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0" r:id="rId1"/>
    <p:sldMasterId id="2147483739" r:id="rId2"/>
  </p:sldMasterIdLst>
  <p:notesMasterIdLst>
    <p:notesMasterId r:id="rId28"/>
  </p:notesMasterIdLst>
  <p:sldIdLst>
    <p:sldId id="256" r:id="rId3"/>
    <p:sldId id="273" r:id="rId4"/>
    <p:sldId id="280" r:id="rId5"/>
    <p:sldId id="286" r:id="rId6"/>
    <p:sldId id="272" r:id="rId7"/>
    <p:sldId id="278" r:id="rId8"/>
    <p:sldId id="274" r:id="rId9"/>
    <p:sldId id="297" r:id="rId10"/>
    <p:sldId id="275" r:id="rId11"/>
    <p:sldId id="287" r:id="rId12"/>
    <p:sldId id="277" r:id="rId13"/>
    <p:sldId id="290" r:id="rId14"/>
    <p:sldId id="291" r:id="rId15"/>
    <p:sldId id="292" r:id="rId16"/>
    <p:sldId id="295" r:id="rId17"/>
    <p:sldId id="279" r:id="rId18"/>
    <p:sldId id="296" r:id="rId19"/>
    <p:sldId id="289" r:id="rId20"/>
    <p:sldId id="288" r:id="rId21"/>
    <p:sldId id="298" r:id="rId22"/>
    <p:sldId id="283" r:id="rId23"/>
    <p:sldId id="294" r:id="rId24"/>
    <p:sldId id="257" r:id="rId25"/>
    <p:sldId id="276" r:id="rId26"/>
    <p:sldId id="284"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162"/>
    <p:restoredTop sz="78571"/>
  </p:normalViewPr>
  <p:slideViewPr>
    <p:cSldViewPr snapToGrid="0" snapToObjects="1">
      <p:cViewPr varScale="1">
        <p:scale>
          <a:sx n="99" d="100"/>
          <a:sy n="99" d="100"/>
        </p:scale>
        <p:origin x="23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s>
</file>

<file path=ppt/diagrams/_rels/data2.xml.rels><?xml version="1.0" encoding="UTF-8" standalone="yes"?>
<Relationships xmlns="http://schemas.openxmlformats.org/package/2006/relationships"><Relationship Id="rId1" Type="http://schemas.openxmlformats.org/officeDocument/2006/relationships/hyperlink" Target="https://vietchristian.com/kinhthanh/forward.asp?btt/0/12:1" TargetMode="External"/></Relationships>
</file>

<file path=ppt/diagrams/_rels/drawing2.xml.rels><?xml version="1.0" encoding="UTF-8" standalone="yes"?>
<Relationships xmlns="http://schemas.openxmlformats.org/package/2006/relationships"><Relationship Id="rId1" Type="http://schemas.openxmlformats.org/officeDocument/2006/relationships/hyperlink" Target="https://vietchristian.com/kinhthanh/forward.asp?btt/0/12:1" TargetMode="Externa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4C220A6-17F7-4523-8FC3-DCA757F35CA2}" type="doc">
      <dgm:prSet loTypeId="urn:microsoft.com/office/officeart/2005/8/layout/process4" loCatId="process" qsTypeId="urn:microsoft.com/office/officeart/2005/8/quickstyle/simple1" qsCatId="simple" csTypeId="urn:microsoft.com/office/officeart/2005/8/colors/colorful1" csCatId="colorful" phldr="1"/>
      <dgm:spPr/>
      <dgm:t>
        <a:bodyPr/>
        <a:lstStyle/>
        <a:p>
          <a:endParaRPr lang="en-US"/>
        </a:p>
      </dgm:t>
    </dgm:pt>
    <dgm:pt modelId="{78405407-0DD9-414D-BBAD-CFD5FCF0EC8F}">
      <dgm:prSet/>
      <dgm:spPr/>
      <dgm:t>
        <a:bodyPr/>
        <a:lstStyle/>
        <a:p>
          <a:r>
            <a:rPr lang="en-US"/>
            <a:t>Sứ đồ (</a:t>
          </a:r>
          <a:r>
            <a:rPr lang="en-US" i="1"/>
            <a:t>apóstolos</a:t>
          </a:r>
          <a:r>
            <a:rPr lang="en-US"/>
            <a:t>): người được sai đi </a:t>
          </a:r>
        </a:p>
      </dgm:t>
    </dgm:pt>
    <dgm:pt modelId="{73D24A9D-F558-43F2-95B8-732D892AC64B}" type="parTrans" cxnId="{D077BE1A-143F-4800-9CB0-42C02EFA98CA}">
      <dgm:prSet/>
      <dgm:spPr/>
      <dgm:t>
        <a:bodyPr/>
        <a:lstStyle/>
        <a:p>
          <a:endParaRPr lang="en-US"/>
        </a:p>
      </dgm:t>
    </dgm:pt>
    <dgm:pt modelId="{C72926C6-6FF8-42DD-9BE6-EB3E0B9A1B0A}" type="sibTrans" cxnId="{D077BE1A-143F-4800-9CB0-42C02EFA98CA}">
      <dgm:prSet/>
      <dgm:spPr/>
      <dgm:t>
        <a:bodyPr/>
        <a:lstStyle/>
        <a:p>
          <a:endParaRPr lang="en-US"/>
        </a:p>
      </dgm:t>
    </dgm:pt>
    <dgm:pt modelId="{3055C75A-38A1-4FDD-9FB9-317E68FC039D}">
      <dgm:prSet/>
      <dgm:spPr/>
      <dgm:t>
        <a:bodyPr/>
        <a:lstStyle/>
        <a:p>
          <a:r>
            <a:rPr lang="en-US"/>
            <a:t>Chức danh: 12 môn đồ của Chúa Giê-xu</a:t>
          </a:r>
        </a:p>
      </dgm:t>
    </dgm:pt>
    <dgm:pt modelId="{5ECB4ABB-9F44-408A-9350-A5D30851AEEE}" type="parTrans" cxnId="{E28BA4F8-6CBE-44DD-A631-8E6A3001B94C}">
      <dgm:prSet/>
      <dgm:spPr/>
      <dgm:t>
        <a:bodyPr/>
        <a:lstStyle/>
        <a:p>
          <a:endParaRPr lang="en-US"/>
        </a:p>
      </dgm:t>
    </dgm:pt>
    <dgm:pt modelId="{AF11E6FF-ED5C-430F-A0E0-C5118C9FAC53}" type="sibTrans" cxnId="{E28BA4F8-6CBE-44DD-A631-8E6A3001B94C}">
      <dgm:prSet/>
      <dgm:spPr/>
      <dgm:t>
        <a:bodyPr/>
        <a:lstStyle/>
        <a:p>
          <a:endParaRPr lang="en-US"/>
        </a:p>
      </dgm:t>
    </dgm:pt>
    <dgm:pt modelId="{7FD11489-1D94-4D79-B54E-C6BA3F7D4AD0}">
      <dgm:prSet/>
      <dgm:spPr/>
      <dgm:t>
        <a:bodyPr/>
        <a:lstStyle/>
        <a:p>
          <a:r>
            <a:rPr lang="en-US"/>
            <a:t>Chức năng: Người được sai đi đến nơi nguy hiểm. Một ân tứ thuộc linh (Ê-phê-sô 4:11,I Cô-rinh-tô 12:28)</a:t>
          </a:r>
        </a:p>
      </dgm:t>
    </dgm:pt>
    <dgm:pt modelId="{21A2A263-54FB-42B1-B2EC-9B00D195E4DB}" type="parTrans" cxnId="{ED7177C5-A56A-4CEF-A578-005A37CC0157}">
      <dgm:prSet/>
      <dgm:spPr/>
      <dgm:t>
        <a:bodyPr/>
        <a:lstStyle/>
        <a:p>
          <a:endParaRPr lang="en-US"/>
        </a:p>
      </dgm:t>
    </dgm:pt>
    <dgm:pt modelId="{4BC261EE-6527-4812-9076-BD7D2CB09606}" type="sibTrans" cxnId="{ED7177C5-A56A-4CEF-A578-005A37CC0157}">
      <dgm:prSet/>
      <dgm:spPr/>
      <dgm:t>
        <a:bodyPr/>
        <a:lstStyle/>
        <a:p>
          <a:endParaRPr lang="en-US"/>
        </a:p>
      </dgm:t>
    </dgm:pt>
    <dgm:pt modelId="{547BEA21-E336-4488-970A-1ECB755F2627}">
      <dgm:prSet/>
      <dgm:spPr/>
      <dgm:t>
        <a:bodyPr/>
        <a:lstStyle/>
        <a:p>
          <a:r>
            <a:rPr lang="en-US" dirty="0" err="1"/>
            <a:t>Hình</a:t>
          </a:r>
          <a:r>
            <a:rPr lang="en-US" dirty="0"/>
            <a:t> </a:t>
          </a:r>
          <a:r>
            <a:rPr lang="en-US" dirty="0" err="1"/>
            <a:t>ảnh</a:t>
          </a:r>
          <a:r>
            <a:rPr lang="en-US" dirty="0"/>
            <a:t>: </a:t>
          </a:r>
          <a:r>
            <a:rPr lang="en-US" dirty="0" err="1"/>
            <a:t>Áp</a:t>
          </a:r>
          <a:r>
            <a:rPr lang="en-US" dirty="0"/>
            <a:t>-ra-ham (</a:t>
          </a:r>
          <a:r>
            <a:rPr lang="en-US" dirty="0" err="1"/>
            <a:t>Sáng</a:t>
          </a:r>
          <a:r>
            <a:rPr lang="en-US" dirty="0"/>
            <a:t> 12:1) </a:t>
          </a:r>
          <a:r>
            <a:rPr lang="en-US" dirty="0" err="1"/>
            <a:t>Chúa</a:t>
          </a:r>
          <a:r>
            <a:rPr lang="en-US" dirty="0"/>
            <a:t> </a:t>
          </a:r>
          <a:r>
            <a:rPr lang="en-US" dirty="0" err="1"/>
            <a:t>Giê</a:t>
          </a:r>
          <a:r>
            <a:rPr lang="en-US" dirty="0"/>
            <a:t>-xu (</a:t>
          </a:r>
          <a:r>
            <a:rPr lang="en-US" dirty="0" err="1"/>
            <a:t>Giăng</a:t>
          </a:r>
          <a:r>
            <a:rPr lang="en-US" dirty="0"/>
            <a:t> 20:21); </a:t>
          </a:r>
          <a:r>
            <a:rPr lang="en-US" dirty="0" err="1"/>
            <a:t>Ê-sai</a:t>
          </a:r>
          <a:r>
            <a:rPr lang="en-US" dirty="0"/>
            <a:t> (</a:t>
          </a:r>
          <a:r>
            <a:rPr lang="en-US" dirty="0" err="1"/>
            <a:t>Ê-sai</a:t>
          </a:r>
          <a:r>
            <a:rPr lang="en-US" dirty="0"/>
            <a:t> 6); </a:t>
          </a:r>
          <a:r>
            <a:rPr lang="en-US" dirty="0" err="1"/>
            <a:t>Ê</a:t>
          </a:r>
          <a:r>
            <a:rPr lang="en-US" dirty="0"/>
            <a:t>-li-</a:t>
          </a:r>
          <a:r>
            <a:rPr lang="en-US" dirty="0" err="1"/>
            <a:t>sê</a:t>
          </a:r>
          <a:r>
            <a:rPr lang="en-US" dirty="0"/>
            <a:t> (I </a:t>
          </a:r>
          <a:r>
            <a:rPr lang="en-US" dirty="0" err="1"/>
            <a:t>Các</a:t>
          </a:r>
          <a:r>
            <a:rPr lang="en-US" dirty="0"/>
            <a:t> </a:t>
          </a:r>
          <a:r>
            <a:rPr lang="en-US" dirty="0" err="1"/>
            <a:t>Vua</a:t>
          </a:r>
          <a:r>
            <a:rPr lang="en-US" dirty="0"/>
            <a:t> 19:19-21)</a:t>
          </a:r>
        </a:p>
      </dgm:t>
    </dgm:pt>
    <dgm:pt modelId="{D3CFC9C5-5429-4B06-968A-EE8767416102}" type="parTrans" cxnId="{D3D3DAF6-3275-4D5D-83F1-5FA6D963988C}">
      <dgm:prSet/>
      <dgm:spPr/>
      <dgm:t>
        <a:bodyPr/>
        <a:lstStyle/>
        <a:p>
          <a:endParaRPr lang="en-US"/>
        </a:p>
      </dgm:t>
    </dgm:pt>
    <dgm:pt modelId="{B4032C37-BCF6-4F74-8011-B3D0E56FC4B2}" type="sibTrans" cxnId="{D3D3DAF6-3275-4D5D-83F1-5FA6D963988C}">
      <dgm:prSet/>
      <dgm:spPr/>
      <dgm:t>
        <a:bodyPr/>
        <a:lstStyle/>
        <a:p>
          <a:endParaRPr lang="en-US"/>
        </a:p>
      </dgm:t>
    </dgm:pt>
    <dgm:pt modelId="{A86E6928-D765-453D-B768-D5F01D5EAB02}">
      <dgm:prSet/>
      <dgm:spPr/>
      <dgm:t>
        <a:bodyPr/>
        <a:lstStyle/>
        <a:p>
          <a:r>
            <a:rPr lang="en-US" dirty="0" err="1"/>
            <a:t>Giáo</a:t>
          </a:r>
          <a:r>
            <a:rPr lang="en-US" dirty="0"/>
            <a:t> </a:t>
          </a:r>
          <a:r>
            <a:rPr lang="en-US" dirty="0" err="1"/>
            <a:t>sỉ</a:t>
          </a:r>
          <a:r>
            <a:rPr lang="en-US" dirty="0"/>
            <a:t> – </a:t>
          </a:r>
          <a:r>
            <a:rPr lang="en-US" dirty="0" err="1"/>
            <a:t>Nhà</a:t>
          </a:r>
          <a:r>
            <a:rPr lang="en-US" dirty="0"/>
            <a:t> </a:t>
          </a:r>
          <a:r>
            <a:rPr lang="en-US" dirty="0" err="1"/>
            <a:t>truyền</a:t>
          </a:r>
          <a:r>
            <a:rPr lang="en-US" dirty="0"/>
            <a:t> </a:t>
          </a:r>
          <a:r>
            <a:rPr lang="en-US" dirty="0" err="1"/>
            <a:t>giáo</a:t>
          </a:r>
          <a:r>
            <a:rPr lang="en-US" dirty="0"/>
            <a:t> – </a:t>
          </a:r>
          <a:r>
            <a:rPr lang="en-US" dirty="0" err="1"/>
            <a:t>Mở</a:t>
          </a:r>
          <a:r>
            <a:rPr lang="en-US" dirty="0"/>
            <a:t> </a:t>
          </a:r>
          <a:r>
            <a:rPr lang="en-US" dirty="0" err="1"/>
            <a:t>mang</a:t>
          </a:r>
          <a:r>
            <a:rPr lang="en-US" dirty="0"/>
            <a:t> </a:t>
          </a:r>
          <a:r>
            <a:rPr lang="en-US" dirty="0" err="1"/>
            <a:t>Hội</a:t>
          </a:r>
          <a:r>
            <a:rPr lang="en-US" dirty="0"/>
            <a:t> </a:t>
          </a:r>
          <a:r>
            <a:rPr lang="en-US" dirty="0" err="1"/>
            <a:t>Thánh</a:t>
          </a:r>
          <a:r>
            <a:rPr lang="en-US" dirty="0"/>
            <a:t> </a:t>
          </a:r>
          <a:r>
            <a:rPr lang="en-US" dirty="0" err="1"/>
            <a:t>mới</a:t>
          </a:r>
          <a:endParaRPr lang="en-US" dirty="0"/>
        </a:p>
      </dgm:t>
    </dgm:pt>
    <dgm:pt modelId="{3E7AE256-838A-4AE4-BCA8-8ED964FEE94C}" type="parTrans" cxnId="{D1E37E3E-8AA5-42B8-B24C-0D9FC7E383CD}">
      <dgm:prSet/>
      <dgm:spPr/>
      <dgm:t>
        <a:bodyPr/>
        <a:lstStyle/>
        <a:p>
          <a:endParaRPr lang="en-US"/>
        </a:p>
      </dgm:t>
    </dgm:pt>
    <dgm:pt modelId="{4BF40212-C836-46B6-A9DC-4B3A45EC9119}" type="sibTrans" cxnId="{D1E37E3E-8AA5-42B8-B24C-0D9FC7E383CD}">
      <dgm:prSet/>
      <dgm:spPr/>
      <dgm:t>
        <a:bodyPr/>
        <a:lstStyle/>
        <a:p>
          <a:endParaRPr lang="en-US"/>
        </a:p>
      </dgm:t>
    </dgm:pt>
    <dgm:pt modelId="{28996EBC-CA05-C54A-A3C7-2406E7C5B354}">
      <dgm:prSet custT="1"/>
      <dgm:spPr/>
      <dgm:t>
        <a:bodyPr/>
        <a:lstStyle/>
        <a:p>
          <a:r>
            <a:rPr lang="en-US" sz="2000" dirty="0" err="1"/>
            <a:t>Không</a:t>
          </a:r>
          <a:r>
            <a:rPr lang="en-US" sz="2000" dirty="0"/>
            <a:t> </a:t>
          </a:r>
          <a:r>
            <a:rPr lang="en-US" sz="2000" dirty="0" err="1"/>
            <a:t>chỉ</a:t>
          </a:r>
          <a:r>
            <a:rPr lang="en-US" sz="2000" dirty="0"/>
            <a:t> </a:t>
          </a:r>
          <a:r>
            <a:rPr lang="en-US" sz="2000" dirty="0" err="1"/>
            <a:t>là</a:t>
          </a:r>
          <a:r>
            <a:rPr lang="en-US" sz="2000" dirty="0"/>
            <a:t> </a:t>
          </a:r>
          <a:r>
            <a:rPr lang="en-US" sz="2000" dirty="0" err="1"/>
            <a:t>địa</a:t>
          </a:r>
          <a:r>
            <a:rPr lang="en-US" sz="2000" dirty="0"/>
            <a:t> </a:t>
          </a:r>
          <a:r>
            <a:rPr lang="en-US" sz="2000" dirty="0" err="1"/>
            <a:t>lý</a:t>
          </a:r>
          <a:r>
            <a:rPr lang="en-US" sz="2000" dirty="0"/>
            <a:t> (</a:t>
          </a:r>
          <a:r>
            <a:rPr lang="en-US" sz="2000" dirty="0" err="1"/>
            <a:t>nơi</a:t>
          </a:r>
          <a:r>
            <a:rPr lang="en-US" sz="2000" dirty="0"/>
            <a:t> </a:t>
          </a:r>
          <a:r>
            <a:rPr lang="en-US" sz="2000" dirty="0" err="1"/>
            <a:t>xa</a:t>
          </a:r>
          <a:r>
            <a:rPr lang="en-US" sz="2000" dirty="0"/>
            <a:t>) </a:t>
          </a:r>
          <a:r>
            <a:rPr lang="en-US" sz="2000" dirty="0" err="1"/>
            <a:t>nhưng</a:t>
          </a:r>
          <a:r>
            <a:rPr lang="en-US" sz="2000" dirty="0"/>
            <a:t> </a:t>
          </a:r>
          <a:r>
            <a:rPr lang="en-US" sz="2000" dirty="0" err="1"/>
            <a:t>còn</a:t>
          </a:r>
          <a:r>
            <a:rPr lang="en-US" sz="2000" dirty="0"/>
            <a:t> </a:t>
          </a:r>
          <a:r>
            <a:rPr lang="en-US" sz="2000" dirty="0" err="1"/>
            <a:t>là</a:t>
          </a:r>
          <a:r>
            <a:rPr lang="en-US" sz="2000" dirty="0"/>
            <a:t> </a:t>
          </a:r>
          <a:r>
            <a:rPr lang="en-US" sz="2000" dirty="0" err="1"/>
            <a:t>nghề</a:t>
          </a:r>
          <a:r>
            <a:rPr lang="en-US" sz="2000" dirty="0"/>
            <a:t> </a:t>
          </a:r>
          <a:r>
            <a:rPr lang="en-US" sz="2000" dirty="0" err="1"/>
            <a:t>nghiệp</a:t>
          </a:r>
          <a:r>
            <a:rPr lang="en-US" sz="2000" dirty="0"/>
            <a:t> </a:t>
          </a:r>
          <a:r>
            <a:rPr lang="en-US" sz="2000" dirty="0" err="1"/>
            <a:t>mới</a:t>
          </a:r>
          <a:r>
            <a:rPr lang="en-US" sz="2000" dirty="0"/>
            <a:t>, </a:t>
          </a:r>
          <a:r>
            <a:rPr lang="en-US" sz="2000" dirty="0" err="1"/>
            <a:t>nơi</a:t>
          </a:r>
          <a:r>
            <a:rPr lang="en-US" sz="2000" dirty="0"/>
            <a:t> </a:t>
          </a:r>
          <a:r>
            <a:rPr lang="en-US" sz="2000" dirty="0" err="1"/>
            <a:t>cư</a:t>
          </a:r>
          <a:r>
            <a:rPr lang="en-US" sz="2000" dirty="0"/>
            <a:t> </a:t>
          </a:r>
          <a:r>
            <a:rPr lang="en-US" sz="2000" dirty="0" err="1"/>
            <a:t>ngụ</a:t>
          </a:r>
          <a:r>
            <a:rPr lang="en-US" sz="2000" dirty="0"/>
            <a:t> </a:t>
          </a:r>
          <a:r>
            <a:rPr lang="en-US" sz="2000" dirty="0" err="1"/>
            <a:t>mới</a:t>
          </a:r>
          <a:r>
            <a:rPr lang="en-US" sz="2000" dirty="0"/>
            <a:t>, </a:t>
          </a:r>
          <a:r>
            <a:rPr lang="en-US" sz="2000" dirty="0" err="1"/>
            <a:t>dân</a:t>
          </a:r>
          <a:r>
            <a:rPr lang="en-US" sz="2000" dirty="0"/>
            <a:t> </a:t>
          </a:r>
          <a:r>
            <a:rPr lang="en-US" sz="2000" dirty="0" err="1"/>
            <a:t>tộc</a:t>
          </a:r>
          <a:r>
            <a:rPr lang="en-US" sz="2000" dirty="0"/>
            <a:t> </a:t>
          </a:r>
          <a:r>
            <a:rPr lang="en-US" sz="2000" dirty="0" err="1"/>
            <a:t>khác</a:t>
          </a:r>
          <a:r>
            <a:rPr lang="en-US" sz="2000" dirty="0"/>
            <a:t>, </a:t>
          </a:r>
          <a:r>
            <a:rPr lang="en-US" sz="2000" dirty="0" err="1"/>
            <a:t>ngôn</a:t>
          </a:r>
          <a:r>
            <a:rPr lang="en-US" sz="2000" dirty="0"/>
            <a:t> </a:t>
          </a:r>
          <a:r>
            <a:rPr lang="en-US" sz="2000" dirty="0" err="1"/>
            <a:t>ngữ</a:t>
          </a:r>
          <a:r>
            <a:rPr lang="en-US" sz="2000" dirty="0"/>
            <a:t> </a:t>
          </a:r>
          <a:r>
            <a:rPr lang="en-US" sz="2000" dirty="0" err="1"/>
            <a:t>khác</a:t>
          </a:r>
          <a:r>
            <a:rPr lang="en-US" sz="2000" dirty="0"/>
            <a:t>, </a:t>
          </a:r>
          <a:r>
            <a:rPr lang="en-US" sz="2000" dirty="0" err="1"/>
            <a:t>thế</a:t>
          </a:r>
          <a:r>
            <a:rPr lang="en-US" sz="2000" dirty="0"/>
            <a:t> </a:t>
          </a:r>
          <a:r>
            <a:rPr lang="en-US" sz="2000" dirty="0" err="1"/>
            <a:t>hệ</a:t>
          </a:r>
          <a:r>
            <a:rPr lang="en-US" sz="2000" dirty="0"/>
            <a:t> </a:t>
          </a:r>
          <a:r>
            <a:rPr lang="en-US" sz="2000" dirty="0" err="1"/>
            <a:t>khác</a:t>
          </a:r>
          <a:r>
            <a:rPr lang="en-US" sz="2000" dirty="0"/>
            <a:t>. </a:t>
          </a:r>
        </a:p>
      </dgm:t>
    </dgm:pt>
    <dgm:pt modelId="{4F1DB6F1-2D75-8346-BCFB-A07CA26ECBE3}" type="parTrans" cxnId="{33C82DBC-4C27-634C-8786-B44E95FF283D}">
      <dgm:prSet/>
      <dgm:spPr/>
      <dgm:t>
        <a:bodyPr/>
        <a:lstStyle/>
        <a:p>
          <a:endParaRPr lang="en-US"/>
        </a:p>
      </dgm:t>
    </dgm:pt>
    <dgm:pt modelId="{F4EC6B4B-1517-044B-BA0A-C3D1B3F5FA3A}" type="sibTrans" cxnId="{33C82DBC-4C27-634C-8786-B44E95FF283D}">
      <dgm:prSet/>
      <dgm:spPr/>
      <dgm:t>
        <a:bodyPr/>
        <a:lstStyle/>
        <a:p>
          <a:endParaRPr lang="en-US"/>
        </a:p>
      </dgm:t>
    </dgm:pt>
    <dgm:pt modelId="{B0AFB77F-63DD-934A-909A-42CC2AAB3A8D}" type="pres">
      <dgm:prSet presAssocID="{04C220A6-17F7-4523-8FC3-DCA757F35CA2}" presName="Name0" presStyleCnt="0">
        <dgm:presLayoutVars>
          <dgm:dir/>
          <dgm:animLvl val="lvl"/>
          <dgm:resizeHandles val="exact"/>
        </dgm:presLayoutVars>
      </dgm:prSet>
      <dgm:spPr/>
    </dgm:pt>
    <dgm:pt modelId="{591A2DB9-F0DF-6648-97F7-06A8288BDDC1}" type="pres">
      <dgm:prSet presAssocID="{A86E6928-D765-453D-B768-D5F01D5EAB02}" presName="boxAndChildren" presStyleCnt="0"/>
      <dgm:spPr/>
    </dgm:pt>
    <dgm:pt modelId="{9B91CD7C-C096-A54B-96D8-EC21C3286DB8}" type="pres">
      <dgm:prSet presAssocID="{A86E6928-D765-453D-B768-D5F01D5EAB02}" presName="parentTextBox" presStyleLbl="node1" presStyleIdx="0" presStyleCnt="2"/>
      <dgm:spPr/>
    </dgm:pt>
    <dgm:pt modelId="{F8672394-0951-1241-8726-E28C6DAFE4EE}" type="pres">
      <dgm:prSet presAssocID="{A86E6928-D765-453D-B768-D5F01D5EAB02}" presName="entireBox" presStyleLbl="node1" presStyleIdx="0" presStyleCnt="2"/>
      <dgm:spPr/>
    </dgm:pt>
    <dgm:pt modelId="{DDB6AD21-0A19-9B42-8771-8C43C19937A3}" type="pres">
      <dgm:prSet presAssocID="{A86E6928-D765-453D-B768-D5F01D5EAB02}" presName="descendantBox" presStyleCnt="0"/>
      <dgm:spPr/>
    </dgm:pt>
    <dgm:pt modelId="{57FBDE5E-DCE0-C14B-AC9B-4BCB2370FC1A}" type="pres">
      <dgm:prSet presAssocID="{28996EBC-CA05-C54A-A3C7-2406E7C5B354}" presName="childTextBox" presStyleLbl="fgAccFollowNode1" presStyleIdx="0" presStyleCnt="4">
        <dgm:presLayoutVars>
          <dgm:bulletEnabled val="1"/>
        </dgm:presLayoutVars>
      </dgm:prSet>
      <dgm:spPr/>
    </dgm:pt>
    <dgm:pt modelId="{FB438664-1F27-F844-B8F7-45DA5DB99783}" type="pres">
      <dgm:prSet presAssocID="{C72926C6-6FF8-42DD-9BE6-EB3E0B9A1B0A}" presName="sp" presStyleCnt="0"/>
      <dgm:spPr/>
    </dgm:pt>
    <dgm:pt modelId="{5D19AE78-3E73-B745-BD8A-CE16CD6D3E00}" type="pres">
      <dgm:prSet presAssocID="{78405407-0DD9-414D-BBAD-CFD5FCF0EC8F}" presName="arrowAndChildren" presStyleCnt="0"/>
      <dgm:spPr/>
    </dgm:pt>
    <dgm:pt modelId="{C99D82C2-5F29-7A4E-B578-32EE85D6B24B}" type="pres">
      <dgm:prSet presAssocID="{78405407-0DD9-414D-BBAD-CFD5FCF0EC8F}" presName="parentTextArrow" presStyleLbl="node1" presStyleIdx="0" presStyleCnt="2"/>
      <dgm:spPr/>
    </dgm:pt>
    <dgm:pt modelId="{F44424EA-16F7-C04B-8383-B3B416CCFC92}" type="pres">
      <dgm:prSet presAssocID="{78405407-0DD9-414D-BBAD-CFD5FCF0EC8F}" presName="arrow" presStyleLbl="node1" presStyleIdx="1" presStyleCnt="2"/>
      <dgm:spPr/>
    </dgm:pt>
    <dgm:pt modelId="{B4C98691-BE6F-A045-A5FF-3848F2AC2D7A}" type="pres">
      <dgm:prSet presAssocID="{78405407-0DD9-414D-BBAD-CFD5FCF0EC8F}" presName="descendantArrow" presStyleCnt="0"/>
      <dgm:spPr/>
    </dgm:pt>
    <dgm:pt modelId="{97274F03-98E5-AF46-8DDF-48288C43E60E}" type="pres">
      <dgm:prSet presAssocID="{3055C75A-38A1-4FDD-9FB9-317E68FC039D}" presName="childTextArrow" presStyleLbl="fgAccFollowNode1" presStyleIdx="1" presStyleCnt="4">
        <dgm:presLayoutVars>
          <dgm:bulletEnabled val="1"/>
        </dgm:presLayoutVars>
      </dgm:prSet>
      <dgm:spPr/>
    </dgm:pt>
    <dgm:pt modelId="{FCEEB038-24D9-7347-8F8A-0F0CB39518F8}" type="pres">
      <dgm:prSet presAssocID="{7FD11489-1D94-4D79-B54E-C6BA3F7D4AD0}" presName="childTextArrow" presStyleLbl="fgAccFollowNode1" presStyleIdx="2" presStyleCnt="4">
        <dgm:presLayoutVars>
          <dgm:bulletEnabled val="1"/>
        </dgm:presLayoutVars>
      </dgm:prSet>
      <dgm:spPr/>
    </dgm:pt>
    <dgm:pt modelId="{7E3B746F-44EF-0E49-8D88-634F023D8426}" type="pres">
      <dgm:prSet presAssocID="{547BEA21-E336-4488-970A-1ECB755F2627}" presName="childTextArrow" presStyleLbl="fgAccFollowNode1" presStyleIdx="3" presStyleCnt="4">
        <dgm:presLayoutVars>
          <dgm:bulletEnabled val="1"/>
        </dgm:presLayoutVars>
      </dgm:prSet>
      <dgm:spPr/>
    </dgm:pt>
  </dgm:ptLst>
  <dgm:cxnLst>
    <dgm:cxn modelId="{D077BE1A-143F-4800-9CB0-42C02EFA98CA}" srcId="{04C220A6-17F7-4523-8FC3-DCA757F35CA2}" destId="{78405407-0DD9-414D-BBAD-CFD5FCF0EC8F}" srcOrd="0" destOrd="0" parTransId="{73D24A9D-F558-43F2-95B8-732D892AC64B}" sibTransId="{C72926C6-6FF8-42DD-9BE6-EB3E0B9A1B0A}"/>
    <dgm:cxn modelId="{E4A9662A-7074-7940-A2C1-F87E8DA5A0EA}" type="presOf" srcId="{04C220A6-17F7-4523-8FC3-DCA757F35CA2}" destId="{B0AFB77F-63DD-934A-909A-42CC2AAB3A8D}" srcOrd="0" destOrd="0" presId="urn:microsoft.com/office/officeart/2005/8/layout/process4"/>
    <dgm:cxn modelId="{865D0534-2280-A44B-8EAA-B4C8912618EB}" type="presOf" srcId="{A86E6928-D765-453D-B768-D5F01D5EAB02}" destId="{F8672394-0951-1241-8726-E28C6DAFE4EE}" srcOrd="1" destOrd="0" presId="urn:microsoft.com/office/officeart/2005/8/layout/process4"/>
    <dgm:cxn modelId="{D1E37E3E-8AA5-42B8-B24C-0D9FC7E383CD}" srcId="{04C220A6-17F7-4523-8FC3-DCA757F35CA2}" destId="{A86E6928-D765-453D-B768-D5F01D5EAB02}" srcOrd="1" destOrd="0" parTransId="{3E7AE256-838A-4AE4-BCA8-8ED964FEE94C}" sibTransId="{4BF40212-C836-46B6-A9DC-4B3A45EC9119}"/>
    <dgm:cxn modelId="{8455AB40-02BA-6D45-B34D-CC69FD2473E5}" type="presOf" srcId="{28996EBC-CA05-C54A-A3C7-2406E7C5B354}" destId="{57FBDE5E-DCE0-C14B-AC9B-4BCB2370FC1A}" srcOrd="0" destOrd="0" presId="urn:microsoft.com/office/officeart/2005/8/layout/process4"/>
    <dgm:cxn modelId="{30F6DB58-8E28-8649-9012-E37656E0E618}" type="presOf" srcId="{7FD11489-1D94-4D79-B54E-C6BA3F7D4AD0}" destId="{FCEEB038-24D9-7347-8F8A-0F0CB39518F8}" srcOrd="0" destOrd="0" presId="urn:microsoft.com/office/officeart/2005/8/layout/process4"/>
    <dgm:cxn modelId="{19355BA0-24BD-D744-8A44-669AD59462FC}" type="presOf" srcId="{A86E6928-D765-453D-B768-D5F01D5EAB02}" destId="{9B91CD7C-C096-A54B-96D8-EC21C3286DB8}" srcOrd="0" destOrd="0" presId="urn:microsoft.com/office/officeart/2005/8/layout/process4"/>
    <dgm:cxn modelId="{33C82DBC-4C27-634C-8786-B44E95FF283D}" srcId="{A86E6928-D765-453D-B768-D5F01D5EAB02}" destId="{28996EBC-CA05-C54A-A3C7-2406E7C5B354}" srcOrd="0" destOrd="0" parTransId="{4F1DB6F1-2D75-8346-BCFB-A07CA26ECBE3}" sibTransId="{F4EC6B4B-1517-044B-BA0A-C3D1B3F5FA3A}"/>
    <dgm:cxn modelId="{ED7177C5-A56A-4CEF-A578-005A37CC0157}" srcId="{78405407-0DD9-414D-BBAD-CFD5FCF0EC8F}" destId="{7FD11489-1D94-4D79-B54E-C6BA3F7D4AD0}" srcOrd="1" destOrd="0" parTransId="{21A2A263-54FB-42B1-B2EC-9B00D195E4DB}" sibTransId="{4BC261EE-6527-4812-9076-BD7D2CB09606}"/>
    <dgm:cxn modelId="{008547D4-F767-DB49-9458-3D19DCCE113A}" type="presOf" srcId="{78405407-0DD9-414D-BBAD-CFD5FCF0EC8F}" destId="{C99D82C2-5F29-7A4E-B578-32EE85D6B24B}" srcOrd="0" destOrd="0" presId="urn:microsoft.com/office/officeart/2005/8/layout/process4"/>
    <dgm:cxn modelId="{E366E7DD-26EF-7D4F-967C-386382701FEE}" type="presOf" srcId="{547BEA21-E336-4488-970A-1ECB755F2627}" destId="{7E3B746F-44EF-0E49-8D88-634F023D8426}" srcOrd="0" destOrd="0" presId="urn:microsoft.com/office/officeart/2005/8/layout/process4"/>
    <dgm:cxn modelId="{7B2D24EC-C221-B142-9668-12236AAF2AA5}" type="presOf" srcId="{78405407-0DD9-414D-BBAD-CFD5FCF0EC8F}" destId="{F44424EA-16F7-C04B-8383-B3B416CCFC92}" srcOrd="1" destOrd="0" presId="urn:microsoft.com/office/officeart/2005/8/layout/process4"/>
    <dgm:cxn modelId="{D3D3DAF6-3275-4D5D-83F1-5FA6D963988C}" srcId="{78405407-0DD9-414D-BBAD-CFD5FCF0EC8F}" destId="{547BEA21-E336-4488-970A-1ECB755F2627}" srcOrd="2" destOrd="0" parTransId="{D3CFC9C5-5429-4B06-968A-EE8767416102}" sibTransId="{B4032C37-BCF6-4F74-8011-B3D0E56FC4B2}"/>
    <dgm:cxn modelId="{E28BA4F8-6CBE-44DD-A631-8E6A3001B94C}" srcId="{78405407-0DD9-414D-BBAD-CFD5FCF0EC8F}" destId="{3055C75A-38A1-4FDD-9FB9-317E68FC039D}" srcOrd="0" destOrd="0" parTransId="{5ECB4ABB-9F44-408A-9350-A5D30851AEEE}" sibTransId="{AF11E6FF-ED5C-430F-A0E0-C5118C9FAC53}"/>
    <dgm:cxn modelId="{DE6C3AF9-D91D-DF42-BB7C-B24C6322D12B}" type="presOf" srcId="{3055C75A-38A1-4FDD-9FB9-317E68FC039D}" destId="{97274F03-98E5-AF46-8DDF-48288C43E60E}" srcOrd="0" destOrd="0" presId="urn:microsoft.com/office/officeart/2005/8/layout/process4"/>
    <dgm:cxn modelId="{1560E242-BC25-BA42-9560-5F08A06F7896}" type="presParOf" srcId="{B0AFB77F-63DD-934A-909A-42CC2AAB3A8D}" destId="{591A2DB9-F0DF-6648-97F7-06A8288BDDC1}" srcOrd="0" destOrd="0" presId="urn:microsoft.com/office/officeart/2005/8/layout/process4"/>
    <dgm:cxn modelId="{B45A2A58-B67A-A64D-8F2E-C98C7D08F28B}" type="presParOf" srcId="{591A2DB9-F0DF-6648-97F7-06A8288BDDC1}" destId="{9B91CD7C-C096-A54B-96D8-EC21C3286DB8}" srcOrd="0" destOrd="0" presId="urn:microsoft.com/office/officeart/2005/8/layout/process4"/>
    <dgm:cxn modelId="{E9AC27D2-032B-DE4B-A487-9BBE24102364}" type="presParOf" srcId="{591A2DB9-F0DF-6648-97F7-06A8288BDDC1}" destId="{F8672394-0951-1241-8726-E28C6DAFE4EE}" srcOrd="1" destOrd="0" presId="urn:microsoft.com/office/officeart/2005/8/layout/process4"/>
    <dgm:cxn modelId="{ED99EA2E-A301-7941-9BEB-B11A5DF1510E}" type="presParOf" srcId="{591A2DB9-F0DF-6648-97F7-06A8288BDDC1}" destId="{DDB6AD21-0A19-9B42-8771-8C43C19937A3}" srcOrd="2" destOrd="0" presId="urn:microsoft.com/office/officeart/2005/8/layout/process4"/>
    <dgm:cxn modelId="{F5B813B3-B6B8-6443-84EF-53C9D99BB054}" type="presParOf" srcId="{DDB6AD21-0A19-9B42-8771-8C43C19937A3}" destId="{57FBDE5E-DCE0-C14B-AC9B-4BCB2370FC1A}" srcOrd="0" destOrd="0" presId="urn:microsoft.com/office/officeart/2005/8/layout/process4"/>
    <dgm:cxn modelId="{8A26CEB7-A60E-C84E-8A93-659C83CC1F29}" type="presParOf" srcId="{B0AFB77F-63DD-934A-909A-42CC2AAB3A8D}" destId="{FB438664-1F27-F844-B8F7-45DA5DB99783}" srcOrd="1" destOrd="0" presId="urn:microsoft.com/office/officeart/2005/8/layout/process4"/>
    <dgm:cxn modelId="{77BD9067-8142-D64D-9ADE-CA4FBBC5BE47}" type="presParOf" srcId="{B0AFB77F-63DD-934A-909A-42CC2AAB3A8D}" destId="{5D19AE78-3E73-B745-BD8A-CE16CD6D3E00}" srcOrd="2" destOrd="0" presId="urn:microsoft.com/office/officeart/2005/8/layout/process4"/>
    <dgm:cxn modelId="{465EDFE1-1044-EE43-A039-792D83043B56}" type="presParOf" srcId="{5D19AE78-3E73-B745-BD8A-CE16CD6D3E00}" destId="{C99D82C2-5F29-7A4E-B578-32EE85D6B24B}" srcOrd="0" destOrd="0" presId="urn:microsoft.com/office/officeart/2005/8/layout/process4"/>
    <dgm:cxn modelId="{538844E3-0F5E-5040-8396-6BF33817F41B}" type="presParOf" srcId="{5D19AE78-3E73-B745-BD8A-CE16CD6D3E00}" destId="{F44424EA-16F7-C04B-8383-B3B416CCFC92}" srcOrd="1" destOrd="0" presId="urn:microsoft.com/office/officeart/2005/8/layout/process4"/>
    <dgm:cxn modelId="{A35E3792-C063-9749-A0C0-A739C7FD3AEC}" type="presParOf" srcId="{5D19AE78-3E73-B745-BD8A-CE16CD6D3E00}" destId="{B4C98691-BE6F-A045-A5FF-3848F2AC2D7A}" srcOrd="2" destOrd="0" presId="urn:microsoft.com/office/officeart/2005/8/layout/process4"/>
    <dgm:cxn modelId="{EAF67FCF-3046-3544-ADC5-998652180528}" type="presParOf" srcId="{B4C98691-BE6F-A045-A5FF-3848F2AC2D7A}" destId="{97274F03-98E5-AF46-8DDF-48288C43E60E}" srcOrd="0" destOrd="0" presId="urn:microsoft.com/office/officeart/2005/8/layout/process4"/>
    <dgm:cxn modelId="{5B3B5302-A258-7C42-A814-EEC77242B9C0}" type="presParOf" srcId="{B4C98691-BE6F-A045-A5FF-3848F2AC2D7A}" destId="{FCEEB038-24D9-7347-8F8A-0F0CB39518F8}" srcOrd="1" destOrd="0" presId="urn:microsoft.com/office/officeart/2005/8/layout/process4"/>
    <dgm:cxn modelId="{69D5A1E2-BFE2-E749-ACBF-130FD26F0D55}" type="presParOf" srcId="{B4C98691-BE6F-A045-A5FF-3848F2AC2D7A}" destId="{7E3B746F-44EF-0E49-8D88-634F023D8426}" srcOrd="2"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A305E2B-6C81-4ED0-87BB-4D1E41CA771D}"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31CAA220-8F9D-4722-80F8-DFC6CB68E254}">
      <dgm:prSet/>
      <dgm:spPr/>
      <dgm:t>
        <a:bodyPr/>
        <a:lstStyle/>
        <a:p>
          <a:r>
            <a:rPr lang="vi-VN"/>
            <a:t>Đức Chúa Trời kêu gọi </a:t>
          </a:r>
          <a:r>
            <a:rPr lang="en-US"/>
            <a:t>Áp ra Ham (Sáng thế ký 12:</a:t>
          </a:r>
          <a:r>
            <a:rPr lang="vi-VN">
              <a:hlinkClick xmlns:r="http://schemas.openxmlformats.org/officeDocument/2006/relationships" r:id="rId1"/>
            </a:rPr>
            <a:t>1</a:t>
          </a:r>
          <a:r>
            <a:rPr lang="vi-VN"/>
            <a:t>)</a:t>
          </a:r>
          <a:endParaRPr lang="en-US"/>
        </a:p>
      </dgm:t>
    </dgm:pt>
    <dgm:pt modelId="{F7374C85-B38F-4473-9830-EE8D83D927D8}" type="parTrans" cxnId="{45B67673-05D1-473A-8CBD-0820677F6446}">
      <dgm:prSet/>
      <dgm:spPr/>
      <dgm:t>
        <a:bodyPr/>
        <a:lstStyle/>
        <a:p>
          <a:endParaRPr lang="en-US"/>
        </a:p>
      </dgm:t>
    </dgm:pt>
    <dgm:pt modelId="{72489A33-4AE1-4DD9-9EAD-BAB6A85694ED}" type="sibTrans" cxnId="{45B67673-05D1-473A-8CBD-0820677F6446}">
      <dgm:prSet/>
      <dgm:spPr/>
      <dgm:t>
        <a:bodyPr/>
        <a:lstStyle/>
        <a:p>
          <a:endParaRPr lang="en-US"/>
        </a:p>
      </dgm:t>
    </dgm:pt>
    <dgm:pt modelId="{15CB12A3-015C-431F-8760-F6F3930EDEAC}">
      <dgm:prSet/>
      <dgm:spPr/>
      <dgm:t>
        <a:bodyPr/>
        <a:lstStyle/>
        <a:p>
          <a:r>
            <a:rPr lang="vi-VN"/>
            <a:t>Đức Chúa Trời kêu gọi tiên tri Ê-sai (Ê-sai 6:4)</a:t>
          </a:r>
          <a:endParaRPr lang="en-US"/>
        </a:p>
      </dgm:t>
    </dgm:pt>
    <dgm:pt modelId="{EC4AB432-2D63-4741-BE7E-491D9E88241A}" type="parTrans" cxnId="{E411BF2E-0382-4B75-B059-758748EBBBA5}">
      <dgm:prSet/>
      <dgm:spPr/>
      <dgm:t>
        <a:bodyPr/>
        <a:lstStyle/>
        <a:p>
          <a:endParaRPr lang="en-US"/>
        </a:p>
      </dgm:t>
    </dgm:pt>
    <dgm:pt modelId="{5308D7EE-F61A-4965-8AD9-C2F6B0DDE7DF}" type="sibTrans" cxnId="{E411BF2E-0382-4B75-B059-758748EBBBA5}">
      <dgm:prSet/>
      <dgm:spPr/>
      <dgm:t>
        <a:bodyPr/>
        <a:lstStyle/>
        <a:p>
          <a:endParaRPr lang="en-US"/>
        </a:p>
      </dgm:t>
    </dgm:pt>
    <dgm:pt modelId="{F7A5A69D-2114-42F2-959A-F58323331FC7}">
      <dgm:prSet/>
      <dgm:spPr/>
      <dgm:t>
        <a:bodyPr/>
        <a:lstStyle/>
        <a:p>
          <a:r>
            <a:rPr lang="vi-VN" dirty="0"/>
            <a:t>Đức Chúa Trời kêu gọi Môi-se, Ghê-Đê-Ôn, Sa-mu-ên, Giê-rê-mi. …</a:t>
          </a:r>
          <a:endParaRPr lang="en-US" dirty="0"/>
        </a:p>
      </dgm:t>
    </dgm:pt>
    <dgm:pt modelId="{3B8AAD8A-5908-4467-A77C-1F4DFC6277B4}" type="parTrans" cxnId="{B117C569-1A38-4855-9526-FEA27D6DD157}">
      <dgm:prSet/>
      <dgm:spPr/>
      <dgm:t>
        <a:bodyPr/>
        <a:lstStyle/>
        <a:p>
          <a:endParaRPr lang="en-US"/>
        </a:p>
      </dgm:t>
    </dgm:pt>
    <dgm:pt modelId="{4AEBE630-2DF4-4C65-8EC9-622635EAD666}" type="sibTrans" cxnId="{B117C569-1A38-4855-9526-FEA27D6DD157}">
      <dgm:prSet/>
      <dgm:spPr/>
      <dgm:t>
        <a:bodyPr/>
        <a:lstStyle/>
        <a:p>
          <a:endParaRPr lang="en-US"/>
        </a:p>
      </dgm:t>
    </dgm:pt>
    <dgm:pt modelId="{8AA33FBB-8EDB-0041-86E4-578756D1ECD5}" type="pres">
      <dgm:prSet presAssocID="{1A305E2B-6C81-4ED0-87BB-4D1E41CA771D}" presName="vert0" presStyleCnt="0">
        <dgm:presLayoutVars>
          <dgm:dir/>
          <dgm:animOne val="branch"/>
          <dgm:animLvl val="lvl"/>
        </dgm:presLayoutVars>
      </dgm:prSet>
      <dgm:spPr/>
    </dgm:pt>
    <dgm:pt modelId="{5A3C838B-2AB5-4246-AD86-3DB62AD3A589}" type="pres">
      <dgm:prSet presAssocID="{31CAA220-8F9D-4722-80F8-DFC6CB68E254}" presName="thickLine" presStyleLbl="alignNode1" presStyleIdx="0" presStyleCnt="3"/>
      <dgm:spPr/>
    </dgm:pt>
    <dgm:pt modelId="{F98DFFEF-C087-4A40-80E6-5687D17A2098}" type="pres">
      <dgm:prSet presAssocID="{31CAA220-8F9D-4722-80F8-DFC6CB68E254}" presName="horz1" presStyleCnt="0"/>
      <dgm:spPr/>
    </dgm:pt>
    <dgm:pt modelId="{BCDBD859-E3AF-6846-88E8-BB5729ABB474}" type="pres">
      <dgm:prSet presAssocID="{31CAA220-8F9D-4722-80F8-DFC6CB68E254}" presName="tx1" presStyleLbl="revTx" presStyleIdx="0" presStyleCnt="3"/>
      <dgm:spPr/>
    </dgm:pt>
    <dgm:pt modelId="{D39016C0-5DFF-044B-A311-8F9849BC8ADA}" type="pres">
      <dgm:prSet presAssocID="{31CAA220-8F9D-4722-80F8-DFC6CB68E254}" presName="vert1" presStyleCnt="0"/>
      <dgm:spPr/>
    </dgm:pt>
    <dgm:pt modelId="{F8C08146-63ED-814B-AD3C-18DB10738D83}" type="pres">
      <dgm:prSet presAssocID="{15CB12A3-015C-431F-8760-F6F3930EDEAC}" presName="thickLine" presStyleLbl="alignNode1" presStyleIdx="1" presStyleCnt="3"/>
      <dgm:spPr/>
    </dgm:pt>
    <dgm:pt modelId="{6AB45410-D2C4-1B4A-B6BF-E3D9D3C7E416}" type="pres">
      <dgm:prSet presAssocID="{15CB12A3-015C-431F-8760-F6F3930EDEAC}" presName="horz1" presStyleCnt="0"/>
      <dgm:spPr/>
    </dgm:pt>
    <dgm:pt modelId="{E0D76183-350C-2B42-8CC8-C3ED3E0781BA}" type="pres">
      <dgm:prSet presAssocID="{15CB12A3-015C-431F-8760-F6F3930EDEAC}" presName="tx1" presStyleLbl="revTx" presStyleIdx="1" presStyleCnt="3"/>
      <dgm:spPr/>
    </dgm:pt>
    <dgm:pt modelId="{5F771EBC-F239-074E-9E5B-D255978339F2}" type="pres">
      <dgm:prSet presAssocID="{15CB12A3-015C-431F-8760-F6F3930EDEAC}" presName="vert1" presStyleCnt="0"/>
      <dgm:spPr/>
    </dgm:pt>
    <dgm:pt modelId="{F712FB91-1577-EB42-B7B0-AE8F5C419811}" type="pres">
      <dgm:prSet presAssocID="{F7A5A69D-2114-42F2-959A-F58323331FC7}" presName="thickLine" presStyleLbl="alignNode1" presStyleIdx="2" presStyleCnt="3"/>
      <dgm:spPr/>
    </dgm:pt>
    <dgm:pt modelId="{3987501B-D051-654B-9AD5-929E418AB84B}" type="pres">
      <dgm:prSet presAssocID="{F7A5A69D-2114-42F2-959A-F58323331FC7}" presName="horz1" presStyleCnt="0"/>
      <dgm:spPr/>
    </dgm:pt>
    <dgm:pt modelId="{49479C2D-55BE-3C45-9363-17335F29701F}" type="pres">
      <dgm:prSet presAssocID="{F7A5A69D-2114-42F2-959A-F58323331FC7}" presName="tx1" presStyleLbl="revTx" presStyleIdx="2" presStyleCnt="3"/>
      <dgm:spPr/>
    </dgm:pt>
    <dgm:pt modelId="{C17F32AA-7671-824D-865D-6B76C67CA20F}" type="pres">
      <dgm:prSet presAssocID="{F7A5A69D-2114-42F2-959A-F58323331FC7}" presName="vert1" presStyleCnt="0"/>
      <dgm:spPr/>
    </dgm:pt>
  </dgm:ptLst>
  <dgm:cxnLst>
    <dgm:cxn modelId="{A3821A25-5471-BD47-906B-306E0BAE046B}" type="presOf" srcId="{15CB12A3-015C-431F-8760-F6F3930EDEAC}" destId="{E0D76183-350C-2B42-8CC8-C3ED3E0781BA}" srcOrd="0" destOrd="0" presId="urn:microsoft.com/office/officeart/2008/layout/LinedList"/>
    <dgm:cxn modelId="{E411BF2E-0382-4B75-B059-758748EBBBA5}" srcId="{1A305E2B-6C81-4ED0-87BB-4D1E41CA771D}" destId="{15CB12A3-015C-431F-8760-F6F3930EDEAC}" srcOrd="1" destOrd="0" parTransId="{EC4AB432-2D63-4741-BE7E-491D9E88241A}" sibTransId="{5308D7EE-F61A-4965-8AD9-C2F6B0DDE7DF}"/>
    <dgm:cxn modelId="{B117C569-1A38-4855-9526-FEA27D6DD157}" srcId="{1A305E2B-6C81-4ED0-87BB-4D1E41CA771D}" destId="{F7A5A69D-2114-42F2-959A-F58323331FC7}" srcOrd="2" destOrd="0" parTransId="{3B8AAD8A-5908-4467-A77C-1F4DFC6277B4}" sibTransId="{4AEBE630-2DF4-4C65-8EC9-622635EAD666}"/>
    <dgm:cxn modelId="{45B67673-05D1-473A-8CBD-0820677F6446}" srcId="{1A305E2B-6C81-4ED0-87BB-4D1E41CA771D}" destId="{31CAA220-8F9D-4722-80F8-DFC6CB68E254}" srcOrd="0" destOrd="0" parTransId="{F7374C85-B38F-4473-9830-EE8D83D927D8}" sibTransId="{72489A33-4AE1-4DD9-9EAD-BAB6A85694ED}"/>
    <dgm:cxn modelId="{1B781F7F-ACD1-B44A-BA86-588B710822E9}" type="presOf" srcId="{1A305E2B-6C81-4ED0-87BB-4D1E41CA771D}" destId="{8AA33FBB-8EDB-0041-86E4-578756D1ECD5}" srcOrd="0" destOrd="0" presId="urn:microsoft.com/office/officeart/2008/layout/LinedList"/>
    <dgm:cxn modelId="{D52DA0E4-E2C9-814E-86F6-FD9799C18C58}" type="presOf" srcId="{31CAA220-8F9D-4722-80F8-DFC6CB68E254}" destId="{BCDBD859-E3AF-6846-88E8-BB5729ABB474}" srcOrd="0" destOrd="0" presId="urn:microsoft.com/office/officeart/2008/layout/LinedList"/>
    <dgm:cxn modelId="{B837B6F0-CB5F-F344-BC2F-99869B831CAF}" type="presOf" srcId="{F7A5A69D-2114-42F2-959A-F58323331FC7}" destId="{49479C2D-55BE-3C45-9363-17335F29701F}" srcOrd="0" destOrd="0" presId="urn:microsoft.com/office/officeart/2008/layout/LinedList"/>
    <dgm:cxn modelId="{6C2C056D-31C2-FA45-9CF0-3F6AD7F54522}" type="presParOf" srcId="{8AA33FBB-8EDB-0041-86E4-578756D1ECD5}" destId="{5A3C838B-2AB5-4246-AD86-3DB62AD3A589}" srcOrd="0" destOrd="0" presId="urn:microsoft.com/office/officeart/2008/layout/LinedList"/>
    <dgm:cxn modelId="{28F85CE8-367E-B546-A755-E9B3336759E3}" type="presParOf" srcId="{8AA33FBB-8EDB-0041-86E4-578756D1ECD5}" destId="{F98DFFEF-C087-4A40-80E6-5687D17A2098}" srcOrd="1" destOrd="0" presId="urn:microsoft.com/office/officeart/2008/layout/LinedList"/>
    <dgm:cxn modelId="{B1F90FF3-D192-BF45-871B-3CBF641688CF}" type="presParOf" srcId="{F98DFFEF-C087-4A40-80E6-5687D17A2098}" destId="{BCDBD859-E3AF-6846-88E8-BB5729ABB474}" srcOrd="0" destOrd="0" presId="urn:microsoft.com/office/officeart/2008/layout/LinedList"/>
    <dgm:cxn modelId="{06C8F11B-68E9-5A40-8E62-E4EB6A310226}" type="presParOf" srcId="{F98DFFEF-C087-4A40-80E6-5687D17A2098}" destId="{D39016C0-5DFF-044B-A311-8F9849BC8ADA}" srcOrd="1" destOrd="0" presId="urn:microsoft.com/office/officeart/2008/layout/LinedList"/>
    <dgm:cxn modelId="{2C53C02E-0C1C-AF43-811F-60532F6CA6F9}" type="presParOf" srcId="{8AA33FBB-8EDB-0041-86E4-578756D1ECD5}" destId="{F8C08146-63ED-814B-AD3C-18DB10738D83}" srcOrd="2" destOrd="0" presId="urn:microsoft.com/office/officeart/2008/layout/LinedList"/>
    <dgm:cxn modelId="{A8F08B52-B7CD-4241-A582-3DFC5B604B64}" type="presParOf" srcId="{8AA33FBB-8EDB-0041-86E4-578756D1ECD5}" destId="{6AB45410-D2C4-1B4A-B6BF-E3D9D3C7E416}" srcOrd="3" destOrd="0" presId="urn:microsoft.com/office/officeart/2008/layout/LinedList"/>
    <dgm:cxn modelId="{AAD22140-7809-7F42-821A-7FBF09EBE3FA}" type="presParOf" srcId="{6AB45410-D2C4-1B4A-B6BF-E3D9D3C7E416}" destId="{E0D76183-350C-2B42-8CC8-C3ED3E0781BA}" srcOrd="0" destOrd="0" presId="urn:microsoft.com/office/officeart/2008/layout/LinedList"/>
    <dgm:cxn modelId="{AD32C467-ABE8-3044-A017-F383D259809C}" type="presParOf" srcId="{6AB45410-D2C4-1B4A-B6BF-E3D9D3C7E416}" destId="{5F771EBC-F239-074E-9E5B-D255978339F2}" srcOrd="1" destOrd="0" presId="urn:microsoft.com/office/officeart/2008/layout/LinedList"/>
    <dgm:cxn modelId="{E4E285A0-B425-4042-BDFB-EC43A07FB367}" type="presParOf" srcId="{8AA33FBB-8EDB-0041-86E4-578756D1ECD5}" destId="{F712FB91-1577-EB42-B7B0-AE8F5C419811}" srcOrd="4" destOrd="0" presId="urn:microsoft.com/office/officeart/2008/layout/LinedList"/>
    <dgm:cxn modelId="{CBD64D4E-13F0-B042-9357-FD77F339BEAD}" type="presParOf" srcId="{8AA33FBB-8EDB-0041-86E4-578756D1ECD5}" destId="{3987501B-D051-654B-9AD5-929E418AB84B}" srcOrd="5" destOrd="0" presId="urn:microsoft.com/office/officeart/2008/layout/LinedList"/>
    <dgm:cxn modelId="{DE1BF18D-7541-ED48-84CC-AB4D76B4E3C6}" type="presParOf" srcId="{3987501B-D051-654B-9AD5-929E418AB84B}" destId="{49479C2D-55BE-3C45-9363-17335F29701F}" srcOrd="0" destOrd="0" presId="urn:microsoft.com/office/officeart/2008/layout/LinedList"/>
    <dgm:cxn modelId="{10A6A34E-D804-8E43-876F-6C9EF4613C81}" type="presParOf" srcId="{3987501B-D051-654B-9AD5-929E418AB84B}" destId="{C17F32AA-7671-824D-865D-6B76C67CA20F}"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39E9B3E-7434-41B1-9E78-467C03FC1233}"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A0B90710-3635-46E6-A770-3E5C16D2A261}">
      <dgm:prSet/>
      <dgm:spPr/>
      <dgm:t>
        <a:bodyPr/>
        <a:lstStyle/>
        <a:p>
          <a:r>
            <a:rPr lang="vi-VN" dirty="0"/>
            <a:t>Đức Chúa Trời Ngôi Hai trở thành người (Giăng 1: 14a, Phi-líp 2:6-8)</a:t>
          </a:r>
          <a:endParaRPr lang="en-US" dirty="0"/>
        </a:p>
      </dgm:t>
    </dgm:pt>
    <dgm:pt modelId="{4A2DE706-D8FC-42ED-8200-C7B95F549F70}" type="parTrans" cxnId="{8EC8D1EC-0E17-44E6-9F9B-16CBD44BA543}">
      <dgm:prSet/>
      <dgm:spPr/>
      <dgm:t>
        <a:bodyPr/>
        <a:lstStyle/>
        <a:p>
          <a:endParaRPr lang="en-US"/>
        </a:p>
      </dgm:t>
    </dgm:pt>
    <dgm:pt modelId="{A6D7FDB3-6E51-44B8-9834-FC5CF908FC35}" type="sibTrans" cxnId="{8EC8D1EC-0E17-44E6-9F9B-16CBD44BA543}">
      <dgm:prSet/>
      <dgm:spPr/>
      <dgm:t>
        <a:bodyPr/>
        <a:lstStyle/>
        <a:p>
          <a:endParaRPr lang="en-US"/>
        </a:p>
      </dgm:t>
    </dgm:pt>
    <dgm:pt modelId="{14E5D1B4-2612-4425-AD9C-61BFA0C09814}">
      <dgm:prSet/>
      <dgm:spPr/>
      <dgm:t>
        <a:bodyPr/>
        <a:lstStyle/>
        <a:p>
          <a:r>
            <a:rPr lang="vi-VN" dirty="0"/>
            <a:t>Đức Chúa Trời sai phái môn đồ ra đi truyền giáo (Mác 16:15; Công vụ 1:8)</a:t>
          </a:r>
          <a:endParaRPr lang="en-US" dirty="0"/>
        </a:p>
      </dgm:t>
    </dgm:pt>
    <dgm:pt modelId="{24E96535-BAAC-437A-BB5E-1D61F1506079}" type="parTrans" cxnId="{E9670A1E-47B7-44E9-AB4C-DE2B236F1B1E}">
      <dgm:prSet/>
      <dgm:spPr/>
      <dgm:t>
        <a:bodyPr/>
        <a:lstStyle/>
        <a:p>
          <a:endParaRPr lang="en-US"/>
        </a:p>
      </dgm:t>
    </dgm:pt>
    <dgm:pt modelId="{DDF2CD46-4035-4C2D-825B-E187ECB4F3B3}" type="sibTrans" cxnId="{E9670A1E-47B7-44E9-AB4C-DE2B236F1B1E}">
      <dgm:prSet/>
      <dgm:spPr/>
      <dgm:t>
        <a:bodyPr/>
        <a:lstStyle/>
        <a:p>
          <a:endParaRPr lang="en-US"/>
        </a:p>
      </dgm:t>
    </dgm:pt>
    <dgm:pt modelId="{D47824B2-F904-4CF0-9BAC-8794DDFE78C5}">
      <dgm:prSet/>
      <dgm:spPr/>
      <dgm:t>
        <a:bodyPr/>
        <a:lstStyle/>
        <a:p>
          <a:r>
            <a:rPr lang="vi-VN" dirty="0"/>
            <a:t>Giáo sỉ đầu tiên cho dân ngoại: Các sứ đồ, và các môn đồ tại Hội thánh đầu tiên Giê-ru-sa-lem</a:t>
          </a:r>
          <a:endParaRPr lang="en-US" dirty="0"/>
        </a:p>
      </dgm:t>
    </dgm:pt>
    <dgm:pt modelId="{D0F41906-7414-49F4-9BEF-F327CF206AF7}" type="parTrans" cxnId="{17CA9090-253C-43A0-ADFB-5D26D12E930F}">
      <dgm:prSet/>
      <dgm:spPr/>
      <dgm:t>
        <a:bodyPr/>
        <a:lstStyle/>
        <a:p>
          <a:endParaRPr lang="en-US"/>
        </a:p>
      </dgm:t>
    </dgm:pt>
    <dgm:pt modelId="{71CE3D9C-BC97-4D4F-9155-1F20D7BD3A0C}" type="sibTrans" cxnId="{17CA9090-253C-43A0-ADFB-5D26D12E930F}">
      <dgm:prSet/>
      <dgm:spPr/>
      <dgm:t>
        <a:bodyPr/>
        <a:lstStyle/>
        <a:p>
          <a:endParaRPr lang="en-US"/>
        </a:p>
      </dgm:t>
    </dgm:pt>
    <dgm:pt modelId="{6AC167EA-4BEA-F540-98B3-053D5AD0356D}" type="pres">
      <dgm:prSet presAssocID="{C39E9B3E-7434-41B1-9E78-467C03FC1233}" presName="vert0" presStyleCnt="0">
        <dgm:presLayoutVars>
          <dgm:dir/>
          <dgm:animOne val="branch"/>
          <dgm:animLvl val="lvl"/>
        </dgm:presLayoutVars>
      </dgm:prSet>
      <dgm:spPr/>
    </dgm:pt>
    <dgm:pt modelId="{867AFE42-4F0A-EB4E-9CD0-2A17902F1DF5}" type="pres">
      <dgm:prSet presAssocID="{A0B90710-3635-46E6-A770-3E5C16D2A261}" presName="thickLine" presStyleLbl="alignNode1" presStyleIdx="0" presStyleCnt="3"/>
      <dgm:spPr/>
    </dgm:pt>
    <dgm:pt modelId="{A537AAEA-403D-8D47-A84B-05418B14952F}" type="pres">
      <dgm:prSet presAssocID="{A0B90710-3635-46E6-A770-3E5C16D2A261}" presName="horz1" presStyleCnt="0"/>
      <dgm:spPr/>
    </dgm:pt>
    <dgm:pt modelId="{A3B4D3D5-E98B-954F-8221-069D4C971C42}" type="pres">
      <dgm:prSet presAssocID="{A0B90710-3635-46E6-A770-3E5C16D2A261}" presName="tx1" presStyleLbl="revTx" presStyleIdx="0" presStyleCnt="3"/>
      <dgm:spPr/>
    </dgm:pt>
    <dgm:pt modelId="{9FA5523C-7513-1946-BD91-C1679D7D60F0}" type="pres">
      <dgm:prSet presAssocID="{A0B90710-3635-46E6-A770-3E5C16D2A261}" presName="vert1" presStyleCnt="0"/>
      <dgm:spPr/>
    </dgm:pt>
    <dgm:pt modelId="{CE20F030-4DB8-E440-BE69-8E76AE662AE5}" type="pres">
      <dgm:prSet presAssocID="{14E5D1B4-2612-4425-AD9C-61BFA0C09814}" presName="thickLine" presStyleLbl="alignNode1" presStyleIdx="1" presStyleCnt="3"/>
      <dgm:spPr/>
    </dgm:pt>
    <dgm:pt modelId="{8DF34E0B-CE49-7B4A-A5E8-C9B6CE461068}" type="pres">
      <dgm:prSet presAssocID="{14E5D1B4-2612-4425-AD9C-61BFA0C09814}" presName="horz1" presStyleCnt="0"/>
      <dgm:spPr/>
    </dgm:pt>
    <dgm:pt modelId="{FD9EB812-876A-E540-9DC3-8D191D6C4837}" type="pres">
      <dgm:prSet presAssocID="{14E5D1B4-2612-4425-AD9C-61BFA0C09814}" presName="tx1" presStyleLbl="revTx" presStyleIdx="1" presStyleCnt="3"/>
      <dgm:spPr/>
    </dgm:pt>
    <dgm:pt modelId="{0F5A4498-40ED-7A46-AA80-64C8E939370D}" type="pres">
      <dgm:prSet presAssocID="{14E5D1B4-2612-4425-AD9C-61BFA0C09814}" presName="vert1" presStyleCnt="0"/>
      <dgm:spPr/>
    </dgm:pt>
    <dgm:pt modelId="{1FE8F0BC-3F4B-1242-8E9F-18B67485267F}" type="pres">
      <dgm:prSet presAssocID="{D47824B2-F904-4CF0-9BAC-8794DDFE78C5}" presName="thickLine" presStyleLbl="alignNode1" presStyleIdx="2" presStyleCnt="3"/>
      <dgm:spPr/>
    </dgm:pt>
    <dgm:pt modelId="{BC3DB864-B86F-3345-A330-92F441F8ABE5}" type="pres">
      <dgm:prSet presAssocID="{D47824B2-F904-4CF0-9BAC-8794DDFE78C5}" presName="horz1" presStyleCnt="0"/>
      <dgm:spPr/>
    </dgm:pt>
    <dgm:pt modelId="{4B6CB80C-D675-2047-AFBF-5FC9710A7E05}" type="pres">
      <dgm:prSet presAssocID="{D47824B2-F904-4CF0-9BAC-8794DDFE78C5}" presName="tx1" presStyleLbl="revTx" presStyleIdx="2" presStyleCnt="3"/>
      <dgm:spPr/>
    </dgm:pt>
    <dgm:pt modelId="{A29D2DEE-C121-C746-877B-31E4A5778529}" type="pres">
      <dgm:prSet presAssocID="{D47824B2-F904-4CF0-9BAC-8794DDFE78C5}" presName="vert1" presStyleCnt="0"/>
      <dgm:spPr/>
    </dgm:pt>
  </dgm:ptLst>
  <dgm:cxnLst>
    <dgm:cxn modelId="{6FDEB609-C82C-1042-9F1D-D05BD025752D}" type="presOf" srcId="{D47824B2-F904-4CF0-9BAC-8794DDFE78C5}" destId="{4B6CB80C-D675-2047-AFBF-5FC9710A7E05}" srcOrd="0" destOrd="0" presId="urn:microsoft.com/office/officeart/2008/layout/LinedList"/>
    <dgm:cxn modelId="{E9670A1E-47B7-44E9-AB4C-DE2B236F1B1E}" srcId="{C39E9B3E-7434-41B1-9E78-467C03FC1233}" destId="{14E5D1B4-2612-4425-AD9C-61BFA0C09814}" srcOrd="1" destOrd="0" parTransId="{24E96535-BAAC-437A-BB5E-1D61F1506079}" sibTransId="{DDF2CD46-4035-4C2D-825B-E187ECB4F3B3}"/>
    <dgm:cxn modelId="{C6DF7728-82F3-634E-947A-AC93CD70C2D2}" type="presOf" srcId="{A0B90710-3635-46E6-A770-3E5C16D2A261}" destId="{A3B4D3D5-E98B-954F-8221-069D4C971C42}" srcOrd="0" destOrd="0" presId="urn:microsoft.com/office/officeart/2008/layout/LinedList"/>
    <dgm:cxn modelId="{36A2C240-CFD7-2B42-8208-D626F1CECCEA}" type="presOf" srcId="{14E5D1B4-2612-4425-AD9C-61BFA0C09814}" destId="{FD9EB812-876A-E540-9DC3-8D191D6C4837}" srcOrd="0" destOrd="0" presId="urn:microsoft.com/office/officeart/2008/layout/LinedList"/>
    <dgm:cxn modelId="{17CA9090-253C-43A0-ADFB-5D26D12E930F}" srcId="{C39E9B3E-7434-41B1-9E78-467C03FC1233}" destId="{D47824B2-F904-4CF0-9BAC-8794DDFE78C5}" srcOrd="2" destOrd="0" parTransId="{D0F41906-7414-49F4-9BEF-F327CF206AF7}" sibTransId="{71CE3D9C-BC97-4D4F-9155-1F20D7BD3A0C}"/>
    <dgm:cxn modelId="{6B6EF491-3BE5-4647-9907-8E44C8376017}" type="presOf" srcId="{C39E9B3E-7434-41B1-9E78-467C03FC1233}" destId="{6AC167EA-4BEA-F540-98B3-053D5AD0356D}" srcOrd="0" destOrd="0" presId="urn:microsoft.com/office/officeart/2008/layout/LinedList"/>
    <dgm:cxn modelId="{8EC8D1EC-0E17-44E6-9F9B-16CBD44BA543}" srcId="{C39E9B3E-7434-41B1-9E78-467C03FC1233}" destId="{A0B90710-3635-46E6-A770-3E5C16D2A261}" srcOrd="0" destOrd="0" parTransId="{4A2DE706-D8FC-42ED-8200-C7B95F549F70}" sibTransId="{A6D7FDB3-6E51-44B8-9834-FC5CF908FC35}"/>
    <dgm:cxn modelId="{FBE92D97-EF63-D44E-9699-EAA1B2364EE0}" type="presParOf" srcId="{6AC167EA-4BEA-F540-98B3-053D5AD0356D}" destId="{867AFE42-4F0A-EB4E-9CD0-2A17902F1DF5}" srcOrd="0" destOrd="0" presId="urn:microsoft.com/office/officeart/2008/layout/LinedList"/>
    <dgm:cxn modelId="{7D178B17-9F78-FC4E-8D19-849D03008BBD}" type="presParOf" srcId="{6AC167EA-4BEA-F540-98B3-053D5AD0356D}" destId="{A537AAEA-403D-8D47-A84B-05418B14952F}" srcOrd="1" destOrd="0" presId="urn:microsoft.com/office/officeart/2008/layout/LinedList"/>
    <dgm:cxn modelId="{84B65F5F-C247-DE4E-8D74-F4D3B8205699}" type="presParOf" srcId="{A537AAEA-403D-8D47-A84B-05418B14952F}" destId="{A3B4D3D5-E98B-954F-8221-069D4C971C42}" srcOrd="0" destOrd="0" presId="urn:microsoft.com/office/officeart/2008/layout/LinedList"/>
    <dgm:cxn modelId="{1720648A-F73C-9C4F-AA51-A32A0E452E92}" type="presParOf" srcId="{A537AAEA-403D-8D47-A84B-05418B14952F}" destId="{9FA5523C-7513-1946-BD91-C1679D7D60F0}" srcOrd="1" destOrd="0" presId="urn:microsoft.com/office/officeart/2008/layout/LinedList"/>
    <dgm:cxn modelId="{09E546A2-30EF-CC4F-B842-8300252C0D41}" type="presParOf" srcId="{6AC167EA-4BEA-F540-98B3-053D5AD0356D}" destId="{CE20F030-4DB8-E440-BE69-8E76AE662AE5}" srcOrd="2" destOrd="0" presId="urn:microsoft.com/office/officeart/2008/layout/LinedList"/>
    <dgm:cxn modelId="{BC612E89-88F5-9543-8601-ADDEB8C4D1A7}" type="presParOf" srcId="{6AC167EA-4BEA-F540-98B3-053D5AD0356D}" destId="{8DF34E0B-CE49-7B4A-A5E8-C9B6CE461068}" srcOrd="3" destOrd="0" presId="urn:microsoft.com/office/officeart/2008/layout/LinedList"/>
    <dgm:cxn modelId="{EF4E2BBA-A02C-594E-9CB2-6C09BBEFB46E}" type="presParOf" srcId="{8DF34E0B-CE49-7B4A-A5E8-C9B6CE461068}" destId="{FD9EB812-876A-E540-9DC3-8D191D6C4837}" srcOrd="0" destOrd="0" presId="urn:microsoft.com/office/officeart/2008/layout/LinedList"/>
    <dgm:cxn modelId="{08151253-9312-994B-9CC1-8852B4185FC3}" type="presParOf" srcId="{8DF34E0B-CE49-7B4A-A5E8-C9B6CE461068}" destId="{0F5A4498-40ED-7A46-AA80-64C8E939370D}" srcOrd="1" destOrd="0" presId="urn:microsoft.com/office/officeart/2008/layout/LinedList"/>
    <dgm:cxn modelId="{ABB8855E-4E3D-A74E-8D93-9D211D1D4D27}" type="presParOf" srcId="{6AC167EA-4BEA-F540-98B3-053D5AD0356D}" destId="{1FE8F0BC-3F4B-1242-8E9F-18B67485267F}" srcOrd="4" destOrd="0" presId="urn:microsoft.com/office/officeart/2008/layout/LinedList"/>
    <dgm:cxn modelId="{E9057E15-9F97-0A4C-9333-CDBAD40F0ACA}" type="presParOf" srcId="{6AC167EA-4BEA-F540-98B3-053D5AD0356D}" destId="{BC3DB864-B86F-3345-A330-92F441F8ABE5}" srcOrd="5" destOrd="0" presId="urn:microsoft.com/office/officeart/2008/layout/LinedList"/>
    <dgm:cxn modelId="{E24411BC-460F-DB42-846E-C780A59F475A}" type="presParOf" srcId="{BC3DB864-B86F-3345-A330-92F441F8ABE5}" destId="{4B6CB80C-D675-2047-AFBF-5FC9710A7E05}" srcOrd="0" destOrd="0" presId="urn:microsoft.com/office/officeart/2008/layout/LinedList"/>
    <dgm:cxn modelId="{2121493D-9917-474D-8CDB-C1520B814066}" type="presParOf" srcId="{BC3DB864-B86F-3345-A330-92F441F8ABE5}" destId="{A29D2DEE-C121-C746-877B-31E4A5778529}"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591D9BA-953F-4D28-8453-9743DA100B99}"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264D3A96-3609-4A64-94B3-BD9BFAB4F652}">
      <dgm:prSet/>
      <dgm:spPr/>
      <dgm:t>
        <a:bodyPr/>
        <a:lstStyle/>
        <a:p>
          <a:r>
            <a:rPr lang="vi-VN" dirty="0"/>
            <a:t>Làn sóng truyền giáo trong thế kỷ 1: Người Giu-đa đem Tin lành đến thế giới trong thời kỳ cai trị của đế quốc La Mã</a:t>
          </a:r>
          <a:endParaRPr lang="en-US" dirty="0"/>
        </a:p>
      </dgm:t>
    </dgm:pt>
    <dgm:pt modelId="{4330E57F-A70A-490B-A57A-5E0571FC491B}" type="parTrans" cxnId="{24AF079F-5485-4896-BBC4-FBCB57BA4156}">
      <dgm:prSet/>
      <dgm:spPr/>
      <dgm:t>
        <a:bodyPr/>
        <a:lstStyle/>
        <a:p>
          <a:endParaRPr lang="en-US"/>
        </a:p>
      </dgm:t>
    </dgm:pt>
    <dgm:pt modelId="{DD4C37DA-E95E-45AD-93E5-09B9579ECD4B}" type="sibTrans" cxnId="{24AF079F-5485-4896-BBC4-FBCB57BA4156}">
      <dgm:prSet/>
      <dgm:spPr/>
      <dgm:t>
        <a:bodyPr/>
        <a:lstStyle/>
        <a:p>
          <a:endParaRPr lang="en-US"/>
        </a:p>
      </dgm:t>
    </dgm:pt>
    <dgm:pt modelId="{B8BBA1B8-ABE5-4C63-A477-9974EBB3BECB}">
      <dgm:prSet/>
      <dgm:spPr/>
      <dgm:t>
        <a:bodyPr/>
        <a:lstStyle/>
        <a:p>
          <a:r>
            <a:rPr lang="vi-VN" dirty="0"/>
            <a:t>Làn sóng truyền giáo trong thời kỳ bắt bớ của Vua La mã (thế kỹ 1- thế kỹ 4) : cực kỳ tàn bạo nhưng không dập tắt được Hội Thánh nhưng khiến HT mạnh hơn trong 400 năm đầu tiên.</a:t>
          </a:r>
          <a:endParaRPr lang="en-US" dirty="0"/>
        </a:p>
      </dgm:t>
    </dgm:pt>
    <dgm:pt modelId="{CB07CFB4-2D2E-4DF3-AF2D-6C347B31FACE}" type="parTrans" cxnId="{AE991254-67BE-4048-ACAA-F9CA596B87FF}">
      <dgm:prSet/>
      <dgm:spPr/>
      <dgm:t>
        <a:bodyPr/>
        <a:lstStyle/>
        <a:p>
          <a:endParaRPr lang="en-US"/>
        </a:p>
      </dgm:t>
    </dgm:pt>
    <dgm:pt modelId="{41A54F63-9F3A-4FFD-BD86-02E47E2552F8}" type="sibTrans" cxnId="{AE991254-67BE-4048-ACAA-F9CA596B87FF}">
      <dgm:prSet/>
      <dgm:spPr/>
      <dgm:t>
        <a:bodyPr/>
        <a:lstStyle/>
        <a:p>
          <a:endParaRPr lang="en-US"/>
        </a:p>
      </dgm:t>
    </dgm:pt>
    <dgm:pt modelId="{B5E36415-F183-4448-910E-046A7F5C2FB0}">
      <dgm:prSet/>
      <dgm:spPr/>
      <dgm:t>
        <a:bodyPr/>
        <a:lstStyle/>
        <a:p>
          <a:r>
            <a:rPr lang="vi-VN" dirty="0"/>
            <a:t>Làn sóng truyền gíao trong thời kỳ quyền lực của các Giáo Hoàng và các vương quyền (400-1500). Thời kỳ truyền giáo sau giai đoạn cải chánh của Martin Luther (1500-1900)</a:t>
          </a:r>
          <a:endParaRPr lang="en-US" dirty="0"/>
        </a:p>
      </dgm:t>
    </dgm:pt>
    <dgm:pt modelId="{D2C01214-894A-4101-B318-F0405F2FC4DC}" type="parTrans" cxnId="{1FF2CB89-EFDE-4581-AB23-34F2F6A73405}">
      <dgm:prSet/>
      <dgm:spPr/>
      <dgm:t>
        <a:bodyPr/>
        <a:lstStyle/>
        <a:p>
          <a:endParaRPr lang="en-US"/>
        </a:p>
      </dgm:t>
    </dgm:pt>
    <dgm:pt modelId="{4B21A43A-78B5-4537-AAE0-D30C7382867D}" type="sibTrans" cxnId="{1FF2CB89-EFDE-4581-AB23-34F2F6A73405}">
      <dgm:prSet/>
      <dgm:spPr/>
      <dgm:t>
        <a:bodyPr/>
        <a:lstStyle/>
        <a:p>
          <a:endParaRPr lang="en-US"/>
        </a:p>
      </dgm:t>
    </dgm:pt>
    <dgm:pt modelId="{7F95D435-7251-EB40-AF95-DF6B80885263}" type="pres">
      <dgm:prSet presAssocID="{8591D9BA-953F-4D28-8453-9743DA100B99}" presName="linear" presStyleCnt="0">
        <dgm:presLayoutVars>
          <dgm:animLvl val="lvl"/>
          <dgm:resizeHandles val="exact"/>
        </dgm:presLayoutVars>
      </dgm:prSet>
      <dgm:spPr/>
    </dgm:pt>
    <dgm:pt modelId="{00DB0458-FDA9-1246-8676-1357A5DF4C1E}" type="pres">
      <dgm:prSet presAssocID="{264D3A96-3609-4A64-94B3-BD9BFAB4F652}" presName="parentText" presStyleLbl="node1" presStyleIdx="0" presStyleCnt="3">
        <dgm:presLayoutVars>
          <dgm:chMax val="0"/>
          <dgm:bulletEnabled val="1"/>
        </dgm:presLayoutVars>
      </dgm:prSet>
      <dgm:spPr/>
    </dgm:pt>
    <dgm:pt modelId="{0DC0B691-696D-2044-9505-33E08308EE4C}" type="pres">
      <dgm:prSet presAssocID="{DD4C37DA-E95E-45AD-93E5-09B9579ECD4B}" presName="spacer" presStyleCnt="0"/>
      <dgm:spPr/>
    </dgm:pt>
    <dgm:pt modelId="{1527C6BA-344F-8E4D-BFD3-098853F187B3}" type="pres">
      <dgm:prSet presAssocID="{B8BBA1B8-ABE5-4C63-A477-9974EBB3BECB}" presName="parentText" presStyleLbl="node1" presStyleIdx="1" presStyleCnt="3">
        <dgm:presLayoutVars>
          <dgm:chMax val="0"/>
          <dgm:bulletEnabled val="1"/>
        </dgm:presLayoutVars>
      </dgm:prSet>
      <dgm:spPr/>
    </dgm:pt>
    <dgm:pt modelId="{242A5AE9-2B3F-DC48-948C-925C7A5DFB27}" type="pres">
      <dgm:prSet presAssocID="{41A54F63-9F3A-4FFD-BD86-02E47E2552F8}" presName="spacer" presStyleCnt="0"/>
      <dgm:spPr/>
    </dgm:pt>
    <dgm:pt modelId="{3369BC6A-748D-184D-9C33-B7E9233D00C8}" type="pres">
      <dgm:prSet presAssocID="{B5E36415-F183-4448-910E-046A7F5C2FB0}" presName="parentText" presStyleLbl="node1" presStyleIdx="2" presStyleCnt="3">
        <dgm:presLayoutVars>
          <dgm:chMax val="0"/>
          <dgm:bulletEnabled val="1"/>
        </dgm:presLayoutVars>
      </dgm:prSet>
      <dgm:spPr/>
    </dgm:pt>
  </dgm:ptLst>
  <dgm:cxnLst>
    <dgm:cxn modelId="{AE991254-67BE-4048-ACAA-F9CA596B87FF}" srcId="{8591D9BA-953F-4D28-8453-9743DA100B99}" destId="{B8BBA1B8-ABE5-4C63-A477-9974EBB3BECB}" srcOrd="1" destOrd="0" parTransId="{CB07CFB4-2D2E-4DF3-AF2D-6C347B31FACE}" sibTransId="{41A54F63-9F3A-4FFD-BD86-02E47E2552F8}"/>
    <dgm:cxn modelId="{EA36AE6B-8633-F048-9F54-896F91903EF7}" type="presOf" srcId="{B8BBA1B8-ABE5-4C63-A477-9974EBB3BECB}" destId="{1527C6BA-344F-8E4D-BFD3-098853F187B3}" srcOrd="0" destOrd="0" presId="urn:microsoft.com/office/officeart/2005/8/layout/vList2"/>
    <dgm:cxn modelId="{1FF2CB89-EFDE-4581-AB23-34F2F6A73405}" srcId="{8591D9BA-953F-4D28-8453-9743DA100B99}" destId="{B5E36415-F183-4448-910E-046A7F5C2FB0}" srcOrd="2" destOrd="0" parTransId="{D2C01214-894A-4101-B318-F0405F2FC4DC}" sibTransId="{4B21A43A-78B5-4537-AAE0-D30C7382867D}"/>
    <dgm:cxn modelId="{24AF079F-5485-4896-BBC4-FBCB57BA4156}" srcId="{8591D9BA-953F-4D28-8453-9743DA100B99}" destId="{264D3A96-3609-4A64-94B3-BD9BFAB4F652}" srcOrd="0" destOrd="0" parTransId="{4330E57F-A70A-490B-A57A-5E0571FC491B}" sibTransId="{DD4C37DA-E95E-45AD-93E5-09B9579ECD4B}"/>
    <dgm:cxn modelId="{1D039CBA-5C50-D048-89C6-C93074ECB3DF}" type="presOf" srcId="{264D3A96-3609-4A64-94B3-BD9BFAB4F652}" destId="{00DB0458-FDA9-1246-8676-1357A5DF4C1E}" srcOrd="0" destOrd="0" presId="urn:microsoft.com/office/officeart/2005/8/layout/vList2"/>
    <dgm:cxn modelId="{C92944CA-D635-F64F-B95E-0DC3298DA45A}" type="presOf" srcId="{B5E36415-F183-4448-910E-046A7F5C2FB0}" destId="{3369BC6A-748D-184D-9C33-B7E9233D00C8}" srcOrd="0" destOrd="0" presId="urn:microsoft.com/office/officeart/2005/8/layout/vList2"/>
    <dgm:cxn modelId="{BC8BDBF7-A1CE-7C4E-9857-75BD78021D5B}" type="presOf" srcId="{8591D9BA-953F-4D28-8453-9743DA100B99}" destId="{7F95D435-7251-EB40-AF95-DF6B80885263}" srcOrd="0" destOrd="0" presId="urn:microsoft.com/office/officeart/2005/8/layout/vList2"/>
    <dgm:cxn modelId="{8FB755B9-467F-A64A-9E8A-1DD64436DEDB}" type="presParOf" srcId="{7F95D435-7251-EB40-AF95-DF6B80885263}" destId="{00DB0458-FDA9-1246-8676-1357A5DF4C1E}" srcOrd="0" destOrd="0" presId="urn:microsoft.com/office/officeart/2005/8/layout/vList2"/>
    <dgm:cxn modelId="{C82F775C-4111-6944-B20A-1E9E3B61210D}" type="presParOf" srcId="{7F95D435-7251-EB40-AF95-DF6B80885263}" destId="{0DC0B691-696D-2044-9505-33E08308EE4C}" srcOrd="1" destOrd="0" presId="urn:microsoft.com/office/officeart/2005/8/layout/vList2"/>
    <dgm:cxn modelId="{B2837C83-44CF-E140-8B2E-2A28F9007558}" type="presParOf" srcId="{7F95D435-7251-EB40-AF95-DF6B80885263}" destId="{1527C6BA-344F-8E4D-BFD3-098853F187B3}" srcOrd="2" destOrd="0" presId="urn:microsoft.com/office/officeart/2005/8/layout/vList2"/>
    <dgm:cxn modelId="{44C940B6-7233-C34A-9686-458C17678D6A}" type="presParOf" srcId="{7F95D435-7251-EB40-AF95-DF6B80885263}" destId="{242A5AE9-2B3F-DC48-948C-925C7A5DFB27}" srcOrd="3" destOrd="0" presId="urn:microsoft.com/office/officeart/2005/8/layout/vList2"/>
    <dgm:cxn modelId="{EF4259F3-EB76-5C47-A42A-DC66B5BD2FD0}" type="presParOf" srcId="{7F95D435-7251-EB40-AF95-DF6B80885263}" destId="{3369BC6A-748D-184D-9C33-B7E9233D00C8}"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ACBC9FE-6C18-FD4D-8EE9-AC0C66211399}" type="doc">
      <dgm:prSet loTypeId="urn:microsoft.com/office/officeart/2005/8/layout/radial3" loCatId="" qsTypeId="urn:microsoft.com/office/officeart/2005/8/quickstyle/simple1" qsCatId="simple" csTypeId="urn:microsoft.com/office/officeart/2005/8/colors/accent1_2" csCatId="accent1" phldr="1"/>
      <dgm:spPr/>
      <dgm:t>
        <a:bodyPr/>
        <a:lstStyle/>
        <a:p>
          <a:endParaRPr lang="en-US"/>
        </a:p>
      </dgm:t>
    </dgm:pt>
    <dgm:pt modelId="{4189B70C-A33A-B949-B3D2-783081864540}">
      <dgm:prSet phldrT="[Text]" custT="1"/>
      <dgm:spPr>
        <a:solidFill>
          <a:srgbClr val="00B0F0">
            <a:alpha val="50000"/>
          </a:srgbClr>
        </a:solidFill>
      </dgm:spPr>
      <dgm:t>
        <a:bodyPr/>
        <a:lstStyle/>
        <a:p>
          <a:r>
            <a:rPr lang="en-US" sz="4800" b="1" dirty="0" err="1"/>
            <a:t>Lãnh</a:t>
          </a:r>
          <a:r>
            <a:rPr lang="en-US" sz="4800" b="1" dirty="0"/>
            <a:t> </a:t>
          </a:r>
          <a:r>
            <a:rPr lang="en-US" sz="4800" b="1" dirty="0" err="1"/>
            <a:t>Đạo</a:t>
          </a:r>
          <a:r>
            <a:rPr lang="en-US" sz="4800" b="1" dirty="0"/>
            <a:t> </a:t>
          </a:r>
          <a:r>
            <a:rPr lang="en-US" sz="4800" b="1" dirty="0" err="1"/>
            <a:t>Sứ</a:t>
          </a:r>
          <a:r>
            <a:rPr lang="en-US" sz="4800" b="1" dirty="0"/>
            <a:t> </a:t>
          </a:r>
          <a:r>
            <a:rPr lang="en-US" sz="4800" b="1" dirty="0" err="1"/>
            <a:t>Mạng</a:t>
          </a:r>
          <a:endParaRPr lang="en-US" sz="4800" b="1" dirty="0"/>
        </a:p>
      </dgm:t>
    </dgm:pt>
    <dgm:pt modelId="{F8CFC4AD-0B2D-3440-9E85-F70E1531178A}" type="parTrans" cxnId="{5A8424B7-C7F2-404B-A117-23B404E1DF0E}">
      <dgm:prSet/>
      <dgm:spPr/>
      <dgm:t>
        <a:bodyPr/>
        <a:lstStyle/>
        <a:p>
          <a:endParaRPr lang="en-US"/>
        </a:p>
      </dgm:t>
    </dgm:pt>
    <dgm:pt modelId="{DD797E8E-EFAE-E24C-B041-0B22ADD76771}" type="sibTrans" cxnId="{5A8424B7-C7F2-404B-A117-23B404E1DF0E}">
      <dgm:prSet/>
      <dgm:spPr/>
      <dgm:t>
        <a:bodyPr/>
        <a:lstStyle/>
        <a:p>
          <a:endParaRPr lang="en-US"/>
        </a:p>
      </dgm:t>
    </dgm:pt>
    <dgm:pt modelId="{0A259C18-FA88-6946-B202-D927446AE3AF}">
      <dgm:prSet phldrT="[Text]"/>
      <dgm:spPr>
        <a:solidFill>
          <a:srgbClr val="FF0000">
            <a:alpha val="50000"/>
          </a:srgbClr>
        </a:solidFill>
      </dgm:spPr>
      <dgm:t>
        <a:bodyPr/>
        <a:lstStyle/>
        <a:p>
          <a:r>
            <a:rPr lang="en-US" dirty="0" err="1"/>
            <a:t>Hội</a:t>
          </a:r>
          <a:r>
            <a:rPr lang="en-US" dirty="0"/>
            <a:t> </a:t>
          </a:r>
          <a:r>
            <a:rPr lang="en-US" dirty="0" err="1"/>
            <a:t>Thánh</a:t>
          </a:r>
          <a:endParaRPr lang="en-US" dirty="0"/>
        </a:p>
      </dgm:t>
    </dgm:pt>
    <dgm:pt modelId="{2BAB871F-0BCB-7343-B5B6-A423A44895F5}" type="parTrans" cxnId="{83042747-08FF-7F43-B48C-6DBD2B9C19E2}">
      <dgm:prSet/>
      <dgm:spPr/>
      <dgm:t>
        <a:bodyPr/>
        <a:lstStyle/>
        <a:p>
          <a:endParaRPr lang="en-US"/>
        </a:p>
      </dgm:t>
    </dgm:pt>
    <dgm:pt modelId="{ACA7A5C4-4496-BC47-963C-C8DD1D997A5B}" type="sibTrans" cxnId="{83042747-08FF-7F43-B48C-6DBD2B9C19E2}">
      <dgm:prSet/>
      <dgm:spPr/>
      <dgm:t>
        <a:bodyPr/>
        <a:lstStyle/>
        <a:p>
          <a:endParaRPr lang="en-US"/>
        </a:p>
      </dgm:t>
    </dgm:pt>
    <dgm:pt modelId="{2710B629-4C9B-0145-9CA6-85908C3B8120}">
      <dgm:prSet phldrT="[Text]"/>
      <dgm:spPr>
        <a:solidFill>
          <a:srgbClr val="FFFF00">
            <a:alpha val="50000"/>
          </a:srgbClr>
        </a:solidFill>
      </dgm:spPr>
      <dgm:t>
        <a:bodyPr/>
        <a:lstStyle/>
        <a:p>
          <a:r>
            <a:rPr lang="en-US" dirty="0" err="1"/>
            <a:t>Giáo</a:t>
          </a:r>
          <a:r>
            <a:rPr lang="en-US" dirty="0"/>
            <a:t> </a:t>
          </a:r>
          <a:r>
            <a:rPr lang="en-US" dirty="0" err="1"/>
            <a:t>Dục</a:t>
          </a:r>
          <a:endParaRPr lang="en-US" dirty="0"/>
        </a:p>
      </dgm:t>
    </dgm:pt>
    <dgm:pt modelId="{F5BC84DD-EDDA-D64E-9473-270D9F5D2CC2}" type="parTrans" cxnId="{0212E2B1-534F-AF48-A77B-FF103C0854D1}">
      <dgm:prSet/>
      <dgm:spPr/>
      <dgm:t>
        <a:bodyPr/>
        <a:lstStyle/>
        <a:p>
          <a:endParaRPr lang="en-US"/>
        </a:p>
      </dgm:t>
    </dgm:pt>
    <dgm:pt modelId="{49E15BBE-D308-BC4B-B55A-C2A3EAEF5AFA}" type="sibTrans" cxnId="{0212E2B1-534F-AF48-A77B-FF103C0854D1}">
      <dgm:prSet/>
      <dgm:spPr/>
      <dgm:t>
        <a:bodyPr/>
        <a:lstStyle/>
        <a:p>
          <a:endParaRPr lang="en-US"/>
        </a:p>
      </dgm:t>
    </dgm:pt>
    <dgm:pt modelId="{C7D70CF1-ED4F-1349-B33C-38125DD8F90E}">
      <dgm:prSet phldrT="[Text]"/>
      <dgm:spPr>
        <a:solidFill>
          <a:srgbClr val="7030A0">
            <a:alpha val="50000"/>
          </a:srgbClr>
        </a:solidFill>
      </dgm:spPr>
      <dgm:t>
        <a:bodyPr/>
        <a:lstStyle/>
        <a:p>
          <a:r>
            <a:rPr lang="en-US" dirty="0" err="1"/>
            <a:t>Nghệ</a:t>
          </a:r>
          <a:r>
            <a:rPr lang="en-US" dirty="0"/>
            <a:t> </a:t>
          </a:r>
          <a:r>
            <a:rPr lang="en-US" dirty="0" err="1"/>
            <a:t>Thuật</a:t>
          </a:r>
          <a:r>
            <a:rPr lang="en-US" dirty="0"/>
            <a:t> &amp; </a:t>
          </a:r>
          <a:r>
            <a:rPr lang="en-US" dirty="0" err="1"/>
            <a:t>Thể</a:t>
          </a:r>
          <a:r>
            <a:rPr lang="en-US" dirty="0"/>
            <a:t> Thao</a:t>
          </a:r>
        </a:p>
      </dgm:t>
    </dgm:pt>
    <dgm:pt modelId="{BEB78E25-01D7-844E-B4AF-42E7A9A5CE37}" type="parTrans" cxnId="{90096A77-3068-C449-BF60-1668BFEDCE12}">
      <dgm:prSet/>
      <dgm:spPr/>
      <dgm:t>
        <a:bodyPr/>
        <a:lstStyle/>
        <a:p>
          <a:endParaRPr lang="en-US"/>
        </a:p>
      </dgm:t>
    </dgm:pt>
    <dgm:pt modelId="{2ECB6EAC-3B43-2942-8E14-1DCDFBEF8579}" type="sibTrans" cxnId="{90096A77-3068-C449-BF60-1668BFEDCE12}">
      <dgm:prSet/>
      <dgm:spPr/>
      <dgm:t>
        <a:bodyPr/>
        <a:lstStyle/>
        <a:p>
          <a:endParaRPr lang="en-US"/>
        </a:p>
      </dgm:t>
    </dgm:pt>
    <dgm:pt modelId="{7F3AA7E1-E85C-B443-8F8F-94CFFF5B04B1}">
      <dgm:prSet phldrT="[Text]"/>
      <dgm:spPr>
        <a:solidFill>
          <a:srgbClr val="0070C0">
            <a:alpha val="50000"/>
          </a:srgbClr>
        </a:solidFill>
      </dgm:spPr>
      <dgm:t>
        <a:bodyPr/>
        <a:lstStyle/>
        <a:p>
          <a:r>
            <a:rPr lang="en-US" dirty="0" err="1"/>
            <a:t>Kinh</a:t>
          </a:r>
          <a:r>
            <a:rPr lang="en-US" dirty="0"/>
            <a:t> </a:t>
          </a:r>
          <a:r>
            <a:rPr lang="en-US" dirty="0" err="1"/>
            <a:t>Tế</a:t>
          </a:r>
          <a:endParaRPr lang="en-US" dirty="0"/>
        </a:p>
      </dgm:t>
    </dgm:pt>
    <dgm:pt modelId="{6C22037C-1694-174F-9FBB-FECA99029944}" type="parTrans" cxnId="{388C9834-5992-5F42-B4C0-1ECA23E57B21}">
      <dgm:prSet/>
      <dgm:spPr/>
      <dgm:t>
        <a:bodyPr/>
        <a:lstStyle/>
        <a:p>
          <a:endParaRPr lang="en-US"/>
        </a:p>
      </dgm:t>
    </dgm:pt>
    <dgm:pt modelId="{855C684C-0830-B646-98EA-FE730189F01B}" type="sibTrans" cxnId="{388C9834-5992-5F42-B4C0-1ECA23E57B21}">
      <dgm:prSet/>
      <dgm:spPr/>
      <dgm:t>
        <a:bodyPr/>
        <a:lstStyle/>
        <a:p>
          <a:endParaRPr lang="en-US"/>
        </a:p>
      </dgm:t>
    </dgm:pt>
    <dgm:pt modelId="{68E7F23D-FC72-364E-A4AA-2D315E9EE9C9}">
      <dgm:prSet/>
      <dgm:spPr>
        <a:solidFill>
          <a:srgbClr val="00B050">
            <a:alpha val="50000"/>
          </a:srgbClr>
        </a:solidFill>
      </dgm:spPr>
      <dgm:t>
        <a:bodyPr/>
        <a:lstStyle/>
        <a:p>
          <a:r>
            <a:rPr lang="en-US" dirty="0"/>
            <a:t>Gia </a:t>
          </a:r>
          <a:r>
            <a:rPr lang="en-US" dirty="0" err="1"/>
            <a:t>Đình</a:t>
          </a:r>
          <a:endParaRPr lang="en-US" dirty="0"/>
        </a:p>
      </dgm:t>
    </dgm:pt>
    <dgm:pt modelId="{868ED693-C9AB-3941-AE63-93EE7B1AC522}" type="parTrans" cxnId="{DC906D90-3B02-2F4F-B64A-34C38E9EA74F}">
      <dgm:prSet/>
      <dgm:spPr/>
      <dgm:t>
        <a:bodyPr/>
        <a:lstStyle/>
        <a:p>
          <a:endParaRPr lang="en-US"/>
        </a:p>
      </dgm:t>
    </dgm:pt>
    <dgm:pt modelId="{3865AFA0-A76E-5D47-AFC8-C4F2DC23730D}" type="sibTrans" cxnId="{DC906D90-3B02-2F4F-B64A-34C38E9EA74F}">
      <dgm:prSet/>
      <dgm:spPr/>
      <dgm:t>
        <a:bodyPr/>
        <a:lstStyle/>
        <a:p>
          <a:endParaRPr lang="en-US"/>
        </a:p>
      </dgm:t>
    </dgm:pt>
    <dgm:pt modelId="{E4716E10-2EEF-3842-82F5-8B8D784A5C3A}">
      <dgm:prSet/>
      <dgm:spPr>
        <a:solidFill>
          <a:srgbClr val="002060">
            <a:alpha val="50000"/>
          </a:srgbClr>
        </a:solidFill>
      </dgm:spPr>
      <dgm:t>
        <a:bodyPr/>
        <a:lstStyle/>
        <a:p>
          <a:r>
            <a:rPr lang="en-US" dirty="0" err="1"/>
            <a:t>Chính</a:t>
          </a:r>
          <a:r>
            <a:rPr lang="en-US" dirty="0"/>
            <a:t>  </a:t>
          </a:r>
          <a:r>
            <a:rPr lang="en-US" dirty="0" err="1"/>
            <a:t>Quyền</a:t>
          </a:r>
          <a:endParaRPr lang="en-US" dirty="0"/>
        </a:p>
      </dgm:t>
    </dgm:pt>
    <dgm:pt modelId="{F1F11428-0F88-C043-AB3F-01F39EAC5FB5}" type="parTrans" cxnId="{C08D7B4D-7A3F-AA40-A63A-ED1871FCB980}">
      <dgm:prSet/>
      <dgm:spPr/>
      <dgm:t>
        <a:bodyPr/>
        <a:lstStyle/>
        <a:p>
          <a:endParaRPr lang="en-US"/>
        </a:p>
      </dgm:t>
    </dgm:pt>
    <dgm:pt modelId="{198325A6-CC0E-4A4B-A012-1B44D5AAD64E}" type="sibTrans" cxnId="{C08D7B4D-7A3F-AA40-A63A-ED1871FCB980}">
      <dgm:prSet/>
      <dgm:spPr/>
      <dgm:t>
        <a:bodyPr/>
        <a:lstStyle/>
        <a:p>
          <a:endParaRPr lang="en-US"/>
        </a:p>
      </dgm:t>
    </dgm:pt>
    <dgm:pt modelId="{6BB8B150-8046-9D4E-BEC2-0E7C6C738BF0}">
      <dgm:prSet/>
      <dgm:spPr>
        <a:solidFill>
          <a:schemeClr val="accent2">
            <a:alpha val="50000"/>
          </a:schemeClr>
        </a:solidFill>
      </dgm:spPr>
      <dgm:t>
        <a:bodyPr/>
        <a:lstStyle/>
        <a:p>
          <a:r>
            <a:rPr lang="en-US" dirty="0" err="1"/>
            <a:t>Mạng</a:t>
          </a:r>
          <a:r>
            <a:rPr lang="en-US" dirty="0"/>
            <a:t> </a:t>
          </a:r>
          <a:r>
            <a:rPr lang="en-US" dirty="0" err="1"/>
            <a:t>Xã</a:t>
          </a:r>
          <a:r>
            <a:rPr lang="en-US" dirty="0"/>
            <a:t> </a:t>
          </a:r>
          <a:r>
            <a:rPr lang="en-US" dirty="0" err="1"/>
            <a:t>Hội</a:t>
          </a:r>
          <a:r>
            <a:rPr lang="en-US" dirty="0"/>
            <a:t> &amp; </a:t>
          </a:r>
          <a:r>
            <a:rPr lang="en-US" dirty="0" err="1"/>
            <a:t>Thông</a:t>
          </a:r>
          <a:r>
            <a:rPr lang="en-US" dirty="0"/>
            <a:t> Tin</a:t>
          </a:r>
        </a:p>
      </dgm:t>
    </dgm:pt>
    <dgm:pt modelId="{9EDFED00-AE69-BA4D-B462-F43783EE8441}" type="parTrans" cxnId="{BC4BF984-07E7-7B46-AE7C-0E64B5A275FF}">
      <dgm:prSet/>
      <dgm:spPr/>
      <dgm:t>
        <a:bodyPr/>
        <a:lstStyle/>
        <a:p>
          <a:endParaRPr lang="en-US"/>
        </a:p>
      </dgm:t>
    </dgm:pt>
    <dgm:pt modelId="{BF56303F-5F1D-A848-A531-0568F2714A0F}" type="sibTrans" cxnId="{BC4BF984-07E7-7B46-AE7C-0E64B5A275FF}">
      <dgm:prSet/>
      <dgm:spPr/>
      <dgm:t>
        <a:bodyPr/>
        <a:lstStyle/>
        <a:p>
          <a:endParaRPr lang="en-US"/>
        </a:p>
      </dgm:t>
    </dgm:pt>
    <dgm:pt modelId="{970C3020-8185-254D-B8DD-58B248EF1644}" type="pres">
      <dgm:prSet presAssocID="{EACBC9FE-6C18-FD4D-8EE9-AC0C66211399}" presName="composite" presStyleCnt="0">
        <dgm:presLayoutVars>
          <dgm:chMax val="1"/>
          <dgm:dir/>
          <dgm:resizeHandles val="exact"/>
        </dgm:presLayoutVars>
      </dgm:prSet>
      <dgm:spPr/>
    </dgm:pt>
    <dgm:pt modelId="{8AF03726-5CD0-4A4F-93B6-35141B2DF767}" type="pres">
      <dgm:prSet presAssocID="{EACBC9FE-6C18-FD4D-8EE9-AC0C66211399}" presName="radial" presStyleCnt="0">
        <dgm:presLayoutVars>
          <dgm:animLvl val="ctr"/>
        </dgm:presLayoutVars>
      </dgm:prSet>
      <dgm:spPr/>
    </dgm:pt>
    <dgm:pt modelId="{5148235F-BE98-EE44-92CE-D6C4185E7683}" type="pres">
      <dgm:prSet presAssocID="{4189B70C-A33A-B949-B3D2-783081864540}" presName="centerShape" presStyleLbl="vennNode1" presStyleIdx="0" presStyleCnt="8"/>
      <dgm:spPr/>
    </dgm:pt>
    <dgm:pt modelId="{46326769-AA60-2D4C-A5D7-92078A73498C}" type="pres">
      <dgm:prSet presAssocID="{0A259C18-FA88-6946-B202-D927446AE3AF}" presName="node" presStyleLbl="vennNode1" presStyleIdx="1" presStyleCnt="8">
        <dgm:presLayoutVars>
          <dgm:bulletEnabled val="1"/>
        </dgm:presLayoutVars>
      </dgm:prSet>
      <dgm:spPr/>
    </dgm:pt>
    <dgm:pt modelId="{8749AFBB-7142-3848-A872-6A86AFD68F0F}" type="pres">
      <dgm:prSet presAssocID="{2710B629-4C9B-0145-9CA6-85908C3B8120}" presName="node" presStyleLbl="vennNode1" presStyleIdx="2" presStyleCnt="8">
        <dgm:presLayoutVars>
          <dgm:bulletEnabled val="1"/>
        </dgm:presLayoutVars>
      </dgm:prSet>
      <dgm:spPr/>
    </dgm:pt>
    <dgm:pt modelId="{901F2AD8-4E1A-5148-98E7-87F191B1FE38}" type="pres">
      <dgm:prSet presAssocID="{C7D70CF1-ED4F-1349-B33C-38125DD8F90E}" presName="node" presStyleLbl="vennNode1" presStyleIdx="3" presStyleCnt="8">
        <dgm:presLayoutVars>
          <dgm:bulletEnabled val="1"/>
        </dgm:presLayoutVars>
      </dgm:prSet>
      <dgm:spPr/>
    </dgm:pt>
    <dgm:pt modelId="{F81557D9-1C1E-844C-BB2D-259EB75FC906}" type="pres">
      <dgm:prSet presAssocID="{7F3AA7E1-E85C-B443-8F8F-94CFFF5B04B1}" presName="node" presStyleLbl="vennNode1" presStyleIdx="4" presStyleCnt="8">
        <dgm:presLayoutVars>
          <dgm:bulletEnabled val="1"/>
        </dgm:presLayoutVars>
      </dgm:prSet>
      <dgm:spPr/>
    </dgm:pt>
    <dgm:pt modelId="{1262130F-3799-5849-9B77-D0FAF3DF57E0}" type="pres">
      <dgm:prSet presAssocID="{68E7F23D-FC72-364E-A4AA-2D315E9EE9C9}" presName="node" presStyleLbl="vennNode1" presStyleIdx="5" presStyleCnt="8">
        <dgm:presLayoutVars>
          <dgm:bulletEnabled val="1"/>
        </dgm:presLayoutVars>
      </dgm:prSet>
      <dgm:spPr/>
    </dgm:pt>
    <dgm:pt modelId="{A36D010B-BEE4-2D41-B51D-15AF3AAF28FB}" type="pres">
      <dgm:prSet presAssocID="{E4716E10-2EEF-3842-82F5-8B8D784A5C3A}" presName="node" presStyleLbl="vennNode1" presStyleIdx="6" presStyleCnt="8" custRadScaleRad="102623" custRadScaleInc="2281">
        <dgm:presLayoutVars>
          <dgm:bulletEnabled val="1"/>
        </dgm:presLayoutVars>
      </dgm:prSet>
      <dgm:spPr/>
    </dgm:pt>
    <dgm:pt modelId="{D73E2EDB-F496-674C-8ED7-78CDADEE7A20}" type="pres">
      <dgm:prSet presAssocID="{6BB8B150-8046-9D4E-BEC2-0E7C6C738BF0}" presName="node" presStyleLbl="vennNode1" presStyleIdx="7" presStyleCnt="8">
        <dgm:presLayoutVars>
          <dgm:bulletEnabled val="1"/>
        </dgm:presLayoutVars>
      </dgm:prSet>
      <dgm:spPr/>
    </dgm:pt>
  </dgm:ptLst>
  <dgm:cxnLst>
    <dgm:cxn modelId="{3575CA06-2DD8-FE43-8F21-8DFA92B6464D}" type="presOf" srcId="{68E7F23D-FC72-364E-A4AA-2D315E9EE9C9}" destId="{1262130F-3799-5849-9B77-D0FAF3DF57E0}" srcOrd="0" destOrd="0" presId="urn:microsoft.com/office/officeart/2005/8/layout/radial3"/>
    <dgm:cxn modelId="{1DA0071C-A921-7542-AB50-717D1043A1E2}" type="presOf" srcId="{6BB8B150-8046-9D4E-BEC2-0E7C6C738BF0}" destId="{D73E2EDB-F496-674C-8ED7-78CDADEE7A20}" srcOrd="0" destOrd="0" presId="urn:microsoft.com/office/officeart/2005/8/layout/radial3"/>
    <dgm:cxn modelId="{388C9834-5992-5F42-B4C0-1ECA23E57B21}" srcId="{4189B70C-A33A-B949-B3D2-783081864540}" destId="{7F3AA7E1-E85C-B443-8F8F-94CFFF5B04B1}" srcOrd="3" destOrd="0" parTransId="{6C22037C-1694-174F-9FBB-FECA99029944}" sibTransId="{855C684C-0830-B646-98EA-FE730189F01B}"/>
    <dgm:cxn modelId="{83042747-08FF-7F43-B48C-6DBD2B9C19E2}" srcId="{4189B70C-A33A-B949-B3D2-783081864540}" destId="{0A259C18-FA88-6946-B202-D927446AE3AF}" srcOrd="0" destOrd="0" parTransId="{2BAB871F-0BCB-7343-B5B6-A423A44895F5}" sibTransId="{ACA7A5C4-4496-BC47-963C-C8DD1D997A5B}"/>
    <dgm:cxn modelId="{C08D7B4D-7A3F-AA40-A63A-ED1871FCB980}" srcId="{4189B70C-A33A-B949-B3D2-783081864540}" destId="{E4716E10-2EEF-3842-82F5-8B8D784A5C3A}" srcOrd="5" destOrd="0" parTransId="{F1F11428-0F88-C043-AB3F-01F39EAC5FB5}" sibTransId="{198325A6-CC0E-4A4B-A012-1B44D5AAD64E}"/>
    <dgm:cxn modelId="{CA8C1159-DF7E-7541-BEC4-28E00E5143D9}" type="presOf" srcId="{0A259C18-FA88-6946-B202-D927446AE3AF}" destId="{46326769-AA60-2D4C-A5D7-92078A73498C}" srcOrd="0" destOrd="0" presId="urn:microsoft.com/office/officeart/2005/8/layout/radial3"/>
    <dgm:cxn modelId="{4EDCEC61-D1FD-7D46-B97E-392D8BFD7677}" type="presOf" srcId="{4189B70C-A33A-B949-B3D2-783081864540}" destId="{5148235F-BE98-EE44-92CE-D6C4185E7683}" srcOrd="0" destOrd="0" presId="urn:microsoft.com/office/officeart/2005/8/layout/radial3"/>
    <dgm:cxn modelId="{90096A77-3068-C449-BF60-1668BFEDCE12}" srcId="{4189B70C-A33A-B949-B3D2-783081864540}" destId="{C7D70CF1-ED4F-1349-B33C-38125DD8F90E}" srcOrd="2" destOrd="0" parTransId="{BEB78E25-01D7-844E-B4AF-42E7A9A5CE37}" sibTransId="{2ECB6EAC-3B43-2942-8E14-1DCDFBEF8579}"/>
    <dgm:cxn modelId="{4F9E907E-27ED-8245-ADC9-DBCCD68B5707}" type="presOf" srcId="{C7D70CF1-ED4F-1349-B33C-38125DD8F90E}" destId="{901F2AD8-4E1A-5148-98E7-87F191B1FE38}" srcOrd="0" destOrd="0" presId="urn:microsoft.com/office/officeart/2005/8/layout/radial3"/>
    <dgm:cxn modelId="{BC4BF984-07E7-7B46-AE7C-0E64B5A275FF}" srcId="{4189B70C-A33A-B949-B3D2-783081864540}" destId="{6BB8B150-8046-9D4E-BEC2-0E7C6C738BF0}" srcOrd="6" destOrd="0" parTransId="{9EDFED00-AE69-BA4D-B462-F43783EE8441}" sibTransId="{BF56303F-5F1D-A848-A531-0568F2714A0F}"/>
    <dgm:cxn modelId="{DC906D90-3B02-2F4F-B64A-34C38E9EA74F}" srcId="{4189B70C-A33A-B949-B3D2-783081864540}" destId="{68E7F23D-FC72-364E-A4AA-2D315E9EE9C9}" srcOrd="4" destOrd="0" parTransId="{868ED693-C9AB-3941-AE63-93EE7B1AC522}" sibTransId="{3865AFA0-A76E-5D47-AFC8-C4F2DC23730D}"/>
    <dgm:cxn modelId="{0212E2B1-534F-AF48-A77B-FF103C0854D1}" srcId="{4189B70C-A33A-B949-B3D2-783081864540}" destId="{2710B629-4C9B-0145-9CA6-85908C3B8120}" srcOrd="1" destOrd="0" parTransId="{F5BC84DD-EDDA-D64E-9473-270D9F5D2CC2}" sibTransId="{49E15BBE-D308-BC4B-B55A-C2A3EAEF5AFA}"/>
    <dgm:cxn modelId="{5A8424B7-C7F2-404B-A117-23B404E1DF0E}" srcId="{EACBC9FE-6C18-FD4D-8EE9-AC0C66211399}" destId="{4189B70C-A33A-B949-B3D2-783081864540}" srcOrd="0" destOrd="0" parTransId="{F8CFC4AD-0B2D-3440-9E85-F70E1531178A}" sibTransId="{DD797E8E-EFAE-E24C-B041-0B22ADD76771}"/>
    <dgm:cxn modelId="{74137DC1-B4B2-0044-BD84-58EBF8193A43}" type="presOf" srcId="{2710B629-4C9B-0145-9CA6-85908C3B8120}" destId="{8749AFBB-7142-3848-A872-6A86AFD68F0F}" srcOrd="0" destOrd="0" presId="urn:microsoft.com/office/officeart/2005/8/layout/radial3"/>
    <dgm:cxn modelId="{A60082D9-D1A1-534F-A2D6-0B5FBFBC963C}" type="presOf" srcId="{7F3AA7E1-E85C-B443-8F8F-94CFFF5B04B1}" destId="{F81557D9-1C1E-844C-BB2D-259EB75FC906}" srcOrd="0" destOrd="0" presId="urn:microsoft.com/office/officeart/2005/8/layout/radial3"/>
    <dgm:cxn modelId="{95B1C1E5-AA0F-7847-ACDF-648B0D822BE5}" type="presOf" srcId="{E4716E10-2EEF-3842-82F5-8B8D784A5C3A}" destId="{A36D010B-BEE4-2D41-B51D-15AF3AAF28FB}" srcOrd="0" destOrd="0" presId="urn:microsoft.com/office/officeart/2005/8/layout/radial3"/>
    <dgm:cxn modelId="{A0958FF0-D594-5D4C-93FF-E00623AF3487}" type="presOf" srcId="{EACBC9FE-6C18-FD4D-8EE9-AC0C66211399}" destId="{970C3020-8185-254D-B8DD-58B248EF1644}" srcOrd="0" destOrd="0" presId="urn:microsoft.com/office/officeart/2005/8/layout/radial3"/>
    <dgm:cxn modelId="{3E8DEBE1-74A3-EF44-8A67-39692C8142B2}" type="presParOf" srcId="{970C3020-8185-254D-B8DD-58B248EF1644}" destId="{8AF03726-5CD0-4A4F-93B6-35141B2DF767}" srcOrd="0" destOrd="0" presId="urn:microsoft.com/office/officeart/2005/8/layout/radial3"/>
    <dgm:cxn modelId="{99670522-B634-C147-9217-EC7B1AFA1F65}" type="presParOf" srcId="{8AF03726-5CD0-4A4F-93B6-35141B2DF767}" destId="{5148235F-BE98-EE44-92CE-D6C4185E7683}" srcOrd="0" destOrd="0" presId="urn:microsoft.com/office/officeart/2005/8/layout/radial3"/>
    <dgm:cxn modelId="{36831A25-1534-CC4F-84DC-9298AE7608BF}" type="presParOf" srcId="{8AF03726-5CD0-4A4F-93B6-35141B2DF767}" destId="{46326769-AA60-2D4C-A5D7-92078A73498C}" srcOrd="1" destOrd="0" presId="urn:microsoft.com/office/officeart/2005/8/layout/radial3"/>
    <dgm:cxn modelId="{9D175286-7FCB-084A-A9C5-AF8F331F74B4}" type="presParOf" srcId="{8AF03726-5CD0-4A4F-93B6-35141B2DF767}" destId="{8749AFBB-7142-3848-A872-6A86AFD68F0F}" srcOrd="2" destOrd="0" presId="urn:microsoft.com/office/officeart/2005/8/layout/radial3"/>
    <dgm:cxn modelId="{DFF40D20-9FF2-5642-AEAA-DDBB6EEEF2D9}" type="presParOf" srcId="{8AF03726-5CD0-4A4F-93B6-35141B2DF767}" destId="{901F2AD8-4E1A-5148-98E7-87F191B1FE38}" srcOrd="3" destOrd="0" presId="urn:microsoft.com/office/officeart/2005/8/layout/radial3"/>
    <dgm:cxn modelId="{45AE1137-64DF-6E4F-A554-640F9295A9EB}" type="presParOf" srcId="{8AF03726-5CD0-4A4F-93B6-35141B2DF767}" destId="{F81557D9-1C1E-844C-BB2D-259EB75FC906}" srcOrd="4" destOrd="0" presId="urn:microsoft.com/office/officeart/2005/8/layout/radial3"/>
    <dgm:cxn modelId="{197DEC92-0CCC-894C-A511-6E35DCD39F1A}" type="presParOf" srcId="{8AF03726-5CD0-4A4F-93B6-35141B2DF767}" destId="{1262130F-3799-5849-9B77-D0FAF3DF57E0}" srcOrd="5" destOrd="0" presId="urn:microsoft.com/office/officeart/2005/8/layout/radial3"/>
    <dgm:cxn modelId="{2D436E07-C285-F141-ADAA-0E721C571963}" type="presParOf" srcId="{8AF03726-5CD0-4A4F-93B6-35141B2DF767}" destId="{A36D010B-BEE4-2D41-B51D-15AF3AAF28FB}" srcOrd="6" destOrd="0" presId="urn:microsoft.com/office/officeart/2005/8/layout/radial3"/>
    <dgm:cxn modelId="{CD1C36CE-B92C-824B-BDB9-04E40B1976EF}" type="presParOf" srcId="{8AF03726-5CD0-4A4F-93B6-35141B2DF767}" destId="{D73E2EDB-F496-674C-8ED7-78CDADEE7A20}" srcOrd="7" destOrd="0" presId="urn:microsoft.com/office/officeart/2005/8/layout/radial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672394-0951-1241-8726-E28C6DAFE4EE}">
      <dsp:nvSpPr>
        <dsp:cNvPr id="0" name=""/>
        <dsp:cNvSpPr/>
      </dsp:nvSpPr>
      <dsp:spPr>
        <a:xfrm>
          <a:off x="0" y="3366521"/>
          <a:ext cx="8837677" cy="2208802"/>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en-US" sz="2800" kern="1200" dirty="0" err="1"/>
            <a:t>Giáo</a:t>
          </a:r>
          <a:r>
            <a:rPr lang="en-US" sz="2800" kern="1200" dirty="0"/>
            <a:t> </a:t>
          </a:r>
          <a:r>
            <a:rPr lang="en-US" sz="2800" kern="1200" dirty="0" err="1"/>
            <a:t>sỉ</a:t>
          </a:r>
          <a:r>
            <a:rPr lang="en-US" sz="2800" kern="1200" dirty="0"/>
            <a:t> – </a:t>
          </a:r>
          <a:r>
            <a:rPr lang="en-US" sz="2800" kern="1200" dirty="0" err="1"/>
            <a:t>Nhà</a:t>
          </a:r>
          <a:r>
            <a:rPr lang="en-US" sz="2800" kern="1200" dirty="0"/>
            <a:t> </a:t>
          </a:r>
          <a:r>
            <a:rPr lang="en-US" sz="2800" kern="1200" dirty="0" err="1"/>
            <a:t>truyền</a:t>
          </a:r>
          <a:r>
            <a:rPr lang="en-US" sz="2800" kern="1200" dirty="0"/>
            <a:t> </a:t>
          </a:r>
          <a:r>
            <a:rPr lang="en-US" sz="2800" kern="1200" dirty="0" err="1"/>
            <a:t>giáo</a:t>
          </a:r>
          <a:r>
            <a:rPr lang="en-US" sz="2800" kern="1200" dirty="0"/>
            <a:t> – </a:t>
          </a:r>
          <a:r>
            <a:rPr lang="en-US" sz="2800" kern="1200" dirty="0" err="1"/>
            <a:t>Mở</a:t>
          </a:r>
          <a:r>
            <a:rPr lang="en-US" sz="2800" kern="1200" dirty="0"/>
            <a:t> </a:t>
          </a:r>
          <a:r>
            <a:rPr lang="en-US" sz="2800" kern="1200" dirty="0" err="1"/>
            <a:t>mang</a:t>
          </a:r>
          <a:r>
            <a:rPr lang="en-US" sz="2800" kern="1200" dirty="0"/>
            <a:t> </a:t>
          </a:r>
          <a:r>
            <a:rPr lang="en-US" sz="2800" kern="1200" dirty="0" err="1"/>
            <a:t>Hội</a:t>
          </a:r>
          <a:r>
            <a:rPr lang="en-US" sz="2800" kern="1200" dirty="0"/>
            <a:t> </a:t>
          </a:r>
          <a:r>
            <a:rPr lang="en-US" sz="2800" kern="1200" dirty="0" err="1"/>
            <a:t>Thánh</a:t>
          </a:r>
          <a:r>
            <a:rPr lang="en-US" sz="2800" kern="1200" dirty="0"/>
            <a:t> </a:t>
          </a:r>
          <a:r>
            <a:rPr lang="en-US" sz="2800" kern="1200" dirty="0" err="1"/>
            <a:t>mới</a:t>
          </a:r>
          <a:endParaRPr lang="en-US" sz="2800" kern="1200" dirty="0"/>
        </a:p>
      </dsp:txBody>
      <dsp:txXfrm>
        <a:off x="0" y="3366521"/>
        <a:ext cx="8837677" cy="1192753"/>
      </dsp:txXfrm>
    </dsp:sp>
    <dsp:sp modelId="{57FBDE5E-DCE0-C14B-AC9B-4BCB2370FC1A}">
      <dsp:nvSpPr>
        <dsp:cNvPr id="0" name=""/>
        <dsp:cNvSpPr/>
      </dsp:nvSpPr>
      <dsp:spPr>
        <a:xfrm>
          <a:off x="0" y="4515099"/>
          <a:ext cx="8837677" cy="1016049"/>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marL="0" lvl="0" indent="0" algn="ctr" defTabSz="889000">
            <a:lnSpc>
              <a:spcPct val="90000"/>
            </a:lnSpc>
            <a:spcBef>
              <a:spcPct val="0"/>
            </a:spcBef>
            <a:spcAft>
              <a:spcPct val="35000"/>
            </a:spcAft>
            <a:buNone/>
          </a:pPr>
          <a:r>
            <a:rPr lang="en-US" sz="2000" kern="1200" dirty="0" err="1"/>
            <a:t>Không</a:t>
          </a:r>
          <a:r>
            <a:rPr lang="en-US" sz="2000" kern="1200" dirty="0"/>
            <a:t> </a:t>
          </a:r>
          <a:r>
            <a:rPr lang="en-US" sz="2000" kern="1200" dirty="0" err="1"/>
            <a:t>chỉ</a:t>
          </a:r>
          <a:r>
            <a:rPr lang="en-US" sz="2000" kern="1200" dirty="0"/>
            <a:t> </a:t>
          </a:r>
          <a:r>
            <a:rPr lang="en-US" sz="2000" kern="1200" dirty="0" err="1"/>
            <a:t>là</a:t>
          </a:r>
          <a:r>
            <a:rPr lang="en-US" sz="2000" kern="1200" dirty="0"/>
            <a:t> </a:t>
          </a:r>
          <a:r>
            <a:rPr lang="en-US" sz="2000" kern="1200" dirty="0" err="1"/>
            <a:t>địa</a:t>
          </a:r>
          <a:r>
            <a:rPr lang="en-US" sz="2000" kern="1200" dirty="0"/>
            <a:t> </a:t>
          </a:r>
          <a:r>
            <a:rPr lang="en-US" sz="2000" kern="1200" dirty="0" err="1"/>
            <a:t>lý</a:t>
          </a:r>
          <a:r>
            <a:rPr lang="en-US" sz="2000" kern="1200" dirty="0"/>
            <a:t> (</a:t>
          </a:r>
          <a:r>
            <a:rPr lang="en-US" sz="2000" kern="1200" dirty="0" err="1"/>
            <a:t>nơi</a:t>
          </a:r>
          <a:r>
            <a:rPr lang="en-US" sz="2000" kern="1200" dirty="0"/>
            <a:t> </a:t>
          </a:r>
          <a:r>
            <a:rPr lang="en-US" sz="2000" kern="1200" dirty="0" err="1"/>
            <a:t>xa</a:t>
          </a:r>
          <a:r>
            <a:rPr lang="en-US" sz="2000" kern="1200" dirty="0"/>
            <a:t>) </a:t>
          </a:r>
          <a:r>
            <a:rPr lang="en-US" sz="2000" kern="1200" dirty="0" err="1"/>
            <a:t>nhưng</a:t>
          </a:r>
          <a:r>
            <a:rPr lang="en-US" sz="2000" kern="1200" dirty="0"/>
            <a:t> </a:t>
          </a:r>
          <a:r>
            <a:rPr lang="en-US" sz="2000" kern="1200" dirty="0" err="1"/>
            <a:t>còn</a:t>
          </a:r>
          <a:r>
            <a:rPr lang="en-US" sz="2000" kern="1200" dirty="0"/>
            <a:t> </a:t>
          </a:r>
          <a:r>
            <a:rPr lang="en-US" sz="2000" kern="1200" dirty="0" err="1"/>
            <a:t>là</a:t>
          </a:r>
          <a:r>
            <a:rPr lang="en-US" sz="2000" kern="1200" dirty="0"/>
            <a:t> </a:t>
          </a:r>
          <a:r>
            <a:rPr lang="en-US" sz="2000" kern="1200" dirty="0" err="1"/>
            <a:t>nghề</a:t>
          </a:r>
          <a:r>
            <a:rPr lang="en-US" sz="2000" kern="1200" dirty="0"/>
            <a:t> </a:t>
          </a:r>
          <a:r>
            <a:rPr lang="en-US" sz="2000" kern="1200" dirty="0" err="1"/>
            <a:t>nghiệp</a:t>
          </a:r>
          <a:r>
            <a:rPr lang="en-US" sz="2000" kern="1200" dirty="0"/>
            <a:t> </a:t>
          </a:r>
          <a:r>
            <a:rPr lang="en-US" sz="2000" kern="1200" dirty="0" err="1"/>
            <a:t>mới</a:t>
          </a:r>
          <a:r>
            <a:rPr lang="en-US" sz="2000" kern="1200" dirty="0"/>
            <a:t>, </a:t>
          </a:r>
          <a:r>
            <a:rPr lang="en-US" sz="2000" kern="1200" dirty="0" err="1"/>
            <a:t>nơi</a:t>
          </a:r>
          <a:r>
            <a:rPr lang="en-US" sz="2000" kern="1200" dirty="0"/>
            <a:t> </a:t>
          </a:r>
          <a:r>
            <a:rPr lang="en-US" sz="2000" kern="1200" dirty="0" err="1"/>
            <a:t>cư</a:t>
          </a:r>
          <a:r>
            <a:rPr lang="en-US" sz="2000" kern="1200" dirty="0"/>
            <a:t> </a:t>
          </a:r>
          <a:r>
            <a:rPr lang="en-US" sz="2000" kern="1200" dirty="0" err="1"/>
            <a:t>ngụ</a:t>
          </a:r>
          <a:r>
            <a:rPr lang="en-US" sz="2000" kern="1200" dirty="0"/>
            <a:t> </a:t>
          </a:r>
          <a:r>
            <a:rPr lang="en-US" sz="2000" kern="1200" dirty="0" err="1"/>
            <a:t>mới</a:t>
          </a:r>
          <a:r>
            <a:rPr lang="en-US" sz="2000" kern="1200" dirty="0"/>
            <a:t>, </a:t>
          </a:r>
          <a:r>
            <a:rPr lang="en-US" sz="2000" kern="1200" dirty="0" err="1"/>
            <a:t>dân</a:t>
          </a:r>
          <a:r>
            <a:rPr lang="en-US" sz="2000" kern="1200" dirty="0"/>
            <a:t> </a:t>
          </a:r>
          <a:r>
            <a:rPr lang="en-US" sz="2000" kern="1200" dirty="0" err="1"/>
            <a:t>tộc</a:t>
          </a:r>
          <a:r>
            <a:rPr lang="en-US" sz="2000" kern="1200" dirty="0"/>
            <a:t> </a:t>
          </a:r>
          <a:r>
            <a:rPr lang="en-US" sz="2000" kern="1200" dirty="0" err="1"/>
            <a:t>khác</a:t>
          </a:r>
          <a:r>
            <a:rPr lang="en-US" sz="2000" kern="1200" dirty="0"/>
            <a:t>, </a:t>
          </a:r>
          <a:r>
            <a:rPr lang="en-US" sz="2000" kern="1200" dirty="0" err="1"/>
            <a:t>ngôn</a:t>
          </a:r>
          <a:r>
            <a:rPr lang="en-US" sz="2000" kern="1200" dirty="0"/>
            <a:t> </a:t>
          </a:r>
          <a:r>
            <a:rPr lang="en-US" sz="2000" kern="1200" dirty="0" err="1"/>
            <a:t>ngữ</a:t>
          </a:r>
          <a:r>
            <a:rPr lang="en-US" sz="2000" kern="1200" dirty="0"/>
            <a:t> </a:t>
          </a:r>
          <a:r>
            <a:rPr lang="en-US" sz="2000" kern="1200" dirty="0" err="1"/>
            <a:t>khác</a:t>
          </a:r>
          <a:r>
            <a:rPr lang="en-US" sz="2000" kern="1200" dirty="0"/>
            <a:t>, </a:t>
          </a:r>
          <a:r>
            <a:rPr lang="en-US" sz="2000" kern="1200" dirty="0" err="1"/>
            <a:t>thế</a:t>
          </a:r>
          <a:r>
            <a:rPr lang="en-US" sz="2000" kern="1200" dirty="0"/>
            <a:t> </a:t>
          </a:r>
          <a:r>
            <a:rPr lang="en-US" sz="2000" kern="1200" dirty="0" err="1"/>
            <a:t>hệ</a:t>
          </a:r>
          <a:r>
            <a:rPr lang="en-US" sz="2000" kern="1200" dirty="0"/>
            <a:t> </a:t>
          </a:r>
          <a:r>
            <a:rPr lang="en-US" sz="2000" kern="1200" dirty="0" err="1"/>
            <a:t>khác</a:t>
          </a:r>
          <a:r>
            <a:rPr lang="en-US" sz="2000" kern="1200" dirty="0"/>
            <a:t>. </a:t>
          </a:r>
        </a:p>
      </dsp:txBody>
      <dsp:txXfrm>
        <a:off x="0" y="4515099"/>
        <a:ext cx="8837677" cy="1016049"/>
      </dsp:txXfrm>
    </dsp:sp>
    <dsp:sp modelId="{F44424EA-16F7-C04B-8383-B3B416CCFC92}">
      <dsp:nvSpPr>
        <dsp:cNvPr id="0" name=""/>
        <dsp:cNvSpPr/>
      </dsp:nvSpPr>
      <dsp:spPr>
        <a:xfrm rot="10800000">
          <a:off x="0" y="2515"/>
          <a:ext cx="8837677" cy="3397138"/>
        </a:xfrm>
        <a:prstGeom prst="upArrowCallou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en-US" sz="2800" kern="1200"/>
            <a:t>Sứ đồ (</a:t>
          </a:r>
          <a:r>
            <a:rPr lang="en-US" sz="2800" i="1" kern="1200"/>
            <a:t>apóstolos</a:t>
          </a:r>
          <a:r>
            <a:rPr lang="en-US" sz="2800" kern="1200"/>
            <a:t>): người được sai đi </a:t>
          </a:r>
        </a:p>
      </dsp:txBody>
      <dsp:txXfrm rot="-10800000">
        <a:off x="0" y="2515"/>
        <a:ext cx="8837677" cy="1192395"/>
      </dsp:txXfrm>
    </dsp:sp>
    <dsp:sp modelId="{97274F03-98E5-AF46-8DDF-48288C43E60E}">
      <dsp:nvSpPr>
        <dsp:cNvPr id="0" name=""/>
        <dsp:cNvSpPr/>
      </dsp:nvSpPr>
      <dsp:spPr>
        <a:xfrm>
          <a:off x="4315" y="1194910"/>
          <a:ext cx="2943015" cy="1015744"/>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21590" rIns="120904" bIns="21590" numCol="1" spcCol="1270" anchor="ctr" anchorCtr="0">
          <a:noAutofit/>
        </a:bodyPr>
        <a:lstStyle/>
        <a:p>
          <a:pPr marL="0" lvl="0" indent="0" algn="ctr" defTabSz="755650">
            <a:lnSpc>
              <a:spcPct val="90000"/>
            </a:lnSpc>
            <a:spcBef>
              <a:spcPct val="0"/>
            </a:spcBef>
            <a:spcAft>
              <a:spcPct val="35000"/>
            </a:spcAft>
            <a:buNone/>
          </a:pPr>
          <a:r>
            <a:rPr lang="en-US" sz="1700" kern="1200"/>
            <a:t>Chức danh: 12 môn đồ của Chúa Giê-xu</a:t>
          </a:r>
        </a:p>
      </dsp:txBody>
      <dsp:txXfrm>
        <a:off x="4315" y="1194910"/>
        <a:ext cx="2943015" cy="1015744"/>
      </dsp:txXfrm>
    </dsp:sp>
    <dsp:sp modelId="{FCEEB038-24D9-7347-8F8A-0F0CB39518F8}">
      <dsp:nvSpPr>
        <dsp:cNvPr id="0" name=""/>
        <dsp:cNvSpPr/>
      </dsp:nvSpPr>
      <dsp:spPr>
        <a:xfrm>
          <a:off x="2947330" y="1194910"/>
          <a:ext cx="2943015" cy="1015744"/>
        </a:xfrm>
        <a:prstGeom prst="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21590" rIns="120904" bIns="21590" numCol="1" spcCol="1270" anchor="ctr" anchorCtr="0">
          <a:noAutofit/>
        </a:bodyPr>
        <a:lstStyle/>
        <a:p>
          <a:pPr marL="0" lvl="0" indent="0" algn="ctr" defTabSz="755650">
            <a:lnSpc>
              <a:spcPct val="90000"/>
            </a:lnSpc>
            <a:spcBef>
              <a:spcPct val="0"/>
            </a:spcBef>
            <a:spcAft>
              <a:spcPct val="35000"/>
            </a:spcAft>
            <a:buNone/>
          </a:pPr>
          <a:r>
            <a:rPr lang="en-US" sz="1700" kern="1200"/>
            <a:t>Chức năng: Người được sai đi đến nơi nguy hiểm. Một ân tứ thuộc linh (Ê-phê-sô 4:11,I Cô-rinh-tô 12:28)</a:t>
          </a:r>
        </a:p>
      </dsp:txBody>
      <dsp:txXfrm>
        <a:off x="2947330" y="1194910"/>
        <a:ext cx="2943015" cy="1015744"/>
      </dsp:txXfrm>
    </dsp:sp>
    <dsp:sp modelId="{7E3B746F-44EF-0E49-8D88-634F023D8426}">
      <dsp:nvSpPr>
        <dsp:cNvPr id="0" name=""/>
        <dsp:cNvSpPr/>
      </dsp:nvSpPr>
      <dsp:spPr>
        <a:xfrm>
          <a:off x="5890346" y="1194910"/>
          <a:ext cx="2943015" cy="1015744"/>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21590" rIns="120904" bIns="21590" numCol="1" spcCol="1270" anchor="ctr" anchorCtr="0">
          <a:noAutofit/>
        </a:bodyPr>
        <a:lstStyle/>
        <a:p>
          <a:pPr marL="0" lvl="0" indent="0" algn="ctr" defTabSz="755650">
            <a:lnSpc>
              <a:spcPct val="90000"/>
            </a:lnSpc>
            <a:spcBef>
              <a:spcPct val="0"/>
            </a:spcBef>
            <a:spcAft>
              <a:spcPct val="35000"/>
            </a:spcAft>
            <a:buNone/>
          </a:pPr>
          <a:r>
            <a:rPr lang="en-US" sz="1700" kern="1200" dirty="0" err="1"/>
            <a:t>Hình</a:t>
          </a:r>
          <a:r>
            <a:rPr lang="en-US" sz="1700" kern="1200" dirty="0"/>
            <a:t> </a:t>
          </a:r>
          <a:r>
            <a:rPr lang="en-US" sz="1700" kern="1200" dirty="0" err="1"/>
            <a:t>ảnh</a:t>
          </a:r>
          <a:r>
            <a:rPr lang="en-US" sz="1700" kern="1200" dirty="0"/>
            <a:t>: </a:t>
          </a:r>
          <a:r>
            <a:rPr lang="en-US" sz="1700" kern="1200" dirty="0" err="1"/>
            <a:t>Áp</a:t>
          </a:r>
          <a:r>
            <a:rPr lang="en-US" sz="1700" kern="1200" dirty="0"/>
            <a:t>-ra-ham (</a:t>
          </a:r>
          <a:r>
            <a:rPr lang="en-US" sz="1700" kern="1200" dirty="0" err="1"/>
            <a:t>Sáng</a:t>
          </a:r>
          <a:r>
            <a:rPr lang="en-US" sz="1700" kern="1200" dirty="0"/>
            <a:t> 12:1) </a:t>
          </a:r>
          <a:r>
            <a:rPr lang="en-US" sz="1700" kern="1200" dirty="0" err="1"/>
            <a:t>Chúa</a:t>
          </a:r>
          <a:r>
            <a:rPr lang="en-US" sz="1700" kern="1200" dirty="0"/>
            <a:t> </a:t>
          </a:r>
          <a:r>
            <a:rPr lang="en-US" sz="1700" kern="1200" dirty="0" err="1"/>
            <a:t>Giê</a:t>
          </a:r>
          <a:r>
            <a:rPr lang="en-US" sz="1700" kern="1200" dirty="0"/>
            <a:t>-xu (</a:t>
          </a:r>
          <a:r>
            <a:rPr lang="en-US" sz="1700" kern="1200" dirty="0" err="1"/>
            <a:t>Giăng</a:t>
          </a:r>
          <a:r>
            <a:rPr lang="en-US" sz="1700" kern="1200" dirty="0"/>
            <a:t> 20:21); </a:t>
          </a:r>
          <a:r>
            <a:rPr lang="en-US" sz="1700" kern="1200" dirty="0" err="1"/>
            <a:t>Ê-sai</a:t>
          </a:r>
          <a:r>
            <a:rPr lang="en-US" sz="1700" kern="1200" dirty="0"/>
            <a:t> (</a:t>
          </a:r>
          <a:r>
            <a:rPr lang="en-US" sz="1700" kern="1200" dirty="0" err="1"/>
            <a:t>Ê-sai</a:t>
          </a:r>
          <a:r>
            <a:rPr lang="en-US" sz="1700" kern="1200" dirty="0"/>
            <a:t> 6); </a:t>
          </a:r>
          <a:r>
            <a:rPr lang="en-US" sz="1700" kern="1200" dirty="0" err="1"/>
            <a:t>Ê</a:t>
          </a:r>
          <a:r>
            <a:rPr lang="en-US" sz="1700" kern="1200" dirty="0"/>
            <a:t>-li-</a:t>
          </a:r>
          <a:r>
            <a:rPr lang="en-US" sz="1700" kern="1200" dirty="0" err="1"/>
            <a:t>sê</a:t>
          </a:r>
          <a:r>
            <a:rPr lang="en-US" sz="1700" kern="1200" dirty="0"/>
            <a:t> (I </a:t>
          </a:r>
          <a:r>
            <a:rPr lang="en-US" sz="1700" kern="1200" dirty="0" err="1"/>
            <a:t>Các</a:t>
          </a:r>
          <a:r>
            <a:rPr lang="en-US" sz="1700" kern="1200" dirty="0"/>
            <a:t> </a:t>
          </a:r>
          <a:r>
            <a:rPr lang="en-US" sz="1700" kern="1200" dirty="0" err="1"/>
            <a:t>Vua</a:t>
          </a:r>
          <a:r>
            <a:rPr lang="en-US" sz="1700" kern="1200" dirty="0"/>
            <a:t> 19:19-21)</a:t>
          </a:r>
        </a:p>
      </dsp:txBody>
      <dsp:txXfrm>
        <a:off x="5890346" y="1194910"/>
        <a:ext cx="2943015" cy="101574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3C838B-2AB5-4246-AD86-3DB62AD3A589}">
      <dsp:nvSpPr>
        <dsp:cNvPr id="0" name=""/>
        <dsp:cNvSpPr/>
      </dsp:nvSpPr>
      <dsp:spPr>
        <a:xfrm>
          <a:off x="0" y="2683"/>
          <a:ext cx="5803231"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CDBD859-E3AF-6846-88E8-BB5729ABB474}">
      <dsp:nvSpPr>
        <dsp:cNvPr id="0" name=""/>
        <dsp:cNvSpPr/>
      </dsp:nvSpPr>
      <dsp:spPr>
        <a:xfrm>
          <a:off x="0" y="2683"/>
          <a:ext cx="5803231" cy="18298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vi-VN" sz="3600" kern="1200"/>
            <a:t>Đức Chúa Trời kêu gọi </a:t>
          </a:r>
          <a:r>
            <a:rPr lang="en-US" sz="3600" kern="1200"/>
            <a:t>Áp ra Ham (Sáng thế ký 12:</a:t>
          </a:r>
          <a:r>
            <a:rPr lang="vi-VN" sz="3600" kern="1200">
              <a:hlinkClick xmlns:r="http://schemas.openxmlformats.org/officeDocument/2006/relationships" r:id="rId1"/>
            </a:rPr>
            <a:t>1</a:t>
          </a:r>
          <a:r>
            <a:rPr lang="vi-VN" sz="3600" kern="1200"/>
            <a:t>)</a:t>
          </a:r>
          <a:endParaRPr lang="en-US" sz="3600" kern="1200"/>
        </a:p>
      </dsp:txBody>
      <dsp:txXfrm>
        <a:off x="0" y="2683"/>
        <a:ext cx="5803231" cy="1829872"/>
      </dsp:txXfrm>
    </dsp:sp>
    <dsp:sp modelId="{F8C08146-63ED-814B-AD3C-18DB10738D83}">
      <dsp:nvSpPr>
        <dsp:cNvPr id="0" name=""/>
        <dsp:cNvSpPr/>
      </dsp:nvSpPr>
      <dsp:spPr>
        <a:xfrm>
          <a:off x="0" y="1832555"/>
          <a:ext cx="5803231" cy="0"/>
        </a:xfrm>
        <a:prstGeom prst="line">
          <a:avLst/>
        </a:prstGeom>
        <a:solidFill>
          <a:schemeClr val="accent2">
            <a:hueOff val="771265"/>
            <a:satOff val="-1477"/>
            <a:lumOff val="1568"/>
            <a:alphaOff val="0"/>
          </a:schemeClr>
        </a:solidFill>
        <a:ln w="12700" cap="flat" cmpd="sng" algn="ctr">
          <a:solidFill>
            <a:schemeClr val="accent2">
              <a:hueOff val="771265"/>
              <a:satOff val="-1477"/>
              <a:lumOff val="156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0D76183-350C-2B42-8CC8-C3ED3E0781BA}">
      <dsp:nvSpPr>
        <dsp:cNvPr id="0" name=""/>
        <dsp:cNvSpPr/>
      </dsp:nvSpPr>
      <dsp:spPr>
        <a:xfrm>
          <a:off x="0" y="1832555"/>
          <a:ext cx="5803231" cy="18298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vi-VN" sz="3600" kern="1200"/>
            <a:t>Đức Chúa Trời kêu gọi tiên tri Ê-sai (Ê-sai 6:4)</a:t>
          </a:r>
          <a:endParaRPr lang="en-US" sz="3600" kern="1200"/>
        </a:p>
      </dsp:txBody>
      <dsp:txXfrm>
        <a:off x="0" y="1832555"/>
        <a:ext cx="5803231" cy="1829872"/>
      </dsp:txXfrm>
    </dsp:sp>
    <dsp:sp modelId="{F712FB91-1577-EB42-B7B0-AE8F5C419811}">
      <dsp:nvSpPr>
        <dsp:cNvPr id="0" name=""/>
        <dsp:cNvSpPr/>
      </dsp:nvSpPr>
      <dsp:spPr>
        <a:xfrm>
          <a:off x="0" y="3662427"/>
          <a:ext cx="5803231" cy="0"/>
        </a:xfrm>
        <a:prstGeom prst="line">
          <a:avLst/>
        </a:prstGeom>
        <a:solidFill>
          <a:schemeClr val="accent2">
            <a:hueOff val="1542530"/>
            <a:satOff val="-2953"/>
            <a:lumOff val="3137"/>
            <a:alphaOff val="0"/>
          </a:schemeClr>
        </a:solidFill>
        <a:ln w="12700" cap="flat" cmpd="sng" algn="ctr">
          <a:solidFill>
            <a:schemeClr val="accent2">
              <a:hueOff val="1542530"/>
              <a:satOff val="-2953"/>
              <a:lumOff val="313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9479C2D-55BE-3C45-9363-17335F29701F}">
      <dsp:nvSpPr>
        <dsp:cNvPr id="0" name=""/>
        <dsp:cNvSpPr/>
      </dsp:nvSpPr>
      <dsp:spPr>
        <a:xfrm>
          <a:off x="0" y="3662427"/>
          <a:ext cx="5803231" cy="18298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vi-VN" sz="3600" kern="1200" dirty="0"/>
            <a:t>Đức Chúa Trời kêu gọi Môi-se, Ghê-Đê-Ôn, Sa-mu-ên, Giê-rê-mi. …</a:t>
          </a:r>
          <a:endParaRPr lang="en-US" sz="3600" kern="1200" dirty="0"/>
        </a:p>
      </dsp:txBody>
      <dsp:txXfrm>
        <a:off x="0" y="3662427"/>
        <a:ext cx="5803231" cy="182987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7AFE42-4F0A-EB4E-9CD0-2A17902F1DF5}">
      <dsp:nvSpPr>
        <dsp:cNvPr id="0" name=""/>
        <dsp:cNvSpPr/>
      </dsp:nvSpPr>
      <dsp:spPr>
        <a:xfrm>
          <a:off x="0" y="2683"/>
          <a:ext cx="5803231"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3B4D3D5-E98B-954F-8221-069D4C971C42}">
      <dsp:nvSpPr>
        <dsp:cNvPr id="0" name=""/>
        <dsp:cNvSpPr/>
      </dsp:nvSpPr>
      <dsp:spPr>
        <a:xfrm>
          <a:off x="0" y="2683"/>
          <a:ext cx="5803231" cy="18298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vi-VN" sz="2800" kern="1200" dirty="0"/>
            <a:t>Đức Chúa Trời Ngôi Hai trở thành người (Giăng 1: 14a, Phi-líp 2:6-8)</a:t>
          </a:r>
          <a:endParaRPr lang="en-US" sz="2800" kern="1200" dirty="0"/>
        </a:p>
      </dsp:txBody>
      <dsp:txXfrm>
        <a:off x="0" y="2683"/>
        <a:ext cx="5803231" cy="1829872"/>
      </dsp:txXfrm>
    </dsp:sp>
    <dsp:sp modelId="{CE20F030-4DB8-E440-BE69-8E76AE662AE5}">
      <dsp:nvSpPr>
        <dsp:cNvPr id="0" name=""/>
        <dsp:cNvSpPr/>
      </dsp:nvSpPr>
      <dsp:spPr>
        <a:xfrm>
          <a:off x="0" y="1832555"/>
          <a:ext cx="5803231" cy="0"/>
        </a:xfrm>
        <a:prstGeom prst="line">
          <a:avLst/>
        </a:prstGeom>
        <a:solidFill>
          <a:schemeClr val="accent2">
            <a:hueOff val="771265"/>
            <a:satOff val="-1477"/>
            <a:lumOff val="1568"/>
            <a:alphaOff val="0"/>
          </a:schemeClr>
        </a:solidFill>
        <a:ln w="12700" cap="flat" cmpd="sng" algn="ctr">
          <a:solidFill>
            <a:schemeClr val="accent2">
              <a:hueOff val="771265"/>
              <a:satOff val="-1477"/>
              <a:lumOff val="156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D9EB812-876A-E540-9DC3-8D191D6C4837}">
      <dsp:nvSpPr>
        <dsp:cNvPr id="0" name=""/>
        <dsp:cNvSpPr/>
      </dsp:nvSpPr>
      <dsp:spPr>
        <a:xfrm>
          <a:off x="0" y="1832555"/>
          <a:ext cx="5803231" cy="18298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vi-VN" sz="2800" kern="1200" dirty="0"/>
            <a:t>Đức Chúa Trời sai phái môn đồ ra đi truyền giáo (Mác 16:15; Công vụ 1:8)</a:t>
          </a:r>
          <a:endParaRPr lang="en-US" sz="2800" kern="1200" dirty="0"/>
        </a:p>
      </dsp:txBody>
      <dsp:txXfrm>
        <a:off x="0" y="1832555"/>
        <a:ext cx="5803231" cy="1829872"/>
      </dsp:txXfrm>
    </dsp:sp>
    <dsp:sp modelId="{1FE8F0BC-3F4B-1242-8E9F-18B67485267F}">
      <dsp:nvSpPr>
        <dsp:cNvPr id="0" name=""/>
        <dsp:cNvSpPr/>
      </dsp:nvSpPr>
      <dsp:spPr>
        <a:xfrm>
          <a:off x="0" y="3662427"/>
          <a:ext cx="5803231" cy="0"/>
        </a:xfrm>
        <a:prstGeom prst="line">
          <a:avLst/>
        </a:prstGeom>
        <a:solidFill>
          <a:schemeClr val="accent2">
            <a:hueOff val="1542530"/>
            <a:satOff val="-2953"/>
            <a:lumOff val="3137"/>
            <a:alphaOff val="0"/>
          </a:schemeClr>
        </a:solidFill>
        <a:ln w="12700" cap="flat" cmpd="sng" algn="ctr">
          <a:solidFill>
            <a:schemeClr val="accent2">
              <a:hueOff val="1542530"/>
              <a:satOff val="-2953"/>
              <a:lumOff val="313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B6CB80C-D675-2047-AFBF-5FC9710A7E05}">
      <dsp:nvSpPr>
        <dsp:cNvPr id="0" name=""/>
        <dsp:cNvSpPr/>
      </dsp:nvSpPr>
      <dsp:spPr>
        <a:xfrm>
          <a:off x="0" y="3662427"/>
          <a:ext cx="5803231" cy="18298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vi-VN" sz="2800" kern="1200" dirty="0"/>
            <a:t>Giáo sỉ đầu tiên cho dân ngoại: Các sứ đồ, và các môn đồ tại Hội thánh đầu tiên Giê-ru-sa-lem</a:t>
          </a:r>
          <a:endParaRPr lang="en-US" sz="2800" kern="1200" dirty="0"/>
        </a:p>
      </dsp:txBody>
      <dsp:txXfrm>
        <a:off x="0" y="3662427"/>
        <a:ext cx="5803231" cy="182987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DB0458-FDA9-1246-8676-1357A5DF4C1E}">
      <dsp:nvSpPr>
        <dsp:cNvPr id="0" name=""/>
        <dsp:cNvSpPr/>
      </dsp:nvSpPr>
      <dsp:spPr>
        <a:xfrm>
          <a:off x="0" y="182037"/>
          <a:ext cx="6651253" cy="161598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vi-VN" sz="2200" kern="1200" dirty="0"/>
            <a:t>Làn sóng truyền giáo trong thế kỷ 1: Người Giu-đa đem Tin lành đến thế giới trong thời kỳ cai trị của đế quốc La Mã</a:t>
          </a:r>
          <a:endParaRPr lang="en-US" sz="2200" kern="1200" dirty="0"/>
        </a:p>
      </dsp:txBody>
      <dsp:txXfrm>
        <a:off x="78886" y="260923"/>
        <a:ext cx="6493481" cy="1458217"/>
      </dsp:txXfrm>
    </dsp:sp>
    <dsp:sp modelId="{1527C6BA-344F-8E4D-BFD3-098853F187B3}">
      <dsp:nvSpPr>
        <dsp:cNvPr id="0" name=""/>
        <dsp:cNvSpPr/>
      </dsp:nvSpPr>
      <dsp:spPr>
        <a:xfrm>
          <a:off x="0" y="1861387"/>
          <a:ext cx="6651253" cy="1615989"/>
        </a:xfrm>
        <a:prstGeom prst="roundRect">
          <a:avLst/>
        </a:prstGeom>
        <a:solidFill>
          <a:schemeClr val="accent2">
            <a:hueOff val="771265"/>
            <a:satOff val="-1477"/>
            <a:lumOff val="156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vi-VN" sz="2200" kern="1200" dirty="0"/>
            <a:t>Làn sóng truyền giáo trong thời kỳ bắt bớ của Vua La mã (thế kỹ 1- thế kỹ 4) : cực kỳ tàn bạo nhưng không dập tắt được Hội Thánh nhưng khiến HT mạnh hơn trong 400 năm đầu tiên.</a:t>
          </a:r>
          <a:endParaRPr lang="en-US" sz="2200" kern="1200" dirty="0"/>
        </a:p>
      </dsp:txBody>
      <dsp:txXfrm>
        <a:off x="78886" y="1940273"/>
        <a:ext cx="6493481" cy="1458217"/>
      </dsp:txXfrm>
    </dsp:sp>
    <dsp:sp modelId="{3369BC6A-748D-184D-9C33-B7E9233D00C8}">
      <dsp:nvSpPr>
        <dsp:cNvPr id="0" name=""/>
        <dsp:cNvSpPr/>
      </dsp:nvSpPr>
      <dsp:spPr>
        <a:xfrm>
          <a:off x="0" y="3540736"/>
          <a:ext cx="6651253" cy="1615989"/>
        </a:xfrm>
        <a:prstGeom prst="roundRect">
          <a:avLst/>
        </a:prstGeom>
        <a:solidFill>
          <a:schemeClr val="accent2">
            <a:hueOff val="1542530"/>
            <a:satOff val="-2953"/>
            <a:lumOff val="313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vi-VN" sz="2200" kern="1200" dirty="0"/>
            <a:t>Làn sóng truyền gíao trong thời kỳ quyền lực của các Giáo Hoàng và các vương quyền (400-1500). Thời kỳ truyền giáo sau giai đoạn cải chánh của Martin Luther (1500-1900)</a:t>
          </a:r>
          <a:endParaRPr lang="en-US" sz="2200" kern="1200" dirty="0"/>
        </a:p>
      </dsp:txBody>
      <dsp:txXfrm>
        <a:off x="78886" y="3619622"/>
        <a:ext cx="6493481" cy="145821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48235F-BE98-EE44-92CE-D6C4185E7683}">
      <dsp:nvSpPr>
        <dsp:cNvPr id="0" name=""/>
        <dsp:cNvSpPr/>
      </dsp:nvSpPr>
      <dsp:spPr>
        <a:xfrm>
          <a:off x="3787527" y="1559534"/>
          <a:ext cx="3730254" cy="3730254"/>
        </a:xfrm>
        <a:prstGeom prst="ellipse">
          <a:avLst/>
        </a:prstGeom>
        <a:solidFill>
          <a:srgbClr val="00B0F0">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60960" tIns="60960" rIns="60960" bIns="60960" numCol="1" spcCol="1270" anchor="ctr" anchorCtr="0">
          <a:noAutofit/>
        </a:bodyPr>
        <a:lstStyle/>
        <a:p>
          <a:pPr marL="0" lvl="0" indent="0" algn="ctr" defTabSz="2133600">
            <a:lnSpc>
              <a:spcPct val="90000"/>
            </a:lnSpc>
            <a:spcBef>
              <a:spcPct val="0"/>
            </a:spcBef>
            <a:spcAft>
              <a:spcPct val="35000"/>
            </a:spcAft>
            <a:buNone/>
          </a:pPr>
          <a:r>
            <a:rPr lang="en-US" sz="4800" b="1" kern="1200" dirty="0" err="1"/>
            <a:t>Lãnh</a:t>
          </a:r>
          <a:r>
            <a:rPr lang="en-US" sz="4800" b="1" kern="1200" dirty="0"/>
            <a:t> </a:t>
          </a:r>
          <a:r>
            <a:rPr lang="en-US" sz="4800" b="1" kern="1200" dirty="0" err="1"/>
            <a:t>Đạo</a:t>
          </a:r>
          <a:r>
            <a:rPr lang="en-US" sz="4800" b="1" kern="1200" dirty="0"/>
            <a:t> </a:t>
          </a:r>
          <a:r>
            <a:rPr lang="en-US" sz="4800" b="1" kern="1200" dirty="0" err="1"/>
            <a:t>Sứ</a:t>
          </a:r>
          <a:r>
            <a:rPr lang="en-US" sz="4800" b="1" kern="1200" dirty="0"/>
            <a:t> </a:t>
          </a:r>
          <a:r>
            <a:rPr lang="en-US" sz="4800" b="1" kern="1200" dirty="0" err="1"/>
            <a:t>Mạng</a:t>
          </a:r>
          <a:endParaRPr lang="en-US" sz="4800" b="1" kern="1200" dirty="0"/>
        </a:p>
      </dsp:txBody>
      <dsp:txXfrm>
        <a:off x="4333810" y="2105817"/>
        <a:ext cx="2637688" cy="2637688"/>
      </dsp:txXfrm>
    </dsp:sp>
    <dsp:sp modelId="{46326769-AA60-2D4C-A5D7-92078A73498C}">
      <dsp:nvSpPr>
        <dsp:cNvPr id="0" name=""/>
        <dsp:cNvSpPr/>
      </dsp:nvSpPr>
      <dsp:spPr>
        <a:xfrm>
          <a:off x="4720090" y="61474"/>
          <a:ext cx="1865127" cy="1865127"/>
        </a:xfrm>
        <a:prstGeom prst="ellipse">
          <a:avLst/>
        </a:prstGeom>
        <a:solidFill>
          <a:srgbClr val="FF0000">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US" sz="2200" kern="1200" dirty="0" err="1"/>
            <a:t>Hội</a:t>
          </a:r>
          <a:r>
            <a:rPr lang="en-US" sz="2200" kern="1200" dirty="0"/>
            <a:t> </a:t>
          </a:r>
          <a:r>
            <a:rPr lang="en-US" sz="2200" kern="1200" dirty="0" err="1"/>
            <a:t>Thánh</a:t>
          </a:r>
          <a:endParaRPr lang="en-US" sz="2200" kern="1200" dirty="0"/>
        </a:p>
      </dsp:txBody>
      <dsp:txXfrm>
        <a:off x="4993232" y="334616"/>
        <a:ext cx="1318843" cy="1318843"/>
      </dsp:txXfrm>
    </dsp:sp>
    <dsp:sp modelId="{8749AFBB-7142-3848-A872-6A86AFD68F0F}">
      <dsp:nvSpPr>
        <dsp:cNvPr id="0" name=""/>
        <dsp:cNvSpPr/>
      </dsp:nvSpPr>
      <dsp:spPr>
        <a:xfrm>
          <a:off x="6620429" y="976629"/>
          <a:ext cx="1865127" cy="1865127"/>
        </a:xfrm>
        <a:prstGeom prst="ellipse">
          <a:avLst/>
        </a:prstGeom>
        <a:solidFill>
          <a:srgbClr val="FFFF00">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US" sz="2200" kern="1200" dirty="0" err="1"/>
            <a:t>Giáo</a:t>
          </a:r>
          <a:r>
            <a:rPr lang="en-US" sz="2200" kern="1200" dirty="0"/>
            <a:t> </a:t>
          </a:r>
          <a:r>
            <a:rPr lang="en-US" sz="2200" kern="1200" dirty="0" err="1"/>
            <a:t>Dục</a:t>
          </a:r>
          <a:endParaRPr lang="en-US" sz="2200" kern="1200" dirty="0"/>
        </a:p>
      </dsp:txBody>
      <dsp:txXfrm>
        <a:off x="6893571" y="1249771"/>
        <a:ext cx="1318843" cy="1318843"/>
      </dsp:txXfrm>
    </dsp:sp>
    <dsp:sp modelId="{901F2AD8-4E1A-5148-98E7-87F191B1FE38}">
      <dsp:nvSpPr>
        <dsp:cNvPr id="0" name=""/>
        <dsp:cNvSpPr/>
      </dsp:nvSpPr>
      <dsp:spPr>
        <a:xfrm>
          <a:off x="7089774" y="3032963"/>
          <a:ext cx="1865127" cy="1865127"/>
        </a:xfrm>
        <a:prstGeom prst="ellipse">
          <a:avLst/>
        </a:prstGeom>
        <a:solidFill>
          <a:srgbClr val="7030A0">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US" sz="2200" kern="1200" dirty="0" err="1"/>
            <a:t>Nghệ</a:t>
          </a:r>
          <a:r>
            <a:rPr lang="en-US" sz="2200" kern="1200" dirty="0"/>
            <a:t> </a:t>
          </a:r>
          <a:r>
            <a:rPr lang="en-US" sz="2200" kern="1200" dirty="0" err="1"/>
            <a:t>Thuật</a:t>
          </a:r>
          <a:r>
            <a:rPr lang="en-US" sz="2200" kern="1200" dirty="0"/>
            <a:t> &amp; </a:t>
          </a:r>
          <a:r>
            <a:rPr lang="en-US" sz="2200" kern="1200" dirty="0" err="1"/>
            <a:t>Thể</a:t>
          </a:r>
          <a:r>
            <a:rPr lang="en-US" sz="2200" kern="1200" dirty="0"/>
            <a:t> Thao</a:t>
          </a:r>
        </a:p>
      </dsp:txBody>
      <dsp:txXfrm>
        <a:off x="7362916" y="3306105"/>
        <a:ext cx="1318843" cy="1318843"/>
      </dsp:txXfrm>
    </dsp:sp>
    <dsp:sp modelId="{F81557D9-1C1E-844C-BB2D-259EB75FC906}">
      <dsp:nvSpPr>
        <dsp:cNvPr id="0" name=""/>
        <dsp:cNvSpPr/>
      </dsp:nvSpPr>
      <dsp:spPr>
        <a:xfrm>
          <a:off x="5774699" y="4682015"/>
          <a:ext cx="1865127" cy="1865127"/>
        </a:xfrm>
        <a:prstGeom prst="ellipse">
          <a:avLst/>
        </a:prstGeom>
        <a:solidFill>
          <a:srgbClr val="0070C0">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US" sz="2200" kern="1200" dirty="0" err="1"/>
            <a:t>Kinh</a:t>
          </a:r>
          <a:r>
            <a:rPr lang="en-US" sz="2200" kern="1200" dirty="0"/>
            <a:t> </a:t>
          </a:r>
          <a:r>
            <a:rPr lang="en-US" sz="2200" kern="1200" dirty="0" err="1"/>
            <a:t>Tế</a:t>
          </a:r>
          <a:endParaRPr lang="en-US" sz="2200" kern="1200" dirty="0"/>
        </a:p>
      </dsp:txBody>
      <dsp:txXfrm>
        <a:off x="6047841" y="4955157"/>
        <a:ext cx="1318843" cy="1318843"/>
      </dsp:txXfrm>
    </dsp:sp>
    <dsp:sp modelId="{1262130F-3799-5849-9B77-D0FAF3DF57E0}">
      <dsp:nvSpPr>
        <dsp:cNvPr id="0" name=""/>
        <dsp:cNvSpPr/>
      </dsp:nvSpPr>
      <dsp:spPr>
        <a:xfrm>
          <a:off x="3665482" y="4682015"/>
          <a:ext cx="1865127" cy="1865127"/>
        </a:xfrm>
        <a:prstGeom prst="ellipse">
          <a:avLst/>
        </a:prstGeom>
        <a:solidFill>
          <a:srgbClr val="00B050">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US" sz="2200" kern="1200" dirty="0"/>
            <a:t>Gia </a:t>
          </a:r>
          <a:r>
            <a:rPr lang="en-US" sz="2200" kern="1200" dirty="0" err="1"/>
            <a:t>Đình</a:t>
          </a:r>
          <a:endParaRPr lang="en-US" sz="2200" kern="1200" dirty="0"/>
        </a:p>
      </dsp:txBody>
      <dsp:txXfrm>
        <a:off x="3938624" y="4955157"/>
        <a:ext cx="1318843" cy="1318843"/>
      </dsp:txXfrm>
    </dsp:sp>
    <dsp:sp modelId="{A36D010B-BEE4-2D41-B51D-15AF3AAF28FB}">
      <dsp:nvSpPr>
        <dsp:cNvPr id="0" name=""/>
        <dsp:cNvSpPr/>
      </dsp:nvSpPr>
      <dsp:spPr>
        <a:xfrm>
          <a:off x="2277396" y="2997247"/>
          <a:ext cx="1865127" cy="1865127"/>
        </a:xfrm>
        <a:prstGeom prst="ellipse">
          <a:avLst/>
        </a:prstGeom>
        <a:solidFill>
          <a:srgbClr val="002060">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US" sz="2200" kern="1200" dirty="0" err="1"/>
            <a:t>Chính</a:t>
          </a:r>
          <a:r>
            <a:rPr lang="en-US" sz="2200" kern="1200" dirty="0"/>
            <a:t>  </a:t>
          </a:r>
          <a:r>
            <a:rPr lang="en-US" sz="2200" kern="1200" dirty="0" err="1"/>
            <a:t>Quyền</a:t>
          </a:r>
          <a:endParaRPr lang="en-US" sz="2200" kern="1200" dirty="0"/>
        </a:p>
      </dsp:txBody>
      <dsp:txXfrm>
        <a:off x="2550538" y="3270389"/>
        <a:ext cx="1318843" cy="1318843"/>
      </dsp:txXfrm>
    </dsp:sp>
    <dsp:sp modelId="{D73E2EDB-F496-674C-8ED7-78CDADEE7A20}">
      <dsp:nvSpPr>
        <dsp:cNvPr id="0" name=""/>
        <dsp:cNvSpPr/>
      </dsp:nvSpPr>
      <dsp:spPr>
        <a:xfrm>
          <a:off x="2819752" y="976629"/>
          <a:ext cx="1865127" cy="1865127"/>
        </a:xfrm>
        <a:prstGeom prst="ellipse">
          <a:avLst/>
        </a:prstGeom>
        <a:solidFill>
          <a:schemeClr val="accent2">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US" sz="2200" kern="1200" dirty="0" err="1"/>
            <a:t>Mạng</a:t>
          </a:r>
          <a:r>
            <a:rPr lang="en-US" sz="2200" kern="1200" dirty="0"/>
            <a:t> </a:t>
          </a:r>
          <a:r>
            <a:rPr lang="en-US" sz="2200" kern="1200" dirty="0" err="1"/>
            <a:t>Xã</a:t>
          </a:r>
          <a:r>
            <a:rPr lang="en-US" sz="2200" kern="1200" dirty="0"/>
            <a:t> </a:t>
          </a:r>
          <a:r>
            <a:rPr lang="en-US" sz="2200" kern="1200" dirty="0" err="1"/>
            <a:t>Hội</a:t>
          </a:r>
          <a:r>
            <a:rPr lang="en-US" sz="2200" kern="1200" dirty="0"/>
            <a:t> &amp; </a:t>
          </a:r>
          <a:r>
            <a:rPr lang="en-US" sz="2200" kern="1200" dirty="0" err="1"/>
            <a:t>Thông</a:t>
          </a:r>
          <a:r>
            <a:rPr lang="en-US" sz="2200" kern="1200" dirty="0"/>
            <a:t> Tin</a:t>
          </a:r>
        </a:p>
      </dsp:txBody>
      <dsp:txXfrm>
        <a:off x="3092894" y="1249771"/>
        <a:ext cx="1318843" cy="1318843"/>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95D1AD-B69D-C048-A683-EA345B833C86}" type="datetimeFigureOut">
              <a:rPr lang="en-US" smtClean="0"/>
              <a:t>1/13/22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B2955A-FF4C-3E4B-8CC0-DA4C48F1B7DA}" type="slidenum">
              <a:rPr lang="en-US" smtClean="0"/>
              <a:t>‹#›</a:t>
            </a:fld>
            <a:endParaRPr lang="en-US"/>
          </a:p>
        </p:txBody>
      </p:sp>
    </p:spTree>
    <p:extLst>
      <p:ext uri="{BB962C8B-B14F-4D97-AF65-F5344CB8AC3E}">
        <p14:creationId xmlns:p14="http://schemas.microsoft.com/office/powerpoint/2010/main" val="11145605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s://vietchristian.com/kinhthanh/tim.asp?btt/42/14:12"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vietchristian.com/kinhthanh/forward.asp?btt/45/12:31" TargetMode="External"/><Relationship Id="rId7" Type="http://schemas.openxmlformats.org/officeDocument/2006/relationships/hyperlink" Target="https://vietchristian.com/kinhthanh/forward.asp?btt/22/6:8" TargetMode="External"/><Relationship Id="rId2" Type="http://schemas.openxmlformats.org/officeDocument/2006/relationships/slide" Target="../slides/slide3.xml"/><Relationship Id="rId1" Type="http://schemas.openxmlformats.org/officeDocument/2006/relationships/notesMaster" Target="../notesMasters/notesMaster1.xml"/><Relationship Id="rId6" Type="http://schemas.openxmlformats.org/officeDocument/2006/relationships/hyperlink" Target="https://vietchristian.com/kinhthanh/tim.asp?btt/42/20:21" TargetMode="External"/><Relationship Id="rId5" Type="http://schemas.openxmlformats.org/officeDocument/2006/relationships/hyperlink" Target="https://vietchristian.com/kinhthanh/forward.asp?btt/48/4:12" TargetMode="External"/><Relationship Id="rId4" Type="http://schemas.openxmlformats.org/officeDocument/2006/relationships/hyperlink" Target="https://vietchristian.com/kinhthanh/forward.asp?btt/48/4:11" TargetMode="Externa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vietchristian.com/kinhthanh/forward.asp?btt/50/1:16" TargetMode="External"/><Relationship Id="rId2" Type="http://schemas.openxmlformats.org/officeDocument/2006/relationships/slide" Target="../slides/slide5.xml"/><Relationship Id="rId1" Type="http://schemas.openxmlformats.org/officeDocument/2006/relationships/notesMaster" Target="../notesMasters/notesMaster1.xml"/><Relationship Id="rId6" Type="http://schemas.openxmlformats.org/officeDocument/2006/relationships/hyperlink" Target="https://vietchristian.com/kinhthanh/forward.asp?btt/43/1:11" TargetMode="External"/><Relationship Id="rId5" Type="http://schemas.openxmlformats.org/officeDocument/2006/relationships/hyperlink" Target="https://vietchristian.com/kinhthanh/forward.asp?btt/50/1:18" TargetMode="External"/><Relationship Id="rId4" Type="http://schemas.openxmlformats.org/officeDocument/2006/relationships/hyperlink" Target="https://vietchristian.com/kinhthanh/forward.asp?btt/50/1:17"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vietchristian.com/kinhthanh/forward.asp?btt/49/2:9" TargetMode="External"/><Relationship Id="rId2" Type="http://schemas.openxmlformats.org/officeDocument/2006/relationships/slide" Target="../slides/slide7.xml"/><Relationship Id="rId1" Type="http://schemas.openxmlformats.org/officeDocument/2006/relationships/notesMaster" Target="../notesMasters/notesMaster1.xml"/><Relationship Id="rId5" Type="http://schemas.openxmlformats.org/officeDocument/2006/relationships/hyperlink" Target="https://vietchristian.com/kinhthanh/forward.asp?btt/49/2:11" TargetMode="External"/><Relationship Id="rId4" Type="http://schemas.openxmlformats.org/officeDocument/2006/relationships/hyperlink" Target="https://vietchristian.com/kinhthanh/forward.asp?btt/49/2:10" TargetMode="Externa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vietchristian.com/kinhthanh/forward.asp?btt/0/12:1" TargetMode="External"/><Relationship Id="rId2" Type="http://schemas.openxmlformats.org/officeDocument/2006/relationships/slide" Target="../slides/slide9.xml"/><Relationship Id="rId1" Type="http://schemas.openxmlformats.org/officeDocument/2006/relationships/notesMaster" Target="../notesMasters/notesMaster1.xml"/><Relationship Id="rId4" Type="http://schemas.openxmlformats.org/officeDocument/2006/relationships/hyperlink" Target="https://vietchristian.com/kinhthanh/tim.asp?btt/4/31:8" TargetMode="External"/></Relationships>
</file>

<file path=ppt/notesSlides/_rels/notesSlide8.xml.rels><?xml version="1.0" encoding="UTF-8" standalone="yes"?>
<Relationships xmlns="http://schemas.openxmlformats.org/package/2006/relationships"><Relationship Id="rId8" Type="http://schemas.openxmlformats.org/officeDocument/2006/relationships/hyperlink" Target="https://vietchristian.com/kinhthanh/forward.asp?btt/43/1:8" TargetMode="External"/><Relationship Id="rId3" Type="http://schemas.openxmlformats.org/officeDocument/2006/relationships/hyperlink" Target="https://vietchristian.com/kinhthanh/forward.asp?btt/42/1:14" TargetMode="External"/><Relationship Id="rId7" Type="http://schemas.openxmlformats.org/officeDocument/2006/relationships/hyperlink" Target="https://vietchristian.com/kinhthanh/forward.asp?btt/40/16:18" TargetMode="External"/><Relationship Id="rId2" Type="http://schemas.openxmlformats.org/officeDocument/2006/relationships/slide" Target="../slides/slide10.xml"/><Relationship Id="rId1" Type="http://schemas.openxmlformats.org/officeDocument/2006/relationships/notesMaster" Target="../notesMasters/notesMaster1.xml"/><Relationship Id="rId6" Type="http://schemas.openxmlformats.org/officeDocument/2006/relationships/hyperlink" Target="https://vietchristian.com/kinhthanh/forward.asp?btt/40/16:17" TargetMode="External"/><Relationship Id="rId5" Type="http://schemas.openxmlformats.org/officeDocument/2006/relationships/hyperlink" Target="https://vietchristian.com/kinhthanh/forward.asp?btt/40/16:16" TargetMode="External"/><Relationship Id="rId4" Type="http://schemas.openxmlformats.org/officeDocument/2006/relationships/hyperlink" Target="https://vietchristian.com/kinhthanh/forward.asp?btt/40/16:15" TargetMode="Externa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vietchristian.com/kinhthanh/forward.asp?btt/57/11:37" TargetMode="External"/><Relationship Id="rId2" Type="http://schemas.openxmlformats.org/officeDocument/2006/relationships/slide" Target="../slides/slide11.xml"/><Relationship Id="rId1" Type="http://schemas.openxmlformats.org/officeDocument/2006/relationships/notesMaster" Target="../notesMasters/notesMaster1.xml"/><Relationship Id="rId4" Type="http://schemas.openxmlformats.org/officeDocument/2006/relationships/hyperlink" Target="https://vietchristian.com/kinhthanh/forward.asp?btt/57/11:38"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0B2955A-FF4C-3E4B-8CC0-DA4C48F1B7DA}" type="slidenum">
              <a:rPr lang="en-US" smtClean="0"/>
              <a:t>1</a:t>
            </a:fld>
            <a:endParaRPr lang="en-US"/>
          </a:p>
        </p:txBody>
      </p:sp>
    </p:spTree>
    <p:extLst>
      <p:ext uri="{BB962C8B-B14F-4D97-AF65-F5344CB8AC3E}">
        <p14:creationId xmlns:p14="http://schemas.microsoft.com/office/powerpoint/2010/main" val="30107073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Ngày</a:t>
            </a:r>
            <a:r>
              <a:rPr lang="en-US" dirty="0"/>
              <a:t> nay </a:t>
            </a:r>
            <a:r>
              <a:rPr lang="en-US" dirty="0" err="1"/>
              <a:t>chúng</a:t>
            </a:r>
            <a:r>
              <a:rPr lang="en-US" dirty="0"/>
              <a:t> ta </a:t>
            </a:r>
            <a:r>
              <a:rPr lang="en-US" dirty="0" err="1"/>
              <a:t>không</a:t>
            </a:r>
            <a:r>
              <a:rPr lang="en-US" dirty="0"/>
              <a:t> </a:t>
            </a:r>
            <a:r>
              <a:rPr lang="en-US" dirty="0" err="1"/>
              <a:t>có</a:t>
            </a:r>
            <a:r>
              <a:rPr lang="en-US" dirty="0"/>
              <a:t> </a:t>
            </a:r>
            <a:r>
              <a:rPr lang="en-US" dirty="0" err="1"/>
              <a:t>những</a:t>
            </a:r>
            <a:r>
              <a:rPr lang="en-US" dirty="0"/>
              <a:t> </a:t>
            </a:r>
            <a:r>
              <a:rPr lang="en-US" dirty="0" err="1"/>
              <a:t>nhà</a:t>
            </a:r>
            <a:r>
              <a:rPr lang="en-US" dirty="0"/>
              <a:t> </a:t>
            </a:r>
            <a:r>
              <a:rPr lang="en-US" dirty="0" err="1"/>
              <a:t>truyền</a:t>
            </a:r>
            <a:r>
              <a:rPr lang="en-US" dirty="0"/>
              <a:t> </a:t>
            </a:r>
            <a:r>
              <a:rPr lang="en-US" dirty="0" err="1"/>
              <a:t>giáo</a:t>
            </a:r>
            <a:r>
              <a:rPr lang="en-US" dirty="0"/>
              <a:t> </a:t>
            </a:r>
            <a:r>
              <a:rPr lang="en-US" dirty="0" err="1"/>
              <a:t>như</a:t>
            </a:r>
            <a:r>
              <a:rPr lang="en-US" dirty="0"/>
              <a:t> </a:t>
            </a:r>
            <a:r>
              <a:rPr lang="en-US" dirty="0" err="1"/>
              <a:t>vậy</a:t>
            </a:r>
            <a:r>
              <a:rPr lang="en-US" dirty="0"/>
              <a:t> </a:t>
            </a:r>
            <a:r>
              <a:rPr lang="en-US" dirty="0" err="1"/>
              <a:t>nữa</a:t>
            </a:r>
            <a:r>
              <a:rPr lang="en-US" dirty="0"/>
              <a:t> </a:t>
            </a:r>
            <a:r>
              <a:rPr lang="en-US" dirty="0" err="1"/>
              <a:t>dù</a:t>
            </a:r>
            <a:r>
              <a:rPr lang="en-US" dirty="0"/>
              <a:t> </a:t>
            </a:r>
            <a:r>
              <a:rPr lang="en-US" dirty="0" err="1"/>
              <a:t>chiến</a:t>
            </a:r>
            <a:r>
              <a:rPr lang="en-US" dirty="0"/>
              <a:t> </a:t>
            </a:r>
            <a:r>
              <a:rPr lang="en-US" dirty="0" err="1"/>
              <a:t>dịch</a:t>
            </a:r>
            <a:r>
              <a:rPr lang="en-US" dirty="0"/>
              <a:t> </a:t>
            </a:r>
            <a:r>
              <a:rPr lang="en-US" dirty="0" err="1"/>
              <a:t>vẫn</a:t>
            </a:r>
            <a:r>
              <a:rPr lang="en-US" dirty="0"/>
              <a:t> </a:t>
            </a:r>
            <a:r>
              <a:rPr lang="en-US" dirty="0" err="1"/>
              <a:t>còn</a:t>
            </a:r>
            <a:r>
              <a:rPr lang="en-US" dirty="0"/>
              <a:t>.</a:t>
            </a:r>
          </a:p>
        </p:txBody>
      </p:sp>
      <p:sp>
        <p:nvSpPr>
          <p:cNvPr id="4" name="Slide Number Placeholder 3"/>
          <p:cNvSpPr>
            <a:spLocks noGrp="1"/>
          </p:cNvSpPr>
          <p:nvPr>
            <p:ph type="sldNum" sz="quarter" idx="5"/>
          </p:nvPr>
        </p:nvSpPr>
        <p:spPr/>
        <p:txBody>
          <a:bodyPr/>
          <a:lstStyle/>
          <a:p>
            <a:fld id="{20B2955A-FF4C-3E4B-8CC0-DA4C48F1B7DA}" type="slidenum">
              <a:rPr lang="en-US" smtClean="0"/>
              <a:t>12</a:t>
            </a:fld>
            <a:endParaRPr lang="en-US"/>
          </a:p>
        </p:txBody>
      </p:sp>
    </p:spTree>
    <p:extLst>
      <p:ext uri="{BB962C8B-B14F-4D97-AF65-F5344CB8AC3E}">
        <p14:creationId xmlns:p14="http://schemas.microsoft.com/office/powerpoint/2010/main" val="42033025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0B2955A-FF4C-3E4B-8CC0-DA4C48F1B7DA}" type="slidenum">
              <a:rPr lang="en-US" smtClean="0"/>
              <a:t>13</a:t>
            </a:fld>
            <a:endParaRPr lang="en-US"/>
          </a:p>
        </p:txBody>
      </p:sp>
    </p:spTree>
    <p:extLst>
      <p:ext uri="{BB962C8B-B14F-4D97-AF65-F5344CB8AC3E}">
        <p14:creationId xmlns:p14="http://schemas.microsoft.com/office/powerpoint/2010/main" val="38682044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0B2955A-FF4C-3E4B-8CC0-DA4C48F1B7DA}" type="slidenum">
              <a:rPr lang="en-US" smtClean="0"/>
              <a:t>14</a:t>
            </a:fld>
            <a:endParaRPr lang="en-US"/>
          </a:p>
        </p:txBody>
      </p:sp>
    </p:spTree>
    <p:extLst>
      <p:ext uri="{BB962C8B-B14F-4D97-AF65-F5344CB8AC3E}">
        <p14:creationId xmlns:p14="http://schemas.microsoft.com/office/powerpoint/2010/main" val="16500234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 </a:t>
            </a:r>
            <a:r>
              <a:rPr lang="en-US" dirty="0" err="1"/>
              <a:t>dân</a:t>
            </a:r>
            <a:r>
              <a:rPr lang="en-US" dirty="0"/>
              <a:t>: </a:t>
            </a:r>
            <a:r>
              <a:rPr lang="en-US" dirty="0" err="1"/>
              <a:t>vì</a:t>
            </a:r>
            <a:r>
              <a:rPr lang="en-US" dirty="0"/>
              <a:t> </a:t>
            </a:r>
            <a:r>
              <a:rPr lang="en-US" dirty="0" err="1"/>
              <a:t>sự</a:t>
            </a:r>
            <a:r>
              <a:rPr lang="en-US" dirty="0"/>
              <a:t> </a:t>
            </a:r>
            <a:r>
              <a:rPr lang="en-US" dirty="0" err="1"/>
              <a:t>chênh</a:t>
            </a:r>
            <a:r>
              <a:rPr lang="en-US" dirty="0"/>
              <a:t> </a:t>
            </a:r>
            <a:r>
              <a:rPr lang="en-US" dirty="0" err="1"/>
              <a:t>lệch</a:t>
            </a:r>
            <a:r>
              <a:rPr lang="en-US" dirty="0"/>
              <a:t> </a:t>
            </a:r>
            <a:r>
              <a:rPr lang="en-US" dirty="0" err="1"/>
              <a:t>kinh</a:t>
            </a:r>
            <a:r>
              <a:rPr lang="en-US" dirty="0"/>
              <a:t> </a:t>
            </a:r>
            <a:r>
              <a:rPr lang="en-US" dirty="0" err="1"/>
              <a:t>tế</a:t>
            </a:r>
            <a:r>
              <a:rPr lang="en-US" dirty="0"/>
              <a:t> </a:t>
            </a:r>
            <a:r>
              <a:rPr lang="en-US" dirty="0" err="1"/>
              <a:t>giữa</a:t>
            </a:r>
            <a:r>
              <a:rPr lang="en-US" dirty="0"/>
              <a:t> </a:t>
            </a:r>
            <a:r>
              <a:rPr lang="en-US" dirty="0" err="1"/>
              <a:t>các</a:t>
            </a:r>
            <a:r>
              <a:rPr lang="en-US" dirty="0"/>
              <a:t> </a:t>
            </a:r>
            <a:r>
              <a:rPr lang="en-US" dirty="0" err="1"/>
              <a:t>nước</a:t>
            </a:r>
            <a:r>
              <a:rPr lang="en-US" dirty="0"/>
              <a:t> </a:t>
            </a:r>
            <a:r>
              <a:rPr lang="en-US" dirty="0" err="1"/>
              <a:t>giàu</a:t>
            </a:r>
            <a:r>
              <a:rPr lang="en-US" dirty="0"/>
              <a:t> </a:t>
            </a:r>
            <a:r>
              <a:rPr lang="en-US" dirty="0" err="1"/>
              <a:t>và</a:t>
            </a:r>
            <a:r>
              <a:rPr lang="en-US" dirty="0"/>
              <a:t> </a:t>
            </a:r>
            <a:r>
              <a:rPr lang="en-US" dirty="0" err="1"/>
              <a:t>các</a:t>
            </a:r>
            <a:r>
              <a:rPr lang="en-US" dirty="0"/>
              <a:t> </a:t>
            </a:r>
            <a:r>
              <a:rPr lang="en-US" dirty="0" err="1"/>
              <a:t>nước</a:t>
            </a:r>
            <a:r>
              <a:rPr lang="en-US" dirty="0"/>
              <a:t> </a:t>
            </a:r>
            <a:r>
              <a:rPr lang="en-US" dirty="0" err="1"/>
              <a:t>nghèo</a:t>
            </a:r>
            <a:r>
              <a:rPr lang="en-US" dirty="0"/>
              <a:t> </a:t>
            </a:r>
            <a:r>
              <a:rPr lang="en-US" dirty="0" err="1"/>
              <a:t>tạo</a:t>
            </a:r>
            <a:r>
              <a:rPr lang="en-US" dirty="0"/>
              <a:t> ra, </a:t>
            </a:r>
            <a:r>
              <a:rPr lang="en-US" dirty="0" err="1"/>
              <a:t>làm</a:t>
            </a:r>
            <a:r>
              <a:rPr lang="en-US" dirty="0"/>
              <a:t> </a:t>
            </a:r>
            <a:r>
              <a:rPr lang="en-US" dirty="0" err="1"/>
              <a:t>thuê</a:t>
            </a:r>
            <a:r>
              <a:rPr lang="en-US" dirty="0"/>
              <a:t>, </a:t>
            </a:r>
            <a:r>
              <a:rPr lang="en-US" dirty="0" err="1"/>
              <a:t>chiến</a:t>
            </a:r>
            <a:r>
              <a:rPr lang="en-US" dirty="0"/>
              <a:t> </a:t>
            </a:r>
            <a:r>
              <a:rPr lang="en-US" dirty="0" err="1"/>
              <a:t>tranh</a:t>
            </a:r>
            <a:r>
              <a:rPr lang="en-US" dirty="0"/>
              <a:t>, </a:t>
            </a:r>
            <a:r>
              <a:rPr lang="en-US" dirty="0" err="1"/>
              <a:t>thiên</a:t>
            </a:r>
            <a:r>
              <a:rPr lang="en-US" dirty="0"/>
              <a:t> tai, </a:t>
            </a:r>
            <a:r>
              <a:rPr lang="en-US" dirty="0" err="1"/>
              <a:t>lập</a:t>
            </a:r>
            <a:r>
              <a:rPr lang="en-US" dirty="0"/>
              <a:t> </a:t>
            </a:r>
            <a:r>
              <a:rPr lang="en-US" dirty="0" err="1"/>
              <a:t>gia</a:t>
            </a:r>
            <a:r>
              <a:rPr lang="en-US" dirty="0"/>
              <a:t> </a:t>
            </a:r>
            <a:r>
              <a:rPr lang="en-US" dirty="0" err="1"/>
              <a:t>đình</a:t>
            </a:r>
            <a:r>
              <a:rPr lang="en-US" dirty="0"/>
              <a:t>, du </a:t>
            </a:r>
            <a:r>
              <a:rPr lang="en-US" dirty="0" err="1"/>
              <a:t>học</a:t>
            </a:r>
            <a:r>
              <a:rPr lang="en-US" dirty="0"/>
              <a:t> </a:t>
            </a:r>
            <a:r>
              <a:rPr lang="en-US" dirty="0" err="1"/>
              <a:t>và</a:t>
            </a:r>
            <a:r>
              <a:rPr lang="en-US" dirty="0"/>
              <a:t> </a:t>
            </a:r>
            <a:r>
              <a:rPr lang="en-US" dirty="0" err="1"/>
              <a:t>kinh</a:t>
            </a:r>
            <a:r>
              <a:rPr lang="en-US" dirty="0"/>
              <a:t> </a:t>
            </a:r>
            <a:r>
              <a:rPr lang="en-US" dirty="0" err="1"/>
              <a:t>doanh</a:t>
            </a:r>
            <a:r>
              <a:rPr lang="en-US" dirty="0"/>
              <a:t>.</a:t>
            </a:r>
          </a:p>
          <a:p>
            <a:r>
              <a:rPr lang="en-US" dirty="0" err="1"/>
              <a:t>Những</a:t>
            </a:r>
            <a:r>
              <a:rPr lang="en-US" dirty="0"/>
              <a:t> </a:t>
            </a:r>
            <a:r>
              <a:rPr lang="en-US" dirty="0" err="1"/>
              <a:t>dân</a:t>
            </a:r>
            <a:r>
              <a:rPr lang="en-US" dirty="0"/>
              <a:t> </a:t>
            </a:r>
            <a:r>
              <a:rPr lang="en-US" dirty="0" err="1"/>
              <a:t>tộc</a:t>
            </a:r>
            <a:r>
              <a:rPr lang="en-US" dirty="0"/>
              <a:t> </a:t>
            </a:r>
            <a:r>
              <a:rPr lang="en-US" dirty="0" err="1"/>
              <a:t>sống</a:t>
            </a:r>
            <a:r>
              <a:rPr lang="en-US" dirty="0"/>
              <a:t> </a:t>
            </a:r>
            <a:r>
              <a:rPr lang="en-US" dirty="0" err="1"/>
              <a:t>bên</a:t>
            </a:r>
            <a:r>
              <a:rPr lang="en-US" dirty="0"/>
              <a:t> </a:t>
            </a:r>
            <a:r>
              <a:rPr lang="en-US" dirty="0" err="1"/>
              <a:t>ngoài</a:t>
            </a:r>
            <a:r>
              <a:rPr lang="en-US" dirty="0"/>
              <a:t> </a:t>
            </a:r>
            <a:r>
              <a:rPr lang="en-US" dirty="0" err="1"/>
              <a:t>quốc</a:t>
            </a:r>
            <a:r>
              <a:rPr lang="en-US" dirty="0"/>
              <a:t> </a:t>
            </a:r>
            <a:r>
              <a:rPr lang="en-US" dirty="0" err="1"/>
              <a:t>gia</a:t>
            </a:r>
            <a:r>
              <a:rPr lang="en-US" dirty="0"/>
              <a:t> </a:t>
            </a:r>
            <a:r>
              <a:rPr lang="en-US" dirty="0" err="1"/>
              <a:t>mình</a:t>
            </a:r>
            <a:r>
              <a:rPr lang="en-US" dirty="0"/>
              <a:t> </a:t>
            </a:r>
            <a:r>
              <a:rPr lang="en-US" dirty="0" err="1"/>
              <a:t>nhiều</a:t>
            </a:r>
            <a:r>
              <a:rPr lang="en-US" dirty="0"/>
              <a:t> </a:t>
            </a:r>
            <a:r>
              <a:rPr lang="en-US" dirty="0" err="1"/>
              <a:t>nhất</a:t>
            </a:r>
            <a:r>
              <a:rPr lang="en-US" dirty="0"/>
              <a:t>: </a:t>
            </a:r>
            <a:r>
              <a:rPr lang="en-US" dirty="0" err="1"/>
              <a:t>Ấn</a:t>
            </a:r>
            <a:r>
              <a:rPr lang="en-US" dirty="0"/>
              <a:t> </a:t>
            </a:r>
            <a:r>
              <a:rPr lang="en-US" dirty="0" err="1"/>
              <a:t>độ</a:t>
            </a:r>
            <a:r>
              <a:rPr lang="en-US" dirty="0"/>
              <a:t>, </a:t>
            </a:r>
            <a:r>
              <a:rPr lang="en-US" dirty="0" err="1"/>
              <a:t>Mẽico</a:t>
            </a:r>
            <a:r>
              <a:rPr lang="en-US" dirty="0"/>
              <a:t>, </a:t>
            </a:r>
            <a:r>
              <a:rPr lang="en-US" dirty="0" err="1"/>
              <a:t>Trung</a:t>
            </a:r>
            <a:r>
              <a:rPr lang="en-US" dirty="0"/>
              <a:t> </a:t>
            </a:r>
            <a:r>
              <a:rPr lang="en-US" dirty="0" err="1"/>
              <a:t>Quốc</a:t>
            </a:r>
            <a:r>
              <a:rPr lang="en-US" dirty="0"/>
              <a:t>, Phi-</a:t>
            </a:r>
            <a:r>
              <a:rPr lang="en-US" dirty="0" err="1"/>
              <a:t>líp</a:t>
            </a:r>
            <a:r>
              <a:rPr lang="en-US" dirty="0"/>
              <a:t> pin. </a:t>
            </a:r>
            <a:r>
              <a:rPr lang="en-US" dirty="0" err="1"/>
              <a:t>Việt</a:t>
            </a:r>
            <a:r>
              <a:rPr lang="en-US" dirty="0"/>
              <a:t> </a:t>
            </a:r>
            <a:r>
              <a:rPr lang="en-US" dirty="0" err="1"/>
              <a:t>nam</a:t>
            </a:r>
            <a:r>
              <a:rPr lang="en-US" dirty="0"/>
              <a:t> </a:t>
            </a:r>
            <a:r>
              <a:rPr lang="en-US" dirty="0" err="1"/>
              <a:t>sống</a:t>
            </a:r>
            <a:r>
              <a:rPr lang="en-US" dirty="0"/>
              <a:t> </a:t>
            </a:r>
            <a:r>
              <a:rPr lang="en-US" dirty="0" err="1"/>
              <a:t>trên</a:t>
            </a:r>
            <a:r>
              <a:rPr lang="en-US" dirty="0"/>
              <a:t> 130 </a:t>
            </a:r>
            <a:r>
              <a:rPr lang="en-US" dirty="0" err="1"/>
              <a:t>nước</a:t>
            </a:r>
            <a:r>
              <a:rPr lang="en-US" dirty="0"/>
              <a:t> </a:t>
            </a:r>
            <a:r>
              <a:rPr lang="en-US" dirty="0" err="1"/>
              <a:t>và</a:t>
            </a:r>
            <a:r>
              <a:rPr lang="en-US" dirty="0"/>
              <a:t> </a:t>
            </a:r>
            <a:r>
              <a:rPr lang="en-US" dirty="0" err="1"/>
              <a:t>gần</a:t>
            </a:r>
            <a:r>
              <a:rPr lang="en-US" dirty="0"/>
              <a:t> 5.3 </a:t>
            </a:r>
            <a:r>
              <a:rPr lang="en-US" dirty="0" err="1"/>
              <a:t>triệu</a:t>
            </a:r>
            <a:r>
              <a:rPr lang="en-US" dirty="0"/>
              <a:t>.</a:t>
            </a:r>
          </a:p>
        </p:txBody>
      </p:sp>
      <p:sp>
        <p:nvSpPr>
          <p:cNvPr id="4" name="Slide Number Placeholder 3"/>
          <p:cNvSpPr>
            <a:spLocks noGrp="1"/>
          </p:cNvSpPr>
          <p:nvPr>
            <p:ph type="sldNum" sz="quarter" idx="5"/>
          </p:nvPr>
        </p:nvSpPr>
        <p:spPr/>
        <p:txBody>
          <a:bodyPr/>
          <a:lstStyle/>
          <a:p>
            <a:fld id="{20B2955A-FF4C-3E4B-8CC0-DA4C48F1B7DA}" type="slidenum">
              <a:rPr lang="en-US" smtClean="0"/>
              <a:t>15</a:t>
            </a:fld>
            <a:endParaRPr lang="en-US"/>
          </a:p>
        </p:txBody>
      </p:sp>
    </p:spTree>
    <p:extLst>
      <p:ext uri="{BB962C8B-B14F-4D97-AF65-F5344CB8AC3E}">
        <p14:creationId xmlns:p14="http://schemas.microsoft.com/office/powerpoint/2010/main" val="27365120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90000"/>
              </a:lnSpc>
              <a:spcBef>
                <a:spcPts val="0"/>
              </a:spcBef>
              <a:spcAft>
                <a:spcPts val="0"/>
              </a:spcAft>
              <a:buClrTx/>
              <a:buSzTx/>
              <a:buFontTx/>
              <a:buNone/>
              <a:tabLst/>
              <a:defRPr/>
            </a:pPr>
            <a:r>
              <a:rPr lang="en-US" sz="2400" dirty="0"/>
              <a:t>Di </a:t>
            </a:r>
            <a:r>
              <a:rPr lang="en-US" sz="2400" dirty="0" err="1"/>
              <a:t>dân</a:t>
            </a:r>
            <a:r>
              <a:rPr lang="en-US" sz="2400" dirty="0"/>
              <a:t>: </a:t>
            </a:r>
            <a:r>
              <a:rPr lang="en-US" sz="2400" dirty="0" err="1"/>
              <a:t>vì</a:t>
            </a:r>
            <a:r>
              <a:rPr lang="en-US" sz="2400" dirty="0"/>
              <a:t> </a:t>
            </a:r>
            <a:r>
              <a:rPr lang="en-US" sz="2400" dirty="0" err="1"/>
              <a:t>sự</a:t>
            </a:r>
            <a:r>
              <a:rPr lang="en-US" sz="2400" dirty="0"/>
              <a:t> </a:t>
            </a:r>
            <a:r>
              <a:rPr lang="en-US" sz="2400" dirty="0" err="1"/>
              <a:t>chênh</a:t>
            </a:r>
            <a:r>
              <a:rPr lang="en-US" sz="2400" dirty="0"/>
              <a:t> </a:t>
            </a:r>
            <a:r>
              <a:rPr lang="en-US" sz="2400" dirty="0" err="1"/>
              <a:t>lệch</a:t>
            </a:r>
            <a:r>
              <a:rPr lang="en-US" sz="2400" dirty="0"/>
              <a:t> </a:t>
            </a:r>
            <a:r>
              <a:rPr lang="en-US" sz="2400" dirty="0" err="1"/>
              <a:t>kinh</a:t>
            </a:r>
            <a:r>
              <a:rPr lang="en-US" sz="2400" dirty="0"/>
              <a:t> </a:t>
            </a:r>
            <a:r>
              <a:rPr lang="en-US" sz="2400" dirty="0" err="1"/>
              <a:t>tế</a:t>
            </a:r>
            <a:r>
              <a:rPr lang="en-US" sz="2400" dirty="0"/>
              <a:t> </a:t>
            </a:r>
            <a:r>
              <a:rPr lang="en-US" sz="2400" dirty="0" err="1"/>
              <a:t>giữa</a:t>
            </a:r>
            <a:r>
              <a:rPr lang="en-US" sz="2400" dirty="0"/>
              <a:t> </a:t>
            </a:r>
            <a:r>
              <a:rPr lang="en-US" sz="2400" dirty="0" err="1"/>
              <a:t>các</a:t>
            </a:r>
            <a:r>
              <a:rPr lang="en-US" sz="2400" dirty="0"/>
              <a:t> </a:t>
            </a:r>
            <a:r>
              <a:rPr lang="en-US" sz="2400" dirty="0" err="1"/>
              <a:t>nước</a:t>
            </a:r>
            <a:r>
              <a:rPr lang="en-US" sz="2400" dirty="0"/>
              <a:t> </a:t>
            </a:r>
            <a:r>
              <a:rPr lang="en-US" sz="2400" dirty="0" err="1"/>
              <a:t>giàu</a:t>
            </a:r>
            <a:r>
              <a:rPr lang="en-US" sz="2400" dirty="0"/>
              <a:t> </a:t>
            </a:r>
            <a:r>
              <a:rPr lang="en-US" sz="2400" dirty="0" err="1"/>
              <a:t>và</a:t>
            </a:r>
            <a:r>
              <a:rPr lang="en-US" sz="2400" dirty="0"/>
              <a:t> </a:t>
            </a:r>
            <a:r>
              <a:rPr lang="en-US" sz="2400" dirty="0" err="1"/>
              <a:t>các</a:t>
            </a:r>
            <a:r>
              <a:rPr lang="en-US" sz="2400" dirty="0"/>
              <a:t> </a:t>
            </a:r>
            <a:r>
              <a:rPr lang="en-US" sz="2400" dirty="0" err="1"/>
              <a:t>nước</a:t>
            </a:r>
            <a:r>
              <a:rPr lang="en-US" sz="2400" dirty="0"/>
              <a:t> </a:t>
            </a:r>
            <a:r>
              <a:rPr lang="en-US" sz="2400" dirty="0" err="1"/>
              <a:t>nghèo</a:t>
            </a:r>
            <a:r>
              <a:rPr lang="en-US" sz="2400" dirty="0"/>
              <a:t> </a:t>
            </a:r>
            <a:r>
              <a:rPr lang="en-US" sz="2400" dirty="0" err="1"/>
              <a:t>tạo</a:t>
            </a:r>
            <a:r>
              <a:rPr lang="en-US" sz="2400" dirty="0"/>
              <a:t> ra, </a:t>
            </a:r>
            <a:r>
              <a:rPr lang="en-US" sz="2400" dirty="0" err="1"/>
              <a:t>làm</a:t>
            </a:r>
            <a:r>
              <a:rPr lang="en-US" sz="2400" dirty="0"/>
              <a:t> </a:t>
            </a:r>
            <a:r>
              <a:rPr lang="en-US" sz="2400" dirty="0" err="1"/>
              <a:t>thuê</a:t>
            </a:r>
            <a:r>
              <a:rPr lang="en-US" sz="2400" dirty="0"/>
              <a:t>, </a:t>
            </a:r>
            <a:r>
              <a:rPr lang="en-US" sz="2400" dirty="0" err="1"/>
              <a:t>chiến</a:t>
            </a:r>
            <a:r>
              <a:rPr lang="en-US" sz="2400" dirty="0"/>
              <a:t> </a:t>
            </a:r>
            <a:r>
              <a:rPr lang="en-US" sz="2400" dirty="0" err="1"/>
              <a:t>tranh</a:t>
            </a:r>
            <a:r>
              <a:rPr lang="en-US" sz="2400" dirty="0"/>
              <a:t>, </a:t>
            </a:r>
            <a:r>
              <a:rPr lang="en-US" sz="2400" dirty="0" err="1"/>
              <a:t>thiên</a:t>
            </a:r>
            <a:r>
              <a:rPr lang="en-US" sz="2400" dirty="0"/>
              <a:t> tai, </a:t>
            </a:r>
            <a:r>
              <a:rPr lang="en-US" sz="2400" dirty="0" err="1"/>
              <a:t>lập</a:t>
            </a:r>
            <a:r>
              <a:rPr lang="en-US" sz="2400" dirty="0"/>
              <a:t> </a:t>
            </a:r>
            <a:r>
              <a:rPr lang="en-US" sz="2400" dirty="0" err="1"/>
              <a:t>gia</a:t>
            </a:r>
            <a:r>
              <a:rPr lang="en-US" sz="2400" dirty="0"/>
              <a:t> </a:t>
            </a:r>
            <a:r>
              <a:rPr lang="en-US" sz="2400" dirty="0" err="1"/>
              <a:t>đình</a:t>
            </a:r>
            <a:r>
              <a:rPr lang="en-US" sz="2400" dirty="0"/>
              <a:t>, du </a:t>
            </a:r>
            <a:r>
              <a:rPr lang="en-US" sz="2400" dirty="0" err="1"/>
              <a:t>học</a:t>
            </a:r>
            <a:r>
              <a:rPr lang="en-US" sz="2400" dirty="0"/>
              <a:t> </a:t>
            </a:r>
            <a:r>
              <a:rPr lang="en-US" sz="2400" dirty="0" err="1"/>
              <a:t>và</a:t>
            </a:r>
            <a:r>
              <a:rPr lang="en-US" sz="2400" dirty="0"/>
              <a:t> </a:t>
            </a:r>
            <a:r>
              <a:rPr lang="en-US" sz="2400" dirty="0" err="1"/>
              <a:t>kinh</a:t>
            </a:r>
            <a:r>
              <a:rPr lang="en-US" sz="2400" dirty="0"/>
              <a:t> </a:t>
            </a:r>
            <a:r>
              <a:rPr lang="en-US" sz="2400" dirty="0" err="1"/>
              <a:t>doanh</a:t>
            </a:r>
            <a:r>
              <a:rPr lang="en-US" sz="2400" dirty="0"/>
              <a:t>.</a:t>
            </a:r>
          </a:p>
          <a:p>
            <a:pPr marL="0" indent="0">
              <a:lnSpc>
                <a:spcPct val="90000"/>
              </a:lnSpc>
              <a:buNone/>
            </a:pPr>
            <a:endParaRPr lang="vi-VN" sz="2400" dirty="0"/>
          </a:p>
          <a:p>
            <a:pPr marL="0" indent="0">
              <a:lnSpc>
                <a:spcPct val="90000"/>
              </a:lnSpc>
              <a:buNone/>
            </a:pPr>
            <a:r>
              <a:rPr lang="vi-VN" sz="2400" dirty="0"/>
              <a:t>Số liệu di dân theo Liên Hiệp Quốc: </a:t>
            </a:r>
            <a:r>
              <a:rPr lang="vi-VN" dirty="0"/>
              <a:t>1970: 90 triệu  1990: 153 triệu 2020: 281 triệu</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vi-VN" sz="1200" dirty="0"/>
              <a:t>Tin lành lan truyền trong 50 năm qua nhanh gấp 3 lần trong vùng Nam Mỹ, Châu Phi, Châu Á dù giảm thiểu khá lớn tại Châu Âu và Mỹ. Nhưng sự phát triển của Tin lành vẫn không bắt kịp sự gia tăng dân số của thế giới.</a:t>
            </a:r>
          </a:p>
          <a:p>
            <a:endParaRPr lang="en-US" dirty="0"/>
          </a:p>
        </p:txBody>
      </p:sp>
      <p:sp>
        <p:nvSpPr>
          <p:cNvPr id="4" name="Slide Number Placeholder 3"/>
          <p:cNvSpPr>
            <a:spLocks noGrp="1"/>
          </p:cNvSpPr>
          <p:nvPr>
            <p:ph type="sldNum" sz="quarter" idx="5"/>
          </p:nvPr>
        </p:nvSpPr>
        <p:spPr/>
        <p:txBody>
          <a:bodyPr/>
          <a:lstStyle/>
          <a:p>
            <a:fld id="{20B2955A-FF4C-3E4B-8CC0-DA4C48F1B7DA}" type="slidenum">
              <a:rPr lang="en-US" smtClean="0"/>
              <a:t>16</a:t>
            </a:fld>
            <a:endParaRPr lang="en-US"/>
          </a:p>
        </p:txBody>
      </p:sp>
    </p:spTree>
    <p:extLst>
      <p:ext uri="{BB962C8B-B14F-4D97-AF65-F5344CB8AC3E}">
        <p14:creationId xmlns:p14="http://schemas.microsoft.com/office/powerpoint/2010/main" val="25370098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Từ</a:t>
            </a:r>
            <a:r>
              <a:rPr lang="en-US" dirty="0"/>
              <a:t> 100.000 </a:t>
            </a:r>
            <a:r>
              <a:rPr lang="en-US" dirty="0" err="1"/>
              <a:t>năm</a:t>
            </a:r>
            <a:r>
              <a:rPr lang="en-US" dirty="0"/>
              <a:t> 1970 </a:t>
            </a:r>
            <a:r>
              <a:rPr lang="en-US" dirty="0" err="1"/>
              <a:t>tập</a:t>
            </a:r>
            <a:r>
              <a:rPr lang="en-US" dirty="0"/>
              <a:t> </a:t>
            </a:r>
            <a:r>
              <a:rPr lang="en-US" dirty="0" err="1"/>
              <a:t>trung</a:t>
            </a:r>
            <a:r>
              <a:rPr lang="en-US" dirty="0"/>
              <a:t> 4 </a:t>
            </a:r>
            <a:r>
              <a:rPr lang="en-US" dirty="0" err="1"/>
              <a:t>nước</a:t>
            </a:r>
            <a:r>
              <a:rPr lang="en-US" dirty="0"/>
              <a:t> (</a:t>
            </a:r>
            <a:r>
              <a:rPr lang="en-US" dirty="0" err="1"/>
              <a:t>Pháp,Cam</a:t>
            </a:r>
            <a:r>
              <a:rPr lang="en-US" dirty="0"/>
              <a:t> </a:t>
            </a:r>
            <a:r>
              <a:rPr lang="en-US" dirty="0" err="1"/>
              <a:t>pu</a:t>
            </a:r>
            <a:r>
              <a:rPr lang="en-US" dirty="0"/>
              <a:t> chia, </a:t>
            </a:r>
            <a:r>
              <a:rPr lang="en-US" dirty="0" err="1"/>
              <a:t>Lào</a:t>
            </a:r>
            <a:r>
              <a:rPr lang="en-US" dirty="0"/>
              <a:t>, Nga) </a:t>
            </a:r>
            <a:r>
              <a:rPr lang="en-US" dirty="0" err="1"/>
              <a:t>đến</a:t>
            </a:r>
            <a:r>
              <a:rPr lang="en-US" dirty="0"/>
              <a:t> nay </a:t>
            </a:r>
            <a:r>
              <a:rPr lang="en-US" dirty="0" err="1"/>
              <a:t>hơn</a:t>
            </a:r>
            <a:r>
              <a:rPr lang="en-US" dirty="0"/>
              <a:t> 5.3 </a:t>
            </a:r>
            <a:r>
              <a:rPr lang="en-US" dirty="0" err="1"/>
              <a:t>triẹu</a:t>
            </a:r>
            <a:r>
              <a:rPr lang="en-US" dirty="0"/>
              <a:t> </a:t>
            </a:r>
            <a:r>
              <a:rPr lang="en-US" dirty="0" err="1"/>
              <a:t>sống</a:t>
            </a:r>
            <a:r>
              <a:rPr lang="en-US" dirty="0"/>
              <a:t> </a:t>
            </a:r>
            <a:r>
              <a:rPr lang="en-US" dirty="0" err="1"/>
              <a:t>trên</a:t>
            </a:r>
            <a:r>
              <a:rPr lang="en-US" dirty="0"/>
              <a:t> 130 </a:t>
            </a:r>
            <a:r>
              <a:rPr lang="en-US" dirty="0" err="1"/>
              <a:t>nước</a:t>
            </a:r>
            <a:r>
              <a:rPr lang="en-US" dirty="0"/>
              <a:t>. </a:t>
            </a:r>
            <a:r>
              <a:rPr lang="en-US" dirty="0" err="1"/>
              <a:t>Nhiều</a:t>
            </a:r>
            <a:r>
              <a:rPr lang="en-US" dirty="0"/>
              <a:t> </a:t>
            </a:r>
            <a:r>
              <a:rPr lang="en-US" dirty="0" err="1"/>
              <a:t>nhất</a:t>
            </a:r>
            <a:r>
              <a:rPr lang="en-US" dirty="0"/>
              <a:t> </a:t>
            </a:r>
            <a:r>
              <a:rPr lang="en-US" dirty="0" err="1"/>
              <a:t>dạng</a:t>
            </a:r>
            <a:r>
              <a:rPr lang="en-US" dirty="0"/>
              <a:t> di </a:t>
            </a:r>
            <a:r>
              <a:rPr lang="en-US" dirty="0" err="1"/>
              <a:t>dân</a:t>
            </a:r>
            <a:r>
              <a:rPr lang="en-US" dirty="0"/>
              <a:t> (4 </a:t>
            </a:r>
            <a:r>
              <a:rPr lang="en-US" dirty="0" err="1"/>
              <a:t>triệu</a:t>
            </a:r>
            <a:r>
              <a:rPr lang="en-US" dirty="0"/>
              <a:t>), </a:t>
            </a:r>
            <a:r>
              <a:rPr lang="en-US" dirty="0" err="1"/>
              <a:t>làm</a:t>
            </a:r>
            <a:r>
              <a:rPr lang="en-US" dirty="0"/>
              <a:t> </a:t>
            </a:r>
            <a:r>
              <a:rPr lang="en-US" dirty="0" err="1"/>
              <a:t>công</a:t>
            </a:r>
            <a:r>
              <a:rPr lang="en-US" dirty="0"/>
              <a:t> </a:t>
            </a:r>
            <a:r>
              <a:rPr lang="en-US" dirty="0" err="1"/>
              <a:t>nhân</a:t>
            </a:r>
            <a:r>
              <a:rPr lang="en-US" dirty="0"/>
              <a:t> </a:t>
            </a:r>
            <a:r>
              <a:rPr lang="en-US" dirty="0" err="1"/>
              <a:t>nước</a:t>
            </a:r>
            <a:r>
              <a:rPr lang="en-US" dirty="0"/>
              <a:t> </a:t>
            </a:r>
            <a:r>
              <a:rPr lang="en-US" dirty="0" err="1"/>
              <a:t>ngoài</a:t>
            </a:r>
            <a:r>
              <a:rPr lang="en-US" dirty="0"/>
              <a:t> (600.000), </a:t>
            </a:r>
            <a:r>
              <a:rPr lang="en-US" dirty="0" err="1"/>
              <a:t>làm</a:t>
            </a:r>
            <a:r>
              <a:rPr lang="en-US" dirty="0"/>
              <a:t> </a:t>
            </a:r>
            <a:r>
              <a:rPr lang="en-US" dirty="0" err="1"/>
              <a:t>dâu</a:t>
            </a:r>
            <a:r>
              <a:rPr lang="en-US" dirty="0"/>
              <a:t> </a:t>
            </a:r>
            <a:r>
              <a:rPr lang="en-US" dirty="0" err="1"/>
              <a:t>tại</a:t>
            </a:r>
            <a:r>
              <a:rPr lang="en-US" dirty="0"/>
              <a:t> </a:t>
            </a:r>
            <a:r>
              <a:rPr lang="en-US" dirty="0" err="1"/>
              <a:t>Đài</a:t>
            </a:r>
            <a:r>
              <a:rPr lang="en-US" dirty="0"/>
              <a:t> Loan, </a:t>
            </a:r>
            <a:r>
              <a:rPr lang="en-US" dirty="0" err="1"/>
              <a:t>Trung</a:t>
            </a:r>
            <a:r>
              <a:rPr lang="en-US" dirty="0"/>
              <a:t> </a:t>
            </a:r>
            <a:r>
              <a:rPr lang="en-US" dirty="0" err="1"/>
              <a:t>Quốc</a:t>
            </a:r>
            <a:r>
              <a:rPr lang="en-US" dirty="0"/>
              <a:t>, </a:t>
            </a:r>
            <a:r>
              <a:rPr lang="en-US" dirty="0" err="1"/>
              <a:t>Hàn</a:t>
            </a:r>
            <a:r>
              <a:rPr lang="en-US" dirty="0"/>
              <a:t> </a:t>
            </a:r>
            <a:r>
              <a:rPr lang="en-US" dirty="0" err="1"/>
              <a:t>Quốc</a:t>
            </a:r>
            <a:r>
              <a:rPr lang="en-US" dirty="0"/>
              <a:t>, Sing </a:t>
            </a:r>
            <a:r>
              <a:rPr lang="en-US" dirty="0" err="1"/>
              <a:t>ga</a:t>
            </a:r>
            <a:r>
              <a:rPr lang="en-US" dirty="0"/>
              <a:t> po (</a:t>
            </a:r>
            <a:r>
              <a:rPr lang="en-US" dirty="0" err="1"/>
              <a:t>khoacng</a:t>
            </a:r>
            <a:r>
              <a:rPr lang="en-US" dirty="0"/>
              <a:t> 300.000, du </a:t>
            </a:r>
            <a:r>
              <a:rPr lang="en-US" dirty="0" err="1"/>
              <a:t>học</a:t>
            </a:r>
            <a:r>
              <a:rPr lang="en-US" dirty="0"/>
              <a:t> (100,000)</a:t>
            </a:r>
          </a:p>
          <a:p>
            <a:r>
              <a:rPr lang="en-US" dirty="0" err="1"/>
              <a:t>Họ</a:t>
            </a:r>
            <a:r>
              <a:rPr lang="en-US" dirty="0"/>
              <a:t> </a:t>
            </a:r>
            <a:r>
              <a:rPr lang="en-US" dirty="0" err="1"/>
              <a:t>dễ</a:t>
            </a:r>
            <a:r>
              <a:rPr lang="en-US" dirty="0"/>
              <a:t> </a:t>
            </a:r>
            <a:r>
              <a:rPr lang="en-US" dirty="0" err="1"/>
              <a:t>dàng</a:t>
            </a:r>
            <a:r>
              <a:rPr lang="en-US" dirty="0"/>
              <a:t> </a:t>
            </a:r>
            <a:r>
              <a:rPr lang="en-US" dirty="0" err="1"/>
              <a:t>nghe</a:t>
            </a:r>
            <a:r>
              <a:rPr lang="en-US" dirty="0"/>
              <a:t> </a:t>
            </a:r>
            <a:r>
              <a:rPr lang="en-US" dirty="0" err="1"/>
              <a:t>và</a:t>
            </a:r>
            <a:r>
              <a:rPr lang="en-US" dirty="0"/>
              <a:t> </a:t>
            </a:r>
            <a:r>
              <a:rPr lang="en-US" dirty="0" err="1"/>
              <a:t>tiếp</a:t>
            </a:r>
            <a:r>
              <a:rPr lang="en-US" dirty="0"/>
              <a:t> </a:t>
            </a:r>
            <a:r>
              <a:rPr lang="en-US" dirty="0" err="1"/>
              <a:t>nhận</a:t>
            </a:r>
            <a:r>
              <a:rPr lang="en-US" dirty="0"/>
              <a:t> Tin </a:t>
            </a:r>
            <a:r>
              <a:rPr lang="en-US" dirty="0" err="1"/>
              <a:t>lành</a:t>
            </a:r>
            <a:r>
              <a:rPr lang="en-US" dirty="0"/>
              <a:t> </a:t>
            </a:r>
            <a:r>
              <a:rPr lang="en-US" dirty="0" err="1"/>
              <a:t>vì</a:t>
            </a:r>
            <a:r>
              <a:rPr lang="en-US" dirty="0"/>
              <a:t> ko </a:t>
            </a:r>
            <a:r>
              <a:rPr lang="en-US" dirty="0" err="1"/>
              <a:t>bị</a:t>
            </a:r>
            <a:r>
              <a:rPr lang="en-US" dirty="0"/>
              <a:t> rang </a:t>
            </a:r>
            <a:r>
              <a:rPr lang="en-US" dirty="0" err="1"/>
              <a:t>buộc</a:t>
            </a:r>
            <a:r>
              <a:rPr lang="en-US" dirty="0"/>
              <a:t> </a:t>
            </a:r>
            <a:r>
              <a:rPr lang="en-US" dirty="0" err="1"/>
              <a:t>mạnh</a:t>
            </a:r>
            <a:r>
              <a:rPr lang="en-US" dirty="0"/>
              <a:t> </a:t>
            </a:r>
            <a:r>
              <a:rPr lang="en-US" dirty="0" err="1"/>
              <a:t>bởi</a:t>
            </a:r>
            <a:r>
              <a:rPr lang="en-US" dirty="0"/>
              <a:t> </a:t>
            </a:r>
            <a:r>
              <a:rPr lang="en-US" dirty="0" err="1"/>
              <a:t>gia</a:t>
            </a:r>
            <a:r>
              <a:rPr lang="en-US" dirty="0"/>
              <a:t> </a:t>
            </a:r>
            <a:r>
              <a:rPr lang="en-US" dirty="0" err="1"/>
              <a:t>đình</a:t>
            </a:r>
            <a:r>
              <a:rPr lang="en-US" dirty="0"/>
              <a:t>, </a:t>
            </a:r>
            <a:r>
              <a:rPr lang="en-US" dirty="0" err="1"/>
              <a:t>đạo</a:t>
            </a:r>
            <a:r>
              <a:rPr lang="en-US" dirty="0"/>
              <a:t> </a:t>
            </a:r>
            <a:r>
              <a:rPr lang="en-US" dirty="0" err="1"/>
              <a:t>thờ</a:t>
            </a:r>
            <a:r>
              <a:rPr lang="en-US" dirty="0"/>
              <a:t> </a:t>
            </a:r>
            <a:r>
              <a:rPr lang="en-US" dirty="0" err="1"/>
              <a:t>cúng</a:t>
            </a:r>
            <a:r>
              <a:rPr lang="en-US" dirty="0"/>
              <a:t> </a:t>
            </a:r>
            <a:r>
              <a:rPr lang="en-US" dirty="0" err="1"/>
              <a:t>ông</a:t>
            </a:r>
            <a:r>
              <a:rPr lang="en-US" dirty="0"/>
              <a:t> </a:t>
            </a:r>
            <a:r>
              <a:rPr lang="en-US" dirty="0" err="1"/>
              <a:t>bà</a:t>
            </a:r>
            <a:r>
              <a:rPr lang="en-US" dirty="0"/>
              <a:t>, </a:t>
            </a:r>
            <a:r>
              <a:rPr lang="en-US" dirty="0" err="1"/>
              <a:t>cô</a:t>
            </a:r>
            <a:r>
              <a:rPr lang="en-US" dirty="0"/>
              <a:t> </a:t>
            </a:r>
            <a:r>
              <a:rPr lang="en-US" dirty="0" err="1"/>
              <a:t>đơn</a:t>
            </a:r>
            <a:r>
              <a:rPr lang="en-US" dirty="0"/>
              <a:t> </a:t>
            </a:r>
            <a:r>
              <a:rPr lang="en-US" dirty="0" err="1"/>
              <a:t>nơi</a:t>
            </a:r>
            <a:r>
              <a:rPr lang="en-US" dirty="0"/>
              <a:t> </a:t>
            </a:r>
            <a:r>
              <a:rPr lang="en-US" dirty="0" err="1"/>
              <a:t>đất</a:t>
            </a:r>
            <a:r>
              <a:rPr lang="en-US" dirty="0"/>
              <a:t> </a:t>
            </a:r>
            <a:r>
              <a:rPr lang="en-US" dirty="0" err="1"/>
              <a:t>khách</a:t>
            </a:r>
            <a:r>
              <a:rPr lang="en-US" dirty="0"/>
              <a:t> </a:t>
            </a:r>
            <a:r>
              <a:rPr lang="en-US" dirty="0" err="1"/>
              <a:t>quê</a:t>
            </a:r>
            <a:r>
              <a:rPr lang="en-US" dirty="0"/>
              <a:t> </a:t>
            </a:r>
            <a:r>
              <a:rPr lang="en-US" dirty="0" err="1"/>
              <a:t>người</a:t>
            </a:r>
            <a:r>
              <a:rPr lang="en-US" dirty="0"/>
              <a:t>.</a:t>
            </a:r>
          </a:p>
        </p:txBody>
      </p:sp>
      <p:sp>
        <p:nvSpPr>
          <p:cNvPr id="4" name="Slide Number Placeholder 3"/>
          <p:cNvSpPr>
            <a:spLocks noGrp="1"/>
          </p:cNvSpPr>
          <p:nvPr>
            <p:ph type="sldNum" sz="quarter" idx="5"/>
          </p:nvPr>
        </p:nvSpPr>
        <p:spPr/>
        <p:txBody>
          <a:bodyPr/>
          <a:lstStyle/>
          <a:p>
            <a:fld id="{20B2955A-FF4C-3E4B-8CC0-DA4C48F1B7DA}" type="slidenum">
              <a:rPr lang="en-US" smtClean="0"/>
              <a:t>17</a:t>
            </a:fld>
            <a:endParaRPr lang="en-US"/>
          </a:p>
        </p:txBody>
      </p:sp>
    </p:spTree>
    <p:extLst>
      <p:ext uri="{BB962C8B-B14F-4D97-AF65-F5344CB8AC3E}">
        <p14:creationId xmlns:p14="http://schemas.microsoft.com/office/powerpoint/2010/main" val="12673311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Ngày</a:t>
            </a:r>
            <a:r>
              <a:rPr lang="en-US" dirty="0"/>
              <a:t> nay </a:t>
            </a:r>
            <a:r>
              <a:rPr lang="en-US" dirty="0" err="1"/>
              <a:t>giới</a:t>
            </a:r>
            <a:r>
              <a:rPr lang="en-US" dirty="0"/>
              <a:t> </a:t>
            </a:r>
            <a:r>
              <a:rPr lang="en-US" dirty="0" err="1"/>
              <a:t>trẻ</a:t>
            </a:r>
            <a:r>
              <a:rPr lang="en-US" dirty="0"/>
              <a:t> </a:t>
            </a:r>
            <a:r>
              <a:rPr lang="en-US" dirty="0" err="1"/>
              <a:t>tây</a:t>
            </a:r>
            <a:r>
              <a:rPr lang="en-US" dirty="0"/>
              <a:t> </a:t>
            </a:r>
            <a:r>
              <a:rPr lang="en-US" dirty="0" err="1"/>
              <a:t>phương</a:t>
            </a:r>
            <a:r>
              <a:rPr lang="en-US" dirty="0"/>
              <a:t> </a:t>
            </a:r>
            <a:r>
              <a:rPr lang="en-US" dirty="0" err="1"/>
              <a:t>rời</a:t>
            </a:r>
            <a:r>
              <a:rPr lang="en-US" dirty="0"/>
              <a:t> </a:t>
            </a:r>
            <a:r>
              <a:rPr lang="en-US" dirty="0" err="1"/>
              <a:t>Hội</a:t>
            </a:r>
            <a:r>
              <a:rPr lang="en-US" dirty="0"/>
              <a:t> </a:t>
            </a:r>
            <a:r>
              <a:rPr lang="en-US" dirty="0" err="1"/>
              <a:t>thánh</a:t>
            </a:r>
            <a:r>
              <a:rPr lang="en-US" dirty="0"/>
              <a:t> </a:t>
            </a:r>
            <a:r>
              <a:rPr lang="en-US" dirty="0" err="1"/>
              <a:t>gần</a:t>
            </a:r>
            <a:r>
              <a:rPr lang="en-US" dirty="0"/>
              <a:t> 40%. 5% </a:t>
            </a:r>
            <a:r>
              <a:rPr lang="en-US" dirty="0" err="1"/>
              <a:t>người</a:t>
            </a:r>
            <a:r>
              <a:rPr lang="en-US" dirty="0"/>
              <a:t> </a:t>
            </a:r>
            <a:r>
              <a:rPr lang="en-US" dirty="0" err="1"/>
              <a:t>trẻ</a:t>
            </a:r>
            <a:r>
              <a:rPr lang="en-US" dirty="0"/>
              <a:t> </a:t>
            </a:r>
            <a:r>
              <a:rPr lang="en-US" dirty="0" err="1"/>
              <a:t>Hàn</a:t>
            </a:r>
            <a:r>
              <a:rPr lang="en-US" dirty="0"/>
              <a:t> </a:t>
            </a:r>
            <a:r>
              <a:rPr lang="en-US" dirty="0" err="1"/>
              <a:t>quốc</a:t>
            </a:r>
            <a:r>
              <a:rPr lang="en-US" dirty="0"/>
              <a:t> </a:t>
            </a:r>
            <a:r>
              <a:rPr lang="en-US" dirty="0" err="1"/>
              <a:t>đi</a:t>
            </a:r>
            <a:r>
              <a:rPr lang="en-US" dirty="0"/>
              <a:t> </a:t>
            </a:r>
            <a:r>
              <a:rPr lang="en-US" dirty="0" err="1"/>
              <a:t>nhà</a:t>
            </a:r>
            <a:r>
              <a:rPr lang="en-US" dirty="0"/>
              <a:t> </a:t>
            </a:r>
            <a:r>
              <a:rPr lang="en-US" dirty="0" err="1"/>
              <a:t>thờ</a:t>
            </a:r>
            <a:r>
              <a:rPr lang="en-US" dirty="0"/>
              <a:t>.</a:t>
            </a:r>
          </a:p>
          <a:p>
            <a:r>
              <a:rPr lang="en-US" dirty="0" err="1"/>
              <a:t>Giới</a:t>
            </a:r>
            <a:r>
              <a:rPr lang="en-US" dirty="0"/>
              <a:t> </a:t>
            </a:r>
            <a:r>
              <a:rPr lang="en-US" dirty="0" err="1"/>
              <a:t>trẻ</a:t>
            </a:r>
            <a:r>
              <a:rPr lang="en-US" dirty="0"/>
              <a:t> </a:t>
            </a:r>
            <a:r>
              <a:rPr lang="en-US" dirty="0" err="1"/>
              <a:t>hôm</a:t>
            </a:r>
            <a:r>
              <a:rPr lang="en-US" dirty="0"/>
              <a:t> nay </a:t>
            </a:r>
            <a:r>
              <a:rPr lang="en-US" dirty="0" err="1"/>
              <a:t>muốn</a:t>
            </a:r>
            <a:r>
              <a:rPr lang="en-US" dirty="0"/>
              <a:t> </a:t>
            </a:r>
            <a:r>
              <a:rPr lang="en-US" dirty="0" err="1"/>
              <a:t>thấy</a:t>
            </a:r>
            <a:r>
              <a:rPr lang="en-US" dirty="0"/>
              <a:t> </a:t>
            </a:r>
            <a:r>
              <a:rPr lang="en-US" dirty="0" err="1"/>
              <a:t>mô</a:t>
            </a:r>
            <a:r>
              <a:rPr lang="en-US" dirty="0"/>
              <a:t> </a:t>
            </a:r>
            <a:r>
              <a:rPr lang="en-US" dirty="0" err="1"/>
              <a:t>hình</a:t>
            </a:r>
            <a:r>
              <a:rPr lang="en-US" dirty="0"/>
              <a:t> </a:t>
            </a:r>
            <a:r>
              <a:rPr lang="en-US" dirty="0" err="1"/>
              <a:t>không</a:t>
            </a:r>
            <a:r>
              <a:rPr lang="en-US" dirty="0"/>
              <a:t> </a:t>
            </a:r>
            <a:r>
              <a:rPr lang="en-US" dirty="0" err="1"/>
              <a:t>muốn</a:t>
            </a:r>
            <a:r>
              <a:rPr lang="en-US" dirty="0"/>
              <a:t> </a:t>
            </a:r>
            <a:r>
              <a:rPr lang="en-US" dirty="0" err="1"/>
              <a:t>nghe</a:t>
            </a:r>
            <a:r>
              <a:rPr lang="en-US" dirty="0"/>
              <a:t> </a:t>
            </a:r>
            <a:r>
              <a:rPr lang="en-US" dirty="0" err="1"/>
              <a:t>thông</a:t>
            </a:r>
            <a:r>
              <a:rPr lang="en-US" dirty="0"/>
              <a:t> tin. </a:t>
            </a:r>
            <a:r>
              <a:rPr lang="en-US" dirty="0" err="1"/>
              <a:t>Các</a:t>
            </a:r>
            <a:r>
              <a:rPr lang="en-US" dirty="0"/>
              <a:t> </a:t>
            </a:r>
            <a:r>
              <a:rPr lang="en-US" dirty="0" err="1"/>
              <a:t>bạn</a:t>
            </a:r>
            <a:r>
              <a:rPr lang="en-US" dirty="0"/>
              <a:t> </a:t>
            </a:r>
            <a:r>
              <a:rPr lang="en-US" dirty="0" err="1"/>
              <a:t>trẻ</a:t>
            </a:r>
            <a:r>
              <a:rPr lang="en-US" dirty="0"/>
              <a:t> </a:t>
            </a:r>
            <a:r>
              <a:rPr lang="en-US" dirty="0" err="1"/>
              <a:t>muốn</a:t>
            </a:r>
            <a:r>
              <a:rPr lang="en-US" dirty="0"/>
              <a:t> </a:t>
            </a:r>
            <a:r>
              <a:rPr lang="en-US" dirty="0" err="1"/>
              <a:t>sự</a:t>
            </a:r>
            <a:r>
              <a:rPr lang="en-US" dirty="0"/>
              <a:t> </a:t>
            </a:r>
            <a:r>
              <a:rPr lang="en-US" dirty="0" err="1"/>
              <a:t>công</a:t>
            </a:r>
            <a:r>
              <a:rPr lang="en-US" dirty="0"/>
              <a:t> </a:t>
            </a:r>
            <a:r>
              <a:rPr lang="en-US" dirty="0" err="1"/>
              <a:t>bằng</a:t>
            </a:r>
            <a:r>
              <a:rPr lang="en-US" dirty="0"/>
              <a:t> </a:t>
            </a:r>
            <a:r>
              <a:rPr lang="en-US" dirty="0" err="1"/>
              <a:t>không</a:t>
            </a:r>
            <a:r>
              <a:rPr lang="en-US" dirty="0"/>
              <a:t> </a:t>
            </a:r>
            <a:r>
              <a:rPr lang="en-US" dirty="0" err="1"/>
              <a:t>muốn</a:t>
            </a:r>
            <a:r>
              <a:rPr lang="en-US" dirty="0"/>
              <a:t> </a:t>
            </a:r>
            <a:r>
              <a:rPr lang="en-US" dirty="0" err="1"/>
              <a:t>kỳ</a:t>
            </a:r>
            <a:r>
              <a:rPr lang="en-US" dirty="0"/>
              <a:t> </a:t>
            </a:r>
            <a:r>
              <a:rPr lang="en-US" dirty="0" err="1"/>
              <a:t>thị</a:t>
            </a:r>
            <a:r>
              <a:rPr lang="en-US" dirty="0"/>
              <a:t> hay </a:t>
            </a:r>
            <a:r>
              <a:rPr lang="en-US" dirty="0" err="1"/>
              <a:t>độc</a:t>
            </a:r>
            <a:r>
              <a:rPr lang="en-US" dirty="0"/>
              <a:t> </a:t>
            </a:r>
            <a:r>
              <a:rPr lang="en-US" dirty="0" err="1"/>
              <a:t>đóan</a:t>
            </a:r>
            <a:r>
              <a:rPr lang="en-US" dirty="0"/>
              <a:t>. </a:t>
            </a:r>
            <a:r>
              <a:rPr lang="en-US" dirty="0" err="1"/>
              <a:t>Muốn</a:t>
            </a:r>
            <a:r>
              <a:rPr lang="en-US" dirty="0"/>
              <a:t> </a:t>
            </a:r>
            <a:r>
              <a:rPr lang="en-US" dirty="0" err="1"/>
              <a:t>được</a:t>
            </a:r>
            <a:r>
              <a:rPr lang="en-US" dirty="0"/>
              <a:t> </a:t>
            </a:r>
            <a:r>
              <a:rPr lang="en-US" dirty="0" err="1"/>
              <a:t>thông</a:t>
            </a:r>
            <a:r>
              <a:rPr lang="en-US" dirty="0"/>
              <a:t> </a:t>
            </a:r>
            <a:r>
              <a:rPr lang="en-US" dirty="0" err="1"/>
              <a:t>hiểu</a:t>
            </a:r>
            <a:r>
              <a:rPr lang="en-US" dirty="0"/>
              <a:t> </a:t>
            </a:r>
            <a:r>
              <a:rPr lang="en-US" dirty="0" err="1"/>
              <a:t>hơn</a:t>
            </a:r>
            <a:r>
              <a:rPr lang="en-US" dirty="0"/>
              <a:t> </a:t>
            </a:r>
            <a:r>
              <a:rPr lang="en-US" dirty="0" err="1"/>
              <a:t>chỉ</a:t>
            </a:r>
            <a:r>
              <a:rPr lang="en-US" dirty="0"/>
              <a:t> </a:t>
            </a:r>
            <a:r>
              <a:rPr lang="en-US" dirty="0" err="1"/>
              <a:t>trích</a:t>
            </a:r>
            <a:r>
              <a:rPr lang="en-US" dirty="0"/>
              <a:t> </a:t>
            </a:r>
            <a:r>
              <a:rPr lang="en-US" dirty="0" err="1"/>
              <a:t>cấo</a:t>
            </a:r>
            <a:r>
              <a:rPr lang="en-US" dirty="0"/>
              <a:t> </a:t>
            </a:r>
            <a:r>
              <a:rPr lang="en-US" dirty="0" err="1"/>
              <a:t>đoán</a:t>
            </a:r>
            <a:r>
              <a:rPr lang="en-US" dirty="0"/>
              <a:t>.</a:t>
            </a:r>
          </a:p>
          <a:p>
            <a:endParaRPr lang="en-US" dirty="0"/>
          </a:p>
          <a:p>
            <a:r>
              <a:rPr lang="en-US" dirty="0" err="1"/>
              <a:t>Thiếu</a:t>
            </a:r>
            <a:r>
              <a:rPr lang="en-US" dirty="0"/>
              <a:t> </a:t>
            </a:r>
            <a:r>
              <a:rPr lang="en-US" dirty="0" err="1"/>
              <a:t>nhi</a:t>
            </a:r>
            <a:r>
              <a:rPr lang="en-US" dirty="0"/>
              <a:t> </a:t>
            </a:r>
            <a:r>
              <a:rPr lang="en-US" dirty="0" err="1"/>
              <a:t>và</a:t>
            </a:r>
            <a:r>
              <a:rPr lang="en-US" dirty="0"/>
              <a:t> </a:t>
            </a:r>
            <a:r>
              <a:rPr lang="en-US" dirty="0" err="1"/>
              <a:t>Thiếu</a:t>
            </a:r>
            <a:r>
              <a:rPr lang="en-US" dirty="0"/>
              <a:t> </a:t>
            </a:r>
            <a:r>
              <a:rPr lang="en-US" dirty="0" err="1"/>
              <a:t>niên</a:t>
            </a:r>
            <a:r>
              <a:rPr lang="en-US" dirty="0"/>
              <a:t> </a:t>
            </a:r>
            <a:r>
              <a:rPr lang="en-US" dirty="0" err="1"/>
              <a:t>là</a:t>
            </a:r>
            <a:r>
              <a:rPr lang="en-US" dirty="0"/>
              <a:t> </a:t>
            </a:r>
            <a:r>
              <a:rPr lang="en-US" dirty="0" err="1"/>
              <a:t>cánh</a:t>
            </a:r>
            <a:r>
              <a:rPr lang="en-US" dirty="0"/>
              <a:t> </a:t>
            </a:r>
            <a:r>
              <a:rPr lang="en-US" dirty="0" err="1"/>
              <a:t>đồng</a:t>
            </a:r>
            <a:r>
              <a:rPr lang="en-US" dirty="0"/>
              <a:t> </a:t>
            </a:r>
            <a:r>
              <a:rPr lang="en-US" dirty="0" err="1"/>
              <a:t>mầu</a:t>
            </a:r>
            <a:r>
              <a:rPr lang="en-US" dirty="0"/>
              <a:t> </a:t>
            </a:r>
            <a:r>
              <a:rPr lang="en-US" dirty="0" err="1"/>
              <a:t>mỡ</a:t>
            </a:r>
            <a:r>
              <a:rPr lang="en-US" dirty="0"/>
              <a:t> </a:t>
            </a:r>
            <a:r>
              <a:rPr lang="en-US" dirty="0" err="1"/>
              <a:t>nhất</a:t>
            </a:r>
            <a:r>
              <a:rPr lang="en-US" dirty="0"/>
              <a:t> </a:t>
            </a:r>
            <a:r>
              <a:rPr lang="en-US" dirty="0" err="1"/>
              <a:t>cho</a:t>
            </a:r>
            <a:r>
              <a:rPr lang="en-US" dirty="0"/>
              <a:t> </a:t>
            </a:r>
            <a:r>
              <a:rPr lang="en-US" dirty="0" err="1"/>
              <a:t>truyền</a:t>
            </a:r>
            <a:r>
              <a:rPr lang="en-US" dirty="0"/>
              <a:t> </a:t>
            </a:r>
            <a:r>
              <a:rPr lang="en-US" dirty="0" err="1"/>
              <a:t>giáo</a:t>
            </a:r>
            <a:r>
              <a:rPr lang="en-US" dirty="0"/>
              <a:t> </a:t>
            </a:r>
            <a:r>
              <a:rPr lang="en-US" dirty="0" err="1"/>
              <a:t>tại</a:t>
            </a:r>
            <a:r>
              <a:rPr lang="en-US" dirty="0"/>
              <a:t> </a:t>
            </a:r>
            <a:r>
              <a:rPr lang="en-US" dirty="0" err="1"/>
              <a:t>các</a:t>
            </a:r>
            <a:r>
              <a:rPr lang="en-US" dirty="0"/>
              <a:t> </a:t>
            </a:r>
            <a:r>
              <a:rPr lang="en-US" dirty="0" err="1"/>
              <a:t>nước</a:t>
            </a:r>
            <a:r>
              <a:rPr lang="en-US" dirty="0"/>
              <a:t> </a:t>
            </a:r>
            <a:r>
              <a:rPr lang="en-US" dirty="0" err="1"/>
              <a:t>đang</a:t>
            </a:r>
            <a:r>
              <a:rPr lang="en-US" dirty="0"/>
              <a:t> </a:t>
            </a:r>
            <a:r>
              <a:rPr lang="en-US" dirty="0" err="1"/>
              <a:t>phát</a:t>
            </a:r>
            <a:r>
              <a:rPr lang="en-US" dirty="0"/>
              <a:t> </a:t>
            </a:r>
            <a:r>
              <a:rPr lang="en-US" dirty="0" err="1"/>
              <a:t>triển</a:t>
            </a:r>
            <a:r>
              <a:rPr lang="en-US" dirty="0"/>
              <a:t> </a:t>
            </a:r>
            <a:r>
              <a:rPr lang="en-US" dirty="0" err="1"/>
              <a:t>trong</a:t>
            </a:r>
            <a:r>
              <a:rPr lang="en-US" dirty="0"/>
              <a:t> </a:t>
            </a:r>
            <a:r>
              <a:rPr lang="en-US" dirty="0" err="1"/>
              <a:t>đó</a:t>
            </a:r>
            <a:r>
              <a:rPr lang="en-US" dirty="0"/>
              <a:t> </a:t>
            </a:r>
            <a:r>
              <a:rPr lang="en-US" dirty="0" err="1"/>
              <a:t>có</a:t>
            </a:r>
            <a:r>
              <a:rPr lang="en-US" dirty="0"/>
              <a:t> </a:t>
            </a:r>
            <a:r>
              <a:rPr lang="en-US" dirty="0" err="1"/>
              <a:t>Việt</a:t>
            </a:r>
            <a:r>
              <a:rPr lang="en-US" dirty="0"/>
              <a:t> </a:t>
            </a:r>
            <a:r>
              <a:rPr lang="en-US" dirty="0" err="1"/>
              <a:t>nam</a:t>
            </a:r>
            <a:r>
              <a:rPr lang="en-US" dirty="0"/>
              <a:t>.</a:t>
            </a:r>
          </a:p>
          <a:p>
            <a:r>
              <a:rPr lang="en-US" dirty="0" err="1"/>
              <a:t>Awana</a:t>
            </a:r>
            <a:r>
              <a:rPr lang="en-US" dirty="0"/>
              <a:t> Vietnam </a:t>
            </a:r>
            <a:r>
              <a:rPr lang="en-US" dirty="0" err="1"/>
              <a:t>xây</a:t>
            </a:r>
            <a:r>
              <a:rPr lang="en-US" dirty="0"/>
              <a:t> dung </a:t>
            </a:r>
            <a:r>
              <a:rPr lang="en-US" dirty="0" err="1"/>
              <a:t>trên</a:t>
            </a:r>
            <a:r>
              <a:rPr lang="en-US" dirty="0"/>
              <a:t> </a:t>
            </a:r>
            <a:r>
              <a:rPr lang="en-US" dirty="0" err="1"/>
              <a:t>những</a:t>
            </a:r>
            <a:r>
              <a:rPr lang="en-US" dirty="0"/>
              <a:t> </a:t>
            </a:r>
            <a:r>
              <a:rPr lang="en-US" dirty="0" err="1"/>
              <a:t>dứ</a:t>
            </a:r>
            <a:r>
              <a:rPr lang="en-US" dirty="0"/>
              <a:t> </a:t>
            </a:r>
            <a:r>
              <a:rPr lang="en-US" dirty="0" err="1"/>
              <a:t>kiện</a:t>
            </a:r>
            <a:r>
              <a:rPr lang="en-US" dirty="0"/>
              <a:t> </a:t>
            </a:r>
            <a:r>
              <a:rPr lang="en-US" dirty="0" err="1"/>
              <a:t>này</a:t>
            </a:r>
            <a:r>
              <a:rPr lang="en-US" dirty="0"/>
              <a:t>.</a:t>
            </a:r>
          </a:p>
        </p:txBody>
      </p:sp>
      <p:sp>
        <p:nvSpPr>
          <p:cNvPr id="4" name="Slide Number Placeholder 3"/>
          <p:cNvSpPr>
            <a:spLocks noGrp="1"/>
          </p:cNvSpPr>
          <p:nvPr>
            <p:ph type="sldNum" sz="quarter" idx="5"/>
          </p:nvPr>
        </p:nvSpPr>
        <p:spPr/>
        <p:txBody>
          <a:bodyPr/>
          <a:lstStyle/>
          <a:p>
            <a:fld id="{20B2955A-FF4C-3E4B-8CC0-DA4C48F1B7DA}" type="slidenum">
              <a:rPr lang="en-US" smtClean="0"/>
              <a:t>18</a:t>
            </a:fld>
            <a:endParaRPr lang="en-US"/>
          </a:p>
        </p:txBody>
      </p:sp>
    </p:spTree>
    <p:extLst>
      <p:ext uri="{BB962C8B-B14F-4D97-AF65-F5344CB8AC3E}">
        <p14:creationId xmlns:p14="http://schemas.microsoft.com/office/powerpoint/2010/main" val="36563199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Các</a:t>
            </a:r>
            <a:r>
              <a:rPr lang="en-US" dirty="0"/>
              <a:t> </a:t>
            </a:r>
            <a:r>
              <a:rPr lang="en-US" dirty="0" err="1"/>
              <a:t>lãnh</a:t>
            </a:r>
            <a:r>
              <a:rPr lang="en-US" dirty="0"/>
              <a:t> </a:t>
            </a:r>
            <a:r>
              <a:rPr lang="en-US" dirty="0" err="1"/>
              <a:t>vực</a:t>
            </a:r>
            <a:r>
              <a:rPr lang="en-US" dirty="0"/>
              <a:t>, </a:t>
            </a:r>
            <a:r>
              <a:rPr lang="en-US" dirty="0" err="1"/>
              <a:t>ngành</a:t>
            </a:r>
            <a:r>
              <a:rPr lang="en-US" dirty="0"/>
              <a:t> </a:t>
            </a:r>
            <a:r>
              <a:rPr lang="en-US" dirty="0" err="1"/>
              <a:t>nghề</a:t>
            </a:r>
            <a:r>
              <a:rPr lang="en-US" dirty="0"/>
              <a:t> </a:t>
            </a:r>
            <a:r>
              <a:rPr lang="en-US" dirty="0" err="1"/>
              <a:t>và</a:t>
            </a:r>
            <a:r>
              <a:rPr lang="en-US" dirty="0"/>
              <a:t> </a:t>
            </a:r>
            <a:r>
              <a:rPr lang="en-US" dirty="0" err="1"/>
              <a:t>cộng</a:t>
            </a:r>
            <a:r>
              <a:rPr lang="en-US" dirty="0"/>
              <a:t> </a:t>
            </a:r>
            <a:r>
              <a:rPr lang="en-US" dirty="0" err="1"/>
              <a:t>đồng</a:t>
            </a:r>
            <a:r>
              <a:rPr lang="en-US" dirty="0"/>
              <a:t> </a:t>
            </a:r>
            <a:r>
              <a:rPr lang="en-US" dirty="0" err="1"/>
              <a:t>đây</a:t>
            </a:r>
            <a:r>
              <a:rPr lang="en-US" dirty="0"/>
              <a:t> </a:t>
            </a:r>
            <a:r>
              <a:rPr lang="en-US" dirty="0" err="1"/>
              <a:t>là</a:t>
            </a:r>
            <a:r>
              <a:rPr lang="en-US" dirty="0"/>
              <a:t> </a:t>
            </a:r>
            <a:r>
              <a:rPr lang="en-US" dirty="0" err="1"/>
              <a:t>nơi</a:t>
            </a:r>
            <a:r>
              <a:rPr lang="en-US" dirty="0"/>
              <a:t> </a:t>
            </a:r>
            <a:r>
              <a:rPr lang="en-US" dirty="0" err="1"/>
              <a:t>chúng</a:t>
            </a:r>
            <a:r>
              <a:rPr lang="en-US" dirty="0"/>
              <a:t> ta </a:t>
            </a:r>
            <a:r>
              <a:rPr lang="en-US" dirty="0" err="1"/>
              <a:t>ảnh</a:t>
            </a:r>
            <a:r>
              <a:rPr lang="en-US" dirty="0"/>
              <a:t> </a:t>
            </a:r>
            <a:r>
              <a:rPr lang="en-US" dirty="0" err="1"/>
              <a:t>hưởng</a:t>
            </a:r>
            <a:r>
              <a:rPr lang="en-US" dirty="0"/>
              <a:t> </a:t>
            </a:r>
            <a:r>
              <a:rPr lang="en-US" dirty="0" err="1"/>
              <a:t>để</a:t>
            </a:r>
            <a:r>
              <a:rPr lang="en-US" dirty="0"/>
              <a:t> </a:t>
            </a:r>
            <a:r>
              <a:rPr lang="en-US" dirty="0" err="1"/>
              <a:t>toả</a:t>
            </a:r>
            <a:r>
              <a:rPr lang="en-US" dirty="0"/>
              <a:t> </a:t>
            </a:r>
            <a:r>
              <a:rPr lang="en-US" dirty="0" err="1"/>
              <a:t>sáng</a:t>
            </a:r>
            <a:r>
              <a:rPr lang="en-US" dirty="0"/>
              <a:t> </a:t>
            </a:r>
            <a:r>
              <a:rPr lang="en-US" dirty="0" err="1"/>
              <a:t>để</a:t>
            </a:r>
            <a:r>
              <a:rPr lang="en-US" dirty="0"/>
              <a:t> </a:t>
            </a:r>
            <a:r>
              <a:rPr lang="en-US" dirty="0" err="1"/>
              <a:t>lan</a:t>
            </a:r>
            <a:r>
              <a:rPr lang="en-US" dirty="0"/>
              <a:t> </a:t>
            </a:r>
            <a:r>
              <a:rPr lang="en-US" dirty="0" err="1"/>
              <a:t>toả</a:t>
            </a:r>
            <a:r>
              <a:rPr lang="en-US" dirty="0"/>
              <a:t> </a:t>
            </a:r>
            <a:r>
              <a:rPr lang="en-US" dirty="0" err="1"/>
              <a:t>mùi</a:t>
            </a:r>
            <a:r>
              <a:rPr lang="en-US" dirty="0"/>
              <a:t> </a:t>
            </a:r>
            <a:r>
              <a:rPr lang="en-US" dirty="0" err="1"/>
              <a:t>hương</a:t>
            </a:r>
            <a:r>
              <a:rPr lang="en-US" dirty="0"/>
              <a:t> </a:t>
            </a:r>
            <a:r>
              <a:rPr lang="en-US" dirty="0" err="1"/>
              <a:t>của</a:t>
            </a:r>
            <a:r>
              <a:rPr lang="en-US" dirty="0"/>
              <a:t> </a:t>
            </a:r>
            <a:r>
              <a:rPr lang="en-US" dirty="0" err="1"/>
              <a:t>Đấng</a:t>
            </a:r>
            <a:r>
              <a:rPr lang="en-US" dirty="0"/>
              <a:t> </a:t>
            </a:r>
            <a:r>
              <a:rPr lang="en-US" dirty="0" err="1"/>
              <a:t>Chríst</a:t>
            </a:r>
            <a:r>
              <a:rPr lang="en-US" dirty="0"/>
              <a:t> </a:t>
            </a:r>
            <a:r>
              <a:rPr lang="en-US" dirty="0" err="1"/>
              <a:t>nơi</a:t>
            </a:r>
            <a:r>
              <a:rPr lang="en-US" dirty="0"/>
              <a:t> </a:t>
            </a:r>
            <a:r>
              <a:rPr lang="en-US" dirty="0" err="1"/>
              <a:t>bảo</a:t>
            </a:r>
            <a:r>
              <a:rPr lang="en-US" dirty="0"/>
              <a:t> </a:t>
            </a:r>
            <a:r>
              <a:rPr lang="en-US" dirty="0" err="1"/>
              <a:t>tồn</a:t>
            </a:r>
            <a:r>
              <a:rPr lang="en-US" dirty="0"/>
              <a:t> </a:t>
            </a:r>
            <a:r>
              <a:rPr lang="en-US" dirty="0" err="1"/>
              <a:t>lẽ</a:t>
            </a:r>
            <a:r>
              <a:rPr lang="en-US" dirty="0"/>
              <a:t> </a:t>
            </a:r>
            <a:r>
              <a:rPr lang="en-US" dirty="0" err="1"/>
              <a:t>thật</a:t>
            </a:r>
            <a:r>
              <a:rPr lang="en-US" dirty="0"/>
              <a:t> </a:t>
            </a:r>
            <a:r>
              <a:rPr lang="en-US" dirty="0" err="1"/>
              <a:t>của</a:t>
            </a:r>
            <a:r>
              <a:rPr lang="en-US" dirty="0"/>
              <a:t> </a:t>
            </a:r>
            <a:r>
              <a:rPr lang="en-US" dirty="0" err="1"/>
              <a:t>Thiên</a:t>
            </a:r>
            <a:r>
              <a:rPr lang="en-US" dirty="0"/>
              <a:t> </a:t>
            </a:r>
            <a:r>
              <a:rPr lang="en-US" dirty="0" err="1"/>
              <a:t>Chúa</a:t>
            </a:r>
            <a:r>
              <a:rPr lang="en-US" dirty="0"/>
              <a:t>.</a:t>
            </a:r>
          </a:p>
          <a:p>
            <a:endParaRPr lang="en-US" dirty="0"/>
          </a:p>
          <a:p>
            <a:r>
              <a:rPr lang="en-US" dirty="0" err="1"/>
              <a:t>Mạng</a:t>
            </a:r>
            <a:r>
              <a:rPr lang="en-US" dirty="0"/>
              <a:t> </a:t>
            </a:r>
            <a:r>
              <a:rPr lang="en-US" dirty="0" err="1"/>
              <a:t>xã</a:t>
            </a:r>
            <a:r>
              <a:rPr lang="en-US" dirty="0"/>
              <a:t> </a:t>
            </a:r>
            <a:r>
              <a:rPr lang="en-US" dirty="0" err="1"/>
              <a:t>hội</a:t>
            </a:r>
            <a:r>
              <a:rPr lang="en-US" dirty="0"/>
              <a:t> </a:t>
            </a:r>
            <a:r>
              <a:rPr lang="en-US" dirty="0" err="1"/>
              <a:t>là</a:t>
            </a:r>
            <a:r>
              <a:rPr lang="en-US" dirty="0"/>
              <a:t> </a:t>
            </a:r>
            <a:r>
              <a:rPr lang="en-US" dirty="0" err="1"/>
              <a:t>cộng</a:t>
            </a:r>
            <a:r>
              <a:rPr lang="en-US" dirty="0"/>
              <a:t> </a:t>
            </a:r>
            <a:r>
              <a:rPr lang="en-US" dirty="0" err="1"/>
              <a:t>đồng</a:t>
            </a:r>
            <a:r>
              <a:rPr lang="en-US" dirty="0"/>
              <a:t> </a:t>
            </a:r>
            <a:r>
              <a:rPr lang="en-US" dirty="0" err="1"/>
              <a:t>ảo</a:t>
            </a:r>
            <a:r>
              <a:rPr lang="en-US" dirty="0"/>
              <a:t> </a:t>
            </a:r>
            <a:r>
              <a:rPr lang="en-US" dirty="0" err="1"/>
              <a:t>lớn</a:t>
            </a:r>
            <a:r>
              <a:rPr lang="en-US" dirty="0"/>
              <a:t> </a:t>
            </a:r>
            <a:r>
              <a:rPr lang="en-US" dirty="0" err="1"/>
              <a:t>nhất</a:t>
            </a:r>
            <a:r>
              <a:rPr lang="en-US" dirty="0"/>
              <a:t> </a:t>
            </a:r>
            <a:r>
              <a:rPr lang="en-US" dirty="0" err="1"/>
              <a:t>hiện</a:t>
            </a:r>
            <a:r>
              <a:rPr lang="en-US" dirty="0"/>
              <a:t> nay.</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Con </a:t>
            </a:r>
            <a:r>
              <a:rPr lang="en-US" dirty="0" err="1"/>
              <a:t>nguoi</a:t>
            </a:r>
            <a:r>
              <a:rPr lang="en-US" dirty="0"/>
              <a:t> </a:t>
            </a:r>
            <a:r>
              <a:rPr lang="en-US" dirty="0" err="1"/>
              <a:t>không</a:t>
            </a:r>
            <a:r>
              <a:rPr lang="en-US" dirty="0"/>
              <a:t> co </a:t>
            </a:r>
            <a:r>
              <a:rPr lang="en-US" dirty="0" err="1"/>
              <a:t>sứ</a:t>
            </a:r>
            <a:r>
              <a:rPr lang="en-US" dirty="0"/>
              <a:t> </a:t>
            </a:r>
            <a:r>
              <a:rPr lang="en-US" dirty="0" err="1"/>
              <a:t>mạng</a:t>
            </a:r>
            <a:r>
              <a:rPr lang="en-US" dirty="0"/>
              <a:t> </a:t>
            </a:r>
            <a:r>
              <a:rPr lang="en-US" dirty="0" err="1"/>
              <a:t>chỉ</a:t>
            </a:r>
            <a:r>
              <a:rPr lang="en-US" dirty="0"/>
              <a:t> </a:t>
            </a:r>
            <a:r>
              <a:rPr lang="en-US" dirty="0" err="1"/>
              <a:t>sống</a:t>
            </a:r>
            <a:r>
              <a:rPr lang="en-US" dirty="0"/>
              <a:t> </a:t>
            </a:r>
            <a:r>
              <a:rPr lang="en-US" dirty="0" err="1"/>
              <a:t>thừa</a:t>
            </a:r>
            <a:r>
              <a:rPr lang="en-US" dirty="0"/>
              <a:t> </a:t>
            </a:r>
            <a:r>
              <a:rPr lang="en-US" dirty="0" err="1"/>
              <a:t>vô</a:t>
            </a:r>
            <a:r>
              <a:rPr lang="en-US" dirty="0"/>
              <a:t> </a:t>
            </a:r>
            <a:r>
              <a:rPr lang="en-US" dirty="0" err="1"/>
              <a:t>nghĩa</a:t>
            </a:r>
            <a:r>
              <a:rPr lang="en-US" dirty="0"/>
              <a:t>, CĐN </a:t>
            </a:r>
            <a:r>
              <a:rPr lang="en-US" dirty="0" err="1"/>
              <a:t>không</a:t>
            </a:r>
            <a:r>
              <a:rPr lang="en-US" dirty="0"/>
              <a:t> </a:t>
            </a:r>
            <a:r>
              <a:rPr lang="en-US" dirty="0" err="1"/>
              <a:t>có</a:t>
            </a:r>
            <a:r>
              <a:rPr lang="en-US" dirty="0"/>
              <a:t> </a:t>
            </a:r>
            <a:r>
              <a:rPr lang="en-US" dirty="0" err="1"/>
              <a:t>sứ</a:t>
            </a:r>
            <a:r>
              <a:rPr lang="en-US" dirty="0"/>
              <a:t> </a:t>
            </a:r>
            <a:r>
              <a:rPr lang="en-US" dirty="0" err="1"/>
              <a:t>mạng</a:t>
            </a:r>
            <a:r>
              <a:rPr lang="en-US" dirty="0"/>
              <a:t> </a:t>
            </a:r>
            <a:r>
              <a:rPr lang="en-US" dirty="0" err="1"/>
              <a:t>là</a:t>
            </a:r>
            <a:r>
              <a:rPr lang="en-US" dirty="0"/>
              <a:t> CĐN </a:t>
            </a:r>
            <a:r>
              <a:rPr lang="en-US" dirty="0" err="1"/>
              <a:t>vô</a:t>
            </a:r>
            <a:r>
              <a:rPr lang="en-US" dirty="0"/>
              <a:t> dung, HT </a:t>
            </a:r>
            <a:r>
              <a:rPr lang="en-US" dirty="0" err="1"/>
              <a:t>không</a:t>
            </a:r>
            <a:r>
              <a:rPr lang="en-US" dirty="0"/>
              <a:t> </a:t>
            </a:r>
            <a:r>
              <a:rPr lang="en-US" dirty="0" err="1"/>
              <a:t>có</a:t>
            </a:r>
            <a:r>
              <a:rPr lang="en-US" dirty="0"/>
              <a:t> </a:t>
            </a:r>
            <a:r>
              <a:rPr lang="en-US" dirty="0" err="1"/>
              <a:t>sứ</a:t>
            </a:r>
            <a:r>
              <a:rPr lang="en-US" dirty="0"/>
              <a:t> </a:t>
            </a:r>
            <a:r>
              <a:rPr lang="en-US" dirty="0" err="1"/>
              <a:t>mạng</a:t>
            </a:r>
            <a:r>
              <a:rPr lang="en-US" dirty="0"/>
              <a:t> </a:t>
            </a:r>
            <a:r>
              <a:rPr lang="en-US" dirty="0" err="1"/>
              <a:t>là</a:t>
            </a:r>
            <a:r>
              <a:rPr lang="en-US" dirty="0"/>
              <a:t> HT </a:t>
            </a:r>
            <a:r>
              <a:rPr lang="en-US" dirty="0" err="1"/>
              <a:t>đang</a:t>
            </a:r>
            <a:r>
              <a:rPr lang="en-US" dirty="0"/>
              <a:t> </a:t>
            </a:r>
            <a:r>
              <a:rPr lang="en-US" dirty="0" err="1"/>
              <a:t>chết</a:t>
            </a:r>
            <a:r>
              <a:rPr lang="en-US" dirty="0"/>
              <a:t>.</a:t>
            </a:r>
          </a:p>
          <a:p>
            <a:endParaRPr lang="en-US" dirty="0"/>
          </a:p>
        </p:txBody>
      </p:sp>
      <p:sp>
        <p:nvSpPr>
          <p:cNvPr id="4" name="Slide Number Placeholder 3"/>
          <p:cNvSpPr>
            <a:spLocks noGrp="1"/>
          </p:cNvSpPr>
          <p:nvPr>
            <p:ph type="sldNum" sz="quarter" idx="5"/>
          </p:nvPr>
        </p:nvSpPr>
        <p:spPr/>
        <p:txBody>
          <a:bodyPr/>
          <a:lstStyle/>
          <a:p>
            <a:fld id="{FF9EF60A-EBDD-1C48-8D81-7545CA846B68}" type="slidenum">
              <a:rPr lang="en-US" smtClean="0"/>
              <a:t>19</a:t>
            </a:fld>
            <a:endParaRPr lang="en-US"/>
          </a:p>
        </p:txBody>
      </p:sp>
    </p:spTree>
    <p:extLst>
      <p:ext uri="{BB962C8B-B14F-4D97-AF65-F5344CB8AC3E}">
        <p14:creationId xmlns:p14="http://schemas.microsoft.com/office/powerpoint/2010/main" val="29307989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Con </a:t>
            </a:r>
            <a:r>
              <a:rPr lang="en-US" dirty="0" err="1"/>
              <a:t>nguoi</a:t>
            </a:r>
            <a:r>
              <a:rPr lang="en-US" dirty="0"/>
              <a:t> </a:t>
            </a:r>
            <a:r>
              <a:rPr lang="en-US" dirty="0" err="1"/>
              <a:t>không</a:t>
            </a:r>
            <a:r>
              <a:rPr lang="en-US" dirty="0"/>
              <a:t> co </a:t>
            </a:r>
            <a:r>
              <a:rPr lang="en-US" dirty="0" err="1"/>
              <a:t>sứ</a:t>
            </a:r>
            <a:r>
              <a:rPr lang="en-US" dirty="0"/>
              <a:t> </a:t>
            </a:r>
            <a:r>
              <a:rPr lang="en-US" dirty="0" err="1"/>
              <a:t>mạng</a:t>
            </a:r>
            <a:r>
              <a:rPr lang="en-US" dirty="0"/>
              <a:t> </a:t>
            </a:r>
            <a:r>
              <a:rPr lang="en-US" dirty="0" err="1"/>
              <a:t>chỉ</a:t>
            </a:r>
            <a:r>
              <a:rPr lang="en-US" dirty="0"/>
              <a:t> </a:t>
            </a:r>
            <a:r>
              <a:rPr lang="en-US" dirty="0" err="1"/>
              <a:t>sống</a:t>
            </a:r>
            <a:r>
              <a:rPr lang="en-US" dirty="0"/>
              <a:t> </a:t>
            </a:r>
            <a:r>
              <a:rPr lang="en-US" dirty="0" err="1"/>
              <a:t>thừa</a:t>
            </a:r>
            <a:r>
              <a:rPr lang="en-US" dirty="0"/>
              <a:t> </a:t>
            </a:r>
            <a:r>
              <a:rPr lang="en-US" dirty="0" err="1"/>
              <a:t>vô</a:t>
            </a:r>
            <a:r>
              <a:rPr lang="en-US" dirty="0"/>
              <a:t> </a:t>
            </a:r>
            <a:r>
              <a:rPr lang="en-US" dirty="0" err="1"/>
              <a:t>nghĩa</a:t>
            </a:r>
            <a:r>
              <a:rPr lang="en-US" dirty="0"/>
              <a:t>, CĐN </a:t>
            </a:r>
            <a:r>
              <a:rPr lang="en-US" dirty="0" err="1"/>
              <a:t>không</a:t>
            </a:r>
            <a:r>
              <a:rPr lang="en-US" dirty="0"/>
              <a:t> </a:t>
            </a:r>
            <a:r>
              <a:rPr lang="en-US" dirty="0" err="1"/>
              <a:t>có</a:t>
            </a:r>
            <a:r>
              <a:rPr lang="en-US" dirty="0"/>
              <a:t> </a:t>
            </a:r>
            <a:r>
              <a:rPr lang="en-US" dirty="0" err="1"/>
              <a:t>sứ</a:t>
            </a:r>
            <a:r>
              <a:rPr lang="en-US" dirty="0"/>
              <a:t> </a:t>
            </a:r>
            <a:r>
              <a:rPr lang="en-US" dirty="0" err="1"/>
              <a:t>mạng</a:t>
            </a:r>
            <a:r>
              <a:rPr lang="en-US" dirty="0"/>
              <a:t> </a:t>
            </a:r>
            <a:r>
              <a:rPr lang="en-US" dirty="0" err="1"/>
              <a:t>là</a:t>
            </a:r>
            <a:r>
              <a:rPr lang="en-US" dirty="0"/>
              <a:t> CĐN </a:t>
            </a:r>
            <a:r>
              <a:rPr lang="en-US" dirty="0" err="1"/>
              <a:t>vô</a:t>
            </a:r>
            <a:r>
              <a:rPr lang="en-US" dirty="0"/>
              <a:t> dung, HT </a:t>
            </a:r>
            <a:r>
              <a:rPr lang="en-US" dirty="0" err="1"/>
              <a:t>không</a:t>
            </a:r>
            <a:r>
              <a:rPr lang="en-US" dirty="0"/>
              <a:t> </a:t>
            </a:r>
            <a:r>
              <a:rPr lang="en-US" dirty="0" err="1"/>
              <a:t>có</a:t>
            </a:r>
            <a:r>
              <a:rPr lang="en-US" dirty="0"/>
              <a:t> </a:t>
            </a:r>
            <a:r>
              <a:rPr lang="en-US" dirty="0" err="1"/>
              <a:t>sứ</a:t>
            </a:r>
            <a:r>
              <a:rPr lang="en-US" dirty="0"/>
              <a:t> </a:t>
            </a:r>
            <a:r>
              <a:rPr lang="en-US" dirty="0" err="1"/>
              <a:t>mạng</a:t>
            </a:r>
            <a:r>
              <a:rPr lang="en-US" dirty="0"/>
              <a:t> </a:t>
            </a:r>
            <a:r>
              <a:rPr lang="en-US" dirty="0" err="1"/>
              <a:t>là</a:t>
            </a:r>
            <a:r>
              <a:rPr lang="en-US" dirty="0"/>
              <a:t> HT </a:t>
            </a:r>
            <a:r>
              <a:rPr lang="en-US" dirty="0" err="1"/>
              <a:t>đang</a:t>
            </a:r>
            <a:r>
              <a:rPr lang="en-US" dirty="0"/>
              <a:t> </a:t>
            </a:r>
            <a:r>
              <a:rPr lang="en-US" dirty="0" err="1"/>
              <a:t>chết</a:t>
            </a:r>
            <a:r>
              <a:rPr lang="en-US" dirty="0"/>
              <a:t>.</a:t>
            </a:r>
          </a:p>
          <a:p>
            <a:endParaRPr lang="en-US" dirty="0"/>
          </a:p>
        </p:txBody>
      </p:sp>
      <p:sp>
        <p:nvSpPr>
          <p:cNvPr id="4" name="Slide Number Placeholder 3"/>
          <p:cNvSpPr>
            <a:spLocks noGrp="1"/>
          </p:cNvSpPr>
          <p:nvPr>
            <p:ph type="sldNum" sz="quarter" idx="5"/>
          </p:nvPr>
        </p:nvSpPr>
        <p:spPr/>
        <p:txBody>
          <a:bodyPr/>
          <a:lstStyle/>
          <a:p>
            <a:fld id="{20B2955A-FF4C-3E4B-8CC0-DA4C48F1B7DA}" type="slidenum">
              <a:rPr lang="en-US" smtClean="0"/>
              <a:t>20</a:t>
            </a:fld>
            <a:endParaRPr lang="en-US"/>
          </a:p>
        </p:txBody>
      </p:sp>
    </p:spTree>
    <p:extLst>
      <p:ext uri="{BB962C8B-B14F-4D97-AF65-F5344CB8AC3E}">
        <p14:creationId xmlns:p14="http://schemas.microsoft.com/office/powerpoint/2010/main" val="2376316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r>
              <a:rPr lang="en-US" dirty="0" err="1"/>
              <a:t>Đức</a:t>
            </a:r>
            <a:r>
              <a:rPr lang="en-US" dirty="0"/>
              <a:t> </a:t>
            </a:r>
            <a:r>
              <a:rPr lang="en-US" dirty="0" err="1"/>
              <a:t>tính</a:t>
            </a:r>
            <a:r>
              <a:rPr lang="en-US" dirty="0"/>
              <a:t> qua </a:t>
            </a:r>
            <a:r>
              <a:rPr lang="en-US" dirty="0" err="1"/>
              <a:t>thất</a:t>
            </a:r>
            <a:r>
              <a:rPr lang="en-US" dirty="0"/>
              <a:t> </a:t>
            </a:r>
            <a:r>
              <a:rPr lang="en-US" dirty="0" err="1"/>
              <a:t>bại</a:t>
            </a:r>
            <a:r>
              <a:rPr lang="en-US" dirty="0"/>
              <a:t> </a:t>
            </a:r>
            <a:r>
              <a:rPr lang="en-US" dirty="0" err="1"/>
              <a:t>Áp</a:t>
            </a:r>
            <a:r>
              <a:rPr lang="en-US" dirty="0"/>
              <a:t>-a-ham, Gia </a:t>
            </a:r>
            <a:r>
              <a:rPr lang="en-US" dirty="0" err="1"/>
              <a:t>Cốp</a:t>
            </a:r>
            <a:r>
              <a:rPr lang="en-US" dirty="0"/>
              <a:t>, </a:t>
            </a:r>
            <a:r>
              <a:rPr lang="en-US" dirty="0" err="1"/>
              <a:t>Giô-sép</a:t>
            </a:r>
            <a:r>
              <a:rPr lang="en-US" dirty="0"/>
              <a:t>, </a:t>
            </a:r>
            <a:r>
              <a:rPr lang="en-US" dirty="0" err="1"/>
              <a:t>Giu-đa</a:t>
            </a:r>
            <a:r>
              <a:rPr lang="en-US" dirty="0"/>
              <a:t>, </a:t>
            </a:r>
            <a:r>
              <a:rPr lang="en-US" dirty="0" err="1"/>
              <a:t>Môi</a:t>
            </a:r>
            <a:r>
              <a:rPr lang="en-US" dirty="0"/>
              <a:t>-se, </a:t>
            </a:r>
            <a:r>
              <a:rPr lang="en-US" dirty="0" err="1"/>
              <a:t>Giô-suê</a:t>
            </a:r>
            <a:r>
              <a:rPr lang="en-US" dirty="0"/>
              <a:t>, </a:t>
            </a:r>
            <a:r>
              <a:rPr lang="en-US" dirty="0" err="1"/>
              <a:t>Đa</a:t>
            </a:r>
            <a:r>
              <a:rPr lang="en-US" dirty="0"/>
              <a:t> </a:t>
            </a:r>
            <a:r>
              <a:rPr lang="en-US" dirty="0" err="1"/>
              <a:t>vít</a:t>
            </a:r>
            <a:r>
              <a:rPr lang="en-US" dirty="0"/>
              <a:t>, </a:t>
            </a:r>
            <a:r>
              <a:rPr lang="en-US" dirty="0" err="1"/>
              <a:t>Ê</a:t>
            </a:r>
            <a:r>
              <a:rPr lang="en-US" dirty="0"/>
              <a:t>-li, </a:t>
            </a:r>
            <a:r>
              <a:rPr lang="en-US" dirty="0" err="1"/>
              <a:t>Ê</a:t>
            </a:r>
            <a:r>
              <a:rPr lang="en-US" dirty="0"/>
              <a:t>-li-</a:t>
            </a:r>
            <a:r>
              <a:rPr lang="en-US" dirty="0" err="1"/>
              <a:t>sê</a:t>
            </a:r>
            <a:r>
              <a:rPr lang="en-US" dirty="0"/>
              <a:t>.</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t>Chúa</a:t>
            </a:r>
            <a:r>
              <a:rPr lang="en-US" dirty="0"/>
              <a:t> </a:t>
            </a:r>
            <a:r>
              <a:rPr lang="en-US" dirty="0" err="1"/>
              <a:t>cho</a:t>
            </a:r>
            <a:r>
              <a:rPr lang="en-US" dirty="0"/>
              <a:t> </a:t>
            </a:r>
            <a:r>
              <a:rPr lang="en-US" dirty="0" err="1"/>
              <a:t>môn</a:t>
            </a:r>
            <a:r>
              <a:rPr lang="en-US" dirty="0"/>
              <a:t> </a:t>
            </a:r>
            <a:r>
              <a:rPr lang="en-US" dirty="0" err="1"/>
              <a:t>đồ</a:t>
            </a:r>
            <a:r>
              <a:rPr lang="en-US" dirty="0"/>
              <a:t> </a:t>
            </a:r>
            <a:r>
              <a:rPr lang="en-US" dirty="0" err="1"/>
              <a:t>thực</a:t>
            </a:r>
            <a:r>
              <a:rPr lang="en-US" dirty="0"/>
              <a:t> </a:t>
            </a:r>
            <a:r>
              <a:rPr lang="en-US" dirty="0" err="1"/>
              <a:t>tập</a:t>
            </a:r>
            <a:r>
              <a:rPr lang="en-US" dirty="0"/>
              <a:t> </a:t>
            </a:r>
            <a:r>
              <a:rPr lang="en-US" dirty="0" err="1"/>
              <a:t>sứ</a:t>
            </a:r>
            <a:r>
              <a:rPr lang="en-US" dirty="0"/>
              <a:t> </a:t>
            </a:r>
            <a:r>
              <a:rPr lang="en-US" dirty="0" err="1"/>
              <a:t>mạng</a:t>
            </a:r>
            <a:r>
              <a:rPr lang="en-US" dirty="0"/>
              <a:t> </a:t>
            </a:r>
            <a:r>
              <a:rPr lang="en-US" dirty="0" err="1"/>
              <a:t>trong</a:t>
            </a:r>
            <a:r>
              <a:rPr lang="en-US" dirty="0"/>
              <a:t> </a:t>
            </a:r>
            <a:r>
              <a:rPr lang="en-US" dirty="0" err="1"/>
              <a:t>những</a:t>
            </a:r>
            <a:r>
              <a:rPr lang="en-US" dirty="0"/>
              <a:t> </a:t>
            </a:r>
            <a:r>
              <a:rPr lang="en-US" dirty="0" err="1"/>
              <a:t>năm</a:t>
            </a:r>
            <a:r>
              <a:rPr lang="en-US" dirty="0"/>
              <a:t> </a:t>
            </a:r>
            <a:r>
              <a:rPr lang="en-US" dirty="0" err="1"/>
              <a:t>đầu</a:t>
            </a:r>
            <a:r>
              <a:rPr lang="en-US" dirty="0"/>
              <a:t> </a:t>
            </a:r>
            <a:r>
              <a:rPr lang="en-US" dirty="0" err="1"/>
              <a:t>các</a:t>
            </a:r>
            <a:r>
              <a:rPr lang="en-US" dirty="0"/>
              <a:t> </a:t>
            </a:r>
            <a:r>
              <a:rPr lang="en-US" dirty="0" err="1"/>
              <a:t>môn</a:t>
            </a:r>
            <a:r>
              <a:rPr lang="en-US" dirty="0"/>
              <a:t> </a:t>
            </a:r>
            <a:r>
              <a:rPr lang="en-US" dirty="0" err="1"/>
              <a:t>đồ</a:t>
            </a:r>
            <a:r>
              <a:rPr lang="en-US" dirty="0"/>
              <a:t> </a:t>
            </a:r>
            <a:r>
              <a:rPr lang="en-US" dirty="0" err="1"/>
              <a:t>theo</a:t>
            </a:r>
            <a:r>
              <a:rPr lang="en-US" dirty="0"/>
              <a:t> </a:t>
            </a:r>
            <a:r>
              <a:rPr lang="en-US" dirty="0" err="1"/>
              <a:t>Ngài</a:t>
            </a:r>
            <a:r>
              <a:rPr lang="en-US" dirty="0"/>
              <a:t>, </a:t>
            </a:r>
            <a:r>
              <a:rPr lang="en-US" dirty="0" err="1"/>
              <a:t>dầu</a:t>
            </a:r>
            <a:r>
              <a:rPr lang="en-US" dirty="0"/>
              <a:t> </a:t>
            </a:r>
            <a:r>
              <a:rPr lang="en-US" dirty="0" err="1"/>
              <a:t>họ</a:t>
            </a:r>
            <a:r>
              <a:rPr lang="en-US" dirty="0"/>
              <a:t> </a:t>
            </a:r>
            <a:r>
              <a:rPr lang="en-US" dirty="0" err="1"/>
              <a:t>chưa</a:t>
            </a:r>
            <a:r>
              <a:rPr lang="en-US" dirty="0"/>
              <a:t> </a:t>
            </a:r>
            <a:r>
              <a:rPr lang="en-US" dirty="0" err="1"/>
              <a:t>hiểu</a:t>
            </a:r>
            <a:r>
              <a:rPr lang="en-US" dirty="0"/>
              <a:t> </a:t>
            </a:r>
            <a:r>
              <a:rPr lang="en-US" dirty="0" err="1"/>
              <a:t>Chúa</a:t>
            </a:r>
            <a:r>
              <a:rPr lang="en-US" dirty="0"/>
              <a:t> </a:t>
            </a:r>
            <a:r>
              <a:rPr lang="en-US" dirty="0" err="1"/>
              <a:t>hoàn</a:t>
            </a:r>
            <a:r>
              <a:rPr lang="en-US" dirty="0"/>
              <a:t> </a:t>
            </a:r>
            <a:r>
              <a:rPr lang="en-US" dirty="0" err="1"/>
              <a:t>toàn</a:t>
            </a:r>
            <a:r>
              <a:rPr lang="en-US" dirty="0"/>
              <a:t> </a:t>
            </a:r>
            <a:r>
              <a:rPr lang="en-US" dirty="0" err="1"/>
              <a:t>như</a:t>
            </a:r>
            <a:r>
              <a:rPr lang="en-US" dirty="0"/>
              <a:t> </a:t>
            </a:r>
            <a:r>
              <a:rPr lang="en-US" dirty="0" err="1"/>
              <a:t>khi</a:t>
            </a:r>
            <a:r>
              <a:rPr lang="en-US" dirty="0"/>
              <a:t> </a:t>
            </a:r>
            <a:r>
              <a:rPr lang="en-US" dirty="0" err="1"/>
              <a:t>Ngài</a:t>
            </a:r>
            <a:r>
              <a:rPr lang="en-US" dirty="0"/>
              <a:t> </a:t>
            </a:r>
            <a:r>
              <a:rPr lang="en-US" dirty="0" err="1"/>
              <a:t>sống</a:t>
            </a:r>
            <a:r>
              <a:rPr lang="en-US" dirty="0"/>
              <a:t> </a:t>
            </a:r>
            <a:r>
              <a:rPr lang="en-US" dirty="0" err="1"/>
              <a:t>lại</a:t>
            </a:r>
            <a:r>
              <a:rPr lang="en-US" dirty="0"/>
              <a:t> .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Luca 10:1-21</a:t>
            </a:r>
          </a:p>
          <a:p>
            <a:endParaRPr lang="en-US" dirty="0"/>
          </a:p>
        </p:txBody>
      </p:sp>
      <p:sp>
        <p:nvSpPr>
          <p:cNvPr id="4" name="Slide Number Placeholder 3"/>
          <p:cNvSpPr>
            <a:spLocks noGrp="1"/>
          </p:cNvSpPr>
          <p:nvPr>
            <p:ph type="sldNum" sz="quarter" idx="5"/>
          </p:nvPr>
        </p:nvSpPr>
        <p:spPr/>
        <p:txBody>
          <a:bodyPr/>
          <a:lstStyle/>
          <a:p>
            <a:fld id="{20B2955A-FF4C-3E4B-8CC0-DA4C48F1B7DA}" type="slidenum">
              <a:rPr lang="en-US" smtClean="0"/>
              <a:t>21</a:t>
            </a:fld>
            <a:endParaRPr lang="en-US"/>
          </a:p>
        </p:txBody>
      </p:sp>
    </p:spTree>
    <p:extLst>
      <p:ext uri="{BB962C8B-B14F-4D97-AF65-F5344CB8AC3E}">
        <p14:creationId xmlns:p14="http://schemas.microsoft.com/office/powerpoint/2010/main" val="34071798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Quen</a:t>
            </a:r>
            <a:r>
              <a:rPr lang="en-US" dirty="0"/>
              <a:t> </a:t>
            </a:r>
            <a:r>
              <a:rPr lang="en-US" dirty="0" err="1"/>
              <a:t>thuộc</a:t>
            </a:r>
            <a:r>
              <a:rPr lang="en-US" dirty="0"/>
              <a:t>: </a:t>
            </a:r>
            <a:r>
              <a:rPr lang="en-US" dirty="0" err="1"/>
              <a:t>nơi</a:t>
            </a:r>
            <a:r>
              <a:rPr lang="en-US" dirty="0"/>
              <a:t> </a:t>
            </a:r>
            <a:r>
              <a:rPr lang="en-US" dirty="0" err="1"/>
              <a:t>ấm</a:t>
            </a:r>
            <a:r>
              <a:rPr lang="en-US" dirty="0"/>
              <a:t> </a:t>
            </a:r>
            <a:r>
              <a:rPr lang="en-US" dirty="0" err="1"/>
              <a:t>cúng</a:t>
            </a:r>
            <a:r>
              <a:rPr lang="en-US" dirty="0"/>
              <a:t> </a:t>
            </a:r>
            <a:r>
              <a:rPr lang="en-US" dirty="0" err="1"/>
              <a:t>dễ</a:t>
            </a:r>
            <a:r>
              <a:rPr lang="en-US" dirty="0"/>
              <a:t> </a:t>
            </a:r>
            <a:r>
              <a:rPr lang="en-US" dirty="0" err="1"/>
              <a:t>chịu</a:t>
            </a:r>
            <a:r>
              <a:rPr lang="en-US" dirty="0"/>
              <a:t>. </a:t>
            </a:r>
            <a:r>
              <a:rPr lang="en-US" dirty="0" err="1"/>
              <a:t>Nơi</a:t>
            </a:r>
            <a:r>
              <a:rPr lang="en-US" dirty="0"/>
              <a:t> </a:t>
            </a:r>
            <a:r>
              <a:rPr lang="en-US" dirty="0" err="1"/>
              <a:t>không</a:t>
            </a:r>
            <a:r>
              <a:rPr lang="en-US" dirty="0"/>
              <a:t> </a:t>
            </a:r>
            <a:r>
              <a:rPr lang="en-US" dirty="0" err="1"/>
              <a:t>quen</a:t>
            </a:r>
            <a:r>
              <a:rPr lang="en-US" dirty="0"/>
              <a:t> </a:t>
            </a:r>
            <a:r>
              <a:rPr lang="en-US" dirty="0" err="1"/>
              <a:t>thuộc</a:t>
            </a:r>
            <a:r>
              <a:rPr lang="en-US" dirty="0"/>
              <a:t>: </a:t>
            </a:r>
            <a:r>
              <a:rPr lang="en-US" dirty="0" err="1"/>
              <a:t>bất</a:t>
            </a:r>
            <a:r>
              <a:rPr lang="en-US" dirty="0"/>
              <a:t> </a:t>
            </a:r>
            <a:r>
              <a:rPr lang="en-US" dirty="0" err="1"/>
              <a:t>tiện</a:t>
            </a:r>
            <a:r>
              <a:rPr lang="en-US" dirty="0"/>
              <a:t> , </a:t>
            </a:r>
            <a:r>
              <a:rPr lang="en-US" dirty="0" err="1"/>
              <a:t>chứa</a:t>
            </a:r>
            <a:r>
              <a:rPr lang="en-US" dirty="0"/>
              <a:t> </a:t>
            </a:r>
            <a:r>
              <a:rPr lang="en-US" dirty="0" err="1"/>
              <a:t>đựng</a:t>
            </a:r>
            <a:r>
              <a:rPr lang="en-US" dirty="0"/>
              <a:t> </a:t>
            </a:r>
            <a:r>
              <a:rPr lang="en-US" dirty="0" err="1"/>
              <a:t>nhiều</a:t>
            </a:r>
            <a:r>
              <a:rPr lang="en-US" dirty="0"/>
              <a:t> </a:t>
            </a:r>
            <a:r>
              <a:rPr lang="en-US" dirty="0" err="1"/>
              <a:t>hiểm</a:t>
            </a:r>
            <a:r>
              <a:rPr lang="en-US" dirty="0"/>
              <a:t> </a:t>
            </a:r>
            <a:r>
              <a:rPr lang="en-US" dirty="0" err="1"/>
              <a:t>nguy</a:t>
            </a:r>
            <a:endParaRPr lang="en-US" dirty="0"/>
          </a:p>
          <a:p>
            <a:endParaRPr lang="en-US" dirty="0"/>
          </a:p>
          <a:p>
            <a:r>
              <a:rPr lang="en-US" dirty="0" err="1"/>
              <a:t>Làm</a:t>
            </a:r>
            <a:r>
              <a:rPr lang="en-US" dirty="0"/>
              <a:t> </a:t>
            </a:r>
            <a:r>
              <a:rPr lang="en-US" dirty="0" err="1"/>
              <a:t>theo</a:t>
            </a:r>
            <a:r>
              <a:rPr lang="en-US" dirty="0"/>
              <a:t> </a:t>
            </a:r>
            <a:r>
              <a:rPr lang="en-US" dirty="0" err="1"/>
              <a:t>mạng</a:t>
            </a:r>
            <a:r>
              <a:rPr lang="en-US" dirty="0"/>
              <a:t> </a:t>
            </a:r>
            <a:r>
              <a:rPr lang="en-US" dirty="0" err="1"/>
              <a:t>lệnh</a:t>
            </a:r>
            <a:r>
              <a:rPr lang="en-US" dirty="0"/>
              <a:t>: </a:t>
            </a:r>
          </a:p>
          <a:p>
            <a:r>
              <a:rPr lang="en-US" dirty="0" err="1"/>
              <a:t>Ví</a:t>
            </a:r>
            <a:r>
              <a:rPr lang="en-US" dirty="0"/>
              <a:t> </a:t>
            </a:r>
            <a:r>
              <a:rPr lang="en-US" dirty="0" err="1"/>
              <a:t>dụ</a:t>
            </a:r>
            <a:r>
              <a:rPr lang="en-US" dirty="0"/>
              <a:t>: </a:t>
            </a:r>
            <a:r>
              <a:rPr lang="en-US" dirty="0" err="1"/>
              <a:t>Chiến</a:t>
            </a:r>
            <a:r>
              <a:rPr lang="en-US" dirty="0"/>
              <a:t> </a:t>
            </a:r>
            <a:r>
              <a:rPr lang="en-US" dirty="0" err="1"/>
              <a:t>sỉ</a:t>
            </a:r>
            <a:r>
              <a:rPr lang="en-US" dirty="0"/>
              <a:t> ra </a:t>
            </a:r>
            <a:r>
              <a:rPr lang="en-US" dirty="0" err="1"/>
              <a:t>chiến</a:t>
            </a:r>
            <a:r>
              <a:rPr lang="en-US" dirty="0"/>
              <a:t> </a:t>
            </a:r>
            <a:r>
              <a:rPr lang="en-US" dirty="0" err="1"/>
              <a:t>trường</a:t>
            </a:r>
            <a:r>
              <a:rPr lang="en-US" dirty="0"/>
              <a:t>; </a:t>
            </a:r>
            <a:r>
              <a:rPr lang="en-US" dirty="0" err="1"/>
              <a:t>phóng</a:t>
            </a:r>
            <a:r>
              <a:rPr lang="en-US" dirty="0"/>
              <a:t> </a:t>
            </a:r>
            <a:r>
              <a:rPr lang="en-US" dirty="0" err="1"/>
              <a:t>viên</a:t>
            </a:r>
            <a:r>
              <a:rPr lang="en-US" dirty="0"/>
              <a:t> </a:t>
            </a:r>
            <a:r>
              <a:rPr lang="en-US" dirty="0" err="1"/>
              <a:t>đi</a:t>
            </a:r>
            <a:r>
              <a:rPr lang="en-US" dirty="0"/>
              <a:t> </a:t>
            </a:r>
            <a:r>
              <a:rPr lang="en-US" dirty="0" err="1"/>
              <a:t>thâu</a:t>
            </a:r>
            <a:r>
              <a:rPr lang="en-US" dirty="0"/>
              <a:t> </a:t>
            </a:r>
            <a:r>
              <a:rPr lang="en-US" dirty="0" err="1"/>
              <a:t>thập</a:t>
            </a:r>
            <a:r>
              <a:rPr lang="en-US" dirty="0"/>
              <a:t> </a:t>
            </a:r>
            <a:r>
              <a:rPr lang="en-US" dirty="0" err="1"/>
              <a:t>sự</a:t>
            </a:r>
            <a:r>
              <a:rPr lang="en-US" dirty="0"/>
              <a:t> </a:t>
            </a:r>
            <a:r>
              <a:rPr lang="en-US" dirty="0" err="1"/>
              <a:t>kiện</a:t>
            </a:r>
            <a:r>
              <a:rPr lang="en-US" dirty="0"/>
              <a:t>; </a:t>
            </a:r>
            <a:r>
              <a:rPr lang="en-US" dirty="0" err="1"/>
              <a:t>giáo</a:t>
            </a:r>
            <a:r>
              <a:rPr lang="en-US" dirty="0"/>
              <a:t> </a:t>
            </a:r>
            <a:r>
              <a:rPr lang="en-US" dirty="0" err="1"/>
              <a:t>sỉ</a:t>
            </a:r>
            <a:r>
              <a:rPr lang="en-US" dirty="0"/>
              <a:t> </a:t>
            </a:r>
            <a:r>
              <a:rPr lang="en-US" dirty="0" err="1"/>
              <a:t>đi</a:t>
            </a:r>
            <a:r>
              <a:rPr lang="en-US" dirty="0"/>
              <a:t> </a:t>
            </a:r>
            <a:r>
              <a:rPr lang="en-US" dirty="0" err="1"/>
              <a:t>đến</a:t>
            </a:r>
            <a:r>
              <a:rPr lang="en-US" dirty="0"/>
              <a:t> </a:t>
            </a:r>
            <a:r>
              <a:rPr lang="en-US" dirty="0" err="1"/>
              <a:t>nơi</a:t>
            </a:r>
            <a:r>
              <a:rPr lang="en-US" dirty="0"/>
              <a:t> </a:t>
            </a:r>
            <a:r>
              <a:rPr lang="en-US" dirty="0" err="1"/>
              <a:t>xa</a:t>
            </a:r>
            <a:r>
              <a:rPr lang="en-US" dirty="0"/>
              <a:t>, </a:t>
            </a:r>
            <a:r>
              <a:rPr lang="en-US" dirty="0" err="1"/>
              <a:t>nơi</a:t>
            </a:r>
            <a:r>
              <a:rPr lang="en-US" dirty="0"/>
              <a:t> </a:t>
            </a:r>
            <a:r>
              <a:rPr lang="en-US" dirty="0" err="1"/>
              <a:t>phục</a:t>
            </a:r>
            <a:r>
              <a:rPr lang="en-US" dirty="0"/>
              <a:t> </a:t>
            </a:r>
            <a:r>
              <a:rPr lang="en-US" dirty="0" err="1"/>
              <a:t>vụ</a:t>
            </a:r>
            <a:r>
              <a:rPr lang="en-US" dirty="0"/>
              <a:t> </a:t>
            </a:r>
            <a:r>
              <a:rPr lang="en-US" dirty="0" err="1"/>
              <a:t>mới</a:t>
            </a:r>
            <a:r>
              <a:rPr lang="en-US" dirty="0"/>
              <a:t> </a:t>
            </a:r>
            <a:r>
              <a:rPr lang="en-US" dirty="0" err="1"/>
              <a:t>nhiều</a:t>
            </a:r>
            <a:r>
              <a:rPr lang="en-US" dirty="0"/>
              <a:t> </a:t>
            </a:r>
            <a:r>
              <a:rPr lang="en-US" dirty="0" err="1"/>
              <a:t>nguy</a:t>
            </a:r>
            <a:r>
              <a:rPr lang="en-US" dirty="0"/>
              <a:t> </a:t>
            </a:r>
            <a:r>
              <a:rPr lang="en-US" dirty="0" err="1"/>
              <a:t>hiểm</a:t>
            </a:r>
            <a:r>
              <a:rPr lang="en-US" dirty="0"/>
              <a:t>.</a:t>
            </a:r>
          </a:p>
          <a:p>
            <a:endParaRPr lang="en-US" dirty="0"/>
          </a:p>
        </p:txBody>
      </p:sp>
      <p:sp>
        <p:nvSpPr>
          <p:cNvPr id="4" name="Slide Number Placeholder 3"/>
          <p:cNvSpPr>
            <a:spLocks noGrp="1"/>
          </p:cNvSpPr>
          <p:nvPr>
            <p:ph type="sldNum" sz="quarter" idx="5"/>
          </p:nvPr>
        </p:nvSpPr>
        <p:spPr/>
        <p:txBody>
          <a:bodyPr/>
          <a:lstStyle/>
          <a:p>
            <a:fld id="{20B2955A-FF4C-3E4B-8CC0-DA4C48F1B7DA}" type="slidenum">
              <a:rPr lang="en-US" smtClean="0"/>
              <a:t>2</a:t>
            </a:fld>
            <a:endParaRPr lang="en-US"/>
          </a:p>
        </p:txBody>
      </p:sp>
    </p:spTree>
    <p:extLst>
      <p:ext uri="{BB962C8B-B14F-4D97-AF65-F5344CB8AC3E}">
        <p14:creationId xmlns:p14="http://schemas.microsoft.com/office/powerpoint/2010/main" val="380377911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Trong</a:t>
            </a:r>
            <a:r>
              <a:rPr lang="en-US" dirty="0"/>
              <a:t> 3 </a:t>
            </a:r>
            <a:r>
              <a:rPr lang="en-US" dirty="0" err="1"/>
              <a:t>năm</a:t>
            </a:r>
            <a:r>
              <a:rPr lang="en-US" dirty="0"/>
              <a:t> </a:t>
            </a:r>
            <a:r>
              <a:rPr lang="en-US" dirty="0" err="1"/>
              <a:t>môn</a:t>
            </a:r>
            <a:r>
              <a:rPr lang="en-US" dirty="0"/>
              <a:t> </a:t>
            </a:r>
            <a:r>
              <a:rPr lang="en-US" dirty="0" err="1"/>
              <a:t>đồ</a:t>
            </a:r>
            <a:r>
              <a:rPr lang="en-US" dirty="0"/>
              <a:t> </a:t>
            </a:r>
            <a:r>
              <a:rPr lang="en-US" dirty="0" err="1"/>
              <a:t>hoá</a:t>
            </a:r>
            <a:r>
              <a:rPr lang="en-US" dirty="0"/>
              <a:t> </a:t>
            </a:r>
            <a:r>
              <a:rPr lang="en-US" dirty="0" err="1"/>
              <a:t>các</a:t>
            </a:r>
            <a:r>
              <a:rPr lang="en-US" dirty="0"/>
              <a:t> </a:t>
            </a:r>
            <a:r>
              <a:rPr lang="en-US" dirty="0" err="1"/>
              <a:t>sứ</a:t>
            </a:r>
            <a:r>
              <a:rPr lang="en-US" dirty="0"/>
              <a:t> </a:t>
            </a:r>
            <a:r>
              <a:rPr lang="en-US" dirty="0" err="1"/>
              <a:t>đồ</a:t>
            </a:r>
            <a:r>
              <a:rPr lang="en-US" dirty="0"/>
              <a:t>, </a:t>
            </a:r>
            <a:r>
              <a:rPr lang="en-US" dirty="0" err="1"/>
              <a:t>chúng</a:t>
            </a:r>
            <a:r>
              <a:rPr lang="en-US" dirty="0"/>
              <a:t> ta </a:t>
            </a:r>
            <a:r>
              <a:rPr lang="en-US" dirty="0" err="1"/>
              <a:t>không</a:t>
            </a:r>
            <a:r>
              <a:rPr lang="en-US" dirty="0"/>
              <a:t> </a:t>
            </a:r>
            <a:r>
              <a:rPr lang="en-US" dirty="0" err="1"/>
              <a:t>thấy</a:t>
            </a:r>
            <a:r>
              <a:rPr lang="en-US" dirty="0"/>
              <a:t> </a:t>
            </a:r>
            <a:r>
              <a:rPr lang="en-US" dirty="0" err="1"/>
              <a:t>Chúa</a:t>
            </a:r>
            <a:r>
              <a:rPr lang="en-US" dirty="0"/>
              <a:t> </a:t>
            </a:r>
            <a:r>
              <a:rPr lang="en-US" dirty="0" err="1"/>
              <a:t>dạy</a:t>
            </a:r>
            <a:r>
              <a:rPr lang="en-US" dirty="0"/>
              <a:t> </a:t>
            </a:r>
            <a:r>
              <a:rPr lang="en-US" dirty="0" err="1"/>
              <a:t>về</a:t>
            </a:r>
            <a:r>
              <a:rPr lang="en-US" dirty="0"/>
              <a:t> </a:t>
            </a:r>
            <a:r>
              <a:rPr lang="en-US" dirty="0" err="1"/>
              <a:t>nghi</a:t>
            </a:r>
            <a:r>
              <a:rPr lang="en-US" dirty="0"/>
              <a:t> </a:t>
            </a:r>
            <a:r>
              <a:rPr lang="en-US" dirty="0" err="1"/>
              <a:t>lễ</a:t>
            </a:r>
            <a:r>
              <a:rPr lang="en-US" dirty="0"/>
              <a:t>, </a:t>
            </a:r>
            <a:r>
              <a:rPr lang="en-US" dirty="0" err="1"/>
              <a:t>cách</a:t>
            </a:r>
            <a:r>
              <a:rPr lang="en-US" dirty="0"/>
              <a:t> </a:t>
            </a:r>
            <a:r>
              <a:rPr lang="en-US" dirty="0" err="1"/>
              <a:t>tổ</a:t>
            </a:r>
            <a:r>
              <a:rPr lang="en-US" dirty="0"/>
              <a:t> </a:t>
            </a:r>
            <a:r>
              <a:rPr lang="en-US" dirty="0" err="1"/>
              <a:t>chức</a:t>
            </a:r>
            <a:r>
              <a:rPr lang="en-US" dirty="0"/>
              <a:t> </a:t>
            </a:r>
            <a:r>
              <a:rPr lang="en-US" dirty="0" err="1"/>
              <a:t>Hội</a:t>
            </a:r>
            <a:r>
              <a:rPr lang="en-US" dirty="0"/>
              <a:t> </a:t>
            </a:r>
            <a:r>
              <a:rPr lang="en-US" dirty="0" err="1"/>
              <a:t>thánh</a:t>
            </a:r>
            <a:r>
              <a:rPr lang="en-US" dirty="0"/>
              <a:t>, </a:t>
            </a:r>
            <a:r>
              <a:rPr lang="en-US" dirty="0" err="1"/>
              <a:t>ngay</a:t>
            </a:r>
            <a:r>
              <a:rPr lang="en-US" dirty="0"/>
              <a:t> </a:t>
            </a:r>
            <a:r>
              <a:rPr lang="en-US" dirty="0" err="1"/>
              <a:t>cả</a:t>
            </a:r>
            <a:r>
              <a:rPr lang="en-US" dirty="0"/>
              <a:t> ai </a:t>
            </a:r>
            <a:r>
              <a:rPr lang="en-US" dirty="0" err="1"/>
              <a:t>là</a:t>
            </a:r>
            <a:r>
              <a:rPr lang="en-US" dirty="0"/>
              <a:t> </a:t>
            </a:r>
            <a:r>
              <a:rPr lang="en-US" dirty="0" err="1"/>
              <a:t>người</a:t>
            </a:r>
            <a:r>
              <a:rPr lang="en-US" dirty="0"/>
              <a:t> </a:t>
            </a:r>
            <a:r>
              <a:rPr lang="en-US" dirty="0" err="1"/>
              <a:t>lớn</a:t>
            </a:r>
            <a:r>
              <a:rPr lang="en-US" dirty="0"/>
              <a:t> </a:t>
            </a:r>
            <a:r>
              <a:rPr lang="en-US" dirty="0" err="1"/>
              <a:t>hớn</a:t>
            </a:r>
            <a:r>
              <a:rPr lang="en-US" dirty="0"/>
              <a:t> </a:t>
            </a:r>
            <a:r>
              <a:rPr lang="en-US" dirty="0" err="1"/>
              <a:t>hết</a:t>
            </a:r>
            <a:r>
              <a:rPr lang="en-US" dirty="0"/>
              <a:t> </a:t>
            </a:r>
            <a:r>
              <a:rPr lang="en-US" dirty="0" err="1"/>
              <a:t>giũa</a:t>
            </a:r>
            <a:r>
              <a:rPr lang="en-US" dirty="0"/>
              <a:t> </a:t>
            </a:r>
            <a:r>
              <a:rPr lang="en-US" dirty="0" err="1"/>
              <a:t>vòng</a:t>
            </a:r>
            <a:r>
              <a:rPr lang="en-US" dirty="0"/>
              <a:t> </a:t>
            </a:r>
            <a:r>
              <a:rPr lang="en-US" dirty="0" err="1"/>
              <a:t>các</a:t>
            </a:r>
            <a:r>
              <a:rPr lang="en-US" dirty="0"/>
              <a:t> </a:t>
            </a:r>
            <a:r>
              <a:rPr lang="en-US" dirty="0" err="1"/>
              <a:t>sứ</a:t>
            </a:r>
            <a:r>
              <a:rPr lang="en-US" dirty="0"/>
              <a:t> </a:t>
            </a:r>
            <a:r>
              <a:rPr lang="en-US" dirty="0" err="1"/>
              <a:t>đồ</a:t>
            </a:r>
            <a:r>
              <a:rPr lang="en-US" dirty="0"/>
              <a:t>. </a:t>
            </a:r>
            <a:r>
              <a:rPr lang="en-US" dirty="0" err="1"/>
              <a:t>Ngài</a:t>
            </a:r>
            <a:r>
              <a:rPr lang="en-US" dirty="0"/>
              <a:t> </a:t>
            </a:r>
            <a:r>
              <a:rPr lang="en-US" dirty="0" err="1"/>
              <a:t>chú</a:t>
            </a:r>
            <a:r>
              <a:rPr lang="en-US" dirty="0"/>
              <a:t> </a:t>
            </a:r>
            <a:r>
              <a:rPr lang="en-US" dirty="0" err="1"/>
              <a:t>ý</a:t>
            </a:r>
            <a:r>
              <a:rPr lang="en-US" dirty="0"/>
              <a:t> </a:t>
            </a:r>
            <a:r>
              <a:rPr lang="en-US" dirty="0" err="1"/>
              <a:t>đến</a:t>
            </a:r>
            <a:r>
              <a:rPr lang="en-US" dirty="0"/>
              <a:t> </a:t>
            </a:r>
            <a:r>
              <a:rPr lang="en-US" dirty="0" err="1"/>
              <a:t>các</a:t>
            </a:r>
            <a:r>
              <a:rPr lang="en-US" dirty="0"/>
              <a:t> </a:t>
            </a:r>
            <a:r>
              <a:rPr lang="en-US" dirty="0" err="1"/>
              <a:t>đức</a:t>
            </a:r>
            <a:r>
              <a:rPr lang="en-US" dirty="0"/>
              <a:t> </a:t>
            </a:r>
            <a:r>
              <a:rPr lang="en-US" dirty="0" err="1"/>
              <a:t>tính</a:t>
            </a:r>
            <a:r>
              <a:rPr lang="en-US" dirty="0"/>
              <a:t> </a:t>
            </a:r>
            <a:r>
              <a:rPr lang="en-US" dirty="0" err="1"/>
              <a:t>cần</a:t>
            </a:r>
            <a:r>
              <a:rPr lang="en-US" dirty="0"/>
              <a:t> </a:t>
            </a:r>
            <a:r>
              <a:rPr lang="en-US" dirty="0" err="1"/>
              <a:t>vun</a:t>
            </a:r>
            <a:r>
              <a:rPr lang="en-US" dirty="0"/>
              <a:t> </a:t>
            </a:r>
            <a:r>
              <a:rPr lang="en-US" dirty="0" err="1"/>
              <a:t>đắp</a:t>
            </a:r>
            <a:r>
              <a:rPr lang="en-US" dirty="0"/>
              <a:t> </a:t>
            </a:r>
            <a:r>
              <a:rPr lang="en-US" dirty="0" err="1"/>
              <a:t>trong</a:t>
            </a:r>
            <a:r>
              <a:rPr lang="en-US" dirty="0"/>
              <a:t> </a:t>
            </a:r>
            <a:r>
              <a:rPr lang="en-US" dirty="0" err="1"/>
              <a:t>đời</a:t>
            </a:r>
            <a:r>
              <a:rPr lang="en-US" dirty="0"/>
              <a:t> song </a:t>
            </a:r>
            <a:r>
              <a:rPr lang="en-US" dirty="0" err="1"/>
              <a:t>họ</a:t>
            </a:r>
            <a:r>
              <a:rPr lang="en-US" dirty="0"/>
              <a:t>, </a:t>
            </a:r>
            <a:r>
              <a:rPr lang="en-US" dirty="0" err="1"/>
              <a:t>trước</a:t>
            </a:r>
            <a:r>
              <a:rPr lang="en-US" dirty="0"/>
              <a:t> </a:t>
            </a:r>
            <a:r>
              <a:rPr lang="en-US" dirty="0" err="1"/>
              <a:t>hết</a:t>
            </a:r>
            <a:r>
              <a:rPr lang="en-US" dirty="0"/>
              <a:t> </a:t>
            </a:r>
            <a:r>
              <a:rPr lang="en-US" dirty="0" err="1"/>
              <a:t>là</a:t>
            </a:r>
            <a:r>
              <a:rPr lang="en-US" dirty="0"/>
              <a:t> </a:t>
            </a:r>
            <a:r>
              <a:rPr lang="en-US" dirty="0" err="1"/>
              <a:t>lòng</a:t>
            </a:r>
            <a:r>
              <a:rPr lang="en-US" dirty="0"/>
              <a:t> tin </a:t>
            </a:r>
            <a:r>
              <a:rPr lang="en-US" dirty="0" err="1"/>
              <a:t>cậy</a:t>
            </a:r>
            <a:r>
              <a:rPr lang="en-US" dirty="0"/>
              <a:t> </a:t>
            </a:r>
            <a:r>
              <a:rPr lang="en-US" dirty="0" err="1"/>
              <a:t>vào</a:t>
            </a:r>
            <a:r>
              <a:rPr lang="en-US" dirty="0"/>
              <a:t> </a:t>
            </a:r>
            <a:r>
              <a:rPr lang="en-US" dirty="0" err="1"/>
              <a:t>chính</a:t>
            </a:r>
            <a:r>
              <a:rPr lang="en-US" dirty="0"/>
              <a:t> </a:t>
            </a:r>
            <a:r>
              <a:rPr lang="en-US" dirty="0" err="1"/>
              <a:t>Chúa</a:t>
            </a:r>
            <a:r>
              <a:rPr lang="en-US" dirty="0"/>
              <a:t>, </a:t>
            </a:r>
            <a:r>
              <a:rPr lang="en-US" dirty="0" err="1"/>
              <a:t>và</a:t>
            </a:r>
            <a:r>
              <a:rPr lang="en-US" dirty="0"/>
              <a:t> </a:t>
            </a:r>
            <a:r>
              <a:rPr lang="en-US" dirty="0" err="1"/>
              <a:t>thực</a:t>
            </a:r>
            <a:r>
              <a:rPr lang="en-US" dirty="0"/>
              <a:t> </a:t>
            </a:r>
            <a:r>
              <a:rPr lang="en-US" dirty="0" err="1"/>
              <a:t>hiện</a:t>
            </a:r>
            <a:r>
              <a:rPr lang="en-US" dirty="0"/>
              <a:t> </a:t>
            </a:r>
            <a:r>
              <a:rPr lang="en-US" dirty="0" err="1"/>
              <a:t>sứ</a:t>
            </a:r>
            <a:r>
              <a:rPr lang="en-US" dirty="0"/>
              <a:t> </a:t>
            </a:r>
            <a:r>
              <a:rPr lang="en-US" dirty="0" err="1"/>
              <a:t>mạng</a:t>
            </a:r>
            <a:r>
              <a:rPr lang="en-US" dirty="0"/>
              <a:t> </a:t>
            </a:r>
            <a:r>
              <a:rPr lang="en-US" dirty="0" err="1"/>
              <a:t>lớn</a:t>
            </a:r>
            <a:r>
              <a:rPr lang="en-US" dirty="0"/>
              <a:t> </a:t>
            </a:r>
            <a:r>
              <a:rPr lang="en-US" dirty="0" err="1"/>
              <a:t>nhất</a:t>
            </a:r>
            <a:r>
              <a:rPr lang="en-US" dirty="0"/>
              <a:t> </a:t>
            </a:r>
            <a:r>
              <a:rPr lang="en-US" dirty="0" err="1"/>
              <a:t>có</a:t>
            </a:r>
            <a:r>
              <a:rPr lang="en-US" dirty="0"/>
              <a:t> </a:t>
            </a:r>
            <a:r>
              <a:rPr lang="en-US" dirty="0" err="1"/>
              <a:t>thể</a:t>
            </a:r>
            <a:r>
              <a:rPr lang="en-US" dirty="0"/>
              <a:t>.</a:t>
            </a:r>
          </a:p>
          <a:p>
            <a:r>
              <a:rPr lang="vi-VN" sz="1200" b="0" i="0" kern="1200" dirty="0">
                <a:solidFill>
                  <a:schemeClr val="tx1"/>
                </a:solidFill>
                <a:effectLst/>
                <a:latin typeface="+mn-lt"/>
                <a:ea typeface="+mn-ea"/>
                <a:cs typeface="+mn-cs"/>
              </a:rPr>
              <a:t>1. </a:t>
            </a:r>
            <a:r>
              <a:rPr lang="vi-VN" sz="1200" b="0" i="0" u="none" strike="noStrike" kern="1200" dirty="0">
                <a:solidFill>
                  <a:schemeClr val="tx1"/>
                </a:solidFill>
                <a:effectLst/>
                <a:latin typeface="+mn-lt"/>
                <a:ea typeface="+mn-ea"/>
                <a:cs typeface="+mn-cs"/>
                <a:hlinkClick r:id="rId3"/>
              </a:rPr>
              <a:t>Giăng 14:12</a:t>
            </a:r>
            <a:r>
              <a:rPr lang="vi-VN" sz="1200" b="0" i="0" kern="1200" dirty="0">
                <a:solidFill>
                  <a:schemeClr val="tx1"/>
                </a:solidFill>
                <a:effectLst/>
                <a:latin typeface="+mn-lt"/>
                <a:ea typeface="+mn-ea"/>
                <a:cs typeface="+mn-cs"/>
              </a:rPr>
              <a:t> Quả thật, quả thật, ta nói cùng các ngươi, kẻ nào tin ta, cũng sẽ làm việc ta làm; lại cũng làm việc lớn hơn nữa, vì ta đi về cùng Cha.</a:t>
            </a:r>
            <a:endParaRPr lang="en-US" dirty="0"/>
          </a:p>
          <a:p>
            <a:endParaRPr lang="vi-VN" sz="1200" b="0" i="0" kern="1200" dirty="0">
              <a:solidFill>
                <a:schemeClr val="tx1"/>
              </a:solidFill>
              <a:effectLst/>
              <a:latin typeface="+mn-lt"/>
              <a:ea typeface="+mn-ea"/>
              <a:cs typeface="+mn-cs"/>
            </a:endParaRPr>
          </a:p>
          <a:p>
            <a:r>
              <a:rPr lang="vi-VN" sz="1200" b="0" i="0" kern="1200" dirty="0">
                <a:solidFill>
                  <a:schemeClr val="tx1"/>
                </a:solidFill>
                <a:effectLst/>
                <a:latin typeface="+mn-lt"/>
                <a:ea typeface="+mn-ea"/>
                <a:cs typeface="+mn-cs"/>
              </a:rPr>
              <a:t>Truyền thuyết cho rằng các sứ đồ ngoại trừ Giăng đều tử đạo tại Nga (Anh rê), Ấn độ (Thô-ma), Bắc phi (Phi-líp), Ạt Mê ni a, Ấn độ (Na-tha-na-ên), Ê thi ô pi a (Ma-thi-ơ), Tây ban nha(Tha đê), Sy-ri (Gia cơ A phê) (Si môn Zê lốt (I ran),</a:t>
            </a:r>
            <a:endParaRPr lang="en-US" dirty="0"/>
          </a:p>
          <a:p>
            <a:endParaRPr lang="en-US" dirty="0"/>
          </a:p>
          <a:p>
            <a:r>
              <a:rPr lang="en-US" dirty="0" err="1"/>
              <a:t>Nhưng</a:t>
            </a:r>
            <a:r>
              <a:rPr lang="en-US" dirty="0"/>
              <a:t> </a:t>
            </a:r>
            <a:r>
              <a:rPr lang="en-US" dirty="0" err="1"/>
              <a:t>khi</a:t>
            </a:r>
            <a:r>
              <a:rPr lang="en-US" dirty="0"/>
              <a:t> </a:t>
            </a:r>
            <a:r>
              <a:rPr lang="en-US" dirty="0" err="1"/>
              <a:t>Chúa</a:t>
            </a:r>
            <a:r>
              <a:rPr lang="en-US" dirty="0"/>
              <a:t> Jesus </a:t>
            </a:r>
            <a:r>
              <a:rPr lang="en-US" dirty="0" err="1"/>
              <a:t>về</a:t>
            </a:r>
            <a:r>
              <a:rPr lang="en-US" dirty="0"/>
              <a:t> </a:t>
            </a:r>
            <a:r>
              <a:rPr lang="en-US" dirty="0" err="1"/>
              <a:t>trời</a:t>
            </a:r>
            <a:r>
              <a:rPr lang="en-US" dirty="0"/>
              <a:t>. ĐTL </a:t>
            </a:r>
            <a:r>
              <a:rPr lang="en-US" dirty="0" err="1"/>
              <a:t>giáng</a:t>
            </a:r>
            <a:r>
              <a:rPr lang="en-US" dirty="0"/>
              <a:t> </a:t>
            </a:r>
            <a:r>
              <a:rPr lang="en-US" dirty="0" err="1"/>
              <a:t>lâm</a:t>
            </a:r>
            <a:r>
              <a:rPr lang="en-US" dirty="0"/>
              <a:t>, </a:t>
            </a:r>
            <a:r>
              <a:rPr lang="en-US" dirty="0" err="1"/>
              <a:t>Ngài</a:t>
            </a:r>
            <a:r>
              <a:rPr lang="en-US" dirty="0"/>
              <a:t> </a:t>
            </a:r>
            <a:r>
              <a:rPr lang="en-US" dirty="0" err="1"/>
              <a:t>nhắc</a:t>
            </a:r>
            <a:r>
              <a:rPr lang="en-US" dirty="0"/>
              <a:t> </a:t>
            </a:r>
            <a:r>
              <a:rPr lang="en-US" dirty="0" err="1"/>
              <a:t>lại</a:t>
            </a:r>
            <a:r>
              <a:rPr lang="en-US" dirty="0"/>
              <a:t> </a:t>
            </a:r>
            <a:r>
              <a:rPr lang="en-US" dirty="0" err="1"/>
              <a:t>mọi</a:t>
            </a:r>
            <a:r>
              <a:rPr lang="en-US" dirty="0"/>
              <a:t> </a:t>
            </a:r>
            <a:r>
              <a:rPr lang="en-US" dirty="0" err="1"/>
              <a:t>điều</a:t>
            </a:r>
            <a:r>
              <a:rPr lang="en-US" dirty="0"/>
              <a:t> </a:t>
            </a:r>
            <a:r>
              <a:rPr lang="en-US" dirty="0" err="1"/>
              <a:t>các</a:t>
            </a:r>
            <a:r>
              <a:rPr lang="en-US" dirty="0"/>
              <a:t> </a:t>
            </a:r>
            <a:r>
              <a:rPr lang="en-US" dirty="0" err="1"/>
              <a:t>môn</a:t>
            </a:r>
            <a:r>
              <a:rPr lang="en-US" dirty="0"/>
              <a:t> </a:t>
            </a:r>
            <a:r>
              <a:rPr lang="en-US" dirty="0" err="1"/>
              <a:t>đồ</a:t>
            </a:r>
            <a:r>
              <a:rPr lang="en-US" dirty="0"/>
              <a:t> </a:t>
            </a:r>
            <a:r>
              <a:rPr lang="en-US" dirty="0" err="1"/>
              <a:t>nghe</a:t>
            </a:r>
            <a:r>
              <a:rPr lang="en-US" dirty="0"/>
              <a:t> </a:t>
            </a:r>
            <a:r>
              <a:rPr lang="en-US" dirty="0" err="1"/>
              <a:t>Chúa</a:t>
            </a:r>
            <a:r>
              <a:rPr lang="en-US" dirty="0"/>
              <a:t> </a:t>
            </a:r>
            <a:r>
              <a:rPr lang="en-US" dirty="0" err="1"/>
              <a:t>dạy</a:t>
            </a:r>
            <a:r>
              <a:rPr lang="en-US" dirty="0"/>
              <a:t> </a:t>
            </a:r>
            <a:r>
              <a:rPr lang="en-US" dirty="0" err="1"/>
              <a:t>và</a:t>
            </a:r>
            <a:r>
              <a:rPr lang="en-US" dirty="0"/>
              <a:t> </a:t>
            </a:r>
            <a:r>
              <a:rPr lang="en-US" dirty="0" err="1"/>
              <a:t>họ</a:t>
            </a:r>
            <a:r>
              <a:rPr lang="en-US" dirty="0"/>
              <a:t> </a:t>
            </a:r>
            <a:r>
              <a:rPr lang="en-US" dirty="0" err="1"/>
              <a:t>đã</a:t>
            </a:r>
            <a:r>
              <a:rPr lang="en-US" dirty="0"/>
              <a:t> </a:t>
            </a:r>
            <a:r>
              <a:rPr lang="en-US" dirty="0" err="1"/>
              <a:t>làm</a:t>
            </a:r>
            <a:r>
              <a:rPr lang="en-US" dirty="0"/>
              <a:t> </a:t>
            </a:r>
            <a:r>
              <a:rPr lang="en-US" dirty="0" err="1"/>
              <a:t>theo</a:t>
            </a:r>
            <a:r>
              <a:rPr lang="en-US" dirty="0"/>
              <a:t> </a:t>
            </a:r>
            <a:r>
              <a:rPr lang="en-US" dirty="0" err="1"/>
              <a:t>Lời</a:t>
            </a:r>
            <a:r>
              <a:rPr lang="en-US" dirty="0"/>
              <a:t> </a:t>
            </a:r>
            <a:r>
              <a:rPr lang="en-US" dirty="0" err="1"/>
              <a:t>với</a:t>
            </a:r>
            <a:r>
              <a:rPr lang="en-US" dirty="0"/>
              <a:t> </a:t>
            </a:r>
            <a:r>
              <a:rPr lang="en-US" dirty="0" err="1"/>
              <a:t>năng</a:t>
            </a:r>
            <a:r>
              <a:rPr lang="en-US" dirty="0"/>
              <a:t> </a:t>
            </a:r>
            <a:r>
              <a:rPr lang="en-US" dirty="0" err="1"/>
              <a:t>quyền</a:t>
            </a:r>
            <a:r>
              <a:rPr lang="en-US" dirty="0"/>
              <a:t>. </a:t>
            </a:r>
          </a:p>
          <a:p>
            <a:r>
              <a:rPr lang="en-US" dirty="0" err="1"/>
              <a:t>Xem</a:t>
            </a:r>
            <a:r>
              <a:rPr lang="en-US" dirty="0"/>
              <a:t> Phi-e-</a:t>
            </a:r>
            <a:r>
              <a:rPr lang="en-US" dirty="0" err="1"/>
              <a:t>rơ</a:t>
            </a:r>
            <a:r>
              <a:rPr lang="en-US" dirty="0"/>
              <a:t> </a:t>
            </a:r>
            <a:r>
              <a:rPr lang="en-US" dirty="0" err="1"/>
              <a:t>và</a:t>
            </a:r>
            <a:r>
              <a:rPr lang="en-US" dirty="0"/>
              <a:t> </a:t>
            </a:r>
            <a:r>
              <a:rPr lang="en-US" dirty="0" err="1"/>
              <a:t>Giăng</a:t>
            </a:r>
            <a:r>
              <a:rPr lang="en-US" dirty="0"/>
              <a:t> </a:t>
            </a:r>
            <a:r>
              <a:rPr lang="en-US" dirty="0" err="1"/>
              <a:t>trước</a:t>
            </a:r>
            <a:r>
              <a:rPr lang="en-US" dirty="0"/>
              <a:t> </a:t>
            </a:r>
            <a:r>
              <a:rPr lang="en-US" dirty="0" err="1"/>
              <a:t>các</a:t>
            </a:r>
            <a:r>
              <a:rPr lang="en-US" dirty="0"/>
              <a:t> </a:t>
            </a:r>
            <a:r>
              <a:rPr lang="en-US" dirty="0" err="1"/>
              <a:t>thầy</a:t>
            </a:r>
            <a:r>
              <a:rPr lang="en-US" dirty="0"/>
              <a:t> </a:t>
            </a:r>
            <a:r>
              <a:rPr lang="en-US" dirty="0" err="1"/>
              <a:t>tế</a:t>
            </a:r>
            <a:r>
              <a:rPr lang="en-US" dirty="0"/>
              <a:t> </a:t>
            </a:r>
            <a:r>
              <a:rPr lang="en-US" dirty="0" err="1"/>
              <a:t>lễ</a:t>
            </a:r>
            <a:r>
              <a:rPr lang="en-US" dirty="0"/>
              <a:t> </a:t>
            </a:r>
            <a:r>
              <a:rPr lang="en-US" dirty="0" err="1"/>
              <a:t>thượng</a:t>
            </a:r>
            <a:r>
              <a:rPr lang="en-US" dirty="0"/>
              <a:t> </a:t>
            </a:r>
            <a:r>
              <a:rPr lang="en-US" dirty="0" err="1"/>
              <a:t>phẩm</a:t>
            </a:r>
            <a:r>
              <a:rPr lang="en-US" dirty="0"/>
              <a:t>: </a:t>
            </a:r>
            <a:r>
              <a:rPr lang="en-US" dirty="0" err="1"/>
              <a:t>Công</a:t>
            </a:r>
            <a:r>
              <a:rPr lang="en-US" dirty="0"/>
              <a:t> </a:t>
            </a:r>
            <a:r>
              <a:rPr lang="en-US" dirty="0" err="1"/>
              <a:t>vụ</a:t>
            </a:r>
            <a:r>
              <a:rPr lang="en-US" dirty="0"/>
              <a:t> 4:1-14. </a:t>
            </a:r>
            <a:r>
              <a:rPr lang="en-US" dirty="0" err="1"/>
              <a:t>và</a:t>
            </a:r>
            <a:r>
              <a:rPr lang="en-US" dirty="0"/>
              <a:t> </a:t>
            </a:r>
            <a:r>
              <a:rPr lang="en-US" dirty="0" err="1"/>
              <a:t>trước</a:t>
            </a:r>
            <a:r>
              <a:rPr lang="en-US" dirty="0"/>
              <a:t> </a:t>
            </a:r>
            <a:r>
              <a:rPr lang="en-US" dirty="0" err="1"/>
              <a:t>tòa</a:t>
            </a:r>
            <a:r>
              <a:rPr lang="en-US" dirty="0"/>
              <a:t> </a:t>
            </a:r>
            <a:r>
              <a:rPr lang="en-US" dirty="0" err="1"/>
              <a:t>công</a:t>
            </a:r>
            <a:r>
              <a:rPr lang="en-US" dirty="0"/>
              <a:t> </a:t>
            </a:r>
            <a:r>
              <a:rPr lang="en-US" dirty="0" err="1"/>
              <a:t>luận</a:t>
            </a:r>
            <a:r>
              <a:rPr lang="en-US" dirty="0"/>
              <a:t>: 5:12-42</a:t>
            </a:r>
          </a:p>
        </p:txBody>
      </p:sp>
      <p:sp>
        <p:nvSpPr>
          <p:cNvPr id="4" name="Slide Number Placeholder 3"/>
          <p:cNvSpPr>
            <a:spLocks noGrp="1"/>
          </p:cNvSpPr>
          <p:nvPr>
            <p:ph type="sldNum" sz="quarter" idx="5"/>
          </p:nvPr>
        </p:nvSpPr>
        <p:spPr/>
        <p:txBody>
          <a:bodyPr/>
          <a:lstStyle/>
          <a:p>
            <a:fld id="{20B2955A-FF4C-3E4B-8CC0-DA4C48F1B7DA}" type="slidenum">
              <a:rPr lang="en-US" smtClean="0"/>
              <a:t>22</a:t>
            </a:fld>
            <a:endParaRPr lang="en-US"/>
          </a:p>
        </p:txBody>
      </p:sp>
    </p:spTree>
    <p:extLst>
      <p:ext uri="{BB962C8B-B14F-4D97-AF65-F5344CB8AC3E}">
        <p14:creationId xmlns:p14="http://schemas.microsoft.com/office/powerpoint/2010/main" val="22372640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0B2955A-FF4C-3E4B-8CC0-DA4C48F1B7DA}" type="slidenum">
              <a:rPr lang="en-US" smtClean="0"/>
              <a:t>23</a:t>
            </a:fld>
            <a:endParaRPr lang="en-US"/>
          </a:p>
        </p:txBody>
      </p:sp>
    </p:spTree>
    <p:extLst>
      <p:ext uri="{BB962C8B-B14F-4D97-AF65-F5344CB8AC3E}">
        <p14:creationId xmlns:p14="http://schemas.microsoft.com/office/powerpoint/2010/main" val="180003844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pPr marL="0" indent="0">
              <a:buNone/>
            </a:pPr>
            <a:r>
              <a:rPr lang="vi-VN" sz="1200" dirty="0">
                <a:solidFill>
                  <a:srgbClr val="7030A0"/>
                </a:solidFill>
              </a:rPr>
              <a:t>Ê-Phê-sô 4: 21 </a:t>
            </a:r>
            <a:r>
              <a:rPr lang="vi-VN" sz="1200" dirty="0"/>
              <a:t>“Hãy ước ao cho được sự ban cho lớn hơn hết”</a:t>
            </a:r>
            <a:endParaRPr lang="en-US" sz="1200" dirty="0"/>
          </a:p>
          <a:p>
            <a:pPr marL="0" indent="0">
              <a:buNone/>
            </a:pPr>
            <a:endParaRPr lang="en-US" sz="1200" b="1" dirty="0"/>
          </a:p>
          <a:p>
            <a:endParaRPr lang="en-US" dirty="0"/>
          </a:p>
        </p:txBody>
      </p:sp>
      <p:sp>
        <p:nvSpPr>
          <p:cNvPr id="4" name="Slide Number Placeholder 3"/>
          <p:cNvSpPr>
            <a:spLocks noGrp="1"/>
          </p:cNvSpPr>
          <p:nvPr>
            <p:ph type="sldNum" sz="quarter" idx="5"/>
          </p:nvPr>
        </p:nvSpPr>
        <p:spPr/>
        <p:txBody>
          <a:bodyPr/>
          <a:lstStyle/>
          <a:p>
            <a:fld id="{20B2955A-FF4C-3E4B-8CC0-DA4C48F1B7DA}" type="slidenum">
              <a:rPr lang="en-US" smtClean="0"/>
              <a:t>24</a:t>
            </a:fld>
            <a:endParaRPr lang="en-US"/>
          </a:p>
        </p:txBody>
      </p:sp>
    </p:spTree>
    <p:extLst>
      <p:ext uri="{BB962C8B-B14F-4D97-AF65-F5344CB8AC3E}">
        <p14:creationId xmlns:p14="http://schemas.microsoft.com/office/powerpoint/2010/main" val="11412338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8926E9F-6210-104A-A590-14FE7C853FEE}" type="slidenum">
              <a:rPr lang="en-US" smtClean="0"/>
              <a:t>25</a:t>
            </a:fld>
            <a:endParaRPr lang="en-US"/>
          </a:p>
        </p:txBody>
      </p:sp>
    </p:spTree>
    <p:extLst>
      <p:ext uri="{BB962C8B-B14F-4D97-AF65-F5344CB8AC3E}">
        <p14:creationId xmlns:p14="http://schemas.microsoft.com/office/powerpoint/2010/main" val="31519859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a:t>
            </a:r>
            <a:r>
              <a:rPr lang="en-US" dirty="0" err="1"/>
              <a:t>Cô-rinh</a:t>
            </a:r>
            <a:r>
              <a:rPr lang="en-US" dirty="0"/>
              <a:t> </a:t>
            </a:r>
            <a:r>
              <a:rPr lang="en-US" dirty="0" err="1"/>
              <a:t>tô</a:t>
            </a:r>
            <a:r>
              <a:rPr lang="en-US" dirty="0"/>
              <a:t> 12: 28 </a:t>
            </a:r>
            <a:r>
              <a:rPr lang="vi-VN" sz="1200" b="0" i="0" kern="1200" dirty="0">
                <a:solidFill>
                  <a:schemeClr val="tx1"/>
                </a:solidFill>
                <a:effectLst/>
                <a:latin typeface="+mn-lt"/>
                <a:ea typeface="+mn-ea"/>
                <a:cs typeface="+mn-cs"/>
              </a:rPr>
              <a:t>Đức Chúa Trời đã lập trong Hội thánh, thứ nhứt là sứ đồ, thứ nhì là đấng tiên tri, thứ ba là thầy giáo, kế đến kẻ làm phép lạ, rồi kẻ được ơn chữa bịnh, cứu giúp, cai quản, nói các thứ tiếng….  </a:t>
            </a:r>
            <a:r>
              <a:rPr lang="vi-VN" sz="1200" b="0" i="0" u="none" strike="noStrike" kern="1200" dirty="0">
                <a:solidFill>
                  <a:schemeClr val="tx1"/>
                </a:solidFill>
                <a:effectLst/>
                <a:latin typeface="+mn-lt"/>
                <a:ea typeface="+mn-ea"/>
                <a:cs typeface="+mn-cs"/>
                <a:hlinkClick r:id="rId3" tooltip="Share Verse"/>
              </a:rPr>
              <a:t>31</a:t>
            </a:r>
            <a:r>
              <a:rPr lang="vi-VN" sz="1200" b="0" i="0" kern="1200" dirty="0">
                <a:solidFill>
                  <a:schemeClr val="tx1"/>
                </a:solidFill>
                <a:effectLst/>
                <a:latin typeface="+mn-lt"/>
                <a:ea typeface="+mn-ea"/>
                <a:cs typeface="+mn-cs"/>
              </a:rPr>
              <a:t> Hãy ước ao cho được sự ban cho lớn hơn hết.</a:t>
            </a:r>
          </a:p>
          <a:p>
            <a:endParaRPr lang="vi-VN" sz="1200" b="0" i="0" kern="1200" dirty="0">
              <a:solidFill>
                <a:schemeClr val="tx1"/>
              </a:solidFill>
              <a:effectLst/>
              <a:latin typeface="+mn-lt"/>
              <a:ea typeface="+mn-ea"/>
              <a:cs typeface="+mn-cs"/>
            </a:endParaRPr>
          </a:p>
          <a:p>
            <a:r>
              <a:rPr lang="vi-VN" sz="1200" b="0" i="0" u="none" strike="noStrike" kern="1200" dirty="0">
                <a:solidFill>
                  <a:schemeClr val="tx1"/>
                </a:solidFill>
                <a:effectLst/>
                <a:latin typeface="+mn-lt"/>
                <a:ea typeface="+mn-ea"/>
                <a:cs typeface="+mn-cs"/>
                <a:hlinkClick r:id="rId4" tooltip="Share Verse"/>
              </a:rPr>
              <a:t>E-phe-so 4: 11</a:t>
            </a:r>
            <a:r>
              <a:rPr lang="vi-VN" sz="1200" b="0" i="0" kern="1200" dirty="0">
                <a:solidFill>
                  <a:schemeClr val="tx1"/>
                </a:solidFill>
                <a:effectLst/>
                <a:latin typeface="+mn-lt"/>
                <a:ea typeface="+mn-ea"/>
                <a:cs typeface="+mn-cs"/>
              </a:rPr>
              <a:t> Ấy chính Ngài đã cho người nầy làm sứ đồ, kẻ kia làm tiên tri, người khác làm thầy giảng Tin Lành, kẻ khác nữa làm mục sư và giáo sư, </a:t>
            </a:r>
            <a:r>
              <a:rPr lang="vi-VN" sz="1200" b="0" i="0" u="none" strike="noStrike" kern="1200" dirty="0">
                <a:solidFill>
                  <a:schemeClr val="tx1"/>
                </a:solidFill>
                <a:effectLst/>
                <a:latin typeface="+mn-lt"/>
                <a:ea typeface="+mn-ea"/>
                <a:cs typeface="+mn-cs"/>
                <a:hlinkClick r:id="rId5" tooltip="Share Verse"/>
              </a:rPr>
              <a:t>12</a:t>
            </a:r>
            <a:r>
              <a:rPr lang="vi-VN" sz="1200" b="0" i="0" kern="1200" dirty="0">
                <a:solidFill>
                  <a:schemeClr val="tx1"/>
                </a:solidFill>
                <a:effectLst/>
                <a:latin typeface="+mn-lt"/>
                <a:ea typeface="+mn-ea"/>
                <a:cs typeface="+mn-cs"/>
              </a:rPr>
              <a:t> để các thánh đồ được trọn vẹn về công việc của chức dịch và sự gây dựng thân thể Đấng Christ, </a:t>
            </a:r>
          </a:p>
          <a:p>
            <a:endParaRPr lang="vi-VN" sz="1200" b="0" i="0" kern="1200" dirty="0">
              <a:solidFill>
                <a:schemeClr val="tx1"/>
              </a:solidFill>
              <a:effectLst/>
              <a:latin typeface="+mn-lt"/>
              <a:ea typeface="+mn-ea"/>
              <a:cs typeface="+mn-cs"/>
            </a:endParaRPr>
          </a:p>
          <a:p>
            <a:r>
              <a:rPr lang="vi-VN" sz="1200" b="0" i="0" u="none" strike="noStrike" kern="1200" dirty="0">
                <a:solidFill>
                  <a:schemeClr val="tx1"/>
                </a:solidFill>
                <a:effectLst/>
                <a:latin typeface="+mn-lt"/>
                <a:ea typeface="+mn-ea"/>
                <a:cs typeface="+mn-cs"/>
                <a:hlinkClick r:id="rId6"/>
              </a:rPr>
              <a:t>Giăng 20:21</a:t>
            </a:r>
            <a:r>
              <a:rPr lang="vi-VN" sz="1200" b="0" i="0" kern="1200" dirty="0">
                <a:solidFill>
                  <a:schemeClr val="tx1"/>
                </a:solidFill>
                <a:effectLst/>
                <a:latin typeface="+mn-lt"/>
                <a:ea typeface="+mn-ea"/>
                <a:cs typeface="+mn-cs"/>
              </a:rPr>
              <a:t> Ngài lại phán cùng môn đồ rằng: Bình an cho các ngươi! Cha đã sai ta thể nào, ta cũng sai các ngươi thể ấy.</a:t>
            </a:r>
          </a:p>
          <a:p>
            <a:endParaRPr lang="vi-VN" sz="1200" b="0" i="0" kern="1200" dirty="0">
              <a:solidFill>
                <a:schemeClr val="tx1"/>
              </a:solidFill>
              <a:effectLst/>
              <a:latin typeface="+mn-lt"/>
              <a:ea typeface="+mn-ea"/>
              <a:cs typeface="+mn-cs"/>
            </a:endParaRPr>
          </a:p>
          <a:p>
            <a:r>
              <a:rPr lang="vi-VN" sz="1200" b="0" i="0" kern="1200" dirty="0">
                <a:solidFill>
                  <a:schemeClr val="tx1"/>
                </a:solidFill>
                <a:effectLst/>
                <a:latin typeface="+mn-lt"/>
                <a:ea typeface="+mn-ea"/>
                <a:cs typeface="+mn-cs"/>
              </a:rPr>
              <a:t>Ê-sai 6: </a:t>
            </a:r>
            <a:r>
              <a:rPr lang="vi-VN" sz="1200" b="0" i="0" u="none" strike="noStrike" kern="1200" dirty="0">
                <a:solidFill>
                  <a:schemeClr val="tx1"/>
                </a:solidFill>
                <a:effectLst/>
                <a:latin typeface="+mn-lt"/>
                <a:ea typeface="+mn-ea"/>
                <a:cs typeface="+mn-cs"/>
                <a:hlinkClick r:id="rId7" tooltip="Share Verse"/>
              </a:rPr>
              <a:t>8</a:t>
            </a:r>
            <a:r>
              <a:rPr lang="vi-VN" sz="1200" b="0" i="0" kern="1200" dirty="0">
                <a:solidFill>
                  <a:schemeClr val="tx1"/>
                </a:solidFill>
                <a:effectLst/>
                <a:latin typeface="+mn-lt"/>
                <a:ea typeface="+mn-ea"/>
                <a:cs typeface="+mn-cs"/>
              </a:rPr>
              <a:t> Đoạn, tôi nghe tiếng Chúa phán rằng: Ta sẽ sai ai đi? Ai sẽ đi cho chúng ta? Tôi thưa rằng: Có tôi đây; xin hãy sai tôi</a:t>
            </a:r>
          </a:p>
          <a:p>
            <a:endParaRPr lang="en-US" dirty="0"/>
          </a:p>
        </p:txBody>
      </p:sp>
      <p:sp>
        <p:nvSpPr>
          <p:cNvPr id="4" name="Slide Number Placeholder 3"/>
          <p:cNvSpPr>
            <a:spLocks noGrp="1"/>
          </p:cNvSpPr>
          <p:nvPr>
            <p:ph type="sldNum" sz="quarter" idx="5"/>
          </p:nvPr>
        </p:nvSpPr>
        <p:spPr/>
        <p:txBody>
          <a:bodyPr/>
          <a:lstStyle/>
          <a:p>
            <a:fld id="{20B2955A-FF4C-3E4B-8CC0-DA4C48F1B7DA}" type="slidenum">
              <a:rPr lang="en-US" smtClean="0"/>
              <a:t>3</a:t>
            </a:fld>
            <a:endParaRPr lang="en-US"/>
          </a:p>
        </p:txBody>
      </p:sp>
    </p:spTree>
    <p:extLst>
      <p:ext uri="{BB962C8B-B14F-4D97-AF65-F5344CB8AC3E}">
        <p14:creationId xmlns:p14="http://schemas.microsoft.com/office/powerpoint/2010/main" val="702256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err="1"/>
              <a:t>Trong</a:t>
            </a:r>
            <a:r>
              <a:rPr lang="en-US" dirty="0"/>
              <a:t> </a:t>
            </a:r>
            <a:r>
              <a:rPr lang="en-US" dirty="0" err="1"/>
              <a:t>Sáng</a:t>
            </a:r>
            <a:r>
              <a:rPr lang="en-US" dirty="0"/>
              <a:t> </a:t>
            </a:r>
            <a:r>
              <a:rPr lang="en-US" dirty="0" err="1"/>
              <a:t>thế</a:t>
            </a:r>
            <a:r>
              <a:rPr lang="en-US" dirty="0"/>
              <a:t> </a:t>
            </a:r>
            <a:r>
              <a:rPr lang="en-US" dirty="0" err="1"/>
              <a:t>ký</a:t>
            </a:r>
            <a:r>
              <a:rPr lang="en-US" dirty="0"/>
              <a:t> 1:</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dirty="0" err="1"/>
              <a:t>Tạo</a:t>
            </a:r>
            <a:r>
              <a:rPr lang="en-US" dirty="0"/>
              <a:t> dung </a:t>
            </a:r>
            <a:r>
              <a:rPr lang="en-US" dirty="0" err="1"/>
              <a:t>trời</a:t>
            </a:r>
            <a:r>
              <a:rPr lang="en-US" dirty="0"/>
              <a:t> </a:t>
            </a:r>
            <a:r>
              <a:rPr lang="en-US" dirty="0" err="1"/>
              <a:t>đât</a:t>
            </a:r>
            <a:r>
              <a:rPr lang="en-US" dirty="0"/>
              <a:t> </a:t>
            </a:r>
            <a:r>
              <a:rPr lang="en-US" dirty="0" err="1"/>
              <a:t>nhưng</a:t>
            </a:r>
            <a:r>
              <a:rPr lang="en-US" dirty="0"/>
              <a:t> </a:t>
            </a:r>
            <a:r>
              <a:rPr lang="en-US" dirty="0" err="1"/>
              <a:t>Ngài</a:t>
            </a:r>
            <a:r>
              <a:rPr lang="en-US" dirty="0"/>
              <a:t> </a:t>
            </a:r>
            <a:r>
              <a:rPr lang="en-US" dirty="0" err="1"/>
              <a:t>vẫn</a:t>
            </a:r>
            <a:r>
              <a:rPr lang="en-US" dirty="0"/>
              <a:t> </a:t>
            </a:r>
            <a:r>
              <a:rPr lang="en-US" dirty="0" err="1"/>
              <a:t>làm</a:t>
            </a:r>
            <a:r>
              <a:rPr lang="en-US" dirty="0"/>
              <a:t> </a:t>
            </a:r>
            <a:r>
              <a:rPr lang="en-US" dirty="0" err="1"/>
              <a:t>việc</a:t>
            </a:r>
            <a:r>
              <a:rPr lang="en-US" dirty="0"/>
              <a:t> </a:t>
            </a:r>
            <a:r>
              <a:rPr lang="en-US" dirty="0" err="1"/>
              <a:t>vì</a:t>
            </a:r>
            <a:r>
              <a:rPr lang="en-US" dirty="0"/>
              <a:t> </a:t>
            </a:r>
            <a:r>
              <a:rPr lang="en-US" dirty="0" err="1"/>
              <a:t>Ngài</a:t>
            </a:r>
            <a:r>
              <a:rPr lang="en-US" dirty="0"/>
              <a:t> </a:t>
            </a:r>
            <a:r>
              <a:rPr lang="en-US" dirty="0" err="1"/>
              <a:t>là</a:t>
            </a:r>
            <a:r>
              <a:rPr lang="en-US" dirty="0"/>
              <a:t> ĐCT </a:t>
            </a:r>
            <a:r>
              <a:rPr lang="en-US" dirty="0" err="1"/>
              <a:t>không</a:t>
            </a:r>
            <a:r>
              <a:rPr lang="en-US" dirty="0"/>
              <a:t> </a:t>
            </a:r>
            <a:r>
              <a:rPr lang="en-US" dirty="0" err="1"/>
              <a:t>hề</a:t>
            </a:r>
            <a:r>
              <a:rPr lang="en-US" dirty="0"/>
              <a:t> </a:t>
            </a:r>
            <a:r>
              <a:rPr lang="en-US" dirty="0" err="1"/>
              <a:t>thay</a:t>
            </a:r>
            <a:r>
              <a:rPr lang="en-US" dirty="0"/>
              <a:t> </a:t>
            </a:r>
            <a:r>
              <a:rPr lang="en-US" dirty="0" err="1"/>
              <a:t>đổi</a:t>
            </a:r>
            <a:r>
              <a:rPr lang="en-US" dirty="0"/>
              <a:t> (</a:t>
            </a:r>
            <a:r>
              <a:rPr lang="en-US" dirty="0" err="1"/>
              <a:t>Sáng</a:t>
            </a:r>
            <a:r>
              <a:rPr lang="en-US" dirty="0"/>
              <a:t> 1:1). </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vi-VN" sz="1200" dirty="0">
                <a:solidFill>
                  <a:srgbClr val="0070C0"/>
                </a:solidFill>
              </a:rPr>
              <a:t>Cô-lô-se 1: </a:t>
            </a:r>
            <a:r>
              <a:rPr lang="vi-VN" sz="1200" dirty="0">
                <a:solidFill>
                  <a:srgbClr val="0070C0"/>
                </a:solidFill>
                <a:hlinkClick r:id="rId3" tooltip="Share Verse">
                  <a:extLst>
                    <a:ext uri="{A12FA001-AC4F-418D-AE19-62706E023703}">
                      <ahyp:hlinkClr xmlns:ahyp="http://schemas.microsoft.com/office/drawing/2018/hyperlinkcolor" val="tx"/>
                    </a:ext>
                  </a:extLst>
                </a:hlinkClick>
              </a:rPr>
              <a:t>16</a:t>
            </a:r>
            <a:r>
              <a:rPr lang="vi-VN" sz="1200" dirty="0">
                <a:solidFill>
                  <a:srgbClr val="0070C0"/>
                </a:solidFill>
              </a:rPr>
              <a:t> </a:t>
            </a:r>
            <a:r>
              <a:rPr lang="vi-VN" sz="1200" dirty="0"/>
              <a:t>Vì muôn vật đã được dựng nên trong Ngài, bất luận trên trời, dưới đất, vật thấy được, vật không thấy được, hoặc ngôi vua, hoặc quyền cai trị, hoặc chấp chánh, hoặc cầm quyền, đều là bởi Ngài và vì Ngài mà được dựng nên cả. </a:t>
            </a:r>
            <a:r>
              <a:rPr lang="vi-VN" sz="1200" dirty="0">
                <a:hlinkClick r:id="rId4" tooltip="Share Verse"/>
              </a:rPr>
              <a:t>17</a:t>
            </a:r>
            <a:r>
              <a:rPr lang="vi-VN" sz="1200" dirty="0"/>
              <a:t> Ngài có trước muôn vật, và muôn vật đứng vững trong Ngài.  </a:t>
            </a:r>
            <a:r>
              <a:rPr lang="vi-VN" sz="1200" dirty="0">
                <a:hlinkClick r:id="rId5" tooltip="Share Verse"/>
              </a:rPr>
              <a:t>18</a:t>
            </a:r>
            <a:r>
              <a:rPr lang="vi-VN" sz="1200" dirty="0"/>
              <a:t> Ấy cũng chính Ngài là đầu của thân thể, tức là đầu Hội thánh. Ngài là ban đầu sanh trước nhất từ trong những kẻ chết, hầu cho trong mọi vật, Ngài đứng đầu hàng. </a:t>
            </a:r>
            <a:endParaRPr lang="en-US" dirty="0"/>
          </a:p>
          <a:p>
            <a:pPr marL="228600" indent="-228600">
              <a:buAutoNum type="arabicPeriod"/>
            </a:pPr>
            <a:r>
              <a:rPr lang="en-US" dirty="0" err="1"/>
              <a:t>Ngài</a:t>
            </a:r>
            <a:r>
              <a:rPr lang="en-US" dirty="0"/>
              <a:t> </a:t>
            </a:r>
            <a:r>
              <a:rPr lang="en-US" dirty="0" err="1"/>
              <a:t>cứu</a:t>
            </a:r>
            <a:r>
              <a:rPr lang="en-US" dirty="0"/>
              <a:t> </a:t>
            </a:r>
            <a:r>
              <a:rPr lang="en-US" dirty="0" err="1"/>
              <a:t>chuộc</a:t>
            </a:r>
            <a:r>
              <a:rPr lang="en-US" dirty="0"/>
              <a:t> con </a:t>
            </a:r>
            <a:r>
              <a:rPr lang="en-US" dirty="0" err="1"/>
              <a:t>người</a:t>
            </a:r>
            <a:r>
              <a:rPr lang="en-US" dirty="0"/>
              <a:t> (</a:t>
            </a:r>
            <a:r>
              <a:rPr lang="en-US" dirty="0" err="1"/>
              <a:t>Sáng</a:t>
            </a:r>
            <a:r>
              <a:rPr lang="en-US" dirty="0"/>
              <a:t> 3: 15,21)</a:t>
            </a:r>
          </a:p>
          <a:p>
            <a:pPr marL="228600" indent="-228600">
              <a:buAutoNum type="arabicPeriod"/>
            </a:pPr>
            <a:r>
              <a:rPr lang="vi-VN" sz="1200" b="0" i="0" u="none" strike="noStrike" kern="1200" dirty="0">
                <a:solidFill>
                  <a:schemeClr val="tx1"/>
                </a:solidFill>
                <a:effectLst/>
                <a:latin typeface="+mn-lt"/>
                <a:ea typeface="+mn-ea"/>
                <a:cs typeface="+mn-cs"/>
                <a:hlinkClick r:id="rId6" tooltip="Share Verse"/>
              </a:rPr>
              <a:t>Cong vu 1:1</a:t>
            </a:r>
            <a:r>
              <a:rPr lang="vi-VN" sz="1200" b="0" i="0" u="none" strike="noStrike" kern="1200" dirty="0">
                <a:solidFill>
                  <a:schemeClr val="tx1"/>
                </a:solidFill>
                <a:effectLst/>
                <a:latin typeface="+mn-lt"/>
                <a:ea typeface="+mn-ea"/>
                <a:cs typeface="+mn-cs"/>
              </a:rPr>
              <a:t>1</a:t>
            </a:r>
            <a:r>
              <a:rPr lang="vi-VN" sz="1200" b="0" i="0" kern="1200" dirty="0">
                <a:solidFill>
                  <a:schemeClr val="tx1"/>
                </a:solidFill>
                <a:effectLst/>
                <a:latin typeface="+mn-lt"/>
                <a:ea typeface="+mn-ea"/>
                <a:cs typeface="+mn-cs"/>
              </a:rPr>
              <a:t> và nói rằng: Hỡi người Ga-li-lê, sao các ngươi đứng ngóng lên trời làm chi? Jêsus nầy đã được cất lên trời khỏi giữa các ngươi, cũng sẽ trở lại như cách các ngươi đã thấy Ngài lên trời vậy. </a:t>
            </a:r>
            <a:endParaRPr lang="en-US" dirty="0"/>
          </a:p>
          <a:p>
            <a:endParaRPr lang="en-US" dirty="0"/>
          </a:p>
        </p:txBody>
      </p:sp>
      <p:sp>
        <p:nvSpPr>
          <p:cNvPr id="4" name="Slide Number Placeholder 3"/>
          <p:cNvSpPr>
            <a:spLocks noGrp="1"/>
          </p:cNvSpPr>
          <p:nvPr>
            <p:ph type="sldNum" sz="quarter" idx="5"/>
          </p:nvPr>
        </p:nvSpPr>
        <p:spPr/>
        <p:txBody>
          <a:bodyPr/>
          <a:lstStyle/>
          <a:p>
            <a:fld id="{20B2955A-FF4C-3E4B-8CC0-DA4C48F1B7DA}" type="slidenum">
              <a:rPr lang="en-US" smtClean="0"/>
              <a:t>5</a:t>
            </a:fld>
            <a:endParaRPr lang="en-US"/>
          </a:p>
        </p:txBody>
      </p:sp>
    </p:spTree>
    <p:extLst>
      <p:ext uri="{BB962C8B-B14F-4D97-AF65-F5344CB8AC3E}">
        <p14:creationId xmlns:p14="http://schemas.microsoft.com/office/powerpoint/2010/main" val="30308683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t>Ngài</a:t>
            </a:r>
            <a:r>
              <a:rPr lang="en-US" dirty="0"/>
              <a:t> </a:t>
            </a:r>
            <a:r>
              <a:rPr lang="en-US" dirty="0" err="1"/>
              <a:t>tạo</a:t>
            </a:r>
            <a:r>
              <a:rPr lang="en-US" dirty="0"/>
              <a:t> dung con </a:t>
            </a:r>
            <a:r>
              <a:rPr lang="en-US" dirty="0" err="1"/>
              <a:t>người</a:t>
            </a:r>
            <a:r>
              <a:rPr lang="en-US" dirty="0"/>
              <a:t> </a:t>
            </a:r>
            <a:r>
              <a:rPr lang="en-US" dirty="0" err="1"/>
              <a:t>và</a:t>
            </a:r>
            <a:r>
              <a:rPr lang="en-US" dirty="0"/>
              <a:t>  </a:t>
            </a:r>
            <a:r>
              <a:rPr lang="en-US" dirty="0" err="1"/>
              <a:t>trao</a:t>
            </a:r>
            <a:r>
              <a:rPr lang="en-US" dirty="0"/>
              <a:t> </a:t>
            </a:r>
            <a:r>
              <a:rPr lang="en-US" dirty="0" err="1"/>
              <a:t>cho</a:t>
            </a:r>
            <a:r>
              <a:rPr lang="en-US" dirty="0"/>
              <a:t> con </a:t>
            </a:r>
            <a:r>
              <a:rPr lang="en-US" dirty="0" err="1"/>
              <a:t>người</a:t>
            </a:r>
            <a:r>
              <a:rPr lang="en-US" dirty="0"/>
              <a:t> </a:t>
            </a:r>
            <a:r>
              <a:rPr lang="en-US" dirty="0" err="1"/>
              <a:t>sứ</a:t>
            </a:r>
            <a:r>
              <a:rPr lang="en-US" dirty="0"/>
              <a:t> </a:t>
            </a:r>
            <a:r>
              <a:rPr lang="en-US" dirty="0" err="1"/>
              <a:t>mạng</a:t>
            </a:r>
            <a:r>
              <a:rPr lang="en-US" dirty="0"/>
              <a:t>. (</a:t>
            </a:r>
            <a:r>
              <a:rPr lang="en-US" dirty="0" err="1"/>
              <a:t>Sáng</a:t>
            </a:r>
            <a:r>
              <a:rPr lang="en-US" dirty="0"/>
              <a:t> 1:28):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t>Sanh</a:t>
            </a:r>
            <a:r>
              <a:rPr lang="en-US" dirty="0"/>
              <a:t> </a:t>
            </a:r>
            <a:r>
              <a:rPr lang="en-US" dirty="0" err="1"/>
              <a:t>sản</a:t>
            </a:r>
            <a:r>
              <a:rPr lang="en-US" dirty="0"/>
              <a:t> ra </a:t>
            </a:r>
            <a:r>
              <a:rPr lang="en-US" dirty="0" err="1"/>
              <a:t>một</a:t>
            </a:r>
            <a:r>
              <a:rPr lang="en-US" dirty="0"/>
              <a:t> </a:t>
            </a:r>
            <a:r>
              <a:rPr lang="en-US" dirty="0" err="1"/>
              <a:t>dòng</a:t>
            </a:r>
            <a:r>
              <a:rPr lang="en-US" dirty="0"/>
              <a:t> </a:t>
            </a:r>
            <a:r>
              <a:rPr lang="en-US" dirty="0" err="1"/>
              <a:t>dõi</a:t>
            </a:r>
            <a:r>
              <a:rPr lang="en-US" dirty="0"/>
              <a:t> </a:t>
            </a:r>
            <a:r>
              <a:rPr lang="en-US" dirty="0" err="1"/>
              <a:t>kính</a:t>
            </a:r>
            <a:r>
              <a:rPr lang="en-US" dirty="0"/>
              <a:t> </a:t>
            </a:r>
            <a:r>
              <a:rPr lang="en-US" dirty="0" err="1"/>
              <a:t>sợ</a:t>
            </a:r>
            <a:r>
              <a:rPr lang="en-US" dirty="0"/>
              <a:t> </a:t>
            </a:r>
            <a:r>
              <a:rPr lang="en-US" dirty="0" err="1"/>
              <a:t>Chúa</a:t>
            </a:r>
            <a:r>
              <a:rPr lang="en-US" dirty="0"/>
              <a:t> </a:t>
            </a:r>
            <a:r>
              <a:rPr lang="en-US" dirty="0" err="1"/>
              <a:t>khắp</a:t>
            </a:r>
            <a:r>
              <a:rPr lang="en-US" dirty="0"/>
              <a:t> </a:t>
            </a:r>
            <a:r>
              <a:rPr lang="en-US" dirty="0" err="1"/>
              <a:t>đất</a:t>
            </a:r>
            <a:r>
              <a:rPr lang="en-US"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t>Hãy</a:t>
            </a:r>
            <a:r>
              <a:rPr lang="en-US" dirty="0"/>
              <a:t> </a:t>
            </a:r>
            <a:r>
              <a:rPr lang="en-US" dirty="0" err="1"/>
              <a:t>làm</a:t>
            </a:r>
            <a:r>
              <a:rPr lang="en-US" dirty="0"/>
              <a:t>- </a:t>
            </a:r>
            <a:r>
              <a:rPr lang="en-US" dirty="0" err="1"/>
              <a:t>để</a:t>
            </a:r>
            <a:r>
              <a:rPr lang="en-US" dirty="0"/>
              <a:t> </a:t>
            </a:r>
            <a:r>
              <a:rPr lang="en-US" dirty="0" err="1"/>
              <a:t>khai</a:t>
            </a:r>
            <a:r>
              <a:rPr lang="en-US" dirty="0"/>
              <a:t> </a:t>
            </a:r>
            <a:r>
              <a:rPr lang="en-US" dirty="0" err="1"/>
              <a:t>thác</a:t>
            </a:r>
            <a:r>
              <a:rPr lang="en-US" dirty="0"/>
              <a:t>, </a:t>
            </a:r>
            <a:r>
              <a:rPr lang="en-US" dirty="0" err="1"/>
              <a:t>phát</a:t>
            </a:r>
            <a:r>
              <a:rPr lang="en-US" dirty="0"/>
              <a:t> </a:t>
            </a:r>
            <a:r>
              <a:rPr lang="en-US" dirty="0" err="1"/>
              <a:t>minh</a:t>
            </a:r>
            <a:r>
              <a:rPr lang="en-US" dirty="0"/>
              <a:t> </a:t>
            </a:r>
            <a:r>
              <a:rPr lang="en-US" dirty="0" err="1"/>
              <a:t>làm</a:t>
            </a:r>
            <a:r>
              <a:rPr lang="en-US" dirty="0"/>
              <a:t> </a:t>
            </a:r>
            <a:r>
              <a:rPr lang="en-US" dirty="0" err="1"/>
              <a:t>đất</a:t>
            </a:r>
            <a:r>
              <a:rPr lang="en-US" dirty="0"/>
              <a:t> </a:t>
            </a:r>
            <a:r>
              <a:rPr lang="en-US" dirty="0" err="1"/>
              <a:t>nên</a:t>
            </a:r>
            <a:r>
              <a:rPr lang="en-US" dirty="0"/>
              <a:t> </a:t>
            </a:r>
            <a:r>
              <a:rPr lang="en-US" dirty="0" err="1"/>
              <a:t>đẹp</a:t>
            </a:r>
            <a:r>
              <a:rPr lang="en-US" dirty="0"/>
              <a:t> </a:t>
            </a:r>
            <a:r>
              <a:rPr lang="en-US" dirty="0" err="1"/>
              <a:t>đẽ</a:t>
            </a:r>
            <a:r>
              <a:rPr lang="en-US" dirty="0"/>
              <a:t>- </a:t>
            </a:r>
            <a:r>
              <a:rPr lang="en-US" dirty="0" err="1"/>
              <a:t>chinh</a:t>
            </a:r>
            <a:r>
              <a:rPr lang="en-US" dirty="0"/>
              <a:t> </a:t>
            </a:r>
            <a:r>
              <a:rPr lang="en-US" dirty="0" err="1"/>
              <a:t>phục</a:t>
            </a:r>
            <a:r>
              <a:rPr lang="en-US" dirty="0"/>
              <a:t> </a:t>
            </a:r>
            <a:r>
              <a:rPr lang="en-US" dirty="0" err="1"/>
              <a:t>thế</a:t>
            </a:r>
            <a:r>
              <a:rPr lang="en-US" dirty="0"/>
              <a:t> </a:t>
            </a:r>
            <a:r>
              <a:rPr lang="en-US" dirty="0" err="1"/>
              <a:t>giới</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t>Hãy</a:t>
            </a:r>
            <a:r>
              <a:rPr lang="en-US" dirty="0"/>
              <a:t> </a:t>
            </a:r>
            <a:r>
              <a:rPr lang="en-US" dirty="0" err="1"/>
              <a:t>quản</a:t>
            </a:r>
            <a:r>
              <a:rPr lang="en-US" dirty="0"/>
              <a:t> </a:t>
            </a:r>
            <a:r>
              <a:rPr lang="en-US" dirty="0" err="1"/>
              <a:t>trị</a:t>
            </a:r>
            <a:r>
              <a:rPr lang="en-US" dirty="0"/>
              <a:t>: </a:t>
            </a:r>
            <a:r>
              <a:rPr lang="en-US" dirty="0" err="1"/>
              <a:t>các</a:t>
            </a:r>
            <a:r>
              <a:rPr lang="en-US" dirty="0"/>
              <a:t> </a:t>
            </a:r>
            <a:r>
              <a:rPr lang="en-US" dirty="0" err="1"/>
              <a:t>tạo</a:t>
            </a:r>
            <a:r>
              <a:rPr lang="en-US" dirty="0"/>
              <a:t> </a:t>
            </a:r>
            <a:r>
              <a:rPr lang="en-US" dirty="0" err="1"/>
              <a:t>vật</a:t>
            </a:r>
            <a:r>
              <a:rPr lang="en-US" dirty="0"/>
              <a:t> </a:t>
            </a:r>
            <a:r>
              <a:rPr lang="en-US" dirty="0" err="1"/>
              <a:t>trên</a:t>
            </a:r>
            <a:r>
              <a:rPr lang="en-US" dirty="0"/>
              <a:t> </a:t>
            </a:r>
            <a:r>
              <a:rPr lang="en-US" dirty="0" err="1"/>
              <a:t>đất</a:t>
            </a:r>
            <a:r>
              <a:rPr lang="en-US" dirty="0"/>
              <a:t>. </a:t>
            </a:r>
            <a:r>
              <a:rPr lang="en-US" dirty="0" err="1"/>
              <a:t>Gìn</a:t>
            </a:r>
            <a:r>
              <a:rPr lang="en-US" dirty="0"/>
              <a:t> </a:t>
            </a:r>
            <a:r>
              <a:rPr lang="en-US" dirty="0" err="1"/>
              <a:t>giữ</a:t>
            </a:r>
            <a:r>
              <a:rPr lang="en-US" dirty="0"/>
              <a:t> </a:t>
            </a:r>
            <a:r>
              <a:rPr lang="en-US" dirty="0" err="1"/>
              <a:t>với</a:t>
            </a:r>
            <a:r>
              <a:rPr lang="en-US" dirty="0"/>
              <a:t> </a:t>
            </a:r>
            <a:r>
              <a:rPr lang="en-US" dirty="0" err="1"/>
              <a:t>trách</a:t>
            </a:r>
            <a:r>
              <a:rPr lang="en-US" dirty="0"/>
              <a:t> </a:t>
            </a:r>
            <a:r>
              <a:rPr lang="en-US" dirty="0" err="1"/>
              <a:t>nhiệm</a:t>
            </a:r>
            <a:endParaRPr lang="en-US" dirty="0"/>
          </a:p>
          <a:p>
            <a:endParaRPr lang="en-US" dirty="0"/>
          </a:p>
          <a:p>
            <a:r>
              <a:rPr lang="en-US" dirty="0" err="1"/>
              <a:t>Không</a:t>
            </a:r>
            <a:r>
              <a:rPr lang="en-US" dirty="0"/>
              <a:t> </a:t>
            </a:r>
            <a:r>
              <a:rPr lang="en-US" dirty="0" err="1"/>
              <a:t>hề</a:t>
            </a:r>
            <a:r>
              <a:rPr lang="en-US" dirty="0"/>
              <a:t> </a:t>
            </a:r>
            <a:r>
              <a:rPr lang="en-US" dirty="0" err="1"/>
              <a:t>thay</a:t>
            </a:r>
            <a:r>
              <a:rPr lang="en-US" dirty="0"/>
              <a:t> </a:t>
            </a:r>
            <a:r>
              <a:rPr lang="en-US" dirty="0" err="1"/>
              <a:t>đổi</a:t>
            </a:r>
            <a:r>
              <a:rPr lang="en-US" dirty="0"/>
              <a:t> </a:t>
            </a:r>
            <a:r>
              <a:rPr lang="en-US" dirty="0" err="1"/>
              <a:t>dẫu</a:t>
            </a:r>
            <a:r>
              <a:rPr lang="en-US" dirty="0"/>
              <a:t> con </a:t>
            </a:r>
            <a:r>
              <a:rPr lang="en-US" dirty="0" err="1"/>
              <a:t>người</a:t>
            </a:r>
            <a:r>
              <a:rPr lang="en-US" dirty="0"/>
              <a:t> </a:t>
            </a:r>
            <a:r>
              <a:rPr lang="en-US" dirty="0" err="1"/>
              <a:t>phạm</a:t>
            </a:r>
            <a:r>
              <a:rPr lang="en-US" dirty="0"/>
              <a:t> </a:t>
            </a:r>
            <a:r>
              <a:rPr lang="en-US" dirty="0" err="1"/>
              <a:t>tội</a:t>
            </a:r>
            <a:r>
              <a:rPr lang="en-US" dirty="0"/>
              <a:t> </a:t>
            </a:r>
            <a:r>
              <a:rPr lang="en-US" dirty="0" err="1"/>
              <a:t>và</a:t>
            </a:r>
            <a:r>
              <a:rPr lang="en-US" dirty="0"/>
              <a:t> </a:t>
            </a:r>
            <a:r>
              <a:rPr lang="en-US" dirty="0" err="1"/>
              <a:t>sau</a:t>
            </a:r>
            <a:r>
              <a:rPr lang="en-US" dirty="0"/>
              <a:t> </a:t>
            </a:r>
            <a:r>
              <a:rPr lang="en-US" dirty="0" err="1"/>
              <a:t>khi</a:t>
            </a:r>
            <a:r>
              <a:rPr lang="en-US" dirty="0"/>
              <a:t> </a:t>
            </a:r>
            <a:r>
              <a:rPr lang="en-US" dirty="0" err="1"/>
              <a:t>được</a:t>
            </a:r>
            <a:r>
              <a:rPr lang="en-US" dirty="0"/>
              <a:t> </a:t>
            </a:r>
            <a:r>
              <a:rPr lang="en-US" dirty="0" err="1"/>
              <a:t>cứu</a:t>
            </a:r>
            <a:r>
              <a:rPr lang="en-US" dirty="0"/>
              <a:t> </a:t>
            </a:r>
            <a:r>
              <a:rPr lang="en-US" dirty="0" err="1"/>
              <a:t>chuộc</a:t>
            </a:r>
            <a:endParaRPr lang="en-US" dirty="0"/>
          </a:p>
        </p:txBody>
      </p:sp>
      <p:sp>
        <p:nvSpPr>
          <p:cNvPr id="4" name="Slide Number Placeholder 3"/>
          <p:cNvSpPr>
            <a:spLocks noGrp="1"/>
          </p:cNvSpPr>
          <p:nvPr>
            <p:ph type="sldNum" sz="quarter" idx="5"/>
          </p:nvPr>
        </p:nvSpPr>
        <p:spPr/>
        <p:txBody>
          <a:bodyPr/>
          <a:lstStyle/>
          <a:p>
            <a:fld id="{20B2955A-FF4C-3E4B-8CC0-DA4C48F1B7DA}" type="slidenum">
              <a:rPr lang="en-US" smtClean="0"/>
              <a:t>6</a:t>
            </a:fld>
            <a:endParaRPr lang="en-US"/>
          </a:p>
        </p:txBody>
      </p:sp>
    </p:spTree>
    <p:extLst>
      <p:ext uri="{BB962C8B-B14F-4D97-AF65-F5344CB8AC3E}">
        <p14:creationId xmlns:p14="http://schemas.microsoft.com/office/powerpoint/2010/main" val="26188238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Đây</a:t>
            </a:r>
            <a:r>
              <a:rPr lang="en-US" dirty="0"/>
              <a:t> </a:t>
            </a:r>
            <a:r>
              <a:rPr lang="en-US" dirty="0" err="1"/>
              <a:t>là</a:t>
            </a:r>
            <a:r>
              <a:rPr lang="en-US" dirty="0"/>
              <a:t> </a:t>
            </a:r>
            <a:r>
              <a:rPr lang="en-US" dirty="0" err="1"/>
              <a:t>một</a:t>
            </a:r>
            <a:r>
              <a:rPr lang="en-US" dirty="0"/>
              <a:t> </a:t>
            </a:r>
            <a:r>
              <a:rPr lang="en-US" dirty="0" err="1"/>
              <a:t>đặc</a:t>
            </a:r>
            <a:r>
              <a:rPr lang="en-US" dirty="0"/>
              <a:t> </a:t>
            </a:r>
            <a:r>
              <a:rPr lang="en-US" dirty="0" err="1"/>
              <a:t>ân</a:t>
            </a:r>
            <a:r>
              <a:rPr lang="en-US" dirty="0"/>
              <a:t> </a:t>
            </a:r>
            <a:r>
              <a:rPr lang="en-US" dirty="0" err="1"/>
              <a:t>không</a:t>
            </a:r>
            <a:r>
              <a:rPr lang="en-US" dirty="0"/>
              <a:t> </a:t>
            </a:r>
            <a:r>
              <a:rPr lang="en-US" dirty="0" err="1"/>
              <a:t>phải</a:t>
            </a:r>
            <a:r>
              <a:rPr lang="en-US" dirty="0"/>
              <a:t> </a:t>
            </a:r>
            <a:r>
              <a:rPr lang="en-US" dirty="0" err="1"/>
              <a:t>một</a:t>
            </a:r>
            <a:r>
              <a:rPr lang="en-US" dirty="0"/>
              <a:t> </a:t>
            </a:r>
            <a:r>
              <a:rPr lang="en-US" dirty="0" err="1"/>
              <a:t>bổn</a:t>
            </a:r>
            <a:r>
              <a:rPr lang="en-US" dirty="0"/>
              <a:t> </a:t>
            </a:r>
            <a:r>
              <a:rPr lang="en-US" dirty="0" err="1"/>
              <a:t>phận</a:t>
            </a:r>
            <a:r>
              <a:rPr lang="en-US" dirty="0"/>
              <a:t> hay </a:t>
            </a:r>
            <a:r>
              <a:rPr lang="en-US" dirty="0" err="1"/>
              <a:t>công</a:t>
            </a:r>
            <a:r>
              <a:rPr lang="en-US" dirty="0"/>
              <a:t> </a:t>
            </a:r>
            <a:r>
              <a:rPr lang="en-US" dirty="0" err="1"/>
              <a:t>đức</a:t>
            </a:r>
            <a:r>
              <a:rPr lang="en-US" dirty="0"/>
              <a:t>. ĐCT </a:t>
            </a:r>
            <a:r>
              <a:rPr lang="en-US" dirty="0" err="1"/>
              <a:t>vĩ</a:t>
            </a:r>
            <a:r>
              <a:rPr lang="en-US" dirty="0"/>
              <a:t> </a:t>
            </a:r>
            <a:r>
              <a:rPr lang="en-US" dirty="0" err="1"/>
              <a:t>đại</a:t>
            </a:r>
            <a:r>
              <a:rPr lang="en-US" dirty="0"/>
              <a:t> </a:t>
            </a:r>
            <a:r>
              <a:rPr lang="en-US" dirty="0" err="1"/>
              <a:t>Chúa</a:t>
            </a:r>
            <a:r>
              <a:rPr lang="en-US" dirty="0"/>
              <a:t> </a:t>
            </a:r>
            <a:r>
              <a:rPr lang="en-US" dirty="0" err="1"/>
              <a:t>của</a:t>
            </a:r>
            <a:r>
              <a:rPr lang="en-US" dirty="0"/>
              <a:t> </a:t>
            </a:r>
            <a:r>
              <a:rPr lang="en-US" dirty="0" err="1"/>
              <a:t>hoàn</a:t>
            </a:r>
            <a:r>
              <a:rPr lang="en-US" dirty="0"/>
              <a:t> </a:t>
            </a:r>
            <a:r>
              <a:rPr lang="en-US" dirty="0" err="1"/>
              <a:t>vũ</a:t>
            </a:r>
            <a:r>
              <a:rPr lang="en-US" dirty="0"/>
              <a:t> </a:t>
            </a:r>
            <a:r>
              <a:rPr lang="en-US" dirty="0" err="1"/>
              <a:t>mêmg</a:t>
            </a:r>
            <a:r>
              <a:rPr lang="en-US" dirty="0"/>
              <a:t> </a:t>
            </a:r>
            <a:r>
              <a:rPr lang="en-US" dirty="0" err="1"/>
              <a:t>mông</a:t>
            </a:r>
            <a:r>
              <a:rPr lang="en-US" dirty="0"/>
              <a:t> </a:t>
            </a:r>
            <a:r>
              <a:rPr lang="en-US" dirty="0" err="1"/>
              <a:t>vời</a:t>
            </a:r>
            <a:r>
              <a:rPr lang="en-US" dirty="0"/>
              <a:t> hang </a:t>
            </a:r>
            <a:r>
              <a:rPr lang="en-US" dirty="0" err="1"/>
              <a:t>trăm</a:t>
            </a:r>
            <a:r>
              <a:rPr lang="en-US" dirty="0"/>
              <a:t> </a:t>
            </a:r>
            <a:r>
              <a:rPr lang="en-US" dirty="0" err="1"/>
              <a:t>ngàn</a:t>
            </a:r>
            <a:r>
              <a:rPr lang="en-US" dirty="0"/>
              <a:t> </a:t>
            </a:r>
            <a:r>
              <a:rPr lang="en-US" dirty="0" err="1"/>
              <a:t>tỷ</a:t>
            </a:r>
            <a:r>
              <a:rPr lang="en-US" dirty="0"/>
              <a:t> </a:t>
            </a:r>
            <a:r>
              <a:rPr lang="en-US" dirty="0" err="1"/>
              <a:t>giải</a:t>
            </a:r>
            <a:r>
              <a:rPr lang="en-US" dirty="0"/>
              <a:t> </a:t>
            </a:r>
            <a:r>
              <a:rPr lang="en-US" dirty="0" err="1"/>
              <a:t>ngân</a:t>
            </a:r>
            <a:r>
              <a:rPr lang="en-US" dirty="0"/>
              <a:t> </a:t>
            </a:r>
            <a:r>
              <a:rPr lang="en-US" dirty="0" err="1"/>
              <a:t>hà</a:t>
            </a:r>
            <a:r>
              <a:rPr lang="en-US" dirty="0"/>
              <a:t> </a:t>
            </a:r>
            <a:r>
              <a:rPr lang="en-US" dirty="0" err="1"/>
              <a:t>mà</a:t>
            </a:r>
            <a:r>
              <a:rPr lang="en-US" dirty="0"/>
              <a:t> </a:t>
            </a:r>
            <a:r>
              <a:rPr lang="en-US" dirty="0" err="1"/>
              <a:t>kính</a:t>
            </a:r>
            <a:r>
              <a:rPr lang="en-US" dirty="0"/>
              <a:t> </a:t>
            </a:r>
            <a:r>
              <a:rPr lang="en-US" dirty="0" err="1"/>
              <a:t>viên</a:t>
            </a:r>
            <a:r>
              <a:rPr lang="en-US" dirty="0"/>
              <a:t> </a:t>
            </a:r>
            <a:r>
              <a:rPr lang="en-US" dirty="0" err="1"/>
              <a:t>vọng</a:t>
            </a:r>
            <a:r>
              <a:rPr lang="en-US" dirty="0"/>
              <a:t> </a:t>
            </a:r>
            <a:r>
              <a:rPr lang="en-US" dirty="0" err="1"/>
              <a:t>mới</a:t>
            </a:r>
            <a:r>
              <a:rPr lang="en-US" dirty="0"/>
              <a:t> </a:t>
            </a:r>
            <a:r>
              <a:rPr lang="en-US" dirty="0" err="1"/>
              <a:t>nhất</a:t>
            </a:r>
            <a:r>
              <a:rPr lang="en-US" dirty="0"/>
              <a:t> </a:t>
            </a:r>
            <a:r>
              <a:rPr lang="en-US" dirty="0" err="1"/>
              <a:t>cũng</a:t>
            </a:r>
            <a:r>
              <a:rPr lang="en-US" dirty="0"/>
              <a:t> </a:t>
            </a:r>
            <a:r>
              <a:rPr lang="en-US" dirty="0" err="1"/>
              <a:t>chỉ</a:t>
            </a:r>
            <a:r>
              <a:rPr lang="en-US" dirty="0"/>
              <a:t> </a:t>
            </a:r>
            <a:r>
              <a:rPr lang="en-US" dirty="0" err="1"/>
              <a:t>thấy</a:t>
            </a:r>
            <a:r>
              <a:rPr lang="en-US" dirty="0"/>
              <a:t> </a:t>
            </a:r>
            <a:r>
              <a:rPr lang="en-US" dirty="0" err="1"/>
              <a:t>được</a:t>
            </a:r>
            <a:r>
              <a:rPr lang="en-US" dirty="0"/>
              <a:t> </a:t>
            </a:r>
            <a:r>
              <a:rPr lang="en-US" dirty="0" err="1"/>
              <a:t>có</a:t>
            </a:r>
            <a:r>
              <a:rPr lang="en-US" dirty="0"/>
              <a:t> 5%</a:t>
            </a:r>
          </a:p>
          <a:p>
            <a:endParaRPr lang="en-US" dirty="0"/>
          </a:p>
          <a:p>
            <a:r>
              <a:rPr lang="en-US" dirty="0" err="1">
                <a:solidFill>
                  <a:srgbClr val="0070C0"/>
                </a:solidFill>
              </a:rPr>
              <a:t>Chúa</a:t>
            </a:r>
            <a:r>
              <a:rPr lang="en-US" dirty="0">
                <a:solidFill>
                  <a:srgbClr val="0070C0"/>
                </a:solidFill>
              </a:rPr>
              <a:t> </a:t>
            </a:r>
            <a:r>
              <a:rPr lang="en-US" dirty="0" err="1">
                <a:solidFill>
                  <a:srgbClr val="0070C0"/>
                </a:solidFill>
              </a:rPr>
              <a:t>nắm</a:t>
            </a:r>
            <a:r>
              <a:rPr lang="en-US" dirty="0">
                <a:solidFill>
                  <a:srgbClr val="0070C0"/>
                </a:solidFill>
              </a:rPr>
              <a:t> </a:t>
            </a:r>
            <a:r>
              <a:rPr lang="en-US" dirty="0" err="1">
                <a:solidFill>
                  <a:srgbClr val="0070C0"/>
                </a:solidFill>
              </a:rPr>
              <a:t>quyền</a:t>
            </a:r>
            <a:r>
              <a:rPr lang="en-US" dirty="0">
                <a:solidFill>
                  <a:srgbClr val="0070C0"/>
                </a:solidFill>
              </a:rPr>
              <a:t> </a:t>
            </a:r>
            <a:r>
              <a:rPr lang="en-US" dirty="0" err="1">
                <a:solidFill>
                  <a:srgbClr val="0070C0"/>
                </a:solidFill>
              </a:rPr>
              <a:t>cai</a:t>
            </a:r>
            <a:r>
              <a:rPr lang="en-US" dirty="0">
                <a:solidFill>
                  <a:srgbClr val="0070C0"/>
                </a:solidFill>
              </a:rPr>
              <a:t> </a:t>
            </a:r>
            <a:r>
              <a:rPr lang="en-US" dirty="0" err="1">
                <a:solidFill>
                  <a:srgbClr val="0070C0"/>
                </a:solidFill>
              </a:rPr>
              <a:t>trị</a:t>
            </a:r>
            <a:r>
              <a:rPr lang="en-US" dirty="0">
                <a:solidFill>
                  <a:srgbClr val="0070C0"/>
                </a:solidFill>
              </a:rPr>
              <a:t> </a:t>
            </a:r>
            <a:r>
              <a:rPr lang="en-US" dirty="0" err="1">
                <a:solidFill>
                  <a:srgbClr val="0070C0"/>
                </a:solidFill>
              </a:rPr>
              <a:t>muôn</a:t>
            </a:r>
            <a:r>
              <a:rPr lang="en-US" dirty="0">
                <a:solidFill>
                  <a:srgbClr val="0070C0"/>
                </a:solidFill>
              </a:rPr>
              <a:t> </a:t>
            </a:r>
            <a:r>
              <a:rPr lang="en-US" dirty="0" err="1">
                <a:solidFill>
                  <a:srgbClr val="0070C0"/>
                </a:solidFill>
              </a:rPr>
              <a:t>vật</a:t>
            </a:r>
            <a:r>
              <a:rPr lang="en-US" dirty="0">
                <a:solidFill>
                  <a:srgbClr val="0070C0"/>
                </a:solidFill>
              </a:rPr>
              <a:t> </a:t>
            </a:r>
            <a:r>
              <a:rPr lang="en-US" dirty="0" err="1">
                <a:solidFill>
                  <a:srgbClr val="0070C0"/>
                </a:solidFill>
              </a:rPr>
              <a:t>sau</a:t>
            </a:r>
            <a:r>
              <a:rPr lang="en-US" dirty="0">
                <a:solidFill>
                  <a:srgbClr val="0070C0"/>
                </a:solidFill>
              </a:rPr>
              <a:t> </a:t>
            </a:r>
            <a:r>
              <a:rPr lang="en-US" dirty="0" err="1">
                <a:solidFill>
                  <a:srgbClr val="0070C0"/>
                </a:solidFill>
              </a:rPr>
              <a:t>khi</a:t>
            </a:r>
            <a:r>
              <a:rPr lang="en-US" dirty="0">
                <a:solidFill>
                  <a:srgbClr val="0070C0"/>
                </a:solidFill>
              </a:rPr>
              <a:t> </a:t>
            </a:r>
            <a:r>
              <a:rPr lang="en-US" dirty="0" err="1">
                <a:solidFill>
                  <a:srgbClr val="0070C0"/>
                </a:solidFill>
              </a:rPr>
              <a:t>sống</a:t>
            </a:r>
            <a:r>
              <a:rPr lang="en-US" dirty="0">
                <a:solidFill>
                  <a:srgbClr val="0070C0"/>
                </a:solidFill>
              </a:rPr>
              <a:t> </a:t>
            </a:r>
            <a:r>
              <a:rPr lang="en-US" dirty="0" err="1">
                <a:solidFill>
                  <a:srgbClr val="0070C0"/>
                </a:solidFill>
              </a:rPr>
              <a:t>lại</a:t>
            </a:r>
            <a:r>
              <a:rPr lang="en-US" dirty="0">
                <a:solidFill>
                  <a:srgbClr val="0070C0"/>
                </a:solidFill>
              </a:rPr>
              <a:t> </a:t>
            </a:r>
            <a:r>
              <a:rPr lang="en-US" dirty="0"/>
              <a:t>(Phi-</a:t>
            </a:r>
            <a:r>
              <a:rPr lang="en-US" dirty="0" err="1"/>
              <a:t>líp</a:t>
            </a:r>
            <a:r>
              <a:rPr lang="en-US" dirty="0"/>
              <a:t> 2: </a:t>
            </a:r>
            <a:r>
              <a:rPr lang="vi-VN" sz="1200" b="0" i="0" kern="1200" dirty="0">
                <a:solidFill>
                  <a:schemeClr val="tx1"/>
                </a:solidFill>
                <a:effectLst/>
                <a:latin typeface="+mn-lt"/>
                <a:ea typeface="+mn-ea"/>
                <a:cs typeface="+mn-cs"/>
              </a:rPr>
              <a:t> </a:t>
            </a:r>
            <a:r>
              <a:rPr lang="vi-VN" sz="1200" b="0" i="0" u="none" strike="noStrike" kern="1200" dirty="0">
                <a:solidFill>
                  <a:schemeClr val="tx1"/>
                </a:solidFill>
                <a:effectLst/>
                <a:latin typeface="+mn-lt"/>
                <a:ea typeface="+mn-ea"/>
                <a:cs typeface="+mn-cs"/>
                <a:hlinkClick r:id="rId3" tooltip="Share Verse"/>
              </a:rPr>
              <a:t>9</a:t>
            </a:r>
            <a:r>
              <a:rPr lang="vi-VN" sz="1200" b="0" i="0" kern="1200" dirty="0">
                <a:solidFill>
                  <a:schemeClr val="tx1"/>
                </a:solidFill>
                <a:effectLst/>
                <a:latin typeface="+mn-lt"/>
                <a:ea typeface="+mn-ea"/>
                <a:cs typeface="+mn-cs"/>
              </a:rPr>
              <a:t> Cũng vì đó nên Đức Chúa Trời đã đem Ngài lên rất cao, và ban cho Ngài danh trên hết mọi danh, </a:t>
            </a:r>
            <a:r>
              <a:rPr lang="vi-VN" sz="1200" b="0" i="0" u="none" strike="noStrike" kern="1200" dirty="0">
                <a:solidFill>
                  <a:schemeClr val="tx1"/>
                </a:solidFill>
                <a:effectLst/>
                <a:latin typeface="+mn-lt"/>
                <a:ea typeface="+mn-ea"/>
                <a:cs typeface="+mn-cs"/>
                <a:hlinkClick r:id="rId4" tooltip="Share Verse"/>
              </a:rPr>
              <a:t>10</a:t>
            </a:r>
            <a:r>
              <a:rPr lang="vi-VN" sz="1200" b="0" i="0" kern="1200" dirty="0">
                <a:solidFill>
                  <a:schemeClr val="tx1"/>
                </a:solidFill>
                <a:effectLst/>
                <a:latin typeface="+mn-lt"/>
                <a:ea typeface="+mn-ea"/>
                <a:cs typeface="+mn-cs"/>
              </a:rPr>
              <a:t> hầu cho nghe đến danh Đức Chúa Jêsus, mọi đầu gối trên trời, dưới đất, bên dưới đất, thảy đều quì xuống, </a:t>
            </a:r>
            <a:r>
              <a:rPr lang="vi-VN" sz="1200" b="0" i="0" u="none" strike="noStrike" kern="1200" dirty="0">
                <a:solidFill>
                  <a:schemeClr val="tx1"/>
                </a:solidFill>
                <a:effectLst/>
                <a:latin typeface="+mn-lt"/>
                <a:ea typeface="+mn-ea"/>
                <a:cs typeface="+mn-cs"/>
                <a:hlinkClick r:id="rId5" tooltip="Share Verse"/>
              </a:rPr>
              <a:t>11</a:t>
            </a:r>
            <a:r>
              <a:rPr lang="vi-VN" sz="1200" b="0" i="0" kern="1200" dirty="0">
                <a:solidFill>
                  <a:schemeClr val="tx1"/>
                </a:solidFill>
                <a:effectLst/>
                <a:latin typeface="+mn-lt"/>
                <a:ea typeface="+mn-ea"/>
                <a:cs typeface="+mn-cs"/>
              </a:rPr>
              <a:t> và mọi lưỡi thảy đều xưng Jêsus Christ là Chúa, mà tôn vinh Đức Chúa Trời, là Đức Chúa Cha.</a:t>
            </a:r>
          </a:p>
          <a:p>
            <a:endParaRPr lang="vi-VN" sz="1200" b="0" i="0" kern="1200" dirty="0">
              <a:solidFill>
                <a:schemeClr val="tx1"/>
              </a:solidFill>
              <a:effectLst/>
              <a:latin typeface="+mn-lt"/>
              <a:ea typeface="+mn-ea"/>
              <a:cs typeface="+mn-cs"/>
            </a:endParaRPr>
          </a:p>
          <a:p>
            <a:r>
              <a:rPr lang="vi-VN" sz="1200" b="0" i="0" kern="1200" dirty="0">
                <a:solidFill>
                  <a:schemeClr val="tx1"/>
                </a:solidFill>
                <a:effectLst/>
                <a:latin typeface="+mn-lt"/>
                <a:ea typeface="+mn-ea"/>
                <a:cs typeface="+mn-cs"/>
              </a:rPr>
              <a:t>Vua vinh hiển quyền năng cùng đi với chúng ta cho đến ngày Jesus tái lâm</a:t>
            </a:r>
          </a:p>
          <a:p>
            <a:r>
              <a:rPr lang="vi-VN" sz="1200" b="0" i="0" kern="1200" dirty="0">
                <a:solidFill>
                  <a:schemeClr val="tx1"/>
                </a:solidFill>
                <a:effectLst/>
                <a:latin typeface="+mn-lt"/>
                <a:ea typeface="+mn-ea"/>
                <a:cs typeface="+mn-cs"/>
              </a:rPr>
              <a:t>Chúa hứa “Ngài chẳng bao giờ từ bỏ chúng ta”</a:t>
            </a:r>
            <a:endParaRPr lang="en-US" dirty="0"/>
          </a:p>
        </p:txBody>
      </p:sp>
      <p:sp>
        <p:nvSpPr>
          <p:cNvPr id="4" name="Slide Number Placeholder 3"/>
          <p:cNvSpPr>
            <a:spLocks noGrp="1"/>
          </p:cNvSpPr>
          <p:nvPr>
            <p:ph type="sldNum" sz="quarter" idx="5"/>
          </p:nvPr>
        </p:nvSpPr>
        <p:spPr/>
        <p:txBody>
          <a:bodyPr/>
          <a:lstStyle/>
          <a:p>
            <a:fld id="{20B2955A-FF4C-3E4B-8CC0-DA4C48F1B7DA}" type="slidenum">
              <a:rPr lang="en-US" smtClean="0"/>
              <a:t>7</a:t>
            </a:fld>
            <a:endParaRPr lang="en-US"/>
          </a:p>
        </p:txBody>
      </p:sp>
    </p:spTree>
    <p:extLst>
      <p:ext uri="{BB962C8B-B14F-4D97-AF65-F5344CB8AC3E}">
        <p14:creationId xmlns:p14="http://schemas.microsoft.com/office/powerpoint/2010/main" val="10656722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err="1"/>
              <a:t>Sáng</a:t>
            </a:r>
            <a:r>
              <a:rPr lang="en-US" sz="1200" dirty="0"/>
              <a:t> </a:t>
            </a:r>
            <a:r>
              <a:rPr lang="en-US" sz="1200" dirty="0" err="1"/>
              <a:t>thế</a:t>
            </a:r>
            <a:r>
              <a:rPr lang="en-US" sz="1200" dirty="0"/>
              <a:t> </a:t>
            </a:r>
            <a:r>
              <a:rPr lang="en-US" sz="1200" dirty="0" err="1"/>
              <a:t>ký</a:t>
            </a:r>
            <a:r>
              <a:rPr lang="en-US" sz="1200" dirty="0"/>
              <a:t> 12:</a:t>
            </a:r>
            <a:r>
              <a:rPr lang="vi-VN" sz="1200" dirty="0">
                <a:hlinkClick r:id="rId3" tooltip="Share Verse"/>
              </a:rPr>
              <a:t>1</a:t>
            </a:r>
            <a:r>
              <a:rPr lang="vi-VN" sz="1200" dirty="0"/>
              <a:t> ”Vả, Đức Giê-hô-va có phán cùng Áp-ram rằng: Ngươi hãy ra khỏi quê hương, vòng bà con và nhà cha ngươi, mà đi đến xứ ta sẽ chỉ cho.”</a:t>
            </a:r>
          </a:p>
          <a:p>
            <a:endParaRPr lang="vi-VN" sz="1200" dirty="0"/>
          </a:p>
          <a:p>
            <a:r>
              <a:rPr lang="vi-VN" sz="1200" b="0" i="0" kern="1200" dirty="0">
                <a:solidFill>
                  <a:schemeClr val="tx1"/>
                </a:solidFill>
                <a:effectLst/>
                <a:latin typeface="+mn-lt"/>
                <a:ea typeface="+mn-ea"/>
                <a:cs typeface="+mn-cs"/>
              </a:rPr>
              <a:t>.</a:t>
            </a:r>
            <a:r>
              <a:rPr lang="vi-VN" sz="1200" b="0" i="0" u="none" strike="noStrike" kern="1200" dirty="0">
                <a:solidFill>
                  <a:schemeClr val="tx1"/>
                </a:solidFill>
                <a:effectLst/>
                <a:latin typeface="+mn-lt"/>
                <a:ea typeface="+mn-ea"/>
                <a:cs typeface="+mn-cs"/>
                <a:hlinkClick r:id="rId4"/>
              </a:rPr>
              <a:t>Phục-truyền Luật-lệ Ký 31:8</a:t>
            </a:r>
            <a:r>
              <a:rPr lang="vi-VN" sz="1200" b="0" i="0" kern="1200" dirty="0">
                <a:solidFill>
                  <a:schemeClr val="tx1"/>
                </a:solidFill>
                <a:effectLst/>
                <a:latin typeface="+mn-lt"/>
                <a:ea typeface="+mn-ea"/>
                <a:cs typeface="+mn-cs"/>
              </a:rPr>
              <a:t> Chính Đức Giê-hô-va sẽ đi trước ngươi, Ngài sẽ ở cùng ngươi, chẳng lìa khỏi ngươi, chẳng từ bỏ ngươi đâu. Chớ sợ, và chớ kinh khủng.</a:t>
            </a:r>
            <a:endParaRPr lang="vi-VN" sz="1200" dirty="0"/>
          </a:p>
          <a:p>
            <a:endParaRPr lang="en-US" dirty="0"/>
          </a:p>
        </p:txBody>
      </p:sp>
      <p:sp>
        <p:nvSpPr>
          <p:cNvPr id="4" name="Slide Number Placeholder 3"/>
          <p:cNvSpPr>
            <a:spLocks noGrp="1"/>
          </p:cNvSpPr>
          <p:nvPr>
            <p:ph type="sldNum" sz="quarter" idx="5"/>
          </p:nvPr>
        </p:nvSpPr>
        <p:spPr/>
        <p:txBody>
          <a:bodyPr/>
          <a:lstStyle/>
          <a:p>
            <a:fld id="{20B2955A-FF4C-3E4B-8CC0-DA4C48F1B7DA}" type="slidenum">
              <a:rPr lang="en-US" smtClean="0"/>
              <a:t>9</a:t>
            </a:fld>
            <a:endParaRPr lang="en-US"/>
          </a:p>
        </p:txBody>
      </p:sp>
    </p:spTree>
    <p:extLst>
      <p:ext uri="{BB962C8B-B14F-4D97-AF65-F5344CB8AC3E}">
        <p14:creationId xmlns:p14="http://schemas.microsoft.com/office/powerpoint/2010/main" val="11002149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b="0" i="0" u="none" strike="noStrike" kern="1200" dirty="0">
                <a:solidFill>
                  <a:schemeClr val="tx1"/>
                </a:solidFill>
                <a:effectLst/>
                <a:latin typeface="+mn-lt"/>
                <a:ea typeface="+mn-ea"/>
                <a:cs typeface="+mn-cs"/>
                <a:hlinkClick r:id="rId3" tooltip="Share Verse"/>
              </a:rPr>
              <a:t>Giang 1:14</a:t>
            </a:r>
            <a:r>
              <a:rPr lang="vi-VN" sz="1200" b="0" i="0" kern="1200" dirty="0">
                <a:solidFill>
                  <a:schemeClr val="tx1"/>
                </a:solidFill>
                <a:effectLst/>
                <a:latin typeface="+mn-lt"/>
                <a:ea typeface="+mn-ea"/>
                <a:cs typeface="+mn-cs"/>
              </a:rPr>
              <a:t> Ngôi Lời đã trở nên xác thịt, ở giữa chúng ta, đầy ơn và lẽ thật; </a:t>
            </a:r>
            <a:r>
              <a:rPr lang="vi-VN" sz="1200" b="0" i="0" kern="1200" dirty="0">
                <a:solidFill>
                  <a:srgbClr val="00B0F0"/>
                </a:solidFill>
                <a:effectLst/>
                <a:latin typeface="+mn-lt"/>
                <a:ea typeface="+mn-ea"/>
                <a:cs typeface="+mn-cs"/>
              </a:rPr>
              <a:t>Phi-líp 2: 6-8</a:t>
            </a:r>
          </a:p>
          <a:p>
            <a:endParaRPr lang="vi-VN" sz="1200" b="0" i="0" kern="1200" dirty="0">
              <a:solidFill>
                <a:schemeClr val="tx1"/>
              </a:solidFill>
              <a:effectLst/>
              <a:latin typeface="+mn-lt"/>
              <a:ea typeface="+mn-ea"/>
              <a:cs typeface="+mn-cs"/>
            </a:endParaRPr>
          </a:p>
          <a:p>
            <a:r>
              <a:rPr lang="vi-VN" sz="1200" b="0" i="0" kern="1200" dirty="0">
                <a:solidFill>
                  <a:schemeClr val="tx1"/>
                </a:solidFill>
                <a:effectLst/>
                <a:latin typeface="+mn-lt"/>
                <a:ea typeface="+mn-ea"/>
                <a:cs typeface="+mn-cs"/>
              </a:rPr>
              <a:t> Mac 16:</a:t>
            </a:r>
            <a:r>
              <a:rPr lang="vi-VN" sz="1200" b="0" i="0" u="none" strike="noStrike" kern="1200" dirty="0">
                <a:solidFill>
                  <a:schemeClr val="tx1"/>
                </a:solidFill>
                <a:effectLst/>
                <a:latin typeface="+mn-lt"/>
                <a:ea typeface="+mn-ea"/>
                <a:cs typeface="+mn-cs"/>
                <a:hlinkClick r:id="rId4" tooltip="Share Verse"/>
              </a:rPr>
              <a:t>15</a:t>
            </a:r>
            <a:r>
              <a:rPr lang="vi-VN" sz="1200" b="0" i="0" kern="1200" dirty="0">
                <a:solidFill>
                  <a:schemeClr val="tx1"/>
                </a:solidFill>
                <a:effectLst/>
                <a:latin typeface="+mn-lt"/>
                <a:ea typeface="+mn-ea"/>
                <a:cs typeface="+mn-cs"/>
              </a:rPr>
              <a:t> Ngài phán cùng các sứ đồ rằng: Hãy đi khắp thế gian, giảng Tin Lành cho mọi người. </a:t>
            </a:r>
            <a:r>
              <a:rPr lang="vi-VN" sz="1200" b="0" i="0" u="none" strike="noStrike" kern="1200" dirty="0">
                <a:solidFill>
                  <a:schemeClr val="tx1"/>
                </a:solidFill>
                <a:effectLst/>
                <a:latin typeface="+mn-lt"/>
                <a:ea typeface="+mn-ea"/>
                <a:cs typeface="+mn-cs"/>
                <a:hlinkClick r:id="rId5" tooltip="Share Verse"/>
              </a:rPr>
              <a:t>16</a:t>
            </a:r>
            <a:r>
              <a:rPr lang="vi-VN" sz="1200" b="0" i="0" kern="1200" dirty="0">
                <a:solidFill>
                  <a:schemeClr val="tx1"/>
                </a:solidFill>
                <a:effectLst/>
                <a:latin typeface="+mn-lt"/>
                <a:ea typeface="+mn-ea"/>
                <a:cs typeface="+mn-cs"/>
              </a:rPr>
              <a:t> Ai tin và chịu phép báp-tem, sẽ được rỗi; nhưng ai chẳng tin, sẽ bị đoán phạt. </a:t>
            </a:r>
            <a:r>
              <a:rPr lang="vi-VN" sz="1200" b="0" i="0" u="none" strike="noStrike" kern="1200" dirty="0">
                <a:solidFill>
                  <a:schemeClr val="tx1"/>
                </a:solidFill>
                <a:effectLst/>
                <a:latin typeface="+mn-lt"/>
                <a:ea typeface="+mn-ea"/>
                <a:cs typeface="+mn-cs"/>
                <a:hlinkClick r:id="rId6" tooltip="Share Verse"/>
              </a:rPr>
              <a:t>17</a:t>
            </a:r>
            <a:r>
              <a:rPr lang="vi-VN" sz="1200" b="0" i="0" kern="1200" dirty="0">
                <a:solidFill>
                  <a:schemeClr val="tx1"/>
                </a:solidFill>
                <a:effectLst/>
                <a:latin typeface="+mn-lt"/>
                <a:ea typeface="+mn-ea"/>
                <a:cs typeface="+mn-cs"/>
              </a:rPr>
              <a:t> Vậy những kẻ tin sẽ được các dấu lạ nầy: lấy danh ta mà trừ quỉ; dùng tiếng mới mà nói; </a:t>
            </a:r>
            <a:r>
              <a:rPr lang="vi-VN" sz="1200" b="0" i="0" u="none" strike="noStrike" kern="1200" dirty="0">
                <a:solidFill>
                  <a:schemeClr val="tx1"/>
                </a:solidFill>
                <a:effectLst/>
                <a:latin typeface="+mn-lt"/>
                <a:ea typeface="+mn-ea"/>
                <a:cs typeface="+mn-cs"/>
                <a:hlinkClick r:id="rId7" tooltip="Share Verse"/>
              </a:rPr>
              <a:t>18</a:t>
            </a:r>
            <a:r>
              <a:rPr lang="vi-VN" sz="1200" b="0" i="0" kern="1200" dirty="0">
                <a:solidFill>
                  <a:schemeClr val="tx1"/>
                </a:solidFill>
                <a:effectLst/>
                <a:latin typeface="+mn-lt"/>
                <a:ea typeface="+mn-ea"/>
                <a:cs typeface="+mn-cs"/>
              </a:rPr>
              <a:t> bắt rắn trong tay; nếu uống giống chi độc, cũng chẳng hại gì; hễ đặt tay trên kẻ đau, thì kẻ đau sẽ lành.</a:t>
            </a:r>
          </a:p>
          <a:p>
            <a:endParaRPr lang="vi-VN" sz="1200" b="0" i="0" kern="1200" dirty="0">
              <a:solidFill>
                <a:schemeClr val="tx1"/>
              </a:solidFill>
              <a:effectLst/>
              <a:latin typeface="+mn-lt"/>
              <a:ea typeface="+mn-ea"/>
              <a:cs typeface="+mn-cs"/>
            </a:endParaRPr>
          </a:p>
          <a:p>
            <a:r>
              <a:rPr lang="vi-VN" sz="1200" b="0" i="0" kern="1200" dirty="0">
                <a:solidFill>
                  <a:schemeClr val="tx1"/>
                </a:solidFill>
                <a:effectLst/>
                <a:latin typeface="+mn-lt"/>
                <a:ea typeface="+mn-ea"/>
                <a:cs typeface="+mn-cs"/>
              </a:rPr>
              <a:t>Công vụ 1: </a:t>
            </a:r>
            <a:r>
              <a:rPr lang="vi-VN" sz="1200" b="0" i="0" u="none" strike="noStrike" kern="1200" dirty="0">
                <a:solidFill>
                  <a:schemeClr val="tx1"/>
                </a:solidFill>
                <a:effectLst/>
                <a:latin typeface="+mn-lt"/>
                <a:ea typeface="+mn-ea"/>
                <a:cs typeface="+mn-cs"/>
                <a:hlinkClick r:id="rId8" tooltip="Share Verse"/>
              </a:rPr>
              <a:t>8</a:t>
            </a:r>
            <a:r>
              <a:rPr lang="vi-VN" sz="1200" b="0" i="0" kern="1200" dirty="0">
                <a:solidFill>
                  <a:schemeClr val="tx1"/>
                </a:solidFill>
                <a:effectLst/>
                <a:latin typeface="+mn-lt"/>
                <a:ea typeface="+mn-ea"/>
                <a:cs typeface="+mn-cs"/>
              </a:rPr>
              <a:t> Nhưng khi Đức Thánh Linh giáng trên các ngươi, thì các ngươi sẽ nhận lấy quyền phép, và làm chứng về ta tại thành Giê-ru-sa-lem, cả xứ Giu-đê, xứ Sa-ma-ri, cho đến cùng trái đất. </a:t>
            </a:r>
          </a:p>
        </p:txBody>
      </p:sp>
      <p:sp>
        <p:nvSpPr>
          <p:cNvPr id="4" name="Slide Number Placeholder 3"/>
          <p:cNvSpPr>
            <a:spLocks noGrp="1"/>
          </p:cNvSpPr>
          <p:nvPr>
            <p:ph type="sldNum" sz="quarter" idx="5"/>
          </p:nvPr>
        </p:nvSpPr>
        <p:spPr/>
        <p:txBody>
          <a:bodyPr/>
          <a:lstStyle/>
          <a:p>
            <a:fld id="{20B2955A-FF4C-3E4B-8CC0-DA4C48F1B7DA}" type="slidenum">
              <a:rPr lang="en-US" smtClean="0"/>
              <a:t>10</a:t>
            </a:fld>
            <a:endParaRPr lang="en-US"/>
          </a:p>
        </p:txBody>
      </p:sp>
    </p:spTree>
    <p:extLst>
      <p:ext uri="{BB962C8B-B14F-4D97-AF65-F5344CB8AC3E}">
        <p14:creationId xmlns:p14="http://schemas.microsoft.com/office/powerpoint/2010/main" val="3095802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vi-VN" dirty="0"/>
              <a:t>Như dự ngôn trong Hê-bơ-rơ 11: </a:t>
            </a:r>
            <a:r>
              <a:rPr lang="vi-VN" sz="1200" b="0" i="0" u="none" strike="noStrike" kern="1200" dirty="0">
                <a:solidFill>
                  <a:schemeClr val="tx1"/>
                </a:solidFill>
                <a:effectLst/>
                <a:latin typeface="+mn-lt"/>
                <a:ea typeface="+mn-ea"/>
                <a:cs typeface="+mn-cs"/>
                <a:hlinkClick r:id="rId3" tooltip="Share Verse"/>
              </a:rPr>
              <a:t>37</a:t>
            </a:r>
            <a:r>
              <a:rPr lang="vi-VN" sz="1200" b="0" i="0" kern="1200" dirty="0">
                <a:solidFill>
                  <a:schemeClr val="tx1"/>
                </a:solidFill>
                <a:effectLst/>
                <a:latin typeface="+mn-lt"/>
                <a:ea typeface="+mn-ea"/>
                <a:cs typeface="+mn-cs"/>
              </a:rPr>
              <a:t> Họ đã bị ném đá, tra tấn, cưa xẻ; bị giết bằng lưỡi gươm; lưu lạc rày đây mai đó, mặc những da chiên da dê, bị thiếu thốn mọi đường, bị hà hiếp, ngược đãi, </a:t>
            </a:r>
            <a:r>
              <a:rPr lang="vi-VN" sz="1200" b="0" i="0" u="none" strike="noStrike" kern="1200" dirty="0">
                <a:solidFill>
                  <a:schemeClr val="tx1"/>
                </a:solidFill>
                <a:effectLst/>
                <a:latin typeface="+mn-lt"/>
                <a:ea typeface="+mn-ea"/>
                <a:cs typeface="+mn-cs"/>
                <a:hlinkClick r:id="rId4" tooltip="Share Verse"/>
              </a:rPr>
              <a:t>38</a:t>
            </a:r>
            <a:r>
              <a:rPr lang="vi-VN" sz="1200" b="0" i="0" kern="1200" dirty="0">
                <a:solidFill>
                  <a:schemeClr val="tx1"/>
                </a:solidFill>
                <a:effectLst/>
                <a:latin typeface="+mn-lt"/>
                <a:ea typeface="+mn-ea"/>
                <a:cs typeface="+mn-cs"/>
              </a:rPr>
              <a:t> thế gian không xứng đáng cho họ ở, phải lưu lạc trong đồng vắng, trên núi trong hang, trong những hầm dưới đất. </a:t>
            </a:r>
            <a:endParaRPr lang="en-US" dirty="0"/>
          </a:p>
          <a:p>
            <a:endParaRPr lang="en-US" dirty="0"/>
          </a:p>
        </p:txBody>
      </p:sp>
      <p:sp>
        <p:nvSpPr>
          <p:cNvPr id="4" name="Slide Number Placeholder 3"/>
          <p:cNvSpPr>
            <a:spLocks noGrp="1"/>
          </p:cNvSpPr>
          <p:nvPr>
            <p:ph type="sldNum" sz="quarter" idx="5"/>
          </p:nvPr>
        </p:nvSpPr>
        <p:spPr/>
        <p:txBody>
          <a:bodyPr/>
          <a:lstStyle/>
          <a:p>
            <a:fld id="{20B2955A-FF4C-3E4B-8CC0-DA4C48F1B7DA}" type="slidenum">
              <a:rPr lang="en-US" smtClean="0"/>
              <a:t>11</a:t>
            </a:fld>
            <a:endParaRPr lang="en-US"/>
          </a:p>
        </p:txBody>
      </p:sp>
    </p:spTree>
    <p:extLst>
      <p:ext uri="{BB962C8B-B14F-4D97-AF65-F5344CB8AC3E}">
        <p14:creationId xmlns:p14="http://schemas.microsoft.com/office/powerpoint/2010/main" val="4198978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B8136-4330-4480-80D9-0F6FD970617C}"/>
              </a:ext>
            </a:extLst>
          </p:cNvPr>
          <p:cNvSpPr>
            <a:spLocks noGrp="1"/>
          </p:cNvSpPr>
          <p:nvPr>
            <p:ph type="ctrTitle"/>
          </p:nvPr>
        </p:nvSpPr>
        <p:spPr>
          <a:xfrm>
            <a:off x="576072" y="1124712"/>
            <a:ext cx="11036808" cy="3172968"/>
          </a:xfrm>
        </p:spPr>
        <p:txBody>
          <a:bodyPr anchor="b">
            <a:normAutofit/>
          </a:bodyPr>
          <a:lstStyle>
            <a:lvl1pPr algn="l">
              <a:defRPr sz="8000"/>
            </a:lvl1pPr>
          </a:lstStyle>
          <a:p>
            <a:r>
              <a:rPr lang="en-US" dirty="0"/>
              <a:t>Click to edit Master title style</a:t>
            </a:r>
          </a:p>
        </p:txBody>
      </p:sp>
      <p:sp>
        <p:nvSpPr>
          <p:cNvPr id="3" name="Subtitle 2">
            <a:extLst>
              <a:ext uri="{FF2B5EF4-FFF2-40B4-BE49-F238E27FC236}">
                <a16:creationId xmlns:a16="http://schemas.microsoft.com/office/drawing/2014/main" id="{566E5739-DD96-45FB-B609-3E3447A52FED}"/>
              </a:ext>
            </a:extLst>
          </p:cNvPr>
          <p:cNvSpPr>
            <a:spLocks noGrp="1"/>
          </p:cNvSpPr>
          <p:nvPr>
            <p:ph type="subTitle" idx="1"/>
          </p:nvPr>
        </p:nvSpPr>
        <p:spPr>
          <a:xfrm>
            <a:off x="576072" y="4727448"/>
            <a:ext cx="11036808" cy="1481328"/>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1B9FF558-51F9-42A2-9944-DBE23DA8B224}"/>
              </a:ext>
            </a:extLst>
          </p:cNvPr>
          <p:cNvSpPr>
            <a:spLocks noGrp="1"/>
          </p:cNvSpPr>
          <p:nvPr>
            <p:ph type="dt" sz="half" idx="10"/>
          </p:nvPr>
        </p:nvSpPr>
        <p:spPr>
          <a:xfrm>
            <a:off x="576072" y="6356350"/>
            <a:ext cx="2743200" cy="365125"/>
          </a:xfrm>
        </p:spPr>
        <p:txBody>
          <a:bodyPr/>
          <a:lstStyle/>
          <a:p>
            <a:fld id="{02AC24A9-CCB6-4F8D-B8DB-C2F3692CFA5A}" type="datetimeFigureOut">
              <a:rPr lang="en-US" smtClean="0"/>
              <a:t>1/13/22</a:t>
            </a:fld>
            <a:endParaRPr lang="en-US" dirty="0"/>
          </a:p>
        </p:txBody>
      </p:sp>
      <p:sp>
        <p:nvSpPr>
          <p:cNvPr id="5" name="Footer Placeholder 4">
            <a:extLst>
              <a:ext uri="{FF2B5EF4-FFF2-40B4-BE49-F238E27FC236}">
                <a16:creationId xmlns:a16="http://schemas.microsoft.com/office/drawing/2014/main" id="{8B8C0E86-A7F7-4BDC-A637-254E5252DED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3D10ADE-E9DA-4E57-BF57-1CCB65219839}"/>
              </a:ext>
            </a:extLst>
          </p:cNvPr>
          <p:cNvSpPr>
            <a:spLocks noGrp="1"/>
          </p:cNvSpPr>
          <p:nvPr>
            <p:ph type="sldNum" sz="quarter" idx="12"/>
          </p:nvPr>
        </p:nvSpPr>
        <p:spPr>
          <a:xfrm>
            <a:off x="8869680" y="6356350"/>
            <a:ext cx="2743200" cy="365125"/>
          </a:xfrm>
        </p:spPr>
        <p:txBody>
          <a:bodyPr/>
          <a:lstStyle/>
          <a:p>
            <a:fld id="{B2DC25EE-239B-4C5F-AAD1-255A7D5F1EE2}" type="slidenum">
              <a:rPr lang="en-US" smtClean="0"/>
              <a:t>‹#›</a:t>
            </a:fld>
            <a:endParaRPr lang="en-US" dirty="0"/>
          </a:p>
        </p:txBody>
      </p:sp>
      <p:sp>
        <p:nvSpPr>
          <p:cNvPr id="8" name="Rectangle 7">
            <a:extLst>
              <a:ext uri="{FF2B5EF4-FFF2-40B4-BE49-F238E27FC236}">
                <a16:creationId xmlns:a16="http://schemas.microsoft.com/office/drawing/2014/main" id="{8D06CE56-3881-4ADA-8CEF-D18B02C242A3}"/>
              </a:ext>
            </a:extLst>
          </p:cNvPr>
          <p:cNvSpPr/>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79F3C543-62EC-4433-9C93-A2CD8764E9B4}"/>
              </a:ext>
            </a:extLst>
          </p:cNvPr>
          <p:cNvSpPr/>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80974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32C18-E430-4EC7-BD7C-99D86D012231}"/>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FC5012F-7119-4D94-9717-3862E1C938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ED9A4A-D287-4207-9037-70DB007A1707}"/>
              </a:ext>
            </a:extLst>
          </p:cNvPr>
          <p:cNvSpPr>
            <a:spLocks noGrp="1"/>
          </p:cNvSpPr>
          <p:nvPr>
            <p:ph type="dt" sz="half" idx="10"/>
          </p:nvPr>
        </p:nvSpPr>
        <p:spPr/>
        <p:txBody>
          <a:bodyPr/>
          <a:lstStyle/>
          <a:p>
            <a:fld id="{02AC24A9-CCB6-4F8D-B8DB-C2F3692CFA5A}" type="datetimeFigureOut">
              <a:rPr lang="en-US" smtClean="0"/>
              <a:t>1/13/22</a:t>
            </a:fld>
            <a:endParaRPr lang="en-US"/>
          </a:p>
        </p:txBody>
      </p:sp>
      <p:sp>
        <p:nvSpPr>
          <p:cNvPr id="5" name="Footer Placeholder 4">
            <a:extLst>
              <a:ext uri="{FF2B5EF4-FFF2-40B4-BE49-F238E27FC236}">
                <a16:creationId xmlns:a16="http://schemas.microsoft.com/office/drawing/2014/main" id="{61ECFCAC-80DB-43BB-B3F1-AC22BACEE3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679730-3487-4D94-A0DC-C21684963AB3}"/>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4061580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43C89D-929E-4CD1-BCCC-72A14C0335D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ED450EA-A577-4B76-A12F-650BEB20FD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D2603B-9ACE-4FA9-805B-9B91EB63DF7D}"/>
              </a:ext>
            </a:extLst>
          </p:cNvPr>
          <p:cNvSpPr>
            <a:spLocks noGrp="1"/>
          </p:cNvSpPr>
          <p:nvPr>
            <p:ph type="dt" sz="half" idx="10"/>
          </p:nvPr>
        </p:nvSpPr>
        <p:spPr/>
        <p:txBody>
          <a:bodyPr/>
          <a:lstStyle/>
          <a:p>
            <a:fld id="{02AC24A9-CCB6-4F8D-B8DB-C2F3692CFA5A}" type="datetimeFigureOut">
              <a:rPr lang="en-US" smtClean="0"/>
              <a:t>1/13/22</a:t>
            </a:fld>
            <a:endParaRPr lang="en-US"/>
          </a:p>
        </p:txBody>
      </p:sp>
      <p:sp>
        <p:nvSpPr>
          <p:cNvPr id="5" name="Footer Placeholder 4">
            <a:extLst>
              <a:ext uri="{FF2B5EF4-FFF2-40B4-BE49-F238E27FC236}">
                <a16:creationId xmlns:a16="http://schemas.microsoft.com/office/drawing/2014/main" id="{7ECE18AC-D6A9-4A61-885D-68E2B684A4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197AE4-AA47-4E14-8FFE-171FAE47F49E}"/>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1371003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Graphic 1" descr="Tag=AccentColor&#10;Flavor=Light&#10;Target=Fill">
            <a:extLst>
              <a:ext uri="{FF2B5EF4-FFF2-40B4-BE49-F238E27FC236}">
                <a16:creationId xmlns:a16="http://schemas.microsoft.com/office/drawing/2014/main" id="{0D57E7FA-E8FC-45AC-868F-CDC8144939D6}"/>
              </a:ext>
            </a:extLst>
          </p:cNvPr>
          <p:cNvSpPr/>
          <p:nvPr/>
        </p:nvSpPr>
        <p:spPr>
          <a:xfrm rot="10800000" flipV="1">
            <a:off x="2599854" y="527562"/>
            <a:ext cx="6992292" cy="5102484"/>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807094A5-EB6F-441D-88F8-CD7A30C84707}"/>
              </a:ext>
            </a:extLst>
          </p:cNvPr>
          <p:cNvSpPr>
            <a:spLocks noGrp="1"/>
          </p:cNvSpPr>
          <p:nvPr>
            <p:ph type="ctrTitle"/>
          </p:nvPr>
        </p:nvSpPr>
        <p:spPr>
          <a:xfrm>
            <a:off x="1508760" y="1591056"/>
            <a:ext cx="5705856" cy="3264408"/>
          </a:xfrm>
        </p:spPr>
        <p:txBody>
          <a:bodyPr anchor="b">
            <a:normAutofit/>
          </a:bodyPr>
          <a:lstStyle>
            <a:lvl1pPr algn="l">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C7CE1E3-3929-42A6-81B7-056BD88EF353}"/>
              </a:ext>
            </a:extLst>
          </p:cNvPr>
          <p:cNvSpPr>
            <a:spLocks noGrp="1"/>
          </p:cNvSpPr>
          <p:nvPr>
            <p:ph type="subTitle" idx="1"/>
          </p:nvPr>
        </p:nvSpPr>
        <p:spPr>
          <a:xfrm>
            <a:off x="1524000" y="4928616"/>
            <a:ext cx="5705856" cy="996696"/>
          </a:xfrm>
        </p:spPr>
        <p:txBody>
          <a:bodyPr/>
          <a:lstStyle>
            <a:lvl1pPr marL="0" indent="0" algn="l">
              <a:buNone/>
              <a:defRPr sz="24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5CE951E3-0794-422C-AF76-0AD4A7FB19EB}"/>
              </a:ext>
            </a:extLst>
          </p:cNvPr>
          <p:cNvSpPr>
            <a:spLocks noGrp="1"/>
          </p:cNvSpPr>
          <p:nvPr>
            <p:ph type="dt" sz="half" idx="10"/>
          </p:nvPr>
        </p:nvSpPr>
        <p:spPr/>
        <p:txBody>
          <a:bodyPr/>
          <a:lstStyle/>
          <a:p>
            <a:fld id="{3C04E684-10F4-4CC3-A0B9-F03AA7BE37CF}" type="datetimeFigureOut">
              <a:rPr lang="en-US" smtClean="0"/>
              <a:t>1/13/22</a:t>
            </a:fld>
            <a:endParaRPr lang="en-US"/>
          </a:p>
        </p:txBody>
      </p:sp>
      <p:sp>
        <p:nvSpPr>
          <p:cNvPr id="5" name="Footer Placeholder 4">
            <a:extLst>
              <a:ext uri="{FF2B5EF4-FFF2-40B4-BE49-F238E27FC236}">
                <a16:creationId xmlns:a16="http://schemas.microsoft.com/office/drawing/2014/main" id="{114EBFA8-0291-4D77-A9D9-B17FC2382A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7AC4D4-C4EE-4624-A329-C608A1D5AFE1}"/>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7453019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Shape 6" descr="Tag=AccentColor&#10;Flavor=Light&#10;Target=Fill">
            <a:extLst>
              <a:ext uri="{FF2B5EF4-FFF2-40B4-BE49-F238E27FC236}">
                <a16:creationId xmlns:a16="http://schemas.microsoft.com/office/drawing/2014/main" id="{13B7BB51-92B8-4089-8DAB-1202A4D1C6A3}"/>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26030E26-A86A-417A-AA64-699AA8DD3DA5}"/>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19CF97E-0E6E-41E9-B75B-0371E744D1E8}"/>
              </a:ext>
            </a:extLst>
          </p:cNvPr>
          <p:cNvSpPr>
            <a:spLocks noGrp="1"/>
          </p:cNvSpPr>
          <p:nvPr>
            <p:ph idx="1"/>
          </p:nvPr>
        </p:nvSpPr>
        <p:spPr>
          <a:xfrm>
            <a:off x="838200" y="2011680"/>
            <a:ext cx="1051560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0BAE770-8363-44CD-8A22-AB26C5C5361B}"/>
              </a:ext>
            </a:extLst>
          </p:cNvPr>
          <p:cNvSpPr>
            <a:spLocks noGrp="1"/>
          </p:cNvSpPr>
          <p:nvPr>
            <p:ph type="dt" sz="half" idx="10"/>
          </p:nvPr>
        </p:nvSpPr>
        <p:spPr/>
        <p:txBody>
          <a:bodyPr/>
          <a:lstStyle/>
          <a:p>
            <a:fld id="{3C04E684-10F4-4CC3-A0B9-F03AA7BE37CF}" type="datetimeFigureOut">
              <a:rPr lang="en-US" smtClean="0"/>
              <a:t>1/13/22</a:t>
            </a:fld>
            <a:endParaRPr lang="en-US"/>
          </a:p>
        </p:txBody>
      </p:sp>
      <p:sp>
        <p:nvSpPr>
          <p:cNvPr id="5" name="Footer Placeholder 4">
            <a:extLst>
              <a:ext uri="{FF2B5EF4-FFF2-40B4-BE49-F238E27FC236}">
                <a16:creationId xmlns:a16="http://schemas.microsoft.com/office/drawing/2014/main" id="{36E618F2-3B8E-4449-91E7-F8AA496093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3428F0-E5C2-42A1-AB2F-1A19FFAD19C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3665906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Graphic 9" descr="Tag=AccentColor&#10;Flavor=Light&#10;Target=Fill">
            <a:extLst>
              <a:ext uri="{FF2B5EF4-FFF2-40B4-BE49-F238E27FC236}">
                <a16:creationId xmlns:a16="http://schemas.microsoft.com/office/drawing/2014/main" id="{DB2CE8D6-5B4E-4EBE-9ED5-A1DA7E2A5CDA}"/>
              </a:ext>
            </a:extLst>
          </p:cNvPr>
          <p:cNvSpPr/>
          <p:nvPr/>
        </p:nvSpPr>
        <p:spPr>
          <a:xfrm>
            <a:off x="7209816" y="0"/>
            <a:ext cx="4143984" cy="5747660"/>
          </a:xfrm>
          <a:custGeom>
            <a:avLst/>
            <a:gdLst>
              <a:gd name="connsiteX0" fmla="*/ 0 w 3843750"/>
              <a:gd name="connsiteY0" fmla="*/ 346 h 5956080"/>
              <a:gd name="connsiteX1" fmla="*/ 72373 w 3843750"/>
              <a:gd name="connsiteY1" fmla="*/ 2447534 h 5956080"/>
              <a:gd name="connsiteX2" fmla="*/ 145093 w 3843750"/>
              <a:gd name="connsiteY2" fmla="*/ 3878724 h 5956080"/>
              <a:gd name="connsiteX3" fmla="*/ 237897 w 3843750"/>
              <a:gd name="connsiteY3" fmla="*/ 4208041 h 5956080"/>
              <a:gd name="connsiteX4" fmla="*/ 281875 w 3843750"/>
              <a:gd name="connsiteY4" fmla="*/ 4677601 h 5956080"/>
              <a:gd name="connsiteX5" fmla="*/ 360135 w 3843750"/>
              <a:gd name="connsiteY5" fmla="*/ 5287407 h 5956080"/>
              <a:gd name="connsiteX6" fmla="*/ 414155 w 3843750"/>
              <a:gd name="connsiteY6" fmla="*/ 5817914 h 5956080"/>
              <a:gd name="connsiteX7" fmla="*/ 681487 w 3843750"/>
              <a:gd name="connsiteY7" fmla="*/ 5914873 h 5956080"/>
              <a:gd name="connsiteX8" fmla="*/ 892373 w 3843750"/>
              <a:gd name="connsiteY8" fmla="*/ 5605295 h 5956080"/>
              <a:gd name="connsiteX9" fmla="*/ 1027770 w 3843750"/>
              <a:gd name="connsiteY9" fmla="*/ 5804063 h 5956080"/>
              <a:gd name="connsiteX10" fmla="*/ 1200566 w 3843750"/>
              <a:gd name="connsiteY10" fmla="*/ 5527036 h 5956080"/>
              <a:gd name="connsiteX11" fmla="*/ 1348083 w 3843750"/>
              <a:gd name="connsiteY11" fmla="*/ 5363590 h 5956080"/>
              <a:gd name="connsiteX12" fmla="*/ 1425997 w 3843750"/>
              <a:gd name="connsiteY12" fmla="*/ 4800532 h 5956080"/>
              <a:gd name="connsiteX13" fmla="*/ 1517416 w 3843750"/>
              <a:gd name="connsiteY13" fmla="*/ 4640549 h 5956080"/>
              <a:gd name="connsiteX14" fmla="*/ 1569705 w 3843750"/>
              <a:gd name="connsiteY14" fmla="*/ 4803995 h 5956080"/>
              <a:gd name="connsiteX15" fmla="*/ 1530921 w 3843750"/>
              <a:gd name="connsiteY15" fmla="*/ 5433885 h 5956080"/>
              <a:gd name="connsiteX16" fmla="*/ 1614721 w 3843750"/>
              <a:gd name="connsiteY16" fmla="*/ 5319957 h 5956080"/>
              <a:gd name="connsiteX17" fmla="*/ 1800676 w 3843750"/>
              <a:gd name="connsiteY17" fmla="*/ 4608691 h 5956080"/>
              <a:gd name="connsiteX18" fmla="*/ 1918759 w 3843750"/>
              <a:gd name="connsiteY18" fmla="*/ 4486799 h 5956080"/>
              <a:gd name="connsiteX19" fmla="*/ 2009139 w 3843750"/>
              <a:gd name="connsiteY19" fmla="*/ 4715000 h 5956080"/>
              <a:gd name="connsiteX20" fmla="*/ 2135532 w 3843750"/>
              <a:gd name="connsiteY20" fmla="*/ 5321689 h 5956080"/>
              <a:gd name="connsiteX21" fmla="*/ 2209291 w 3843750"/>
              <a:gd name="connsiteY21" fmla="*/ 5028733 h 5956080"/>
              <a:gd name="connsiteX22" fmla="*/ 2501208 w 3843750"/>
              <a:gd name="connsiteY22" fmla="*/ 4457711 h 5956080"/>
              <a:gd name="connsiteX23" fmla="*/ 2695127 w 3843750"/>
              <a:gd name="connsiteY23" fmla="*/ 4973674 h 5956080"/>
              <a:gd name="connsiteX24" fmla="*/ 2825329 w 3843750"/>
              <a:gd name="connsiteY24" fmla="*/ 4563328 h 5956080"/>
              <a:gd name="connsiteX25" fmla="*/ 2904628 w 3843750"/>
              <a:gd name="connsiteY25" fmla="*/ 4466368 h 5956080"/>
              <a:gd name="connsiteX26" fmla="*/ 2922635 w 3843750"/>
              <a:gd name="connsiteY26" fmla="*/ 4519696 h 5956080"/>
              <a:gd name="connsiteX27" fmla="*/ 3089544 w 3843750"/>
              <a:gd name="connsiteY27" fmla="*/ 3606545 h 5956080"/>
              <a:gd name="connsiteX28" fmla="*/ 3150490 w 3843750"/>
              <a:gd name="connsiteY28" fmla="*/ 3989882 h 5956080"/>
              <a:gd name="connsiteX29" fmla="*/ 3755448 w 3843750"/>
              <a:gd name="connsiteY29" fmla="*/ 1538193 h 5956080"/>
              <a:gd name="connsiteX30" fmla="*/ 3850330 w 3843750"/>
              <a:gd name="connsiteY30" fmla="*/ 0 h 5956080"/>
              <a:gd name="connsiteX31" fmla="*/ 0 w 3843750"/>
              <a:gd name="connsiteY31" fmla="*/ 0 h 5956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843750" h="5956080">
                <a:moveTo>
                  <a:pt x="0" y="346"/>
                </a:moveTo>
                <a:cubicBezTo>
                  <a:pt x="12120" y="1234155"/>
                  <a:pt x="72720" y="2447534"/>
                  <a:pt x="72373" y="2447534"/>
                </a:cubicBezTo>
                <a:cubicBezTo>
                  <a:pt x="72720" y="2449265"/>
                  <a:pt x="114274" y="3641520"/>
                  <a:pt x="145093" y="3878724"/>
                </a:cubicBezTo>
                <a:cubicBezTo>
                  <a:pt x="176258" y="4119392"/>
                  <a:pt x="210194" y="3969797"/>
                  <a:pt x="237897" y="4208041"/>
                </a:cubicBezTo>
                <a:cubicBezTo>
                  <a:pt x="250017" y="4367677"/>
                  <a:pt x="237204" y="4527661"/>
                  <a:pt x="281875" y="4677601"/>
                </a:cubicBezTo>
                <a:cubicBezTo>
                  <a:pt x="278758" y="4908226"/>
                  <a:pt x="338319" y="5059552"/>
                  <a:pt x="360135" y="5287407"/>
                </a:cubicBezTo>
                <a:cubicBezTo>
                  <a:pt x="370177" y="5468860"/>
                  <a:pt x="348015" y="5649274"/>
                  <a:pt x="414155" y="5817914"/>
                </a:cubicBezTo>
                <a:cubicBezTo>
                  <a:pt x="467137" y="5947770"/>
                  <a:pt x="534662" y="6049578"/>
                  <a:pt x="681487" y="5914873"/>
                </a:cubicBezTo>
                <a:cubicBezTo>
                  <a:pt x="680448" y="5747964"/>
                  <a:pt x="925963" y="5772897"/>
                  <a:pt x="892373" y="5605295"/>
                </a:cubicBezTo>
                <a:cubicBezTo>
                  <a:pt x="1003184" y="5641309"/>
                  <a:pt x="945009" y="5759046"/>
                  <a:pt x="1027770" y="5804063"/>
                </a:cubicBezTo>
                <a:cubicBezTo>
                  <a:pt x="1099105" y="5719915"/>
                  <a:pt x="1051664" y="5551968"/>
                  <a:pt x="1200566" y="5527036"/>
                </a:cubicBezTo>
                <a:cubicBezTo>
                  <a:pt x="1352931" y="5564088"/>
                  <a:pt x="1336655" y="5453970"/>
                  <a:pt x="1348083" y="5363590"/>
                </a:cubicBezTo>
                <a:cubicBezTo>
                  <a:pt x="1370938" y="5149586"/>
                  <a:pt x="1389291" y="5009687"/>
                  <a:pt x="1425997" y="4800532"/>
                </a:cubicBezTo>
                <a:cubicBezTo>
                  <a:pt x="1436385" y="4748243"/>
                  <a:pt x="1415608" y="4628775"/>
                  <a:pt x="1517416" y="4640549"/>
                </a:cubicBezTo>
                <a:cubicBezTo>
                  <a:pt x="1596022" y="4651976"/>
                  <a:pt x="1566242" y="4746512"/>
                  <a:pt x="1569705" y="4803995"/>
                </a:cubicBezTo>
                <a:cubicBezTo>
                  <a:pt x="1600177" y="5128809"/>
                  <a:pt x="1532998" y="5109763"/>
                  <a:pt x="1530921" y="5433885"/>
                </a:cubicBezTo>
                <a:cubicBezTo>
                  <a:pt x="1530574" y="5446697"/>
                  <a:pt x="1580786" y="5458125"/>
                  <a:pt x="1614721" y="5319957"/>
                </a:cubicBezTo>
                <a:cubicBezTo>
                  <a:pt x="1681208" y="5047432"/>
                  <a:pt x="1760507" y="4832736"/>
                  <a:pt x="1800676" y="4608691"/>
                </a:cubicBezTo>
                <a:cubicBezTo>
                  <a:pt x="1848463" y="4656824"/>
                  <a:pt x="1889671" y="4439704"/>
                  <a:pt x="1918759" y="4486799"/>
                </a:cubicBezTo>
                <a:cubicBezTo>
                  <a:pt x="1932264" y="4566098"/>
                  <a:pt x="1956503" y="4642626"/>
                  <a:pt x="2009139" y="4715000"/>
                </a:cubicBezTo>
                <a:cubicBezTo>
                  <a:pt x="2054502" y="4933851"/>
                  <a:pt x="2004983" y="5137812"/>
                  <a:pt x="2135532" y="5321689"/>
                </a:cubicBezTo>
                <a:cubicBezTo>
                  <a:pt x="2135532" y="5321689"/>
                  <a:pt x="2137610" y="5265245"/>
                  <a:pt x="2209291" y="5028733"/>
                </a:cubicBezTo>
                <a:cubicBezTo>
                  <a:pt x="2267120" y="4838277"/>
                  <a:pt x="2341225" y="4936622"/>
                  <a:pt x="2501208" y="4457711"/>
                </a:cubicBezTo>
                <a:cubicBezTo>
                  <a:pt x="2545186" y="4641934"/>
                  <a:pt x="2446495" y="4877753"/>
                  <a:pt x="2695127" y="4973674"/>
                </a:cubicBezTo>
                <a:cubicBezTo>
                  <a:pt x="2743260" y="4833775"/>
                  <a:pt x="2706208" y="4662365"/>
                  <a:pt x="2825329" y="4563328"/>
                </a:cubicBezTo>
                <a:cubicBezTo>
                  <a:pt x="2859958" y="4534586"/>
                  <a:pt x="2884890" y="4501689"/>
                  <a:pt x="2904628" y="4466368"/>
                </a:cubicBezTo>
                <a:cubicBezTo>
                  <a:pt x="2910515" y="4484375"/>
                  <a:pt x="2916749" y="4503074"/>
                  <a:pt x="2922635" y="4519696"/>
                </a:cubicBezTo>
                <a:cubicBezTo>
                  <a:pt x="2946529" y="4491647"/>
                  <a:pt x="3082618" y="3784882"/>
                  <a:pt x="3089544" y="3606545"/>
                </a:cubicBezTo>
                <a:cubicBezTo>
                  <a:pt x="3124172" y="3733285"/>
                  <a:pt x="3150490" y="3989882"/>
                  <a:pt x="3150490" y="3989882"/>
                </a:cubicBezTo>
                <a:cubicBezTo>
                  <a:pt x="3150490" y="3989882"/>
                  <a:pt x="3300085" y="3936900"/>
                  <a:pt x="3755448" y="1538193"/>
                </a:cubicBezTo>
                <a:cubicBezTo>
                  <a:pt x="3791461" y="1348775"/>
                  <a:pt x="3824704" y="697762"/>
                  <a:pt x="3850330" y="0"/>
                </a:cubicBezTo>
                <a:lnTo>
                  <a:pt x="0" y="0"/>
                </a:lnTo>
                <a:close/>
              </a:path>
            </a:pathLst>
          </a:custGeom>
          <a:solidFill>
            <a:schemeClr val="accent1">
              <a:alpha val="20000"/>
            </a:schemeClr>
          </a:solidFill>
          <a:ln w="32707"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64AD5705-B027-4C44-B38A-60296E29EB12}"/>
              </a:ext>
            </a:extLst>
          </p:cNvPr>
          <p:cNvSpPr>
            <a:spLocks noGrp="1"/>
          </p:cNvSpPr>
          <p:nvPr>
            <p:ph type="title"/>
          </p:nvPr>
        </p:nvSpPr>
        <p:spPr>
          <a:xfrm>
            <a:off x="831850" y="1078991"/>
            <a:ext cx="5266944" cy="3136392"/>
          </a:xfrm>
        </p:spPr>
        <p:txBody>
          <a:bodyPr anchor="b">
            <a:normAutofit/>
          </a:bodyPr>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8BBAC4-9088-44CF-BA2D-B8DD24FB5274}"/>
              </a:ext>
            </a:extLst>
          </p:cNvPr>
          <p:cNvSpPr>
            <a:spLocks noGrp="1"/>
          </p:cNvSpPr>
          <p:nvPr>
            <p:ph type="body" idx="1"/>
          </p:nvPr>
        </p:nvSpPr>
        <p:spPr>
          <a:xfrm>
            <a:off x="831850" y="4279392"/>
            <a:ext cx="5266944" cy="1500187"/>
          </a:xfrm>
        </p:spPr>
        <p:txBody>
          <a:bodyPr/>
          <a:lstStyle>
            <a:lvl1pPr marL="0" indent="0">
              <a:buNone/>
              <a:defRPr sz="2400" cap="all"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93FB3F-D2A6-4919-B57B-C08861D46303}"/>
              </a:ext>
            </a:extLst>
          </p:cNvPr>
          <p:cNvSpPr>
            <a:spLocks noGrp="1"/>
          </p:cNvSpPr>
          <p:nvPr>
            <p:ph type="dt" sz="half" idx="10"/>
          </p:nvPr>
        </p:nvSpPr>
        <p:spPr/>
        <p:txBody>
          <a:bodyPr/>
          <a:lstStyle/>
          <a:p>
            <a:fld id="{3C04E684-10F4-4CC3-A0B9-F03AA7BE37CF}" type="datetimeFigureOut">
              <a:rPr lang="en-US" smtClean="0"/>
              <a:t>1/13/22</a:t>
            </a:fld>
            <a:endParaRPr lang="en-US"/>
          </a:p>
        </p:txBody>
      </p:sp>
      <p:sp>
        <p:nvSpPr>
          <p:cNvPr id="5" name="Footer Placeholder 4">
            <a:extLst>
              <a:ext uri="{FF2B5EF4-FFF2-40B4-BE49-F238E27FC236}">
                <a16:creationId xmlns:a16="http://schemas.microsoft.com/office/drawing/2014/main" id="{989049E0-6BE5-43FA-A4D4-ACAFC871A7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F8C28D-1479-4F15-B906-0AEBBCCA8CF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1898486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FD51F360-8860-4FB5-A0A5-773473DD8B39}"/>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D2A77EC9-372A-4ECA-9088-780532AF057F}"/>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C882CE-1B27-414A-9B06-AA5D2DB683BA}"/>
              </a:ext>
            </a:extLst>
          </p:cNvPr>
          <p:cNvSpPr>
            <a:spLocks noGrp="1"/>
          </p:cNvSpPr>
          <p:nvPr>
            <p:ph sz="half" idx="1"/>
          </p:nvPr>
        </p:nvSpPr>
        <p:spPr>
          <a:xfrm>
            <a:off x="838200"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0397E60-5D92-4530-96D1-FC09AF3C2742}"/>
              </a:ext>
            </a:extLst>
          </p:cNvPr>
          <p:cNvSpPr>
            <a:spLocks noGrp="1"/>
          </p:cNvSpPr>
          <p:nvPr>
            <p:ph sz="half" idx="2"/>
          </p:nvPr>
        </p:nvSpPr>
        <p:spPr>
          <a:xfrm>
            <a:off x="6419088"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034240FE-0C6A-47E9-9B0A-7B3C60877372}"/>
              </a:ext>
            </a:extLst>
          </p:cNvPr>
          <p:cNvSpPr>
            <a:spLocks noGrp="1"/>
          </p:cNvSpPr>
          <p:nvPr>
            <p:ph type="dt" sz="half" idx="10"/>
          </p:nvPr>
        </p:nvSpPr>
        <p:spPr/>
        <p:txBody>
          <a:bodyPr/>
          <a:lstStyle/>
          <a:p>
            <a:fld id="{3C04E684-10F4-4CC3-A0B9-F03AA7BE37CF}" type="datetimeFigureOut">
              <a:rPr lang="en-US" smtClean="0"/>
              <a:t>1/13/22</a:t>
            </a:fld>
            <a:endParaRPr lang="en-US"/>
          </a:p>
        </p:txBody>
      </p:sp>
      <p:sp>
        <p:nvSpPr>
          <p:cNvPr id="6" name="Footer Placeholder 5">
            <a:extLst>
              <a:ext uri="{FF2B5EF4-FFF2-40B4-BE49-F238E27FC236}">
                <a16:creationId xmlns:a16="http://schemas.microsoft.com/office/drawing/2014/main" id="{8671AE1B-BB18-4C7E-AA77-3A4D401A5F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FA7B1D-FEDD-4E29-A352-29E5F498B32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6449264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Shape 9" descr="Tag=AccentColor&#10;Flavor=Light&#10;Target=Fill">
            <a:extLst>
              <a:ext uri="{FF2B5EF4-FFF2-40B4-BE49-F238E27FC236}">
                <a16:creationId xmlns:a16="http://schemas.microsoft.com/office/drawing/2014/main" id="{527D753D-3426-457C-9082-B92894509EC0}"/>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164D2B94-0682-4185-BCE3-89AF214A4FA8}"/>
              </a:ext>
            </a:extLst>
          </p:cNvPr>
          <p:cNvSpPr>
            <a:spLocks noGrp="1"/>
          </p:cNvSpPr>
          <p:nvPr>
            <p:ph type="title"/>
          </p:nvPr>
        </p:nvSpPr>
        <p:spPr>
          <a:xfrm>
            <a:off x="839788" y="365125"/>
            <a:ext cx="10515600" cy="1325563"/>
          </a:xfrm>
        </p:spPr>
        <p:txBody>
          <a:bodyPr>
            <a:normAutofit/>
          </a:bodyPr>
          <a:lstStyle>
            <a:lvl1pPr>
              <a:defRPr sz="4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D65C47E-B85E-4B3E-A669-DEEC7F5DF2FB}"/>
              </a:ext>
            </a:extLst>
          </p:cNvPr>
          <p:cNvSpPr>
            <a:spLocks noGrp="1"/>
          </p:cNvSpPr>
          <p:nvPr>
            <p:ph type="body" idx="1"/>
          </p:nvPr>
        </p:nvSpPr>
        <p:spPr>
          <a:xfrm>
            <a:off x="8397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24517F-FE8C-49AD-9A52-0F4301052699}"/>
              </a:ext>
            </a:extLst>
          </p:cNvPr>
          <p:cNvSpPr>
            <a:spLocks noGrp="1"/>
          </p:cNvSpPr>
          <p:nvPr>
            <p:ph sz="half" idx="2"/>
          </p:nvPr>
        </p:nvSpPr>
        <p:spPr>
          <a:xfrm>
            <a:off x="8397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80C73EC-7117-4DC2-9075-14102F2E282B}"/>
              </a:ext>
            </a:extLst>
          </p:cNvPr>
          <p:cNvSpPr>
            <a:spLocks noGrp="1"/>
          </p:cNvSpPr>
          <p:nvPr>
            <p:ph type="body" sz="quarter" idx="3"/>
          </p:nvPr>
        </p:nvSpPr>
        <p:spPr>
          <a:xfrm>
            <a:off x="64190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D9A323-865B-4177-8F98-9BA304E022E0}"/>
              </a:ext>
            </a:extLst>
          </p:cNvPr>
          <p:cNvSpPr>
            <a:spLocks noGrp="1"/>
          </p:cNvSpPr>
          <p:nvPr>
            <p:ph sz="quarter" idx="4"/>
          </p:nvPr>
        </p:nvSpPr>
        <p:spPr>
          <a:xfrm>
            <a:off x="64190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AA4E5D6-7075-4584-BD43-D966F0B58E6D}"/>
              </a:ext>
            </a:extLst>
          </p:cNvPr>
          <p:cNvSpPr>
            <a:spLocks noGrp="1"/>
          </p:cNvSpPr>
          <p:nvPr>
            <p:ph type="dt" sz="half" idx="10"/>
          </p:nvPr>
        </p:nvSpPr>
        <p:spPr/>
        <p:txBody>
          <a:bodyPr/>
          <a:lstStyle/>
          <a:p>
            <a:fld id="{3C04E684-10F4-4CC3-A0B9-F03AA7BE37CF}" type="datetimeFigureOut">
              <a:rPr lang="en-US" smtClean="0"/>
              <a:t>1/13/22</a:t>
            </a:fld>
            <a:endParaRPr lang="en-US"/>
          </a:p>
        </p:txBody>
      </p:sp>
      <p:sp>
        <p:nvSpPr>
          <p:cNvPr id="8" name="Footer Placeholder 7">
            <a:extLst>
              <a:ext uri="{FF2B5EF4-FFF2-40B4-BE49-F238E27FC236}">
                <a16:creationId xmlns:a16="http://schemas.microsoft.com/office/drawing/2014/main" id="{8C38B83D-8A05-4F3C-A409-1602C963075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AD250E7-8A73-449C-A140-A2A2582D7F3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41376148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Graphic 1" descr="Tag=AccentColor&#10;Flavor=Light&#10;Target=Fill">
            <a:extLst>
              <a:ext uri="{FF2B5EF4-FFF2-40B4-BE49-F238E27FC236}">
                <a16:creationId xmlns:a16="http://schemas.microsoft.com/office/drawing/2014/main" id="{AAFBE1F6-FC6D-4C3D-9AC3-97028E6F18C7}"/>
              </a:ext>
            </a:extLst>
          </p:cNvPr>
          <p:cNvSpPr/>
          <p:nvPr/>
        </p:nvSpPr>
        <p:spPr>
          <a:xfrm rot="10800000" flipV="1">
            <a:off x="1969639" y="181596"/>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192825A4-268B-4301-8432-F9E9B2661AEC}"/>
              </a:ext>
            </a:extLst>
          </p:cNvPr>
          <p:cNvSpPr>
            <a:spLocks noGrp="1"/>
          </p:cNvSpPr>
          <p:nvPr>
            <p:ph type="title"/>
          </p:nvPr>
        </p:nvSpPr>
        <p:spPr>
          <a:xfrm>
            <a:off x="2843784" y="1572768"/>
            <a:ext cx="6501384" cy="4096512"/>
          </a:xfrm>
        </p:spPr>
        <p:txBody>
          <a:bodyPr>
            <a:normAutofit/>
          </a:bodyPr>
          <a:lstStyle>
            <a:lvl1pPr algn="ctr">
              <a:defRPr sz="40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DA33410F-8A90-47F6-BD39-4AC0E4358351}"/>
              </a:ext>
            </a:extLst>
          </p:cNvPr>
          <p:cNvSpPr>
            <a:spLocks noGrp="1"/>
          </p:cNvSpPr>
          <p:nvPr>
            <p:ph type="dt" sz="half" idx="10"/>
          </p:nvPr>
        </p:nvSpPr>
        <p:spPr/>
        <p:txBody>
          <a:bodyPr/>
          <a:lstStyle/>
          <a:p>
            <a:fld id="{3C04E684-10F4-4CC3-A0B9-F03AA7BE37CF}" type="datetimeFigureOut">
              <a:rPr lang="en-US" smtClean="0"/>
              <a:t>1/13/22</a:t>
            </a:fld>
            <a:endParaRPr lang="en-US"/>
          </a:p>
        </p:txBody>
      </p:sp>
      <p:sp>
        <p:nvSpPr>
          <p:cNvPr id="4" name="Footer Placeholder 3">
            <a:extLst>
              <a:ext uri="{FF2B5EF4-FFF2-40B4-BE49-F238E27FC236}">
                <a16:creationId xmlns:a16="http://schemas.microsoft.com/office/drawing/2014/main" id="{D1D819A9-F8DE-4E5C-AFC3-E0105ACD829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E25320-A12F-4F3E-8EC9-11292FF36BE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3885356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1">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1/13/22</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6858028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2">
    <p:spTree>
      <p:nvGrpSpPr>
        <p:cNvPr id="1" name=""/>
        <p:cNvGrpSpPr/>
        <p:nvPr/>
      </p:nvGrpSpPr>
      <p:grpSpPr>
        <a:xfrm>
          <a:off x="0" y="0"/>
          <a:ext cx="0" cy="0"/>
          <a:chOff x="0" y="0"/>
          <a:chExt cx="0" cy="0"/>
        </a:xfrm>
      </p:grpSpPr>
      <p:sp>
        <p:nvSpPr>
          <p:cNvPr id="6" name="Freeform: Shape 5" descr="Mask ID=&#10;Mask position=bottom, center&#10;Mask family= brushstroke, landscape, wide">
            <a:extLst>
              <a:ext uri="{FF2B5EF4-FFF2-40B4-BE49-F238E27FC236}">
                <a16:creationId xmlns:a16="http://schemas.microsoft.com/office/drawing/2014/main" id="{736BF44D-E8DD-45FA-931D-CBCC67D57944}"/>
              </a:ext>
            </a:extLst>
          </p:cNvPr>
          <p:cNvSpPr/>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1/13/22</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293962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D6FBB9D-1CAA-4D05-AB33-BABDFE17B843}"/>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04727B71-B4B6-4823-80A1-68C40B475118}"/>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9A6DB05-9FB5-4B07-8675-74C23D4FD89D}"/>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8D358CF-0758-490A-A084-C46443B9ABE8}"/>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1671183-B3CE-4F45-92FB-98290CA0E2CA}"/>
              </a:ext>
            </a:extLst>
          </p:cNvPr>
          <p:cNvSpPr>
            <a:spLocks noGrp="1"/>
          </p:cNvSpPr>
          <p:nvPr>
            <p:ph idx="1"/>
          </p:nvPr>
        </p:nvSpPr>
        <p:spPr>
          <a:xfrm>
            <a:off x="1115568" y="2478024"/>
            <a:ext cx="10168128"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D7DED67-27EC-4D43-A21C-093C1DB0481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1/13/22</a:t>
            </a:fld>
            <a:endParaRPr lang="en-US"/>
          </a:p>
        </p:txBody>
      </p:sp>
      <p:sp>
        <p:nvSpPr>
          <p:cNvPr id="5" name="Footer Placeholder 4">
            <a:extLst>
              <a:ext uri="{FF2B5EF4-FFF2-40B4-BE49-F238E27FC236}">
                <a16:creationId xmlns:a16="http://schemas.microsoft.com/office/drawing/2014/main" id="{36747CE3-4890-4BC1-94DB-5D49D02C99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3C5AD3-D79A-4D46-B25B-822FE0252511}"/>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3707667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76C5A8FA-6B61-4934-AF55-C595090CA5DC}"/>
              </a:ext>
            </a:extLst>
          </p:cNvPr>
          <p:cNvSpPr/>
          <p:nvPr/>
        </p:nvSpPr>
        <p:spPr>
          <a:xfrm>
            <a:off x="4726728" y="0"/>
            <a:ext cx="7472381" cy="6858000"/>
          </a:xfrm>
          <a:custGeom>
            <a:avLst/>
            <a:gdLst>
              <a:gd name="connsiteX0" fmla="*/ 1232666 w 7472381"/>
              <a:gd name="connsiteY0" fmla="*/ 0 h 6886575"/>
              <a:gd name="connsiteX1" fmla="*/ 7472381 w 7472381"/>
              <a:gd name="connsiteY1" fmla="*/ 0 h 6886575"/>
              <a:gd name="connsiteX2" fmla="*/ 7472381 w 7472381"/>
              <a:gd name="connsiteY2" fmla="*/ 814388 h 6886575"/>
              <a:gd name="connsiteX3" fmla="*/ 7472381 w 7472381"/>
              <a:gd name="connsiteY3" fmla="*/ 6411516 h 6886575"/>
              <a:gd name="connsiteX4" fmla="*/ 7472381 w 7472381"/>
              <a:gd name="connsiteY4" fmla="*/ 6886575 h 6886575"/>
              <a:gd name="connsiteX5" fmla="*/ 6992676 w 7472381"/>
              <a:gd name="connsiteY5" fmla="*/ 6886575 h 6886575"/>
              <a:gd name="connsiteX6" fmla="*/ 1946893 w 7472381"/>
              <a:gd name="connsiteY6" fmla="*/ 6886575 h 6886575"/>
              <a:gd name="connsiteX7" fmla="*/ 1506276 w 7472381"/>
              <a:gd name="connsiteY7" fmla="*/ 6686550 h 6886575"/>
              <a:gd name="connsiteX8" fmla="*/ 1314394 w 7472381"/>
              <a:gd name="connsiteY8" fmla="*/ 6457949 h 6886575"/>
              <a:gd name="connsiteX9" fmla="*/ 1246880 w 7472381"/>
              <a:gd name="connsiteY9" fmla="*/ 6393656 h 6886575"/>
              <a:gd name="connsiteX10" fmla="*/ 1079872 w 7472381"/>
              <a:gd name="connsiteY10" fmla="*/ 6307931 h 6886575"/>
              <a:gd name="connsiteX11" fmla="*/ 788495 w 7472381"/>
              <a:gd name="connsiteY11" fmla="*/ 6125765 h 6886575"/>
              <a:gd name="connsiteX12" fmla="*/ 895097 w 7472381"/>
              <a:gd name="connsiteY12" fmla="*/ 6082903 h 6886575"/>
              <a:gd name="connsiteX13" fmla="*/ 1204239 w 7472381"/>
              <a:gd name="connsiteY13" fmla="*/ 6193631 h 6886575"/>
              <a:gd name="connsiteX14" fmla="*/ 1428102 w 7472381"/>
              <a:gd name="connsiteY14" fmla="*/ 6222206 h 6886575"/>
              <a:gd name="connsiteX15" fmla="*/ 1111852 w 7472381"/>
              <a:gd name="connsiteY15" fmla="*/ 6029325 h 6886575"/>
              <a:gd name="connsiteX16" fmla="*/ 806262 w 7472381"/>
              <a:gd name="connsiteY16" fmla="*/ 5779294 h 6886575"/>
              <a:gd name="connsiteX17" fmla="*/ 1040785 w 7472381"/>
              <a:gd name="connsiteY17" fmla="*/ 5825728 h 6886575"/>
              <a:gd name="connsiteX18" fmla="*/ 1051445 w 7472381"/>
              <a:gd name="connsiteY18" fmla="*/ 5793581 h 6886575"/>
              <a:gd name="connsiteX19" fmla="*/ 845349 w 7472381"/>
              <a:gd name="connsiteY19" fmla="*/ 5497115 h 6886575"/>
              <a:gd name="connsiteX20" fmla="*/ 745855 w 7472381"/>
              <a:gd name="connsiteY20" fmla="*/ 5375672 h 6886575"/>
              <a:gd name="connsiteX21" fmla="*/ 291024 w 7472381"/>
              <a:gd name="connsiteY21" fmla="*/ 5014913 h 6886575"/>
              <a:gd name="connsiteX22" fmla="*/ 724535 w 7472381"/>
              <a:gd name="connsiteY22" fmla="*/ 5175647 h 6886575"/>
              <a:gd name="connsiteX23" fmla="*/ 276811 w 7472381"/>
              <a:gd name="connsiteY23" fmla="*/ 4825603 h 6886575"/>
              <a:gd name="connsiteX24" fmla="*/ 60055 w 7472381"/>
              <a:gd name="connsiteY24" fmla="*/ 4697016 h 6886575"/>
              <a:gd name="connsiteX25" fmla="*/ 6755 w 7472381"/>
              <a:gd name="connsiteY25" fmla="*/ 4622006 h 6886575"/>
              <a:gd name="connsiteX26" fmla="*/ 102696 w 7472381"/>
              <a:gd name="connsiteY26" fmla="*/ 4604146 h 6886575"/>
              <a:gd name="connsiteX27" fmla="*/ 397625 w 7472381"/>
              <a:gd name="connsiteY27" fmla="*/ 4632722 h 6886575"/>
              <a:gd name="connsiteX28" fmla="*/ 31628 w 7472381"/>
              <a:gd name="connsiteY28" fmla="*/ 4396978 h 6886575"/>
              <a:gd name="connsiteX29" fmla="*/ 305237 w 7472381"/>
              <a:gd name="connsiteY29" fmla="*/ 4432697 h 6886575"/>
              <a:gd name="connsiteX30" fmla="*/ 383412 w 7472381"/>
              <a:gd name="connsiteY30" fmla="*/ 4339828 h 6886575"/>
              <a:gd name="connsiteX31" fmla="*/ 511333 w 7472381"/>
              <a:gd name="connsiteY31" fmla="*/ 4189810 h 6886575"/>
              <a:gd name="connsiteX32" fmla="*/ 600167 w 7472381"/>
              <a:gd name="connsiteY32" fmla="*/ 4107656 h 6886575"/>
              <a:gd name="connsiteX33" fmla="*/ 635701 w 7472381"/>
              <a:gd name="connsiteY33" fmla="*/ 3843337 h 6886575"/>
              <a:gd name="connsiteX34" fmla="*/ 561080 w 7472381"/>
              <a:gd name="connsiteY34" fmla="*/ 3554015 h 6886575"/>
              <a:gd name="connsiteX35" fmla="*/ 354985 w 7472381"/>
              <a:gd name="connsiteY35" fmla="*/ 3407569 h 6886575"/>
              <a:gd name="connsiteX36" fmla="*/ 415392 w 7472381"/>
              <a:gd name="connsiteY36" fmla="*/ 3243263 h 6886575"/>
              <a:gd name="connsiteX37" fmla="*/ 852456 w 7472381"/>
              <a:gd name="connsiteY37" fmla="*/ 3343275 h 6886575"/>
              <a:gd name="connsiteX38" fmla="*/ 202190 w 7472381"/>
              <a:gd name="connsiteY38" fmla="*/ 2953940 h 6886575"/>
              <a:gd name="connsiteX39" fmla="*/ 312344 w 7472381"/>
              <a:gd name="connsiteY39" fmla="*/ 2936081 h 6886575"/>
              <a:gd name="connsiteX40" fmla="*/ 706768 w 7472381"/>
              <a:gd name="connsiteY40" fmla="*/ 2714625 h 6886575"/>
              <a:gd name="connsiteX41" fmla="*/ 728088 w 7472381"/>
              <a:gd name="connsiteY41" fmla="*/ 2703909 h 6886575"/>
              <a:gd name="connsiteX42" fmla="*/ 795602 w 7472381"/>
              <a:gd name="connsiteY42" fmla="*/ 2564606 h 6886575"/>
              <a:gd name="connsiteX43" fmla="*/ 1008804 w 7472381"/>
              <a:gd name="connsiteY43" fmla="*/ 2543175 h 6886575"/>
              <a:gd name="connsiteX44" fmla="*/ 1186473 w 7472381"/>
              <a:gd name="connsiteY44" fmla="*/ 2575322 h 6886575"/>
              <a:gd name="connsiteX45" fmla="*/ 1378355 w 7472381"/>
              <a:gd name="connsiteY45" fmla="*/ 2536031 h 6886575"/>
              <a:gd name="connsiteX46" fmla="*/ 1548916 w 7472381"/>
              <a:gd name="connsiteY46" fmla="*/ 2553891 h 6886575"/>
              <a:gd name="connsiteX47" fmla="*/ 1694604 w 7472381"/>
              <a:gd name="connsiteY47" fmla="*/ 2528888 h 6886575"/>
              <a:gd name="connsiteX48" fmla="*/ 1552469 w 7472381"/>
              <a:gd name="connsiteY48" fmla="*/ 2411015 h 6886575"/>
              <a:gd name="connsiteX49" fmla="*/ 1353481 w 7472381"/>
              <a:gd name="connsiteY49" fmla="*/ 2411015 h 6886575"/>
              <a:gd name="connsiteX50" fmla="*/ 1211346 w 7472381"/>
              <a:gd name="connsiteY50" fmla="*/ 2336007 h 6886575"/>
              <a:gd name="connsiteX51" fmla="*/ 1076318 w 7472381"/>
              <a:gd name="connsiteY51" fmla="*/ 2200275 h 6886575"/>
              <a:gd name="connsiteX52" fmla="*/ 600167 w 7472381"/>
              <a:gd name="connsiteY52" fmla="*/ 1982390 h 6886575"/>
              <a:gd name="connsiteX53" fmla="*/ 514886 w 7472381"/>
              <a:gd name="connsiteY53" fmla="*/ 1900238 h 6886575"/>
              <a:gd name="connsiteX54" fmla="*/ 1872273 w 7472381"/>
              <a:gd name="connsiteY54" fmla="*/ 2218135 h 6886575"/>
              <a:gd name="connsiteX55" fmla="*/ 1452975 w 7472381"/>
              <a:gd name="connsiteY55" fmla="*/ 2085975 h 6886575"/>
              <a:gd name="connsiteX56" fmla="*/ 1737245 w 7472381"/>
              <a:gd name="connsiteY56" fmla="*/ 2110978 h 6886575"/>
              <a:gd name="connsiteX57" fmla="*/ 1893593 w 7472381"/>
              <a:gd name="connsiteY57" fmla="*/ 2021681 h 6886575"/>
              <a:gd name="connsiteX58" fmla="*/ 1893593 w 7472381"/>
              <a:gd name="connsiteY58" fmla="*/ 1993106 h 6886575"/>
              <a:gd name="connsiteX59" fmla="*/ 1776332 w 7472381"/>
              <a:gd name="connsiteY59" fmla="*/ 1910953 h 6886575"/>
              <a:gd name="connsiteX60" fmla="*/ 1708818 w 7472381"/>
              <a:gd name="connsiteY60" fmla="*/ 1857375 h 6886575"/>
              <a:gd name="connsiteX61" fmla="*/ 1524043 w 7472381"/>
              <a:gd name="connsiteY61" fmla="*/ 1664493 h 6886575"/>
              <a:gd name="connsiteX62" fmla="*/ 1655517 w 7472381"/>
              <a:gd name="connsiteY62" fmla="*/ 1643062 h 6886575"/>
              <a:gd name="connsiteX63" fmla="*/ 1705264 w 7472381"/>
              <a:gd name="connsiteY63" fmla="*/ 1603772 h 6886575"/>
              <a:gd name="connsiteX64" fmla="*/ 1669731 w 7472381"/>
              <a:gd name="connsiteY64" fmla="*/ 1546622 h 6886575"/>
              <a:gd name="connsiteX65" fmla="*/ 1261093 w 7472381"/>
              <a:gd name="connsiteY65" fmla="*/ 1371600 h 6886575"/>
              <a:gd name="connsiteX66" fmla="*/ 1229113 w 7472381"/>
              <a:gd name="connsiteY66" fmla="*/ 1235869 h 6886575"/>
              <a:gd name="connsiteX67" fmla="*/ 1307287 w 7472381"/>
              <a:gd name="connsiteY67" fmla="*/ 1214437 h 6886575"/>
              <a:gd name="connsiteX68" fmla="*/ 1396121 w 7472381"/>
              <a:gd name="connsiteY68" fmla="*/ 1225153 h 6886575"/>
              <a:gd name="connsiteX69" fmla="*/ 1325054 w 7472381"/>
              <a:gd name="connsiteY69" fmla="*/ 1117997 h 6886575"/>
              <a:gd name="connsiteX70" fmla="*/ 1037231 w 7472381"/>
              <a:gd name="connsiteY70" fmla="*/ 1010841 h 6886575"/>
              <a:gd name="connsiteX71" fmla="*/ 983931 w 7472381"/>
              <a:gd name="connsiteY71" fmla="*/ 953690 h 6886575"/>
              <a:gd name="connsiteX72" fmla="*/ 1054998 w 7472381"/>
              <a:gd name="connsiteY72" fmla="*/ 925115 h 6886575"/>
              <a:gd name="connsiteX73" fmla="*/ 1108299 w 7472381"/>
              <a:gd name="connsiteY73" fmla="*/ 914400 h 6886575"/>
              <a:gd name="connsiteX74" fmla="*/ 6755 w 7472381"/>
              <a:gd name="connsiteY74" fmla="*/ 467915 h 6886575"/>
              <a:gd name="connsiteX75" fmla="*/ 255490 w 7472381"/>
              <a:gd name="connsiteY75" fmla="*/ 464344 h 6886575"/>
              <a:gd name="connsiteX76" fmla="*/ 500673 w 7472381"/>
              <a:gd name="connsiteY76" fmla="*/ 535781 h 6886575"/>
              <a:gd name="connsiteX77" fmla="*/ 760069 w 7472381"/>
              <a:gd name="connsiteY77" fmla="*/ 525066 h 6886575"/>
              <a:gd name="connsiteX78" fmla="*/ 1005251 w 7472381"/>
              <a:gd name="connsiteY78" fmla="*/ 560785 h 6886575"/>
              <a:gd name="connsiteX79" fmla="*/ 1218453 w 7472381"/>
              <a:gd name="connsiteY79" fmla="*/ 560785 h 6886575"/>
              <a:gd name="connsiteX80" fmla="*/ 1019464 w 7472381"/>
              <a:gd name="connsiteY80" fmla="*/ 507206 h 6886575"/>
              <a:gd name="connsiteX81" fmla="*/ 944844 w 7472381"/>
              <a:gd name="connsiteY81" fmla="*/ 417909 h 6886575"/>
              <a:gd name="connsiteX82" fmla="*/ 969717 w 7472381"/>
              <a:gd name="connsiteY82" fmla="*/ 335757 h 6886575"/>
              <a:gd name="connsiteX83" fmla="*/ 1051445 w 7472381"/>
              <a:gd name="connsiteY83" fmla="*/ 360759 h 6886575"/>
              <a:gd name="connsiteX84" fmla="*/ 1147386 w 7472381"/>
              <a:gd name="connsiteY84" fmla="*/ 453629 h 6886575"/>
              <a:gd name="connsiteX85" fmla="*/ 1168706 w 7472381"/>
              <a:gd name="connsiteY85" fmla="*/ 396478 h 6886575"/>
              <a:gd name="connsiteX86" fmla="*/ 1225560 w 7472381"/>
              <a:gd name="connsiteY86" fmla="*/ 353615 h 6886575"/>
              <a:gd name="connsiteX87" fmla="*/ 1552469 w 7472381"/>
              <a:gd name="connsiteY87" fmla="*/ 375047 h 6886575"/>
              <a:gd name="connsiteX88" fmla="*/ 1335714 w 7472381"/>
              <a:gd name="connsiteY88" fmla="*/ 192881 h 6886575"/>
              <a:gd name="connsiteX89" fmla="*/ 1197133 w 7472381"/>
              <a:gd name="connsiteY89" fmla="*/ 164306 h 6886575"/>
              <a:gd name="connsiteX90" fmla="*/ 1165153 w 7472381"/>
              <a:gd name="connsiteY90" fmla="*/ 89297 h 6886575"/>
              <a:gd name="connsiteX91" fmla="*/ 1229113 w 7472381"/>
              <a:gd name="connsiteY91" fmla="*/ 71437 h 6886575"/>
              <a:gd name="connsiteX92" fmla="*/ 1548916 w 7472381"/>
              <a:gd name="connsiteY92" fmla="*/ 135731 h 6886575"/>
              <a:gd name="connsiteX93" fmla="*/ 1602217 w 7472381"/>
              <a:gd name="connsiteY93" fmla="*/ 110728 h 6886575"/>
              <a:gd name="connsiteX94" fmla="*/ 1232666 w 7472381"/>
              <a:gd name="connsiteY94" fmla="*/ 0 h 688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7472381" h="6886575">
                <a:moveTo>
                  <a:pt x="1232666" y="0"/>
                </a:moveTo>
                <a:lnTo>
                  <a:pt x="7472381" y="0"/>
                </a:lnTo>
                <a:lnTo>
                  <a:pt x="7472381" y="814388"/>
                </a:lnTo>
                <a:lnTo>
                  <a:pt x="7472381" y="6411516"/>
                </a:lnTo>
                <a:lnTo>
                  <a:pt x="7472381" y="6886575"/>
                </a:lnTo>
                <a:lnTo>
                  <a:pt x="6992676" y="6886575"/>
                </a:lnTo>
                <a:lnTo>
                  <a:pt x="1946893" y="6886575"/>
                </a:lnTo>
                <a:cubicBezTo>
                  <a:pt x="1801205" y="6815137"/>
                  <a:pt x="1662624" y="6729412"/>
                  <a:pt x="1506276" y="6686550"/>
                </a:cubicBezTo>
                <a:cubicBezTo>
                  <a:pt x="1399675" y="6657975"/>
                  <a:pt x="1296627" y="6607969"/>
                  <a:pt x="1314394" y="6457949"/>
                </a:cubicBezTo>
                <a:cubicBezTo>
                  <a:pt x="1317947" y="6415087"/>
                  <a:pt x="1289520" y="6382941"/>
                  <a:pt x="1246880" y="6393656"/>
                </a:cubicBezTo>
                <a:cubicBezTo>
                  <a:pt x="1165153" y="6415087"/>
                  <a:pt x="1126065" y="6354365"/>
                  <a:pt x="1079872" y="6307931"/>
                </a:cubicBezTo>
                <a:cubicBezTo>
                  <a:pt x="998144" y="6225779"/>
                  <a:pt x="919970" y="6140052"/>
                  <a:pt x="788495" y="6125765"/>
                </a:cubicBezTo>
                <a:cubicBezTo>
                  <a:pt x="813369" y="6061471"/>
                  <a:pt x="856009" y="6068615"/>
                  <a:pt x="895097" y="6082903"/>
                </a:cubicBezTo>
                <a:cubicBezTo>
                  <a:pt x="998144" y="6118622"/>
                  <a:pt x="1101192" y="6157912"/>
                  <a:pt x="1204239" y="6193631"/>
                </a:cubicBezTo>
                <a:cubicBezTo>
                  <a:pt x="1271754" y="6215062"/>
                  <a:pt x="1339267" y="6247209"/>
                  <a:pt x="1428102" y="6222206"/>
                </a:cubicBezTo>
                <a:cubicBezTo>
                  <a:pt x="1349928" y="6093619"/>
                  <a:pt x="1218453" y="6068615"/>
                  <a:pt x="1111852" y="6029325"/>
                </a:cubicBezTo>
                <a:cubicBezTo>
                  <a:pt x="980377" y="5979319"/>
                  <a:pt x="902203" y="5886450"/>
                  <a:pt x="806262" y="5779294"/>
                </a:cubicBezTo>
                <a:cubicBezTo>
                  <a:pt x="902203" y="5750719"/>
                  <a:pt x="962610" y="5829300"/>
                  <a:pt x="1040785" y="5825728"/>
                </a:cubicBezTo>
                <a:cubicBezTo>
                  <a:pt x="1044338" y="5815012"/>
                  <a:pt x="1051445" y="5793581"/>
                  <a:pt x="1051445" y="5793581"/>
                </a:cubicBezTo>
                <a:cubicBezTo>
                  <a:pt x="923523" y="5736431"/>
                  <a:pt x="866670" y="5629275"/>
                  <a:pt x="845349" y="5497115"/>
                </a:cubicBezTo>
                <a:cubicBezTo>
                  <a:pt x="838243" y="5429250"/>
                  <a:pt x="792049" y="5407819"/>
                  <a:pt x="745855" y="5375672"/>
                </a:cubicBezTo>
                <a:cubicBezTo>
                  <a:pt x="589507" y="5264943"/>
                  <a:pt x="422499" y="5164931"/>
                  <a:pt x="291024" y="5014913"/>
                </a:cubicBezTo>
                <a:cubicBezTo>
                  <a:pt x="443819" y="5032771"/>
                  <a:pt x="564633" y="5132784"/>
                  <a:pt x="724535" y="5175647"/>
                </a:cubicBezTo>
                <a:cubicBezTo>
                  <a:pt x="596614" y="5011340"/>
                  <a:pt x="429605" y="4925615"/>
                  <a:pt x="276811" y="4825603"/>
                </a:cubicBezTo>
                <a:cubicBezTo>
                  <a:pt x="205743" y="4779169"/>
                  <a:pt x="141783" y="4722018"/>
                  <a:pt x="60055" y="4697016"/>
                </a:cubicBezTo>
                <a:cubicBezTo>
                  <a:pt x="31628" y="4689872"/>
                  <a:pt x="-18119" y="4672013"/>
                  <a:pt x="6755" y="4622006"/>
                </a:cubicBezTo>
                <a:cubicBezTo>
                  <a:pt x="28075" y="4579144"/>
                  <a:pt x="67162" y="4593432"/>
                  <a:pt x="102696" y="4604146"/>
                </a:cubicBezTo>
                <a:cubicBezTo>
                  <a:pt x="187976" y="4632722"/>
                  <a:pt x="280364" y="4632722"/>
                  <a:pt x="397625" y="4632722"/>
                </a:cubicBezTo>
                <a:cubicBezTo>
                  <a:pt x="298131" y="4496990"/>
                  <a:pt x="116909" y="4539853"/>
                  <a:pt x="31628" y="4396978"/>
                </a:cubicBezTo>
                <a:cubicBezTo>
                  <a:pt x="138229" y="4371976"/>
                  <a:pt x="219957" y="4421982"/>
                  <a:pt x="305237" y="4432697"/>
                </a:cubicBezTo>
                <a:cubicBezTo>
                  <a:pt x="383412" y="4443413"/>
                  <a:pt x="401178" y="4418409"/>
                  <a:pt x="383412" y="4339828"/>
                </a:cubicBezTo>
                <a:cubicBezTo>
                  <a:pt x="354985" y="4218385"/>
                  <a:pt x="397625" y="4157662"/>
                  <a:pt x="511333" y="4189810"/>
                </a:cubicBezTo>
                <a:cubicBezTo>
                  <a:pt x="617934" y="4221956"/>
                  <a:pt x="628594" y="4175522"/>
                  <a:pt x="600167" y="4107656"/>
                </a:cubicBezTo>
                <a:cubicBezTo>
                  <a:pt x="557527" y="4007644"/>
                  <a:pt x="603720" y="3929063"/>
                  <a:pt x="635701" y="3843337"/>
                </a:cubicBezTo>
                <a:cubicBezTo>
                  <a:pt x="685448" y="3714750"/>
                  <a:pt x="664128" y="3650456"/>
                  <a:pt x="561080" y="3554015"/>
                </a:cubicBezTo>
                <a:cubicBezTo>
                  <a:pt x="500673" y="3500438"/>
                  <a:pt x="440265" y="3454003"/>
                  <a:pt x="354985" y="3407569"/>
                </a:cubicBezTo>
                <a:cubicBezTo>
                  <a:pt x="550420" y="3382565"/>
                  <a:pt x="347878" y="3296841"/>
                  <a:pt x="415392" y="3243263"/>
                </a:cubicBezTo>
                <a:cubicBezTo>
                  <a:pt x="553973" y="3221831"/>
                  <a:pt x="664128" y="3393282"/>
                  <a:pt x="852456" y="3343275"/>
                </a:cubicBezTo>
                <a:cubicBezTo>
                  <a:pt x="625041" y="3196828"/>
                  <a:pt x="369198" y="3150393"/>
                  <a:pt x="202190" y="2953940"/>
                </a:cubicBezTo>
                <a:cubicBezTo>
                  <a:pt x="241277" y="2911078"/>
                  <a:pt x="280364" y="2953940"/>
                  <a:pt x="312344" y="2936081"/>
                </a:cubicBezTo>
                <a:cubicBezTo>
                  <a:pt x="312344" y="2925365"/>
                  <a:pt x="685448" y="2993232"/>
                  <a:pt x="706768" y="2714625"/>
                </a:cubicBezTo>
                <a:cubicBezTo>
                  <a:pt x="713875" y="2714625"/>
                  <a:pt x="720982" y="2714625"/>
                  <a:pt x="728088" y="2703909"/>
                </a:cubicBezTo>
                <a:cubicBezTo>
                  <a:pt x="767175" y="2664619"/>
                  <a:pt x="731642" y="2571750"/>
                  <a:pt x="795602" y="2564606"/>
                </a:cubicBezTo>
                <a:cubicBezTo>
                  <a:pt x="866670" y="2557462"/>
                  <a:pt x="934184" y="2525315"/>
                  <a:pt x="1008804" y="2543175"/>
                </a:cubicBezTo>
                <a:cubicBezTo>
                  <a:pt x="1065658" y="2557462"/>
                  <a:pt x="1126065" y="2575322"/>
                  <a:pt x="1186473" y="2575322"/>
                </a:cubicBezTo>
                <a:cubicBezTo>
                  <a:pt x="1250433" y="2575322"/>
                  <a:pt x="1339267" y="2696766"/>
                  <a:pt x="1378355" y="2536031"/>
                </a:cubicBezTo>
                <a:cubicBezTo>
                  <a:pt x="1378355" y="2528888"/>
                  <a:pt x="1488509" y="2546747"/>
                  <a:pt x="1548916" y="2553891"/>
                </a:cubicBezTo>
                <a:cubicBezTo>
                  <a:pt x="1598663" y="2561035"/>
                  <a:pt x="1659071" y="2593181"/>
                  <a:pt x="1694604" y="2528888"/>
                </a:cubicBezTo>
                <a:cubicBezTo>
                  <a:pt x="1712371" y="2489596"/>
                  <a:pt x="1627090" y="2418159"/>
                  <a:pt x="1552469" y="2411015"/>
                </a:cubicBezTo>
                <a:cubicBezTo>
                  <a:pt x="1484956" y="2403872"/>
                  <a:pt x="1417442" y="2396728"/>
                  <a:pt x="1353481" y="2411015"/>
                </a:cubicBezTo>
                <a:cubicBezTo>
                  <a:pt x="1275307" y="2428875"/>
                  <a:pt x="1232666" y="2400300"/>
                  <a:pt x="1211346" y="2336007"/>
                </a:cubicBezTo>
                <a:cubicBezTo>
                  <a:pt x="1186473" y="2268141"/>
                  <a:pt x="1140279" y="2232422"/>
                  <a:pt x="1076318" y="2200275"/>
                </a:cubicBezTo>
                <a:cubicBezTo>
                  <a:pt x="919970" y="2121694"/>
                  <a:pt x="770729" y="2028825"/>
                  <a:pt x="600167" y="1982390"/>
                </a:cubicBezTo>
                <a:cubicBezTo>
                  <a:pt x="568187" y="1975246"/>
                  <a:pt x="529100" y="1960959"/>
                  <a:pt x="514886" y="1900238"/>
                </a:cubicBezTo>
                <a:cubicBezTo>
                  <a:pt x="976824" y="1993106"/>
                  <a:pt x="1396121" y="2232422"/>
                  <a:pt x="1872273" y="2218135"/>
                </a:cubicBezTo>
                <a:cubicBezTo>
                  <a:pt x="1744351" y="2143125"/>
                  <a:pt x="1591557" y="2139554"/>
                  <a:pt x="1452975" y="2085975"/>
                </a:cubicBezTo>
                <a:cubicBezTo>
                  <a:pt x="1552469" y="2046685"/>
                  <a:pt x="1644857" y="2089547"/>
                  <a:pt x="1737245" y="2110978"/>
                </a:cubicBezTo>
                <a:cubicBezTo>
                  <a:pt x="1815419" y="2128837"/>
                  <a:pt x="1886486" y="2132410"/>
                  <a:pt x="1893593" y="2021681"/>
                </a:cubicBezTo>
                <a:cubicBezTo>
                  <a:pt x="1893593" y="2010965"/>
                  <a:pt x="1893593" y="2003821"/>
                  <a:pt x="1893593" y="1993106"/>
                </a:cubicBezTo>
                <a:cubicBezTo>
                  <a:pt x="1865166" y="1946672"/>
                  <a:pt x="1826079" y="1925240"/>
                  <a:pt x="1776332" y="1910953"/>
                </a:cubicBezTo>
                <a:cubicBezTo>
                  <a:pt x="1747905" y="1903809"/>
                  <a:pt x="1708818" y="1889522"/>
                  <a:pt x="1708818" y="1857375"/>
                </a:cubicBezTo>
                <a:cubicBezTo>
                  <a:pt x="1712371" y="1735931"/>
                  <a:pt x="1616430" y="1700212"/>
                  <a:pt x="1524043" y="1664493"/>
                </a:cubicBezTo>
                <a:cubicBezTo>
                  <a:pt x="1573790" y="1603772"/>
                  <a:pt x="1616430" y="1646635"/>
                  <a:pt x="1655517" y="1643062"/>
                </a:cubicBezTo>
                <a:cubicBezTo>
                  <a:pt x="1680391" y="1639491"/>
                  <a:pt x="1705264" y="1635919"/>
                  <a:pt x="1705264" y="1603772"/>
                </a:cubicBezTo>
                <a:cubicBezTo>
                  <a:pt x="1705264" y="1578769"/>
                  <a:pt x="1694604" y="1546622"/>
                  <a:pt x="1669731" y="1546622"/>
                </a:cubicBezTo>
                <a:cubicBezTo>
                  <a:pt x="1513383" y="1543050"/>
                  <a:pt x="1424548" y="1371600"/>
                  <a:pt x="1261093" y="1371600"/>
                </a:cubicBezTo>
                <a:cubicBezTo>
                  <a:pt x="1161599" y="1371600"/>
                  <a:pt x="1310841" y="1275159"/>
                  <a:pt x="1229113" y="1235869"/>
                </a:cubicBezTo>
                <a:cubicBezTo>
                  <a:pt x="1211346" y="1225153"/>
                  <a:pt x="1278860" y="1210866"/>
                  <a:pt x="1307287" y="1214437"/>
                </a:cubicBezTo>
                <a:cubicBezTo>
                  <a:pt x="1335714" y="1218009"/>
                  <a:pt x="1360588" y="1243013"/>
                  <a:pt x="1396121" y="1225153"/>
                </a:cubicBezTo>
                <a:cubicBezTo>
                  <a:pt x="1413888" y="1160860"/>
                  <a:pt x="1367694" y="1135856"/>
                  <a:pt x="1325054" y="1117997"/>
                </a:cubicBezTo>
                <a:cubicBezTo>
                  <a:pt x="1232666" y="1075135"/>
                  <a:pt x="1140279" y="1025129"/>
                  <a:pt x="1037231" y="1010841"/>
                </a:cubicBezTo>
                <a:cubicBezTo>
                  <a:pt x="1001698" y="1007269"/>
                  <a:pt x="980377" y="989409"/>
                  <a:pt x="983931" y="953690"/>
                </a:cubicBezTo>
                <a:cubicBezTo>
                  <a:pt x="991037" y="907256"/>
                  <a:pt x="1026571" y="921544"/>
                  <a:pt x="1054998" y="925115"/>
                </a:cubicBezTo>
                <a:cubicBezTo>
                  <a:pt x="1072765" y="928688"/>
                  <a:pt x="1090532" y="939403"/>
                  <a:pt x="1108299" y="914400"/>
                </a:cubicBezTo>
                <a:cubicBezTo>
                  <a:pt x="692555" y="660797"/>
                  <a:pt x="472246" y="675085"/>
                  <a:pt x="6755" y="467915"/>
                </a:cubicBezTo>
                <a:cubicBezTo>
                  <a:pt x="109802" y="428625"/>
                  <a:pt x="184423" y="457200"/>
                  <a:pt x="255490" y="464344"/>
                </a:cubicBezTo>
                <a:cubicBezTo>
                  <a:pt x="433159" y="482203"/>
                  <a:pt x="323004" y="514350"/>
                  <a:pt x="500673" y="535781"/>
                </a:cubicBezTo>
                <a:cubicBezTo>
                  <a:pt x="585954" y="546497"/>
                  <a:pt x="664128" y="582216"/>
                  <a:pt x="760069" y="525066"/>
                </a:cubicBezTo>
                <a:cubicBezTo>
                  <a:pt x="824029" y="485775"/>
                  <a:pt x="927077" y="528637"/>
                  <a:pt x="1005251" y="560785"/>
                </a:cubicBezTo>
                <a:cubicBezTo>
                  <a:pt x="1069212" y="589360"/>
                  <a:pt x="1133172" y="596503"/>
                  <a:pt x="1218453" y="560785"/>
                </a:cubicBezTo>
                <a:cubicBezTo>
                  <a:pt x="1140279" y="539354"/>
                  <a:pt x="1079872" y="521494"/>
                  <a:pt x="1019464" y="507206"/>
                </a:cubicBezTo>
                <a:cubicBezTo>
                  <a:pt x="969717" y="496491"/>
                  <a:pt x="941290" y="471488"/>
                  <a:pt x="944844" y="417909"/>
                </a:cubicBezTo>
                <a:cubicBezTo>
                  <a:pt x="944844" y="389334"/>
                  <a:pt x="934184" y="350044"/>
                  <a:pt x="969717" y="335757"/>
                </a:cubicBezTo>
                <a:cubicBezTo>
                  <a:pt x="998144" y="321469"/>
                  <a:pt x="1037231" y="335757"/>
                  <a:pt x="1051445" y="360759"/>
                </a:cubicBezTo>
                <a:cubicBezTo>
                  <a:pt x="1069212" y="407194"/>
                  <a:pt x="1086978" y="450056"/>
                  <a:pt x="1147386" y="453629"/>
                </a:cubicBezTo>
                <a:cubicBezTo>
                  <a:pt x="1229113" y="460771"/>
                  <a:pt x="1182919" y="432197"/>
                  <a:pt x="1168706" y="396478"/>
                </a:cubicBezTo>
                <a:cubicBezTo>
                  <a:pt x="1154492" y="357188"/>
                  <a:pt x="1197133" y="346472"/>
                  <a:pt x="1225560" y="353615"/>
                </a:cubicBezTo>
                <a:cubicBezTo>
                  <a:pt x="1332161" y="385763"/>
                  <a:pt x="1442315" y="328613"/>
                  <a:pt x="1552469" y="375047"/>
                </a:cubicBezTo>
                <a:cubicBezTo>
                  <a:pt x="1524043" y="260747"/>
                  <a:pt x="1463635" y="210741"/>
                  <a:pt x="1335714" y="192881"/>
                </a:cubicBezTo>
                <a:cubicBezTo>
                  <a:pt x="1289520" y="189310"/>
                  <a:pt x="1239773" y="196453"/>
                  <a:pt x="1197133" y="164306"/>
                </a:cubicBezTo>
                <a:cubicBezTo>
                  <a:pt x="1172259" y="146447"/>
                  <a:pt x="1147386" y="125016"/>
                  <a:pt x="1165153" y="89297"/>
                </a:cubicBezTo>
                <a:cubicBezTo>
                  <a:pt x="1175813" y="64294"/>
                  <a:pt x="1204239" y="64294"/>
                  <a:pt x="1229113" y="71437"/>
                </a:cubicBezTo>
                <a:cubicBezTo>
                  <a:pt x="1332161" y="110728"/>
                  <a:pt x="1442315" y="121444"/>
                  <a:pt x="1548916" y="135731"/>
                </a:cubicBezTo>
                <a:cubicBezTo>
                  <a:pt x="1566683" y="139303"/>
                  <a:pt x="1584450" y="146447"/>
                  <a:pt x="1602217" y="110728"/>
                </a:cubicBezTo>
                <a:cubicBezTo>
                  <a:pt x="1477849" y="78581"/>
                  <a:pt x="1357034" y="35719"/>
                  <a:pt x="1232666" y="0"/>
                </a:cubicBezTo>
                <a:close/>
              </a:path>
            </a:pathLst>
          </a:custGeom>
          <a:solidFill>
            <a:schemeClr val="accent1">
              <a:alpha val="20000"/>
            </a:schemeClr>
          </a:solidFill>
          <a:ln w="32707" cap="flat">
            <a:noFill/>
            <a:prstDash val="solid"/>
            <a:miter/>
          </a:ln>
        </p:spPr>
        <p:txBody>
          <a:bodyPr rtlCol="0" anchor="ctr"/>
          <a:lstStyle/>
          <a:p>
            <a:endParaRPr lang="en-US">
              <a:solidFill>
                <a:schemeClr val="tx1"/>
              </a:solidFill>
            </a:endParaRPr>
          </a:p>
        </p:txBody>
      </p:sp>
      <p:sp>
        <p:nvSpPr>
          <p:cNvPr id="2" name="Title 1">
            <a:extLst>
              <a:ext uri="{FF2B5EF4-FFF2-40B4-BE49-F238E27FC236}">
                <a16:creationId xmlns:a16="http://schemas.microsoft.com/office/drawing/2014/main" id="{146AD042-DE90-4088-8A07-B9A64C2CE03E}"/>
              </a:ext>
            </a:extLst>
          </p:cNvPr>
          <p:cNvSpPr>
            <a:spLocks noGrp="1"/>
          </p:cNvSpPr>
          <p:nvPr>
            <p:ph type="title"/>
          </p:nvPr>
        </p:nvSpPr>
        <p:spPr>
          <a:xfrm>
            <a:off x="839788" y="640080"/>
            <a:ext cx="3886200" cy="2953512"/>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F2FFC98-62A0-445A-BEDA-785BE925A1D8}"/>
              </a:ext>
            </a:extLst>
          </p:cNvPr>
          <p:cNvSpPr>
            <a:spLocks noGrp="1"/>
          </p:cNvSpPr>
          <p:nvPr>
            <p:ph idx="1"/>
          </p:nvPr>
        </p:nvSpPr>
        <p:spPr>
          <a:xfrm>
            <a:off x="7059168" y="640080"/>
            <a:ext cx="4489704" cy="5596128"/>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DB4D7827-8489-4EE4-88EE-16685FE6DE8A}"/>
              </a:ext>
            </a:extLst>
          </p:cNvPr>
          <p:cNvSpPr>
            <a:spLocks noGrp="1"/>
          </p:cNvSpPr>
          <p:nvPr>
            <p:ph type="body" sz="half" idx="2"/>
          </p:nvPr>
        </p:nvSpPr>
        <p:spPr>
          <a:xfrm>
            <a:off x="839788" y="3776472"/>
            <a:ext cx="3886200" cy="246888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33534F-EA91-4A50-B0F6-10D689E458EF}"/>
              </a:ext>
            </a:extLst>
          </p:cNvPr>
          <p:cNvSpPr>
            <a:spLocks noGrp="1"/>
          </p:cNvSpPr>
          <p:nvPr>
            <p:ph type="dt" sz="half" idx="10"/>
          </p:nvPr>
        </p:nvSpPr>
        <p:spPr/>
        <p:txBody>
          <a:bodyPr/>
          <a:lstStyle/>
          <a:p>
            <a:fld id="{3C04E684-10F4-4CC3-A0B9-F03AA7BE37CF}" type="datetimeFigureOut">
              <a:rPr lang="en-US" smtClean="0"/>
              <a:t>1/13/22</a:t>
            </a:fld>
            <a:endParaRPr lang="en-US"/>
          </a:p>
        </p:txBody>
      </p:sp>
      <p:sp>
        <p:nvSpPr>
          <p:cNvPr id="6" name="Footer Placeholder 5">
            <a:extLst>
              <a:ext uri="{FF2B5EF4-FFF2-40B4-BE49-F238E27FC236}">
                <a16:creationId xmlns:a16="http://schemas.microsoft.com/office/drawing/2014/main" id="{6C20F3F7-8B4B-4015-AA9C-109D05B2F146}"/>
              </a:ext>
            </a:extLst>
          </p:cNvPr>
          <p:cNvSpPr>
            <a:spLocks noGrp="1"/>
          </p:cNvSpPr>
          <p:nvPr>
            <p:ph type="ftr" sz="quarter" idx="11"/>
          </p:nvPr>
        </p:nvSpPr>
        <p:spPr/>
        <p:txBody>
          <a:bodyPr/>
          <a:lstStyle>
            <a:lvl1pPr algn="l">
              <a:defRPr/>
            </a:lvl1pPr>
          </a:lstStyle>
          <a:p>
            <a:endParaRPr lang="en-US"/>
          </a:p>
        </p:txBody>
      </p:sp>
      <p:sp>
        <p:nvSpPr>
          <p:cNvPr id="7" name="Slide Number Placeholder 6">
            <a:extLst>
              <a:ext uri="{FF2B5EF4-FFF2-40B4-BE49-F238E27FC236}">
                <a16:creationId xmlns:a16="http://schemas.microsoft.com/office/drawing/2014/main" id="{910B6EE2-78A1-4D01-87BE-A1487FBD271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8343615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Graphic 1" descr="Tag=AccentColor&#10;Flavor=Light&#10;Target=Fill">
            <a:extLst>
              <a:ext uri="{FF2B5EF4-FFF2-40B4-BE49-F238E27FC236}">
                <a16:creationId xmlns:a16="http://schemas.microsoft.com/office/drawing/2014/main" id="{0EE21C0F-70D8-4F3C-9392-07559C90EE6E}"/>
              </a:ext>
            </a:extLst>
          </p:cNvPr>
          <p:cNvSpPr/>
          <p:nvPr/>
        </p:nvSpPr>
        <p:spPr>
          <a:xfrm rot="10800000" flipH="1" flipV="1">
            <a:off x="684965" y="1332237"/>
            <a:ext cx="5263732" cy="3841102"/>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48DB1DFE-8154-440D-93CF-FEF7860E897F}"/>
              </a:ext>
            </a:extLst>
          </p:cNvPr>
          <p:cNvSpPr>
            <a:spLocks noGrp="1"/>
          </p:cNvSpPr>
          <p:nvPr>
            <p:ph type="title"/>
          </p:nvPr>
        </p:nvSpPr>
        <p:spPr>
          <a:xfrm>
            <a:off x="1399032" y="2523744"/>
            <a:ext cx="3831336" cy="1453896"/>
          </a:xfrm>
        </p:spPr>
        <p:txBody>
          <a:bodyPr anchor="b"/>
          <a:lstStyle>
            <a:lvl1pPr algn="ct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CD9D1F5-05CC-48F3-A314-315EF1703043}"/>
              </a:ext>
            </a:extLst>
          </p:cNvPr>
          <p:cNvSpPr>
            <a:spLocks noGrp="1"/>
          </p:cNvSpPr>
          <p:nvPr>
            <p:ph type="pic" idx="1"/>
          </p:nvPr>
        </p:nvSpPr>
        <p:spPr>
          <a:xfrm>
            <a:off x="6711696" y="640079"/>
            <a:ext cx="4837176" cy="556869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211807DE-1178-4BBB-89D8-9046239C2DE9}"/>
              </a:ext>
            </a:extLst>
          </p:cNvPr>
          <p:cNvSpPr>
            <a:spLocks noGrp="1"/>
          </p:cNvSpPr>
          <p:nvPr>
            <p:ph type="body" sz="half" idx="2"/>
          </p:nvPr>
        </p:nvSpPr>
        <p:spPr>
          <a:xfrm>
            <a:off x="1655064" y="4087368"/>
            <a:ext cx="3319272" cy="649224"/>
          </a:xfrm>
        </p:spPr>
        <p:txBody>
          <a:bodyPr>
            <a:noAutofit/>
          </a:bodyPr>
          <a:lstStyle>
            <a:lvl1pPr marL="0" indent="0" algn="ctr">
              <a:buNone/>
              <a:defRPr sz="2000" cap="all"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48EA59-A1BC-48B7-9495-6D5C6035B14B}"/>
              </a:ext>
            </a:extLst>
          </p:cNvPr>
          <p:cNvSpPr>
            <a:spLocks noGrp="1"/>
          </p:cNvSpPr>
          <p:nvPr>
            <p:ph type="dt" sz="half" idx="10"/>
          </p:nvPr>
        </p:nvSpPr>
        <p:spPr/>
        <p:txBody>
          <a:bodyPr/>
          <a:lstStyle/>
          <a:p>
            <a:fld id="{3C04E684-10F4-4CC3-A0B9-F03AA7BE37CF}" type="datetimeFigureOut">
              <a:rPr lang="en-US" smtClean="0"/>
              <a:t>1/13/22</a:t>
            </a:fld>
            <a:endParaRPr lang="en-US"/>
          </a:p>
        </p:txBody>
      </p:sp>
      <p:sp>
        <p:nvSpPr>
          <p:cNvPr id="6" name="Footer Placeholder 5">
            <a:extLst>
              <a:ext uri="{FF2B5EF4-FFF2-40B4-BE49-F238E27FC236}">
                <a16:creationId xmlns:a16="http://schemas.microsoft.com/office/drawing/2014/main" id="{49F85A72-B50F-440E-AAD3-53C099F6D9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C2D00B-4207-4720-8C68-605CAFDD5CA2}"/>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0434132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C888B-58B8-4428-8B1D-4E26FC5DD5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314F67B-D516-42FA-A2CA-2DCD37CFE8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2BA5FF-4919-4FF8-9C04-06CE156B762F}"/>
              </a:ext>
            </a:extLst>
          </p:cNvPr>
          <p:cNvSpPr>
            <a:spLocks noGrp="1"/>
          </p:cNvSpPr>
          <p:nvPr>
            <p:ph type="dt" sz="half" idx="10"/>
          </p:nvPr>
        </p:nvSpPr>
        <p:spPr/>
        <p:txBody>
          <a:bodyPr/>
          <a:lstStyle/>
          <a:p>
            <a:fld id="{3C04E684-10F4-4CC3-A0B9-F03AA7BE37CF}" type="datetimeFigureOut">
              <a:rPr lang="en-US" smtClean="0"/>
              <a:t>1/13/22</a:t>
            </a:fld>
            <a:endParaRPr lang="en-US"/>
          </a:p>
        </p:txBody>
      </p:sp>
      <p:sp>
        <p:nvSpPr>
          <p:cNvPr id="5" name="Footer Placeholder 4">
            <a:extLst>
              <a:ext uri="{FF2B5EF4-FFF2-40B4-BE49-F238E27FC236}">
                <a16:creationId xmlns:a16="http://schemas.microsoft.com/office/drawing/2014/main" id="{CBEDA970-128E-4150-8E5A-A1B056E835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EC6CD1-EE5E-42EF-B76D-BB803BA6AB5E}"/>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0739000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0C2A1B-34CA-4877-9435-D77DF325757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255E5E-4A81-44CC-8D99-F56E625D463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9CEECF-A221-4ECC-AD9C-E197D516D24C}"/>
              </a:ext>
            </a:extLst>
          </p:cNvPr>
          <p:cNvSpPr>
            <a:spLocks noGrp="1"/>
          </p:cNvSpPr>
          <p:nvPr>
            <p:ph type="dt" sz="half" idx="10"/>
          </p:nvPr>
        </p:nvSpPr>
        <p:spPr/>
        <p:txBody>
          <a:bodyPr/>
          <a:lstStyle/>
          <a:p>
            <a:fld id="{3C04E684-10F4-4CC3-A0B9-F03AA7BE37CF}" type="datetimeFigureOut">
              <a:rPr lang="en-US" smtClean="0"/>
              <a:t>1/13/22</a:t>
            </a:fld>
            <a:endParaRPr lang="en-US"/>
          </a:p>
        </p:txBody>
      </p:sp>
      <p:sp>
        <p:nvSpPr>
          <p:cNvPr id="5" name="Footer Placeholder 4">
            <a:extLst>
              <a:ext uri="{FF2B5EF4-FFF2-40B4-BE49-F238E27FC236}">
                <a16:creationId xmlns:a16="http://schemas.microsoft.com/office/drawing/2014/main" id="{018F41AE-0DDE-49ED-9F0C-E0E16F599A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B47FB7-77F0-4C43-B81E-D04B31C953D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732752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AEDC5C-2E87-49C6-AB07-A95E5F39ED8E}"/>
              </a:ext>
            </a:extLst>
          </p:cNvPr>
          <p:cNvSpPr/>
          <p:nvPr/>
        </p:nvSpPr>
        <p:spPr>
          <a:xfrm>
            <a:off x="558210" y="4981421"/>
            <a:ext cx="11134956" cy="822960"/>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57D88DE-E462-4C8A-BF99-609390DFB781}"/>
              </a:ext>
            </a:extLst>
          </p:cNvPr>
          <p:cNvSpPr/>
          <p:nvPr/>
        </p:nvSpPr>
        <p:spPr>
          <a:xfrm>
            <a:off x="498834" y="5118581"/>
            <a:ext cx="146304"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E44900-E8BF-4B12-8BCB-41076E2B68C7}"/>
              </a:ext>
            </a:extLst>
          </p:cNvPr>
          <p:cNvSpPr>
            <a:spLocks noGrp="1"/>
          </p:cNvSpPr>
          <p:nvPr>
            <p:ph type="title"/>
          </p:nvPr>
        </p:nvSpPr>
        <p:spPr>
          <a:xfrm>
            <a:off x="557784" y="640080"/>
            <a:ext cx="10890504" cy="4114800"/>
          </a:xfrm>
        </p:spPr>
        <p:txBody>
          <a:bodyPr anchor="b">
            <a:normAutofit/>
          </a:bodyPr>
          <a:lstStyle>
            <a:lvl1pPr>
              <a:defRPr sz="6600"/>
            </a:lvl1pPr>
          </a:lstStyle>
          <a:p>
            <a:r>
              <a:rPr lang="en-US" dirty="0"/>
              <a:t>Click to edit Master title style</a:t>
            </a:r>
          </a:p>
        </p:txBody>
      </p:sp>
      <p:sp>
        <p:nvSpPr>
          <p:cNvPr id="3" name="Text Placeholder 2">
            <a:extLst>
              <a:ext uri="{FF2B5EF4-FFF2-40B4-BE49-F238E27FC236}">
                <a16:creationId xmlns:a16="http://schemas.microsoft.com/office/drawing/2014/main" id="{917741F9-B00F-4463-A257-6B66DABD9B4E}"/>
              </a:ext>
            </a:extLst>
          </p:cNvPr>
          <p:cNvSpPr>
            <a:spLocks noGrp="1"/>
          </p:cNvSpPr>
          <p:nvPr>
            <p:ph type="body" idx="1"/>
          </p:nvPr>
        </p:nvSpPr>
        <p:spPr>
          <a:xfrm>
            <a:off x="841248" y="5102352"/>
            <a:ext cx="10607040" cy="585216"/>
          </a:xfrm>
        </p:spPr>
        <p:txBody>
          <a:bodyPr anchor="ct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D48BFA7D-4401-4285-802B-1579165F0D6D}"/>
              </a:ext>
            </a:extLst>
          </p:cNvPr>
          <p:cNvSpPr>
            <a:spLocks noGrp="1"/>
          </p:cNvSpPr>
          <p:nvPr>
            <p:ph type="dt" sz="half" idx="10"/>
          </p:nvPr>
        </p:nvSpPr>
        <p:spPr/>
        <p:txBody>
          <a:bodyPr/>
          <a:lstStyle/>
          <a:p>
            <a:fld id="{02AC24A9-CCB6-4F8D-B8DB-C2F3692CFA5A}" type="datetimeFigureOut">
              <a:rPr lang="en-US" smtClean="0"/>
              <a:t>1/13/22</a:t>
            </a:fld>
            <a:endParaRPr lang="en-US"/>
          </a:p>
        </p:txBody>
      </p:sp>
      <p:sp>
        <p:nvSpPr>
          <p:cNvPr id="5" name="Footer Placeholder 4">
            <a:extLst>
              <a:ext uri="{FF2B5EF4-FFF2-40B4-BE49-F238E27FC236}">
                <a16:creationId xmlns:a16="http://schemas.microsoft.com/office/drawing/2014/main" id="{49A909C5-AA19-4195-8376-9002D5DF46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AC3F32-46E0-47C8-8565-5969A475FDB0}"/>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091836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076262E-36A0-40C6-ADE6-90CD9FB9B9EA}"/>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id="{42677A9B-4D1D-4D80-912C-24570140A650}"/>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03DC8C98-510F-48C9-82B2-9E4F760A68DF}"/>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7A078AE-0BC3-48F9-87EC-2DB0CCE7E2AE}"/>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92A20DF-0829-4336-B59F-FF9D7AA9D8B6}"/>
              </a:ext>
            </a:extLst>
          </p:cNvPr>
          <p:cNvSpPr>
            <a:spLocks noGrp="1"/>
          </p:cNvSpPr>
          <p:nvPr>
            <p:ph sz="half" idx="1"/>
          </p:nvPr>
        </p:nvSpPr>
        <p:spPr>
          <a:xfrm>
            <a:off x="1115568"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935D01C-CF67-4DF6-B96C-FFC9D5BF847B}"/>
              </a:ext>
            </a:extLst>
          </p:cNvPr>
          <p:cNvSpPr>
            <a:spLocks noGrp="1"/>
          </p:cNvSpPr>
          <p:nvPr>
            <p:ph sz="half" idx="2"/>
          </p:nvPr>
        </p:nvSpPr>
        <p:spPr>
          <a:xfrm>
            <a:off x="6345936"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29BBD797-6031-4F82-8726-EAB757027FF5}"/>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1/13/22</a:t>
            </a:fld>
            <a:endParaRPr lang="en-US"/>
          </a:p>
        </p:txBody>
      </p:sp>
      <p:sp>
        <p:nvSpPr>
          <p:cNvPr id="6" name="Footer Placeholder 5">
            <a:extLst>
              <a:ext uri="{FF2B5EF4-FFF2-40B4-BE49-F238E27FC236}">
                <a16:creationId xmlns:a16="http://schemas.microsoft.com/office/drawing/2014/main" id="{76B3F71C-B897-4909-A75E-8716AD49C1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78BC14-5BB1-405F-A6F3-C07230F085C8}"/>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558704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B671BDE-E45C-41A1-9B98-4A607D703855}"/>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299500CE-917A-4D03-A7DF-71D8EBBC1537}"/>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C3D0D377-28B0-417D-886B-9483AF064975}"/>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F8F91F8-0767-40B5-A3AA-72931FC192EA}"/>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Text Placeholder 2">
            <a:extLst>
              <a:ext uri="{FF2B5EF4-FFF2-40B4-BE49-F238E27FC236}">
                <a16:creationId xmlns:a16="http://schemas.microsoft.com/office/drawing/2014/main" id="{AAAE0554-8BEE-4BF6-9519-51B8475D35E1}"/>
              </a:ext>
            </a:extLst>
          </p:cNvPr>
          <p:cNvSpPr>
            <a:spLocks noGrp="1"/>
          </p:cNvSpPr>
          <p:nvPr>
            <p:ph type="body" idx="1"/>
          </p:nvPr>
        </p:nvSpPr>
        <p:spPr>
          <a:xfrm>
            <a:off x="1115568"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FD4A358D-C930-48E0-B372-06A826B74C47}"/>
              </a:ext>
            </a:extLst>
          </p:cNvPr>
          <p:cNvSpPr>
            <a:spLocks noGrp="1"/>
          </p:cNvSpPr>
          <p:nvPr>
            <p:ph sz="half" idx="2"/>
          </p:nvPr>
        </p:nvSpPr>
        <p:spPr>
          <a:xfrm>
            <a:off x="1115568" y="3203688"/>
            <a:ext cx="4937760" cy="2968512"/>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3B6615E-4966-4150-83B6-C47591B36383}"/>
              </a:ext>
            </a:extLst>
          </p:cNvPr>
          <p:cNvSpPr>
            <a:spLocks noGrp="1"/>
          </p:cNvSpPr>
          <p:nvPr>
            <p:ph type="body" sz="quarter" idx="3"/>
          </p:nvPr>
        </p:nvSpPr>
        <p:spPr>
          <a:xfrm>
            <a:off x="6345936"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D409F6B-C17B-4B4F-9F35-5068BDC4E2FD}"/>
              </a:ext>
            </a:extLst>
          </p:cNvPr>
          <p:cNvSpPr>
            <a:spLocks noGrp="1"/>
          </p:cNvSpPr>
          <p:nvPr>
            <p:ph sz="quarter" idx="4"/>
          </p:nvPr>
        </p:nvSpPr>
        <p:spPr>
          <a:xfrm>
            <a:off x="6345936" y="3203687"/>
            <a:ext cx="4937760" cy="2968511"/>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C8BC356D-052B-4A9B-8B2F-6665FD325AB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1/13/22</a:t>
            </a:fld>
            <a:endParaRPr lang="en-US"/>
          </a:p>
        </p:txBody>
      </p:sp>
      <p:sp>
        <p:nvSpPr>
          <p:cNvPr id="8" name="Footer Placeholder 7">
            <a:extLst>
              <a:ext uri="{FF2B5EF4-FFF2-40B4-BE49-F238E27FC236}">
                <a16:creationId xmlns:a16="http://schemas.microsoft.com/office/drawing/2014/main" id="{69C5E5FA-26A9-467C-93E3-8476142D1D4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79E50C-1E40-4B48-871B-E392428D20A3}"/>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774077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C0689C4-0DB3-408B-A956-40326B4AE4C4}"/>
              </a:ext>
            </a:extLst>
          </p:cNvPr>
          <p:cNvSpPr/>
          <p:nvPr/>
        </p:nvSpPr>
        <p:spPr>
          <a:xfrm>
            <a:off x="665853" y="1533525"/>
            <a:ext cx="10917063" cy="3790950"/>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56E1D10E-1C30-41BF-8C3B-C460C9B5597B}"/>
              </a:ext>
            </a:extLst>
          </p:cNvPr>
          <p:cNvSpPr/>
          <p:nvPr/>
        </p:nvSpPr>
        <p:spPr>
          <a:xfrm>
            <a:off x="609084" y="2971798"/>
            <a:ext cx="128016"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79454F2-0EE5-4888-AF4C-82F825E6226E}"/>
              </a:ext>
            </a:extLst>
          </p:cNvPr>
          <p:cNvSpPr>
            <a:spLocks noGrp="1"/>
          </p:cNvSpPr>
          <p:nvPr>
            <p:ph type="title"/>
          </p:nvPr>
        </p:nvSpPr>
        <p:spPr>
          <a:xfrm>
            <a:off x="1078992" y="1938528"/>
            <a:ext cx="10177272" cy="2990088"/>
          </a:xfrm>
        </p:spPr>
        <p:txBody>
          <a:bodyPr>
            <a:normAutofit/>
          </a:bodyPr>
          <a:lstStyle>
            <a:lvl1pPr>
              <a:defRPr sz="5400"/>
            </a:lvl1pPr>
          </a:lstStyle>
          <a:p>
            <a:r>
              <a:rPr lang="en-US" dirty="0"/>
              <a:t>Click to edit Master title style</a:t>
            </a:r>
          </a:p>
        </p:txBody>
      </p:sp>
      <p:sp>
        <p:nvSpPr>
          <p:cNvPr id="3" name="Date Placeholder 2">
            <a:extLst>
              <a:ext uri="{FF2B5EF4-FFF2-40B4-BE49-F238E27FC236}">
                <a16:creationId xmlns:a16="http://schemas.microsoft.com/office/drawing/2014/main" id="{67C91241-A315-4643-91E5-CF2C25CC903A}"/>
              </a:ext>
            </a:extLst>
          </p:cNvPr>
          <p:cNvSpPr>
            <a:spLocks noGrp="1"/>
          </p:cNvSpPr>
          <p:nvPr>
            <p:ph type="dt" sz="half" idx="10"/>
          </p:nvPr>
        </p:nvSpPr>
        <p:spPr/>
        <p:txBody>
          <a:bodyPr/>
          <a:lstStyle/>
          <a:p>
            <a:fld id="{02AC24A9-CCB6-4F8D-B8DB-C2F3692CFA5A}" type="datetimeFigureOut">
              <a:rPr lang="en-US" smtClean="0"/>
              <a:t>1/13/22</a:t>
            </a:fld>
            <a:endParaRPr lang="en-US"/>
          </a:p>
        </p:txBody>
      </p:sp>
      <p:sp>
        <p:nvSpPr>
          <p:cNvPr id="4" name="Footer Placeholder 3">
            <a:extLst>
              <a:ext uri="{FF2B5EF4-FFF2-40B4-BE49-F238E27FC236}">
                <a16:creationId xmlns:a16="http://schemas.microsoft.com/office/drawing/2014/main" id="{22706D86-5479-487D-94C8-76093D84F3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7739411-CED6-43D4-868D-A65C4161A72B}"/>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593913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C447E0-1D4D-4EF2-B81B-4B2400EE3EDB}"/>
              </a:ext>
            </a:extLst>
          </p:cNvPr>
          <p:cNvSpPr>
            <a:spLocks noGrp="1"/>
          </p:cNvSpPr>
          <p:nvPr>
            <p:ph type="dt" sz="half" idx="10"/>
          </p:nvPr>
        </p:nvSpPr>
        <p:spPr/>
        <p:txBody>
          <a:bodyPr/>
          <a:lstStyle/>
          <a:p>
            <a:fld id="{02AC24A9-CCB6-4F8D-B8DB-C2F3692CFA5A}" type="datetimeFigureOut">
              <a:rPr lang="en-US" smtClean="0"/>
              <a:t>1/13/22</a:t>
            </a:fld>
            <a:endParaRPr lang="en-US"/>
          </a:p>
        </p:txBody>
      </p:sp>
      <p:sp>
        <p:nvSpPr>
          <p:cNvPr id="3" name="Footer Placeholder 2">
            <a:extLst>
              <a:ext uri="{FF2B5EF4-FFF2-40B4-BE49-F238E27FC236}">
                <a16:creationId xmlns:a16="http://schemas.microsoft.com/office/drawing/2014/main" id="{C9984CA0-2A78-4600-9F3D-19B09E790F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440955-B18E-49D3-AE7B-B331200E34C5}"/>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728660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FA417FE-CD1A-486F-A4AC-E4000A2FB18E}"/>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1318F0F5-812B-472C-9408-B80F2553F5E0}"/>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7F7751B-CD8F-4F5B-A903-1DCE5D1E8306}"/>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Content Placeholder 2">
            <a:extLst>
              <a:ext uri="{FF2B5EF4-FFF2-40B4-BE49-F238E27FC236}">
                <a16:creationId xmlns:a16="http://schemas.microsoft.com/office/drawing/2014/main" id="{EFA55C8A-A0BB-441D-976F-EB56D4382DB6}"/>
              </a:ext>
            </a:extLst>
          </p:cNvPr>
          <p:cNvSpPr>
            <a:spLocks noGrp="1"/>
          </p:cNvSpPr>
          <p:nvPr>
            <p:ph idx="1"/>
          </p:nvPr>
        </p:nvSpPr>
        <p:spPr>
          <a:xfrm>
            <a:off x="4965192" y="1709928"/>
            <a:ext cx="6729984" cy="4096512"/>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37DE6A51-A2E5-4BFA-B571-9FDFE1BBFB44}"/>
              </a:ext>
            </a:extLst>
          </p:cNvPr>
          <p:cNvSpPr>
            <a:spLocks noGrp="1"/>
          </p:cNvSpPr>
          <p:nvPr>
            <p:ph type="body" sz="half" idx="2"/>
          </p:nvPr>
        </p:nvSpPr>
        <p:spPr>
          <a:xfrm>
            <a:off x="868680" y="3429000"/>
            <a:ext cx="3099816" cy="206654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3D92778A-DD4C-4651-9C53-8B0C44CD8805}"/>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1/13/22</a:t>
            </a:fld>
            <a:endParaRPr lang="en-US" dirty="0"/>
          </a:p>
        </p:txBody>
      </p:sp>
      <p:sp>
        <p:nvSpPr>
          <p:cNvPr id="6" name="Footer Placeholder 5">
            <a:extLst>
              <a:ext uri="{FF2B5EF4-FFF2-40B4-BE49-F238E27FC236}">
                <a16:creationId xmlns:a16="http://schemas.microsoft.com/office/drawing/2014/main" id="{9D6C7F66-2DFA-4146-BE1A-CE2890FE45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85D185-B1B6-4D62-81BE-BE82C80ACA6C}"/>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4236911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68B77B5-211C-456E-B79F-306CC3619347}"/>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3B63C338-194D-4F23-ABEC-60A7EA96F302}"/>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0C04DCC-0E3E-4F05-9FAC-9FA6CA4B2BAE}"/>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Picture Placeholder 2">
            <a:extLst>
              <a:ext uri="{FF2B5EF4-FFF2-40B4-BE49-F238E27FC236}">
                <a16:creationId xmlns:a16="http://schemas.microsoft.com/office/drawing/2014/main" id="{EBA29649-B19F-499E-8E9A-3577EAC8F031}"/>
              </a:ext>
            </a:extLst>
          </p:cNvPr>
          <p:cNvSpPr>
            <a:spLocks noGrp="1"/>
          </p:cNvSpPr>
          <p:nvPr>
            <p:ph type="pic" idx="1"/>
          </p:nvPr>
        </p:nvSpPr>
        <p:spPr>
          <a:xfrm>
            <a:off x="4965192" y="1161288"/>
            <a:ext cx="6729984" cy="4645152"/>
          </a:xfrm>
        </p:spPr>
        <p:txBody>
          <a:bodyPr>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1BC9EF2E-A8CD-41A1-B11A-0D8842797A98}"/>
              </a:ext>
            </a:extLst>
          </p:cNvPr>
          <p:cNvSpPr>
            <a:spLocks noGrp="1"/>
          </p:cNvSpPr>
          <p:nvPr>
            <p:ph type="body" sz="half" idx="2"/>
          </p:nvPr>
        </p:nvSpPr>
        <p:spPr>
          <a:xfrm>
            <a:off x="868680" y="3438144"/>
            <a:ext cx="3099816" cy="205740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44257B5-0DE0-401F-9171-E8687A97DBA7}"/>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1/13/22</a:t>
            </a:fld>
            <a:endParaRPr lang="en-US"/>
          </a:p>
        </p:txBody>
      </p:sp>
      <p:sp>
        <p:nvSpPr>
          <p:cNvPr id="6" name="Footer Placeholder 5">
            <a:extLst>
              <a:ext uri="{FF2B5EF4-FFF2-40B4-BE49-F238E27FC236}">
                <a16:creationId xmlns:a16="http://schemas.microsoft.com/office/drawing/2014/main" id="{788CD9AD-D667-4FD4-AA34-428AA0BCD0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770FB6-F273-4BA6-8B97-9835AC537871}"/>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697141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325BDE-35A4-4AAD-960B-C1415864AD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459C78-0CC4-4552-93DD-49B4194D00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6744A3C-9C54-46A6-B3EF-5B36362423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C24A9-CCB6-4F8D-B8DB-C2F3692CFA5A}" type="datetimeFigureOut">
              <a:rPr lang="en-US" smtClean="0"/>
              <a:t>1/13/22</a:t>
            </a:fld>
            <a:endParaRPr lang="en-US"/>
          </a:p>
        </p:txBody>
      </p:sp>
      <p:sp>
        <p:nvSpPr>
          <p:cNvPr id="5" name="Footer Placeholder 4">
            <a:extLst>
              <a:ext uri="{FF2B5EF4-FFF2-40B4-BE49-F238E27FC236}">
                <a16:creationId xmlns:a16="http://schemas.microsoft.com/office/drawing/2014/main" id="{07D5A696-7B4B-4181-A961-7D66556D50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3038CB5-8F4A-401D-A3A9-B27DC15B7A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DC25EE-239B-4C5F-AAD1-255A7D5F1EE2}" type="slidenum">
              <a:rPr lang="en-US" smtClean="0"/>
              <a:t>‹#›</a:t>
            </a:fld>
            <a:endParaRPr lang="en-US"/>
          </a:p>
        </p:txBody>
      </p:sp>
    </p:spTree>
    <p:extLst>
      <p:ext uri="{BB962C8B-B14F-4D97-AF65-F5344CB8AC3E}">
        <p14:creationId xmlns:p14="http://schemas.microsoft.com/office/powerpoint/2010/main" val="3638863365"/>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615C6B-1C98-4B1C-AB4B-1E1898E593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8DFF97-B7FD-47F9-BC7F-DD4B4C5EA2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1831D22-079E-43E3-86A4-BA12DB888C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04E684-10F4-4CC3-A0B9-F03AA7BE37CF}" type="datetimeFigureOut">
              <a:rPr lang="en-US" smtClean="0"/>
              <a:t>1/13/22</a:t>
            </a:fld>
            <a:endParaRPr lang="en-US"/>
          </a:p>
        </p:txBody>
      </p:sp>
      <p:sp>
        <p:nvSpPr>
          <p:cNvPr id="5" name="Footer Placeholder 4">
            <a:extLst>
              <a:ext uri="{FF2B5EF4-FFF2-40B4-BE49-F238E27FC236}">
                <a16:creationId xmlns:a16="http://schemas.microsoft.com/office/drawing/2014/main" id="{A14C30A2-140B-4A5D-BEEC-C1314AF1F3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B71BA8F-7826-496D-91F8-B3ECDF34DA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845F5A-061D-4825-9AE9-D7794091C6CF}" type="slidenum">
              <a:rPr lang="en-US" smtClean="0"/>
              <a:t>‹#›</a:t>
            </a:fld>
            <a:endParaRPr lang="en-US"/>
          </a:p>
        </p:txBody>
      </p:sp>
    </p:spTree>
    <p:extLst>
      <p:ext uri="{BB962C8B-B14F-4D97-AF65-F5344CB8AC3E}">
        <p14:creationId xmlns:p14="http://schemas.microsoft.com/office/powerpoint/2010/main" val="4136148501"/>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27" r:id="rId5"/>
    <p:sldLayoutId id="2147483728" r:id="rId6"/>
    <p:sldLayoutId id="2147483734" r:id="rId7"/>
    <p:sldLayoutId id="2147483729" r:id="rId8"/>
    <p:sldLayoutId id="2147483730" r:id="rId9"/>
    <p:sldLayoutId id="2147483731" r:id="rId10"/>
    <p:sldLayoutId id="2147483732" r:id="rId11"/>
    <p:sldLayoutId id="2147483733" r:id="rId12"/>
  </p:sldLayoutIdLst>
  <p:txStyles>
    <p:titleStyle>
      <a:lvl1pPr algn="l" defTabSz="914400" rtl="0" eaLnBrk="1" latinLnBrk="0" hangingPunct="1">
        <a:lnSpc>
          <a:spcPct val="90000"/>
        </a:lnSpc>
        <a:spcBef>
          <a:spcPct val="0"/>
        </a:spcBef>
        <a:buNone/>
        <a:defRPr sz="4400" i="1"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1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9.xml"/><Relationship Id="rId1" Type="http://schemas.openxmlformats.org/officeDocument/2006/relationships/slideLayout" Target="../slideLayouts/slideLayout13.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13.xml"/><Relationship Id="rId6" Type="http://schemas.openxmlformats.org/officeDocument/2006/relationships/image" Target="../media/image7.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17.xml.rels><?xml version="1.0" encoding="UTF-8" standalone="yes"?>
<Relationships xmlns="http://schemas.openxmlformats.org/package/2006/relationships"><Relationship Id="rId8" Type="http://schemas.openxmlformats.org/officeDocument/2006/relationships/hyperlink" Target="https://vi.wikipedia.org/wiki/Vi%E1%BB%87t_ki%E1%BB%81u#cite_note-cambodia-4" TargetMode="External"/><Relationship Id="rId13" Type="http://schemas.openxmlformats.org/officeDocument/2006/relationships/hyperlink" Target="https://vi.wikipedia.org/wiki/Vi%E1%BB%87t_ki%E1%BB%81u#cite_note-etude-7" TargetMode="External"/><Relationship Id="rId18" Type="http://schemas.openxmlformats.org/officeDocument/2006/relationships/hyperlink" Target="https://vi.wikipedia.org/wiki/Vi%E1%BB%87t_ki%E1%BB%81u#cite_note-10" TargetMode="External"/><Relationship Id="rId26" Type="http://schemas.openxmlformats.org/officeDocument/2006/relationships/hyperlink" Target="https://vi.wikipedia.org/wiki/Vi%E1%BB%87t_ki%E1%BB%81u#cite_note-14" TargetMode="External"/><Relationship Id="rId3" Type="http://schemas.openxmlformats.org/officeDocument/2006/relationships/hyperlink" Target="https://vi.wikipedia.org/wiki/Hoa_K%E1%BB%B3" TargetMode="External"/><Relationship Id="rId21" Type="http://schemas.openxmlformats.org/officeDocument/2006/relationships/hyperlink" Target="https://vi.wikipedia.org/wiki/H%C3%A0n_Qu%E1%BB%91c" TargetMode="External"/><Relationship Id="rId7" Type="http://schemas.openxmlformats.org/officeDocument/2006/relationships/hyperlink" Target="https://vi.wikipedia.org/wiki/Vi%E1%BB%87t_ki%E1%BB%81u#cite_note-3" TargetMode="External"/><Relationship Id="rId12" Type="http://schemas.openxmlformats.org/officeDocument/2006/relationships/hyperlink" Target="https://vi.wikipedia.org/wiki/Vi%E1%BB%87t_ki%E1%BB%81u#cite_note-6" TargetMode="External"/><Relationship Id="rId17" Type="http://schemas.openxmlformats.org/officeDocument/2006/relationships/hyperlink" Target="https://vi.wikipedia.org/wiki/Vi%E1%BB%87t_ki%E1%BB%81u#cite_note-9" TargetMode="External"/><Relationship Id="rId25" Type="http://schemas.openxmlformats.org/officeDocument/2006/relationships/hyperlink" Target="https://vi.wikipedia.org/wiki/Nga" TargetMode="External"/><Relationship Id="rId2" Type="http://schemas.openxmlformats.org/officeDocument/2006/relationships/notesSlide" Target="../notesSlides/notesSlide15.xml"/><Relationship Id="rId16" Type="http://schemas.openxmlformats.org/officeDocument/2006/relationships/hyperlink" Target="https://vi.wikipedia.org/wiki/%C3%9Ac" TargetMode="External"/><Relationship Id="rId20" Type="http://schemas.openxmlformats.org/officeDocument/2006/relationships/hyperlink" Target="https://vi.wikipedia.org/wiki/Vi%E1%BB%87t_ki%E1%BB%81u#cite_note-Canada_2016_Census-11" TargetMode="External"/><Relationship Id="rId1" Type="http://schemas.openxmlformats.org/officeDocument/2006/relationships/slideLayout" Target="../slideLayouts/slideLayout13.xml"/><Relationship Id="rId6" Type="http://schemas.openxmlformats.org/officeDocument/2006/relationships/hyperlink" Target="https://vi.wikipedia.org/wiki/Vi%E1%BB%87t_ki%E1%BB%81u#cite_note-RFA_Khmer-2" TargetMode="External"/><Relationship Id="rId11" Type="http://schemas.openxmlformats.org/officeDocument/2006/relationships/hyperlink" Target="https://vi.wikipedia.org/wiki/Ph%C3%A1p" TargetMode="External"/><Relationship Id="rId24" Type="http://schemas.openxmlformats.org/officeDocument/2006/relationships/hyperlink" Target="https://vi.wikipedia.org/wiki/Vi%E1%BB%87t_ki%E1%BB%81u#cite_note-13" TargetMode="External"/><Relationship Id="rId5" Type="http://schemas.openxmlformats.org/officeDocument/2006/relationships/hyperlink" Target="https://vi.wikipedia.org/wiki/Campuchia" TargetMode="External"/><Relationship Id="rId15" Type="http://schemas.openxmlformats.org/officeDocument/2006/relationships/hyperlink" Target="https://vi.wikipedia.org/wiki/Vi%E1%BB%87t_ki%E1%BB%81u#cite_note-8" TargetMode="External"/><Relationship Id="rId23" Type="http://schemas.openxmlformats.org/officeDocument/2006/relationships/hyperlink" Target="https://vi.wikipedia.org/wiki/%C4%90%E1%BB%A9c" TargetMode="External"/><Relationship Id="rId28" Type="http://schemas.openxmlformats.org/officeDocument/2006/relationships/hyperlink" Target="https://vi.wikipedia.org/wiki/Vi%E1%BB%87t_ki%E1%BB%81u#cite_note-15" TargetMode="External"/><Relationship Id="rId10" Type="http://schemas.openxmlformats.org/officeDocument/2006/relationships/hyperlink" Target="https://vi.wikipedia.org/wiki/Vi%E1%BB%87t_ki%E1%BB%81u#cite_note-5" TargetMode="External"/><Relationship Id="rId19" Type="http://schemas.openxmlformats.org/officeDocument/2006/relationships/hyperlink" Target="https://vi.wikipedia.org/wiki/Canada" TargetMode="External"/><Relationship Id="rId4" Type="http://schemas.openxmlformats.org/officeDocument/2006/relationships/hyperlink" Target="https://vi.wikipedia.org/wiki/Vi%E1%BB%87t_ki%E1%BB%81u#cite_note-2016_American_Community_Survey_1-Year_Estimates-1" TargetMode="External"/><Relationship Id="rId9" Type="http://schemas.openxmlformats.org/officeDocument/2006/relationships/hyperlink" Target="https://vi.wikipedia.org/wiki/Nh%E1%BA%ADt_B%E1%BA%A3n" TargetMode="External"/><Relationship Id="rId14" Type="http://schemas.openxmlformats.org/officeDocument/2006/relationships/hyperlink" Target="https://vi.wikipedia.org/wiki/%C4%90%C3%A0i_Loan" TargetMode="External"/><Relationship Id="rId22" Type="http://schemas.openxmlformats.org/officeDocument/2006/relationships/hyperlink" Target="https://vi.wikipedia.org/wiki/Vi%E1%BB%87t_ki%E1%BB%81u#cite_note-12" TargetMode="External"/><Relationship Id="rId27" Type="http://schemas.openxmlformats.org/officeDocument/2006/relationships/hyperlink" Target="https://vi.wikipedia.org/wiki/L%C3%A0o"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7.xml"/><Relationship Id="rId1" Type="http://schemas.openxmlformats.org/officeDocument/2006/relationships/slideLayout" Target="../slideLayouts/slideLayout13.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mailto:awana.vn@gmail.com"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5" Type="http://schemas.openxmlformats.org/officeDocument/2006/relationships/image" Target="../media/image13.svg"/><Relationship Id="rId4" Type="http://schemas.openxmlformats.org/officeDocument/2006/relationships/image" Target="../media/image12.png"/></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3.xml"/><Relationship Id="rId4" Type="http://schemas.openxmlformats.org/officeDocument/2006/relationships/hyperlink" Target="https://vietchristian.com/kinhthanh/tim.asp?btt/42/5:17"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3.xml"/><Relationship Id="rId4" Type="http://schemas.openxmlformats.org/officeDocument/2006/relationships/hyperlink" Target="https://vietchristian.com/kinhthanh/forward.asp?btt/0/1:28"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vietchristian.com/kinhthanh/forward.asp?btt/39/28:18"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1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39">
            <a:extLst>
              <a:ext uri="{FF2B5EF4-FFF2-40B4-BE49-F238E27FC236}">
                <a16:creationId xmlns:a16="http://schemas.microsoft.com/office/drawing/2014/main" id="{1ACA2EA0-FFD3-42EC-9406-B595015ED9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2" name="Rectangle 41">
            <a:extLst>
              <a:ext uri="{FF2B5EF4-FFF2-40B4-BE49-F238E27FC236}">
                <a16:creationId xmlns:a16="http://schemas.microsoft.com/office/drawing/2014/main" id="{D5288BCE-665C-472A-8C43-664BCFA31E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8762" y="1247775"/>
            <a:ext cx="9144000" cy="3007447"/>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24D2675-69B5-9D41-9F93-E84BE271F01D}"/>
              </a:ext>
            </a:extLst>
          </p:cNvPr>
          <p:cNvSpPr>
            <a:spLocks noGrp="1"/>
          </p:cNvSpPr>
          <p:nvPr>
            <p:ph type="ctrTitle"/>
          </p:nvPr>
        </p:nvSpPr>
        <p:spPr>
          <a:xfrm>
            <a:off x="1804988" y="1442172"/>
            <a:ext cx="8582025" cy="2177328"/>
          </a:xfrm>
        </p:spPr>
        <p:txBody>
          <a:bodyPr anchor="ctr">
            <a:normAutofit/>
          </a:bodyPr>
          <a:lstStyle/>
          <a:p>
            <a:pPr algn="ctr"/>
            <a:r>
              <a:rPr lang="en-US" sz="7200"/>
              <a:t>Lãnh Đạo Sứ Mạng</a:t>
            </a:r>
          </a:p>
        </p:txBody>
      </p:sp>
      <p:sp>
        <p:nvSpPr>
          <p:cNvPr id="44" name="Rectangle: Rounded Corners 43">
            <a:extLst>
              <a:ext uri="{FF2B5EF4-FFF2-40B4-BE49-F238E27FC236}">
                <a16:creationId xmlns:a16="http://schemas.microsoft.com/office/drawing/2014/main" id="{46C57131-53A7-4C1A-BEA8-25F06A06AD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87872" y="3912322"/>
            <a:ext cx="7225780" cy="685800"/>
          </a:xfrm>
          <a:prstGeom prst="roundRect">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89DDDC16-39C8-AB43-8931-F5A127D97B5D}"/>
              </a:ext>
            </a:extLst>
          </p:cNvPr>
          <p:cNvSpPr>
            <a:spLocks noGrp="1"/>
          </p:cNvSpPr>
          <p:nvPr>
            <p:ph type="subTitle" idx="1"/>
          </p:nvPr>
        </p:nvSpPr>
        <p:spPr>
          <a:xfrm>
            <a:off x="2566988" y="3962400"/>
            <a:ext cx="7058025" cy="581025"/>
          </a:xfrm>
        </p:spPr>
        <p:txBody>
          <a:bodyPr anchor="ctr">
            <a:normAutofit/>
          </a:bodyPr>
          <a:lstStyle/>
          <a:p>
            <a:pPr algn="ctr">
              <a:lnSpc>
                <a:spcPct val="100000"/>
              </a:lnSpc>
            </a:pPr>
            <a:r>
              <a:rPr lang="vi-VN" sz="1500">
                <a:solidFill>
                  <a:schemeClr val="bg1"/>
                </a:solidFill>
              </a:rPr>
              <a:t>…..Cha đã sai ta thể nào, ta cũng sai các ngươi thể ấy </a:t>
            </a:r>
            <a:r>
              <a:rPr lang="en-US" sz="1500">
                <a:solidFill>
                  <a:schemeClr val="bg1"/>
                </a:solidFill>
              </a:rPr>
              <a:t>(Giăng 20:21b)</a:t>
            </a:r>
          </a:p>
        </p:txBody>
      </p:sp>
    </p:spTree>
    <p:extLst>
      <p:ext uri="{BB962C8B-B14F-4D97-AF65-F5344CB8AC3E}">
        <p14:creationId xmlns:p14="http://schemas.microsoft.com/office/powerpoint/2010/main" val="371226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DF36526D-0F1F-46DD-8DDC-385EF7FFF4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926ABA4-C8CE-4D75-AC96-BAC602AFF5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482"/>
            <a:ext cx="5463940" cy="6861482"/>
          </a:xfrm>
          <a:custGeom>
            <a:avLst/>
            <a:gdLst>
              <a:gd name="connsiteX0" fmla="*/ 5463940 w 5463940"/>
              <a:gd name="connsiteY0" fmla="*/ 0 h 6861482"/>
              <a:gd name="connsiteX1" fmla="*/ 792388 w 5463940"/>
              <a:gd name="connsiteY1" fmla="*/ 0 h 6861482"/>
              <a:gd name="connsiteX2" fmla="*/ 807288 w 5463940"/>
              <a:gd name="connsiteY2" fmla="*/ 23688 h 6861482"/>
              <a:gd name="connsiteX3" fmla="*/ 847167 w 5463940"/>
              <a:gd name="connsiteY3" fmla="*/ 52392 h 6861482"/>
              <a:gd name="connsiteX4" fmla="*/ 861906 w 5463940"/>
              <a:gd name="connsiteY4" fmla="*/ 104693 h 6861482"/>
              <a:gd name="connsiteX5" fmla="*/ 891809 w 5463940"/>
              <a:gd name="connsiteY5" fmla="*/ 314763 h 6861482"/>
              <a:gd name="connsiteX6" fmla="*/ 883105 w 5463940"/>
              <a:gd name="connsiteY6" fmla="*/ 361124 h 6861482"/>
              <a:gd name="connsiteX7" fmla="*/ 839062 w 5463940"/>
              <a:gd name="connsiteY7" fmla="*/ 423850 h 6861482"/>
              <a:gd name="connsiteX8" fmla="*/ 804620 w 5463940"/>
              <a:gd name="connsiteY8" fmla="*/ 560313 h 6861482"/>
              <a:gd name="connsiteX9" fmla="*/ 736357 w 5463940"/>
              <a:gd name="connsiteY9" fmla="*/ 760897 h 6861482"/>
              <a:gd name="connsiteX10" fmla="*/ 701931 w 5463940"/>
              <a:gd name="connsiteY10" fmla="*/ 821285 h 6861482"/>
              <a:gd name="connsiteX11" fmla="*/ 730099 w 5463940"/>
              <a:gd name="connsiteY11" fmla="*/ 854014 h 6861482"/>
              <a:gd name="connsiteX12" fmla="*/ 828340 w 5463940"/>
              <a:gd name="connsiteY12" fmla="*/ 1080052 h 6861482"/>
              <a:gd name="connsiteX13" fmla="*/ 700490 w 5463940"/>
              <a:gd name="connsiteY13" fmla="*/ 1372761 h 6861482"/>
              <a:gd name="connsiteX14" fmla="*/ 632708 w 5463940"/>
              <a:gd name="connsiteY14" fmla="*/ 1466109 h 6861482"/>
              <a:gd name="connsiteX15" fmla="*/ 768641 w 5463940"/>
              <a:gd name="connsiteY15" fmla="*/ 1459414 h 6861482"/>
              <a:gd name="connsiteX16" fmla="*/ 819196 w 5463940"/>
              <a:gd name="connsiteY16" fmla="*/ 1556554 h 6861482"/>
              <a:gd name="connsiteX17" fmla="*/ 841602 w 5463940"/>
              <a:gd name="connsiteY17" fmla="*/ 1606217 h 6861482"/>
              <a:gd name="connsiteX18" fmla="*/ 979741 w 5463940"/>
              <a:gd name="connsiteY18" fmla="*/ 1914129 h 6861482"/>
              <a:gd name="connsiteX19" fmla="*/ 961586 w 5463940"/>
              <a:gd name="connsiteY19" fmla="*/ 2014028 h 6861482"/>
              <a:gd name="connsiteX20" fmla="*/ 763580 w 5463940"/>
              <a:gd name="connsiteY20" fmla="*/ 2524080 h 6861482"/>
              <a:gd name="connsiteX21" fmla="*/ 993601 w 5463940"/>
              <a:gd name="connsiteY21" fmla="*/ 2596949 h 6861482"/>
              <a:gd name="connsiteX22" fmla="*/ 1013917 w 5463940"/>
              <a:gd name="connsiteY22" fmla="*/ 2810127 h 6861482"/>
              <a:gd name="connsiteX23" fmla="*/ 1136989 w 5463940"/>
              <a:gd name="connsiteY23" fmla="*/ 3024678 h 6861482"/>
              <a:gd name="connsiteX24" fmla="*/ 1259967 w 5463940"/>
              <a:gd name="connsiteY24" fmla="*/ 3181568 h 6861482"/>
              <a:gd name="connsiteX25" fmla="*/ 1265794 w 5463940"/>
              <a:gd name="connsiteY25" fmla="*/ 3198166 h 6861482"/>
              <a:gd name="connsiteX26" fmla="*/ 1265717 w 5463940"/>
              <a:gd name="connsiteY26" fmla="*/ 3204655 h 6861482"/>
              <a:gd name="connsiteX27" fmla="*/ 1288242 w 5463940"/>
              <a:gd name="connsiteY27" fmla="*/ 3274732 h 6861482"/>
              <a:gd name="connsiteX28" fmla="*/ 1291297 w 5463940"/>
              <a:gd name="connsiteY28" fmla="*/ 3279721 h 6861482"/>
              <a:gd name="connsiteX29" fmla="*/ 1314272 w 5463940"/>
              <a:gd name="connsiteY29" fmla="*/ 3363918 h 6861482"/>
              <a:gd name="connsiteX30" fmla="*/ 1319860 w 5463940"/>
              <a:gd name="connsiteY30" fmla="*/ 3393684 h 6861482"/>
              <a:gd name="connsiteX31" fmla="*/ 1316519 w 5463940"/>
              <a:gd name="connsiteY31" fmla="*/ 3405686 h 6861482"/>
              <a:gd name="connsiteX32" fmla="*/ 1288529 w 5463940"/>
              <a:gd name="connsiteY32" fmla="*/ 3445525 h 6861482"/>
              <a:gd name="connsiteX33" fmla="*/ 1242782 w 5463940"/>
              <a:gd name="connsiteY33" fmla="*/ 3705028 h 6861482"/>
              <a:gd name="connsiteX34" fmla="*/ 1286485 w 5463940"/>
              <a:gd name="connsiteY34" fmla="*/ 3747325 h 6861482"/>
              <a:gd name="connsiteX35" fmla="*/ 1292276 w 5463940"/>
              <a:gd name="connsiteY35" fmla="*/ 3757935 h 6861482"/>
              <a:gd name="connsiteX36" fmla="*/ 1295640 w 5463940"/>
              <a:gd name="connsiteY36" fmla="*/ 3771718 h 6861482"/>
              <a:gd name="connsiteX37" fmla="*/ 1297165 w 5463940"/>
              <a:gd name="connsiteY37" fmla="*/ 3800021 h 6861482"/>
              <a:gd name="connsiteX38" fmla="*/ 1175354 w 5463940"/>
              <a:gd name="connsiteY38" fmla="*/ 3860429 h 6861482"/>
              <a:gd name="connsiteX39" fmla="*/ 1307283 w 5463940"/>
              <a:gd name="connsiteY39" fmla="*/ 4017890 h 6861482"/>
              <a:gd name="connsiteX40" fmla="*/ 1296662 w 5463940"/>
              <a:gd name="connsiteY40" fmla="*/ 4042035 h 6861482"/>
              <a:gd name="connsiteX41" fmla="*/ 1272882 w 5463940"/>
              <a:gd name="connsiteY41" fmla="*/ 4153970 h 6861482"/>
              <a:gd name="connsiteX42" fmla="*/ 1262688 w 5463940"/>
              <a:gd name="connsiteY42" fmla="*/ 4216187 h 6861482"/>
              <a:gd name="connsiteX43" fmla="*/ 1264417 w 5463940"/>
              <a:gd name="connsiteY43" fmla="*/ 4216187 h 6861482"/>
              <a:gd name="connsiteX44" fmla="*/ 1262699 w 5463940"/>
              <a:gd name="connsiteY44" fmla="*/ 4228245 h 6861482"/>
              <a:gd name="connsiteX45" fmla="*/ 1261091 w 5463940"/>
              <a:gd name="connsiteY45" fmla="*/ 4239616 h 6861482"/>
              <a:gd name="connsiteX46" fmla="*/ 1260815 w 5463940"/>
              <a:gd name="connsiteY46" fmla="*/ 4241609 h 6861482"/>
              <a:gd name="connsiteX47" fmla="*/ 1260967 w 5463940"/>
              <a:gd name="connsiteY47" fmla="*/ 4240495 h 6861482"/>
              <a:gd name="connsiteX48" fmla="*/ 1261091 w 5463940"/>
              <a:gd name="connsiteY48" fmla="*/ 4239616 h 6861482"/>
              <a:gd name="connsiteX49" fmla="*/ 1261469 w 5463940"/>
              <a:gd name="connsiteY49" fmla="*/ 4236887 h 6861482"/>
              <a:gd name="connsiteX50" fmla="*/ 1256626 w 5463940"/>
              <a:gd name="connsiteY50" fmla="*/ 4265601 h 6861482"/>
              <a:gd name="connsiteX51" fmla="*/ 1248755 w 5463940"/>
              <a:gd name="connsiteY51" fmla="*/ 4319440 h 6861482"/>
              <a:gd name="connsiteX52" fmla="*/ 1247265 w 5463940"/>
              <a:gd name="connsiteY52" fmla="*/ 4327380 h 6861482"/>
              <a:gd name="connsiteX53" fmla="*/ 1237396 w 5463940"/>
              <a:gd name="connsiteY53" fmla="*/ 4327380 h 6861482"/>
              <a:gd name="connsiteX54" fmla="*/ 1217455 w 5463940"/>
              <a:gd name="connsiteY54" fmla="*/ 4371063 h 6861482"/>
              <a:gd name="connsiteX55" fmla="*/ 1141096 w 5463940"/>
              <a:gd name="connsiteY55" fmla="*/ 4440302 h 6861482"/>
              <a:gd name="connsiteX56" fmla="*/ 987553 w 5463940"/>
              <a:gd name="connsiteY56" fmla="*/ 4640688 h 6861482"/>
              <a:gd name="connsiteX57" fmla="*/ 649254 w 5463940"/>
              <a:gd name="connsiteY57" fmla="*/ 5463560 h 6861482"/>
              <a:gd name="connsiteX58" fmla="*/ 542839 w 5463940"/>
              <a:gd name="connsiteY58" fmla="*/ 5729320 h 6861482"/>
              <a:gd name="connsiteX59" fmla="*/ 629662 w 5463940"/>
              <a:gd name="connsiteY59" fmla="*/ 5793573 h 6861482"/>
              <a:gd name="connsiteX60" fmla="*/ 476494 w 5463940"/>
              <a:gd name="connsiteY60" fmla="*/ 6082357 h 6861482"/>
              <a:gd name="connsiteX61" fmla="*/ 295356 w 5463940"/>
              <a:gd name="connsiteY61" fmla="*/ 6405892 h 6861482"/>
              <a:gd name="connsiteX62" fmla="*/ 21866 w 5463940"/>
              <a:gd name="connsiteY62" fmla="*/ 6831011 h 6861482"/>
              <a:gd name="connsiteX63" fmla="*/ 0 w 5463940"/>
              <a:gd name="connsiteY63" fmla="*/ 6861482 h 6861482"/>
              <a:gd name="connsiteX64" fmla="*/ 5463940 w 5463940"/>
              <a:gd name="connsiteY64" fmla="*/ 6861482 h 68614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5463940" h="6861482">
                <a:moveTo>
                  <a:pt x="5463940" y="0"/>
                </a:moveTo>
                <a:lnTo>
                  <a:pt x="792388" y="0"/>
                </a:lnTo>
                <a:lnTo>
                  <a:pt x="807288" y="23688"/>
                </a:lnTo>
                <a:cubicBezTo>
                  <a:pt x="818348" y="36363"/>
                  <a:pt x="831351" y="46345"/>
                  <a:pt x="847167" y="52392"/>
                </a:cubicBezTo>
                <a:cubicBezTo>
                  <a:pt x="862365" y="58007"/>
                  <a:pt x="867376" y="78523"/>
                  <a:pt x="861906" y="104693"/>
                </a:cubicBezTo>
                <a:cubicBezTo>
                  <a:pt x="843817" y="191375"/>
                  <a:pt x="858534" y="258432"/>
                  <a:pt x="891809" y="314763"/>
                </a:cubicBezTo>
                <a:cubicBezTo>
                  <a:pt x="903576" y="334407"/>
                  <a:pt x="899159" y="347903"/>
                  <a:pt x="883105" y="361124"/>
                </a:cubicBezTo>
                <a:cubicBezTo>
                  <a:pt x="864669" y="375704"/>
                  <a:pt x="850327" y="397046"/>
                  <a:pt x="839062" y="423850"/>
                </a:cubicBezTo>
                <a:cubicBezTo>
                  <a:pt x="820568" y="467166"/>
                  <a:pt x="811859" y="513531"/>
                  <a:pt x="804620" y="560313"/>
                </a:cubicBezTo>
                <a:cubicBezTo>
                  <a:pt x="793378" y="633687"/>
                  <a:pt x="780112" y="704450"/>
                  <a:pt x="736357" y="760897"/>
                </a:cubicBezTo>
                <a:cubicBezTo>
                  <a:pt x="723332" y="778040"/>
                  <a:pt x="712885" y="799992"/>
                  <a:pt x="701931" y="821285"/>
                </a:cubicBezTo>
                <a:cubicBezTo>
                  <a:pt x="705425" y="839840"/>
                  <a:pt x="714063" y="852486"/>
                  <a:pt x="730099" y="854014"/>
                </a:cubicBezTo>
                <a:cubicBezTo>
                  <a:pt x="832163" y="864105"/>
                  <a:pt x="827638" y="966113"/>
                  <a:pt x="828340" y="1080052"/>
                </a:cubicBezTo>
                <a:cubicBezTo>
                  <a:pt x="829412" y="1221065"/>
                  <a:pt x="771840" y="1300280"/>
                  <a:pt x="700490" y="1372761"/>
                </a:cubicBezTo>
                <a:cubicBezTo>
                  <a:pt x="676074" y="1397333"/>
                  <a:pt x="640472" y="1405223"/>
                  <a:pt x="632708" y="1466109"/>
                </a:cubicBezTo>
                <a:cubicBezTo>
                  <a:pt x="675330" y="1511622"/>
                  <a:pt x="723920" y="1454776"/>
                  <a:pt x="768641" y="1459414"/>
                </a:cubicBezTo>
                <a:cubicBezTo>
                  <a:pt x="805594" y="1463610"/>
                  <a:pt x="865476" y="1442049"/>
                  <a:pt x="819196" y="1556554"/>
                </a:cubicBezTo>
                <a:cubicBezTo>
                  <a:pt x="805723" y="1590108"/>
                  <a:pt x="823233" y="1607581"/>
                  <a:pt x="841602" y="1606217"/>
                </a:cubicBezTo>
                <a:cubicBezTo>
                  <a:pt x="990393" y="1592503"/>
                  <a:pt x="928704" y="1817105"/>
                  <a:pt x="979741" y="1914129"/>
                </a:cubicBezTo>
                <a:cubicBezTo>
                  <a:pt x="994130" y="1940125"/>
                  <a:pt x="981845" y="1995898"/>
                  <a:pt x="961586" y="2014028"/>
                </a:cubicBezTo>
                <a:cubicBezTo>
                  <a:pt x="833010" y="2130710"/>
                  <a:pt x="821559" y="2335317"/>
                  <a:pt x="763580" y="2524080"/>
                </a:cubicBezTo>
                <a:cubicBezTo>
                  <a:pt x="834503" y="2575904"/>
                  <a:pt x="917665" y="2570407"/>
                  <a:pt x="993601" y="2596949"/>
                </a:cubicBezTo>
                <a:cubicBezTo>
                  <a:pt x="1072474" y="2624324"/>
                  <a:pt x="1073570" y="2658988"/>
                  <a:pt x="1013917" y="2810127"/>
                </a:cubicBezTo>
                <a:cubicBezTo>
                  <a:pt x="1181198" y="2798901"/>
                  <a:pt x="1181198" y="2798901"/>
                  <a:pt x="1136989" y="3024678"/>
                </a:cubicBezTo>
                <a:cubicBezTo>
                  <a:pt x="1180902" y="3020054"/>
                  <a:pt x="1224298" y="3088781"/>
                  <a:pt x="1259967" y="3181568"/>
                </a:cubicBezTo>
                <a:lnTo>
                  <a:pt x="1265794" y="3198166"/>
                </a:lnTo>
                <a:lnTo>
                  <a:pt x="1265717" y="3204655"/>
                </a:lnTo>
                <a:cubicBezTo>
                  <a:pt x="1268733" y="3236251"/>
                  <a:pt x="1277862" y="3256804"/>
                  <a:pt x="1288242" y="3274732"/>
                </a:cubicBezTo>
                <a:lnTo>
                  <a:pt x="1291297" y="3279721"/>
                </a:lnTo>
                <a:lnTo>
                  <a:pt x="1314272" y="3363918"/>
                </a:lnTo>
                <a:lnTo>
                  <a:pt x="1319860" y="3393684"/>
                </a:lnTo>
                <a:lnTo>
                  <a:pt x="1316519" y="3405686"/>
                </a:lnTo>
                <a:cubicBezTo>
                  <a:pt x="1310372" y="3418102"/>
                  <a:pt x="1301211" y="3431228"/>
                  <a:pt x="1288529" y="3445525"/>
                </a:cubicBezTo>
                <a:cubicBezTo>
                  <a:pt x="1161348" y="3588143"/>
                  <a:pt x="1146805" y="3608961"/>
                  <a:pt x="1242782" y="3705028"/>
                </a:cubicBezTo>
                <a:lnTo>
                  <a:pt x="1286485" y="3747325"/>
                </a:lnTo>
                <a:lnTo>
                  <a:pt x="1292276" y="3757935"/>
                </a:lnTo>
                <a:lnTo>
                  <a:pt x="1295640" y="3771718"/>
                </a:lnTo>
                <a:cubicBezTo>
                  <a:pt x="1296144" y="3781009"/>
                  <a:pt x="1296074" y="3791627"/>
                  <a:pt x="1297165" y="3800021"/>
                </a:cubicBezTo>
                <a:cubicBezTo>
                  <a:pt x="1261584" y="3834526"/>
                  <a:pt x="1216509" y="3777846"/>
                  <a:pt x="1175354" y="3860429"/>
                </a:cubicBezTo>
                <a:lnTo>
                  <a:pt x="1307283" y="4017890"/>
                </a:lnTo>
                <a:lnTo>
                  <a:pt x="1296662" y="4042035"/>
                </a:lnTo>
                <a:cubicBezTo>
                  <a:pt x="1285446" y="4076730"/>
                  <a:pt x="1278762" y="4115040"/>
                  <a:pt x="1272882" y="4153970"/>
                </a:cubicBezTo>
                <a:lnTo>
                  <a:pt x="1262688" y="4216187"/>
                </a:lnTo>
                <a:lnTo>
                  <a:pt x="1264417" y="4216187"/>
                </a:lnTo>
                <a:lnTo>
                  <a:pt x="1262699" y="4228245"/>
                </a:lnTo>
                <a:lnTo>
                  <a:pt x="1261091" y="4239616"/>
                </a:lnTo>
                <a:lnTo>
                  <a:pt x="1260815" y="4241609"/>
                </a:lnTo>
                <a:cubicBezTo>
                  <a:pt x="1260689" y="4242505"/>
                  <a:pt x="1260696" y="4242428"/>
                  <a:pt x="1260967" y="4240495"/>
                </a:cubicBezTo>
                <a:lnTo>
                  <a:pt x="1261091" y="4239616"/>
                </a:lnTo>
                <a:lnTo>
                  <a:pt x="1261469" y="4236887"/>
                </a:lnTo>
                <a:cubicBezTo>
                  <a:pt x="1262532" y="4229054"/>
                  <a:pt x="1263675" y="4219786"/>
                  <a:pt x="1256626" y="4265601"/>
                </a:cubicBezTo>
                <a:cubicBezTo>
                  <a:pt x="1256291" y="4267782"/>
                  <a:pt x="1251762" y="4300784"/>
                  <a:pt x="1248755" y="4319440"/>
                </a:cubicBezTo>
                <a:lnTo>
                  <a:pt x="1247265" y="4327380"/>
                </a:lnTo>
                <a:lnTo>
                  <a:pt x="1237396" y="4327380"/>
                </a:lnTo>
                <a:lnTo>
                  <a:pt x="1217455" y="4371063"/>
                </a:lnTo>
                <a:cubicBezTo>
                  <a:pt x="1199891" y="4400506"/>
                  <a:pt x="1175680" y="4424583"/>
                  <a:pt x="1141096" y="4440302"/>
                </a:cubicBezTo>
                <a:cubicBezTo>
                  <a:pt x="1069946" y="4473150"/>
                  <a:pt x="1038303" y="4575550"/>
                  <a:pt x="987553" y="4640688"/>
                </a:cubicBezTo>
                <a:cubicBezTo>
                  <a:pt x="810580" y="4866180"/>
                  <a:pt x="695846" y="5129308"/>
                  <a:pt x="649254" y="5463560"/>
                </a:cubicBezTo>
                <a:cubicBezTo>
                  <a:pt x="636193" y="5556007"/>
                  <a:pt x="578841" y="5642157"/>
                  <a:pt x="542839" y="5729320"/>
                </a:cubicBezTo>
                <a:cubicBezTo>
                  <a:pt x="563420" y="5782527"/>
                  <a:pt x="660486" y="5634705"/>
                  <a:pt x="629662" y="5793573"/>
                </a:cubicBezTo>
                <a:cubicBezTo>
                  <a:pt x="606320" y="5913360"/>
                  <a:pt x="539304" y="6000311"/>
                  <a:pt x="476494" y="6082357"/>
                </a:cubicBezTo>
                <a:cubicBezTo>
                  <a:pt x="404358" y="6175982"/>
                  <a:pt x="324070" y="6256850"/>
                  <a:pt x="295356" y="6405892"/>
                </a:cubicBezTo>
                <a:cubicBezTo>
                  <a:pt x="293791" y="6413841"/>
                  <a:pt x="198424" y="6580901"/>
                  <a:pt x="21866" y="6831011"/>
                </a:cubicBezTo>
                <a:lnTo>
                  <a:pt x="0" y="6861482"/>
                </a:lnTo>
                <a:lnTo>
                  <a:pt x="5463940" y="6861482"/>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13FD54D-CB05-ED43-968F-57D4DEFEDF71}"/>
              </a:ext>
            </a:extLst>
          </p:cNvPr>
          <p:cNvSpPr>
            <a:spLocks noGrp="1"/>
          </p:cNvSpPr>
          <p:nvPr>
            <p:ph type="title"/>
          </p:nvPr>
        </p:nvSpPr>
        <p:spPr>
          <a:xfrm>
            <a:off x="838200" y="713312"/>
            <a:ext cx="3200400" cy="5431376"/>
          </a:xfrm>
        </p:spPr>
        <p:txBody>
          <a:bodyPr>
            <a:normAutofit/>
          </a:bodyPr>
          <a:lstStyle/>
          <a:p>
            <a:r>
              <a:rPr lang="en-US" dirty="0" err="1">
                <a:solidFill>
                  <a:schemeClr val="bg1"/>
                </a:solidFill>
                <a:latin typeface="American Typewriter" panose="02090604020004020304" pitchFamily="18" charset="77"/>
              </a:rPr>
              <a:t>Đức</a:t>
            </a:r>
            <a:r>
              <a:rPr lang="en-US" dirty="0">
                <a:solidFill>
                  <a:schemeClr val="bg1"/>
                </a:solidFill>
                <a:latin typeface="American Typewriter" panose="02090604020004020304" pitchFamily="18" charset="77"/>
              </a:rPr>
              <a:t> </a:t>
            </a:r>
            <a:r>
              <a:rPr lang="en-US" dirty="0" err="1">
                <a:solidFill>
                  <a:schemeClr val="bg1"/>
                </a:solidFill>
                <a:latin typeface="American Typewriter" panose="02090604020004020304" pitchFamily="18" charset="77"/>
              </a:rPr>
              <a:t>Chúa</a:t>
            </a:r>
            <a:r>
              <a:rPr lang="en-US" dirty="0">
                <a:solidFill>
                  <a:schemeClr val="bg1"/>
                </a:solidFill>
                <a:latin typeface="American Typewriter" panose="02090604020004020304" pitchFamily="18" charset="77"/>
              </a:rPr>
              <a:t> </a:t>
            </a:r>
            <a:r>
              <a:rPr lang="en-US" dirty="0" err="1">
                <a:solidFill>
                  <a:schemeClr val="bg1"/>
                </a:solidFill>
                <a:latin typeface="American Typewriter" panose="02090604020004020304" pitchFamily="18" charset="77"/>
              </a:rPr>
              <a:t>Trời</a:t>
            </a:r>
            <a:r>
              <a:rPr lang="en-US" dirty="0">
                <a:solidFill>
                  <a:schemeClr val="bg1"/>
                </a:solidFill>
                <a:latin typeface="American Typewriter" panose="02090604020004020304" pitchFamily="18" charset="77"/>
              </a:rPr>
              <a:t> </a:t>
            </a:r>
            <a:r>
              <a:rPr lang="en-US" dirty="0" err="1">
                <a:solidFill>
                  <a:schemeClr val="bg1"/>
                </a:solidFill>
                <a:latin typeface="American Typewriter" panose="02090604020004020304" pitchFamily="18" charset="77"/>
              </a:rPr>
              <a:t>kêu</a:t>
            </a:r>
            <a:r>
              <a:rPr lang="en-US" dirty="0">
                <a:solidFill>
                  <a:schemeClr val="bg1"/>
                </a:solidFill>
                <a:latin typeface="American Typewriter" panose="02090604020004020304" pitchFamily="18" charset="77"/>
              </a:rPr>
              <a:t> </a:t>
            </a:r>
            <a:r>
              <a:rPr lang="en-US" dirty="0" err="1">
                <a:solidFill>
                  <a:schemeClr val="bg1"/>
                </a:solidFill>
                <a:latin typeface="American Typewriter" panose="02090604020004020304" pitchFamily="18" charset="77"/>
              </a:rPr>
              <a:t>gọi</a:t>
            </a:r>
            <a:r>
              <a:rPr lang="en-US" dirty="0">
                <a:solidFill>
                  <a:schemeClr val="bg1"/>
                </a:solidFill>
                <a:latin typeface="American Typewriter" panose="02090604020004020304" pitchFamily="18" charset="77"/>
              </a:rPr>
              <a:t> con </a:t>
            </a:r>
            <a:r>
              <a:rPr lang="en-US" dirty="0" err="1">
                <a:solidFill>
                  <a:schemeClr val="bg1"/>
                </a:solidFill>
                <a:latin typeface="American Typewriter" panose="02090604020004020304" pitchFamily="18" charset="77"/>
              </a:rPr>
              <a:t>người</a:t>
            </a:r>
            <a:r>
              <a:rPr lang="en-US" dirty="0">
                <a:solidFill>
                  <a:schemeClr val="bg1"/>
                </a:solidFill>
                <a:latin typeface="American Typewriter" panose="02090604020004020304" pitchFamily="18" charset="77"/>
              </a:rPr>
              <a:t> </a:t>
            </a:r>
            <a:r>
              <a:rPr lang="en-US" dirty="0" err="1">
                <a:solidFill>
                  <a:schemeClr val="bg1"/>
                </a:solidFill>
                <a:latin typeface="American Typewriter" panose="02090604020004020304" pitchFamily="18" charset="77"/>
              </a:rPr>
              <a:t>vào</a:t>
            </a:r>
            <a:r>
              <a:rPr lang="en-US" dirty="0">
                <a:solidFill>
                  <a:schemeClr val="bg1"/>
                </a:solidFill>
                <a:latin typeface="American Typewriter" panose="02090604020004020304" pitchFamily="18" charset="77"/>
              </a:rPr>
              <a:t>  </a:t>
            </a:r>
            <a:r>
              <a:rPr lang="en-US" dirty="0" err="1">
                <a:solidFill>
                  <a:schemeClr val="bg1"/>
                </a:solidFill>
                <a:latin typeface="American Typewriter" panose="02090604020004020304" pitchFamily="18" charset="77"/>
              </a:rPr>
              <a:t>sứ</a:t>
            </a:r>
            <a:r>
              <a:rPr lang="en-US" dirty="0">
                <a:solidFill>
                  <a:schemeClr val="bg1"/>
                </a:solidFill>
                <a:latin typeface="American Typewriter" panose="02090604020004020304" pitchFamily="18" charset="77"/>
              </a:rPr>
              <a:t> </a:t>
            </a:r>
            <a:r>
              <a:rPr lang="en-US" dirty="0" err="1">
                <a:solidFill>
                  <a:schemeClr val="bg1"/>
                </a:solidFill>
                <a:latin typeface="American Typewriter" panose="02090604020004020304" pitchFamily="18" charset="77"/>
              </a:rPr>
              <a:t>mạng</a:t>
            </a:r>
            <a:r>
              <a:rPr lang="en-US" dirty="0">
                <a:solidFill>
                  <a:schemeClr val="bg1"/>
                </a:solidFill>
                <a:latin typeface="American Typewriter" panose="02090604020004020304" pitchFamily="18" charset="77"/>
              </a:rPr>
              <a:t> </a:t>
            </a:r>
            <a:r>
              <a:rPr lang="en-US" dirty="0" err="1">
                <a:solidFill>
                  <a:schemeClr val="bg1"/>
                </a:solidFill>
                <a:latin typeface="American Typewriter" panose="02090604020004020304" pitchFamily="18" charset="77"/>
              </a:rPr>
              <a:t>với</a:t>
            </a:r>
            <a:r>
              <a:rPr lang="en-US" dirty="0">
                <a:solidFill>
                  <a:schemeClr val="bg1"/>
                </a:solidFill>
                <a:latin typeface="American Typewriter" panose="02090604020004020304" pitchFamily="18" charset="77"/>
              </a:rPr>
              <a:t> </a:t>
            </a:r>
            <a:r>
              <a:rPr lang="en-US" dirty="0" err="1">
                <a:solidFill>
                  <a:schemeClr val="bg1"/>
                </a:solidFill>
                <a:latin typeface="American Typewriter" panose="02090604020004020304" pitchFamily="18" charset="77"/>
              </a:rPr>
              <a:t>Ngài</a:t>
            </a:r>
            <a:r>
              <a:rPr lang="en-US" dirty="0">
                <a:solidFill>
                  <a:schemeClr val="bg1"/>
                </a:solidFill>
                <a:latin typeface="American Typewriter" panose="02090604020004020304" pitchFamily="18" charset="77"/>
              </a:rPr>
              <a:t> </a:t>
            </a:r>
            <a:r>
              <a:rPr lang="en-US" dirty="0" err="1">
                <a:solidFill>
                  <a:schemeClr val="bg1"/>
                </a:solidFill>
                <a:latin typeface="American Typewriter" panose="02090604020004020304" pitchFamily="18" charset="77"/>
              </a:rPr>
              <a:t>trong</a:t>
            </a:r>
            <a:r>
              <a:rPr lang="en-US" dirty="0">
                <a:solidFill>
                  <a:schemeClr val="bg1"/>
                </a:solidFill>
                <a:latin typeface="American Typewriter" panose="02090604020004020304" pitchFamily="18" charset="77"/>
              </a:rPr>
              <a:t> </a:t>
            </a:r>
            <a:r>
              <a:rPr lang="en-US" dirty="0" err="1">
                <a:solidFill>
                  <a:schemeClr val="bg1"/>
                </a:solidFill>
                <a:latin typeface="American Typewriter" panose="02090604020004020304" pitchFamily="18" charset="77"/>
              </a:rPr>
              <a:t>Tân</a:t>
            </a:r>
            <a:r>
              <a:rPr lang="en-US" dirty="0">
                <a:solidFill>
                  <a:schemeClr val="bg1"/>
                </a:solidFill>
                <a:latin typeface="American Typewriter" panose="02090604020004020304" pitchFamily="18" charset="77"/>
              </a:rPr>
              <a:t> </a:t>
            </a:r>
            <a:r>
              <a:rPr lang="en-US" dirty="0" err="1">
                <a:solidFill>
                  <a:schemeClr val="bg1"/>
                </a:solidFill>
                <a:latin typeface="American Typewriter" panose="02090604020004020304" pitchFamily="18" charset="77"/>
              </a:rPr>
              <a:t>ước</a:t>
            </a:r>
            <a:r>
              <a:rPr lang="en-US" dirty="0">
                <a:solidFill>
                  <a:schemeClr val="bg1"/>
                </a:solidFill>
                <a:latin typeface="American Typewriter" panose="02090604020004020304" pitchFamily="18" charset="77"/>
              </a:rPr>
              <a:t> </a:t>
            </a:r>
          </a:p>
        </p:txBody>
      </p:sp>
      <p:graphicFrame>
        <p:nvGraphicFramePr>
          <p:cNvPr id="12" name="Content Placeholder 2">
            <a:extLst>
              <a:ext uri="{FF2B5EF4-FFF2-40B4-BE49-F238E27FC236}">
                <a16:creationId xmlns:a16="http://schemas.microsoft.com/office/drawing/2014/main" id="{153DC0DF-D5B7-49D8-BB26-33FD03BDE6EA}"/>
              </a:ext>
            </a:extLst>
          </p:cNvPr>
          <p:cNvGraphicFramePr>
            <a:graphicFrameLocks noGrp="1"/>
          </p:cNvGraphicFramePr>
          <p:nvPr>
            <p:ph idx="1"/>
            <p:extLst>
              <p:ext uri="{D42A27DB-BD31-4B8C-83A1-F6EECF244321}">
                <p14:modId xmlns:p14="http://schemas.microsoft.com/office/powerpoint/2010/main" val="464217903"/>
              </p:ext>
            </p:extLst>
          </p:nvPr>
        </p:nvGraphicFramePr>
        <p:xfrm>
          <a:off x="5550568" y="713312"/>
          <a:ext cx="5803231" cy="549498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076338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Graphic 1">
            <a:extLst>
              <a:ext uri="{FF2B5EF4-FFF2-40B4-BE49-F238E27FC236}">
                <a16:creationId xmlns:a16="http://schemas.microsoft.com/office/drawing/2014/main" id="{0D57E7FA-E8FC-45AC-868F-CDC814493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2599854" y="527562"/>
            <a:ext cx="6992292" cy="5102484"/>
          </a:xfrm>
          <a:custGeom>
            <a:avLst/>
            <a:gdLst/>
            <a:ahLst/>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useBgFill="1">
        <p:nvSpPr>
          <p:cNvPr id="25" name="Rectangle 24">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A44CD100-6267-4E62-AA64-2182A3A6A1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bg1">
                  <a:alpha val="30000"/>
                </a:schemeClr>
              </a:gs>
              <a:gs pos="33000">
                <a:schemeClr val="bg1">
                  <a:alpha val="20000"/>
                </a:schemeClr>
              </a:gs>
              <a:gs pos="0">
                <a:schemeClr val="bg1">
                  <a:alpha val="0"/>
                </a:schemeClr>
              </a:gs>
              <a:gs pos="100000">
                <a:schemeClr val="bg1">
                  <a:alpha val="3000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13FD54D-CB05-ED43-968F-57D4DEFEDF71}"/>
              </a:ext>
            </a:extLst>
          </p:cNvPr>
          <p:cNvSpPr>
            <a:spLocks noGrp="1"/>
          </p:cNvSpPr>
          <p:nvPr>
            <p:ph type="title"/>
          </p:nvPr>
        </p:nvSpPr>
        <p:spPr>
          <a:xfrm>
            <a:off x="477981" y="1122362"/>
            <a:ext cx="3601650" cy="5035245"/>
          </a:xfrm>
        </p:spPr>
        <p:txBody>
          <a:bodyPr vert="horz" lIns="91440" tIns="45720" rIns="91440" bIns="45720" rtlCol="0" anchor="ctr">
            <a:normAutofit/>
          </a:bodyPr>
          <a:lstStyle/>
          <a:p>
            <a:r>
              <a:rPr lang="en-US" sz="3200" dirty="0" err="1">
                <a:latin typeface="American Typewriter" panose="02090604020004020304" pitchFamily="18" charset="77"/>
              </a:rPr>
              <a:t>Đức</a:t>
            </a:r>
            <a:r>
              <a:rPr lang="en-US" sz="3200" dirty="0">
                <a:latin typeface="American Typewriter" panose="02090604020004020304" pitchFamily="18" charset="77"/>
              </a:rPr>
              <a:t> </a:t>
            </a:r>
            <a:r>
              <a:rPr lang="en-US" sz="3200" dirty="0" err="1">
                <a:latin typeface="American Typewriter" panose="02090604020004020304" pitchFamily="18" charset="77"/>
              </a:rPr>
              <a:t>Chúa</a:t>
            </a:r>
            <a:r>
              <a:rPr lang="en-US" sz="3200" dirty="0">
                <a:latin typeface="American Typewriter" panose="02090604020004020304" pitchFamily="18" charset="77"/>
              </a:rPr>
              <a:t> </a:t>
            </a:r>
            <a:r>
              <a:rPr lang="en-US" sz="3200" dirty="0" err="1">
                <a:latin typeface="American Typewriter" panose="02090604020004020304" pitchFamily="18" charset="77"/>
              </a:rPr>
              <a:t>Trời</a:t>
            </a:r>
            <a:r>
              <a:rPr lang="en-US" sz="3200" dirty="0">
                <a:latin typeface="American Typewriter" panose="02090604020004020304" pitchFamily="18" charset="77"/>
              </a:rPr>
              <a:t> </a:t>
            </a:r>
            <a:r>
              <a:rPr lang="en-US" sz="3200" dirty="0" err="1">
                <a:latin typeface="American Typewriter" panose="02090604020004020304" pitchFamily="18" charset="77"/>
              </a:rPr>
              <a:t>kêu</a:t>
            </a:r>
            <a:r>
              <a:rPr lang="en-US" sz="3200" dirty="0">
                <a:latin typeface="American Typewriter" panose="02090604020004020304" pitchFamily="18" charset="77"/>
              </a:rPr>
              <a:t> </a:t>
            </a:r>
            <a:r>
              <a:rPr lang="en-US" sz="3200" dirty="0" err="1">
                <a:latin typeface="American Typewriter" panose="02090604020004020304" pitchFamily="18" charset="77"/>
              </a:rPr>
              <a:t>gọi</a:t>
            </a:r>
            <a:r>
              <a:rPr lang="en-US" sz="3200" dirty="0">
                <a:latin typeface="American Typewriter" panose="02090604020004020304" pitchFamily="18" charset="77"/>
              </a:rPr>
              <a:t> </a:t>
            </a:r>
            <a:r>
              <a:rPr lang="en-US" sz="3200" dirty="0" err="1">
                <a:latin typeface="American Typewriter" panose="02090604020004020304" pitchFamily="18" charset="77"/>
              </a:rPr>
              <a:t>Cơ</a:t>
            </a:r>
            <a:r>
              <a:rPr lang="en-US" sz="3200" dirty="0">
                <a:latin typeface="American Typewriter" panose="02090604020004020304" pitchFamily="18" charset="77"/>
              </a:rPr>
              <a:t> </a:t>
            </a:r>
            <a:r>
              <a:rPr lang="en-US" sz="3200" dirty="0" err="1">
                <a:latin typeface="American Typewriter" panose="02090604020004020304" pitchFamily="18" charset="77"/>
              </a:rPr>
              <a:t>đốc</a:t>
            </a:r>
            <a:r>
              <a:rPr lang="en-US" sz="3200" dirty="0">
                <a:latin typeface="American Typewriter" panose="02090604020004020304" pitchFamily="18" charset="77"/>
              </a:rPr>
              <a:t> </a:t>
            </a:r>
            <a:r>
              <a:rPr lang="en-US" sz="3200" dirty="0" err="1">
                <a:latin typeface="American Typewriter" panose="02090604020004020304" pitchFamily="18" charset="77"/>
              </a:rPr>
              <a:t>nhân</a:t>
            </a:r>
            <a:r>
              <a:rPr lang="en-US" sz="3200" dirty="0">
                <a:latin typeface="American Typewriter" panose="02090604020004020304" pitchFamily="18" charset="77"/>
              </a:rPr>
              <a:t> </a:t>
            </a:r>
            <a:r>
              <a:rPr lang="en-US" sz="3200" dirty="0" err="1">
                <a:latin typeface="American Typewriter" panose="02090604020004020304" pitchFamily="18" charset="77"/>
              </a:rPr>
              <a:t>vào</a:t>
            </a:r>
            <a:r>
              <a:rPr lang="en-US" sz="3200" dirty="0">
                <a:latin typeface="American Typewriter" panose="02090604020004020304" pitchFamily="18" charset="77"/>
              </a:rPr>
              <a:t>  </a:t>
            </a:r>
            <a:r>
              <a:rPr lang="en-US" sz="3200" dirty="0" err="1">
                <a:latin typeface="American Typewriter" panose="02090604020004020304" pitchFamily="18" charset="77"/>
              </a:rPr>
              <a:t>sứ</a:t>
            </a:r>
            <a:r>
              <a:rPr lang="en-US" sz="3200" dirty="0">
                <a:latin typeface="American Typewriter" panose="02090604020004020304" pitchFamily="18" charset="77"/>
              </a:rPr>
              <a:t> </a:t>
            </a:r>
            <a:r>
              <a:rPr lang="en-US" sz="3200" dirty="0" err="1">
                <a:latin typeface="American Typewriter" panose="02090604020004020304" pitchFamily="18" charset="77"/>
              </a:rPr>
              <a:t>mạng</a:t>
            </a:r>
            <a:r>
              <a:rPr lang="en-US" sz="3200" dirty="0">
                <a:latin typeface="American Typewriter" panose="02090604020004020304" pitchFamily="18" charset="77"/>
              </a:rPr>
              <a:t> </a:t>
            </a:r>
            <a:r>
              <a:rPr lang="en-US" sz="3200" dirty="0" err="1">
                <a:latin typeface="American Typewriter" panose="02090604020004020304" pitchFamily="18" charset="77"/>
              </a:rPr>
              <a:t>với</a:t>
            </a:r>
            <a:r>
              <a:rPr lang="en-US" sz="3200" dirty="0">
                <a:latin typeface="American Typewriter" panose="02090604020004020304" pitchFamily="18" charset="77"/>
              </a:rPr>
              <a:t> </a:t>
            </a:r>
            <a:r>
              <a:rPr lang="en-US" sz="3200" dirty="0" err="1">
                <a:latin typeface="American Typewriter" panose="02090604020004020304" pitchFamily="18" charset="77"/>
              </a:rPr>
              <a:t>Ngài</a:t>
            </a:r>
            <a:r>
              <a:rPr lang="en-US" sz="3200" dirty="0">
                <a:latin typeface="American Typewriter" panose="02090604020004020304" pitchFamily="18" charset="77"/>
              </a:rPr>
              <a:t> qua </a:t>
            </a:r>
            <a:r>
              <a:rPr lang="en-US" sz="3200" dirty="0" err="1">
                <a:latin typeface="American Typewriter" panose="02090604020004020304" pitchFamily="18" charset="77"/>
              </a:rPr>
              <a:t>lịch</a:t>
            </a:r>
            <a:r>
              <a:rPr lang="en-US" sz="3200" dirty="0">
                <a:latin typeface="American Typewriter" panose="02090604020004020304" pitchFamily="18" charset="77"/>
              </a:rPr>
              <a:t> </a:t>
            </a:r>
            <a:r>
              <a:rPr lang="en-US" sz="3200" dirty="0" err="1">
                <a:latin typeface="American Typewriter" panose="02090604020004020304" pitchFamily="18" charset="77"/>
              </a:rPr>
              <a:t>sử</a:t>
            </a:r>
            <a:r>
              <a:rPr lang="en-US" sz="3200" dirty="0">
                <a:latin typeface="American Typewriter" panose="02090604020004020304" pitchFamily="18" charset="77"/>
              </a:rPr>
              <a:t> </a:t>
            </a:r>
            <a:r>
              <a:rPr lang="en-US" sz="3200" dirty="0" err="1">
                <a:latin typeface="American Typewriter" panose="02090604020004020304" pitchFamily="18" charset="77"/>
              </a:rPr>
              <a:t>của</a:t>
            </a:r>
            <a:r>
              <a:rPr lang="en-US" sz="3200" dirty="0">
                <a:latin typeface="American Typewriter" panose="02090604020004020304" pitchFamily="18" charset="77"/>
              </a:rPr>
              <a:t>  </a:t>
            </a:r>
            <a:r>
              <a:rPr lang="en-US" sz="3200" dirty="0" err="1">
                <a:latin typeface="American Typewriter" panose="02090604020004020304" pitchFamily="18" charset="77"/>
              </a:rPr>
              <a:t>nhân</a:t>
            </a:r>
            <a:r>
              <a:rPr lang="en-US" sz="3200" dirty="0">
                <a:latin typeface="American Typewriter" panose="02090604020004020304" pitchFamily="18" charset="77"/>
              </a:rPr>
              <a:t> </a:t>
            </a:r>
            <a:r>
              <a:rPr lang="en-US" sz="3200" dirty="0" err="1">
                <a:latin typeface="American Typewriter" panose="02090604020004020304" pitchFamily="18" charset="77"/>
              </a:rPr>
              <a:t>loại</a:t>
            </a:r>
            <a:endParaRPr lang="en-US" sz="3200" dirty="0">
              <a:latin typeface="American Typewriter" panose="02090604020004020304" pitchFamily="18" charset="77"/>
            </a:endParaRPr>
          </a:p>
        </p:txBody>
      </p:sp>
      <p:graphicFrame>
        <p:nvGraphicFramePr>
          <p:cNvPr id="13" name="Content Placeholder 2">
            <a:extLst>
              <a:ext uri="{FF2B5EF4-FFF2-40B4-BE49-F238E27FC236}">
                <a16:creationId xmlns:a16="http://schemas.microsoft.com/office/drawing/2014/main" id="{DCCEE3EF-3061-4576-9448-7087DB9BD3A5}"/>
              </a:ext>
            </a:extLst>
          </p:cNvPr>
          <p:cNvGraphicFramePr>
            <a:graphicFrameLocks noGrp="1"/>
          </p:cNvGraphicFramePr>
          <p:nvPr>
            <p:ph idx="1"/>
            <p:extLst>
              <p:ext uri="{D42A27DB-BD31-4B8C-83A1-F6EECF244321}">
                <p14:modId xmlns:p14="http://schemas.microsoft.com/office/powerpoint/2010/main" val="2364899808"/>
              </p:ext>
            </p:extLst>
          </p:nvPr>
        </p:nvGraphicFramePr>
        <p:xfrm>
          <a:off x="4702547" y="838199"/>
          <a:ext cx="6651253" cy="53387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62975881"/>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A0339EE9-5436-4860-BBFC-7CD7C90DBA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AA770EBD-5B77-46EC-BF58-EF27ACD6B4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5" y="0"/>
            <a:ext cx="7537705" cy="6858000"/>
          </a:xfrm>
          <a:custGeom>
            <a:avLst/>
            <a:gdLst>
              <a:gd name="connsiteX0" fmla="*/ 1008599 w 7299977"/>
              <a:gd name="connsiteY0" fmla="*/ 0 h 6858000"/>
              <a:gd name="connsiteX1" fmla="*/ 4420653 w 7299977"/>
              <a:gd name="connsiteY1" fmla="*/ 0 h 6858000"/>
              <a:gd name="connsiteX2" fmla="*/ 5511704 w 7299977"/>
              <a:gd name="connsiteY2" fmla="*/ 0 h 6858000"/>
              <a:gd name="connsiteX3" fmla="*/ 7299977 w 7299977"/>
              <a:gd name="connsiteY3" fmla="*/ 0 h 6858000"/>
              <a:gd name="connsiteX4" fmla="*/ 7299977 w 7299977"/>
              <a:gd name="connsiteY4" fmla="*/ 6858000 h 6858000"/>
              <a:gd name="connsiteX5" fmla="*/ 5511704 w 7299977"/>
              <a:gd name="connsiteY5" fmla="*/ 6858000 h 6858000"/>
              <a:gd name="connsiteX6" fmla="*/ 4420653 w 7299977"/>
              <a:gd name="connsiteY6" fmla="*/ 6858000 h 6858000"/>
              <a:gd name="connsiteX7" fmla="*/ 1592997 w 7299977"/>
              <a:gd name="connsiteY7" fmla="*/ 6858000 h 6858000"/>
              <a:gd name="connsiteX8" fmla="*/ 1232473 w 7299977"/>
              <a:gd name="connsiteY8" fmla="*/ 6658805 h 6858000"/>
              <a:gd name="connsiteX9" fmla="*/ 1075471 w 7299977"/>
              <a:gd name="connsiteY9" fmla="*/ 6431153 h 6858000"/>
              <a:gd name="connsiteX10" fmla="*/ 1020229 w 7299977"/>
              <a:gd name="connsiteY10" fmla="*/ 6367127 h 6858000"/>
              <a:gd name="connsiteX11" fmla="*/ 883579 w 7299977"/>
              <a:gd name="connsiteY11" fmla="*/ 6281757 h 6858000"/>
              <a:gd name="connsiteX12" fmla="*/ 645167 w 7299977"/>
              <a:gd name="connsiteY12" fmla="*/ 6100347 h 6858000"/>
              <a:gd name="connsiteX13" fmla="*/ 732391 w 7299977"/>
              <a:gd name="connsiteY13" fmla="*/ 6057663 h 6858000"/>
              <a:gd name="connsiteX14" fmla="*/ 985339 w 7299977"/>
              <a:gd name="connsiteY14" fmla="*/ 6167932 h 6858000"/>
              <a:gd name="connsiteX15" fmla="*/ 1168509 w 7299977"/>
              <a:gd name="connsiteY15" fmla="*/ 6196388 h 6858000"/>
              <a:gd name="connsiteX16" fmla="*/ 909746 w 7299977"/>
              <a:gd name="connsiteY16" fmla="*/ 6004307 h 6858000"/>
              <a:gd name="connsiteX17" fmla="*/ 659704 w 7299977"/>
              <a:gd name="connsiteY17" fmla="*/ 5755314 h 6858000"/>
              <a:gd name="connsiteX18" fmla="*/ 851597 w 7299977"/>
              <a:gd name="connsiteY18" fmla="*/ 5801555 h 6858000"/>
              <a:gd name="connsiteX19" fmla="*/ 860319 w 7299977"/>
              <a:gd name="connsiteY19" fmla="*/ 5769542 h 6858000"/>
              <a:gd name="connsiteX20" fmla="*/ 691686 w 7299977"/>
              <a:gd name="connsiteY20" fmla="*/ 5474306 h 6858000"/>
              <a:gd name="connsiteX21" fmla="*/ 610278 w 7299977"/>
              <a:gd name="connsiteY21" fmla="*/ 5353367 h 6858000"/>
              <a:gd name="connsiteX22" fmla="*/ 238123 w 7299977"/>
              <a:gd name="connsiteY22" fmla="*/ 4994104 h 6858000"/>
              <a:gd name="connsiteX23" fmla="*/ 592833 w 7299977"/>
              <a:gd name="connsiteY23" fmla="*/ 5154171 h 6858000"/>
              <a:gd name="connsiteX24" fmla="*/ 226494 w 7299977"/>
              <a:gd name="connsiteY24" fmla="*/ 4805580 h 6858000"/>
              <a:gd name="connsiteX25" fmla="*/ 49139 w 7299977"/>
              <a:gd name="connsiteY25" fmla="*/ 4677526 h 6858000"/>
              <a:gd name="connsiteX26" fmla="*/ 5527 w 7299977"/>
              <a:gd name="connsiteY26" fmla="*/ 4602828 h 6858000"/>
              <a:gd name="connsiteX27" fmla="*/ 84029 w 7299977"/>
              <a:gd name="connsiteY27" fmla="*/ 4585042 h 6858000"/>
              <a:gd name="connsiteX28" fmla="*/ 325347 w 7299977"/>
              <a:gd name="connsiteY28" fmla="*/ 4613499 h 6858000"/>
              <a:gd name="connsiteX29" fmla="*/ 25879 w 7299977"/>
              <a:gd name="connsiteY29" fmla="*/ 4378734 h 6858000"/>
              <a:gd name="connsiteX30" fmla="*/ 249753 w 7299977"/>
              <a:gd name="connsiteY30" fmla="*/ 4414305 h 6858000"/>
              <a:gd name="connsiteX31" fmla="*/ 313718 w 7299977"/>
              <a:gd name="connsiteY31" fmla="*/ 4321821 h 6858000"/>
              <a:gd name="connsiteX32" fmla="*/ 418386 w 7299977"/>
              <a:gd name="connsiteY32" fmla="*/ 4172424 h 6858000"/>
              <a:gd name="connsiteX33" fmla="*/ 491072 w 7299977"/>
              <a:gd name="connsiteY33" fmla="*/ 4090612 h 6858000"/>
              <a:gd name="connsiteX34" fmla="*/ 520147 w 7299977"/>
              <a:gd name="connsiteY34" fmla="*/ 3827390 h 6858000"/>
              <a:gd name="connsiteX35" fmla="*/ 459090 w 7299977"/>
              <a:gd name="connsiteY35" fmla="*/ 3539269 h 6858000"/>
              <a:gd name="connsiteX36" fmla="*/ 290458 w 7299977"/>
              <a:gd name="connsiteY36" fmla="*/ 3393429 h 6858000"/>
              <a:gd name="connsiteX37" fmla="*/ 339884 w 7299977"/>
              <a:gd name="connsiteY37" fmla="*/ 3229805 h 6858000"/>
              <a:gd name="connsiteX38" fmla="*/ 697501 w 7299977"/>
              <a:gd name="connsiteY38" fmla="*/ 3329402 h 6858000"/>
              <a:gd name="connsiteX39" fmla="*/ 165437 w 7299977"/>
              <a:gd name="connsiteY39" fmla="*/ 2941684 h 6858000"/>
              <a:gd name="connsiteX40" fmla="*/ 255568 w 7299977"/>
              <a:gd name="connsiteY40" fmla="*/ 2923898 h 6858000"/>
              <a:gd name="connsiteX41" fmla="*/ 578296 w 7299977"/>
              <a:gd name="connsiteY41" fmla="*/ 2703362 h 6858000"/>
              <a:gd name="connsiteX42" fmla="*/ 595740 w 7299977"/>
              <a:gd name="connsiteY42" fmla="*/ 2692689 h 6858000"/>
              <a:gd name="connsiteX43" fmla="*/ 650982 w 7299977"/>
              <a:gd name="connsiteY43" fmla="*/ 2553965 h 6858000"/>
              <a:gd name="connsiteX44" fmla="*/ 825429 w 7299977"/>
              <a:gd name="connsiteY44" fmla="*/ 2532623 h 6858000"/>
              <a:gd name="connsiteX45" fmla="*/ 970802 w 7299977"/>
              <a:gd name="connsiteY45" fmla="*/ 2564636 h 6858000"/>
              <a:gd name="connsiteX46" fmla="*/ 1127805 w 7299977"/>
              <a:gd name="connsiteY46" fmla="*/ 2525509 h 6858000"/>
              <a:gd name="connsiteX47" fmla="*/ 1267362 w 7299977"/>
              <a:gd name="connsiteY47" fmla="*/ 2543294 h 6858000"/>
              <a:gd name="connsiteX48" fmla="*/ 1386568 w 7299977"/>
              <a:gd name="connsiteY48" fmla="*/ 2518395 h 6858000"/>
              <a:gd name="connsiteX49" fmla="*/ 1270270 w 7299977"/>
              <a:gd name="connsiteY49" fmla="*/ 2401012 h 6858000"/>
              <a:gd name="connsiteX50" fmla="*/ 1107453 w 7299977"/>
              <a:gd name="connsiteY50" fmla="*/ 2401012 h 6858000"/>
              <a:gd name="connsiteX51" fmla="*/ 991154 w 7299977"/>
              <a:gd name="connsiteY51" fmla="*/ 2326314 h 6858000"/>
              <a:gd name="connsiteX52" fmla="*/ 880671 w 7299977"/>
              <a:gd name="connsiteY52" fmla="*/ 2191146 h 6858000"/>
              <a:gd name="connsiteX53" fmla="*/ 491072 w 7299977"/>
              <a:gd name="connsiteY53" fmla="*/ 1974165 h 6858000"/>
              <a:gd name="connsiteX54" fmla="*/ 421293 w 7299977"/>
              <a:gd name="connsiteY54" fmla="*/ 1892353 h 6858000"/>
              <a:gd name="connsiteX55" fmla="*/ 1531941 w 7299977"/>
              <a:gd name="connsiteY55" fmla="*/ 2208931 h 6858000"/>
              <a:gd name="connsiteX56" fmla="*/ 1188861 w 7299977"/>
              <a:gd name="connsiteY56" fmla="*/ 2077320 h 6858000"/>
              <a:gd name="connsiteX57" fmla="*/ 1421458 w 7299977"/>
              <a:gd name="connsiteY57" fmla="*/ 2102219 h 6858000"/>
              <a:gd name="connsiteX58" fmla="*/ 1549386 w 7299977"/>
              <a:gd name="connsiteY58" fmla="*/ 2013292 h 6858000"/>
              <a:gd name="connsiteX59" fmla="*/ 1549386 w 7299977"/>
              <a:gd name="connsiteY59" fmla="*/ 1984836 h 6858000"/>
              <a:gd name="connsiteX60" fmla="*/ 1453440 w 7299977"/>
              <a:gd name="connsiteY60" fmla="*/ 1903025 h 6858000"/>
              <a:gd name="connsiteX61" fmla="*/ 1398198 w 7299977"/>
              <a:gd name="connsiteY61" fmla="*/ 1849668 h 6858000"/>
              <a:gd name="connsiteX62" fmla="*/ 1247011 w 7299977"/>
              <a:gd name="connsiteY62" fmla="*/ 1657587 h 6858000"/>
              <a:gd name="connsiteX63" fmla="*/ 1354586 w 7299977"/>
              <a:gd name="connsiteY63" fmla="*/ 1636245 h 6858000"/>
              <a:gd name="connsiteX64" fmla="*/ 1395290 w 7299977"/>
              <a:gd name="connsiteY64" fmla="*/ 1597117 h 6858000"/>
              <a:gd name="connsiteX65" fmla="*/ 1366216 w 7299977"/>
              <a:gd name="connsiteY65" fmla="*/ 1540204 h 6858000"/>
              <a:gd name="connsiteX66" fmla="*/ 1031858 w 7299977"/>
              <a:gd name="connsiteY66" fmla="*/ 1365909 h 6858000"/>
              <a:gd name="connsiteX67" fmla="*/ 1005692 w 7299977"/>
              <a:gd name="connsiteY67" fmla="*/ 1230741 h 6858000"/>
              <a:gd name="connsiteX68" fmla="*/ 1069655 w 7299977"/>
              <a:gd name="connsiteY68" fmla="*/ 1209399 h 6858000"/>
              <a:gd name="connsiteX69" fmla="*/ 1142342 w 7299977"/>
              <a:gd name="connsiteY69" fmla="*/ 1220069 h 6858000"/>
              <a:gd name="connsiteX70" fmla="*/ 1084193 w 7299977"/>
              <a:gd name="connsiteY70" fmla="*/ 1113358 h 6858000"/>
              <a:gd name="connsiteX71" fmla="*/ 848689 w 7299977"/>
              <a:gd name="connsiteY71" fmla="*/ 1006647 h 6858000"/>
              <a:gd name="connsiteX72" fmla="*/ 805077 w 7299977"/>
              <a:gd name="connsiteY72" fmla="*/ 949734 h 6858000"/>
              <a:gd name="connsiteX73" fmla="*/ 863226 w 7299977"/>
              <a:gd name="connsiteY73" fmla="*/ 921277 h 6858000"/>
              <a:gd name="connsiteX74" fmla="*/ 906838 w 7299977"/>
              <a:gd name="connsiteY74" fmla="*/ 910606 h 6858000"/>
              <a:gd name="connsiteX75" fmla="*/ 5527 w 7299977"/>
              <a:gd name="connsiteY75" fmla="*/ 465975 h 6858000"/>
              <a:gd name="connsiteX76" fmla="*/ 209049 w 7299977"/>
              <a:gd name="connsiteY76" fmla="*/ 462417 h 6858000"/>
              <a:gd name="connsiteX77" fmla="*/ 409664 w 7299977"/>
              <a:gd name="connsiteY77" fmla="*/ 533558 h 6858000"/>
              <a:gd name="connsiteX78" fmla="*/ 621908 w 7299977"/>
              <a:gd name="connsiteY78" fmla="*/ 522887 h 6858000"/>
              <a:gd name="connsiteX79" fmla="*/ 822522 w 7299977"/>
              <a:gd name="connsiteY79" fmla="*/ 558458 h 6858000"/>
              <a:gd name="connsiteX80" fmla="*/ 996969 w 7299977"/>
              <a:gd name="connsiteY80" fmla="*/ 558458 h 6858000"/>
              <a:gd name="connsiteX81" fmla="*/ 834151 w 7299977"/>
              <a:gd name="connsiteY81" fmla="*/ 505101 h 6858000"/>
              <a:gd name="connsiteX82" fmla="*/ 773095 w 7299977"/>
              <a:gd name="connsiteY82" fmla="*/ 416176 h 6858000"/>
              <a:gd name="connsiteX83" fmla="*/ 793447 w 7299977"/>
              <a:gd name="connsiteY83" fmla="*/ 334364 h 6858000"/>
              <a:gd name="connsiteX84" fmla="*/ 860319 w 7299977"/>
              <a:gd name="connsiteY84" fmla="*/ 359262 h 6858000"/>
              <a:gd name="connsiteX85" fmla="*/ 938820 w 7299977"/>
              <a:gd name="connsiteY85" fmla="*/ 451747 h 6858000"/>
              <a:gd name="connsiteX86" fmla="*/ 956265 w 7299977"/>
              <a:gd name="connsiteY86" fmla="*/ 394834 h 6858000"/>
              <a:gd name="connsiteX87" fmla="*/ 1002784 w 7299977"/>
              <a:gd name="connsiteY87" fmla="*/ 352148 h 6858000"/>
              <a:gd name="connsiteX88" fmla="*/ 1270270 w 7299977"/>
              <a:gd name="connsiteY88" fmla="*/ 373491 h 6858000"/>
              <a:gd name="connsiteX89" fmla="*/ 1092915 w 7299977"/>
              <a:gd name="connsiteY89" fmla="*/ 192082 h 6858000"/>
              <a:gd name="connsiteX90" fmla="*/ 979525 w 7299977"/>
              <a:gd name="connsiteY90" fmla="*/ 163625 h 6858000"/>
              <a:gd name="connsiteX91" fmla="*/ 953358 w 7299977"/>
              <a:gd name="connsiteY91" fmla="*/ 88927 h 6858000"/>
              <a:gd name="connsiteX92" fmla="*/ 1005692 w 7299977"/>
              <a:gd name="connsiteY92" fmla="*/ 71141 h 6858000"/>
              <a:gd name="connsiteX93" fmla="*/ 1267362 w 7299977"/>
              <a:gd name="connsiteY93" fmla="*/ 135168 h 6858000"/>
              <a:gd name="connsiteX94" fmla="*/ 1310975 w 7299977"/>
              <a:gd name="connsiteY94" fmla="*/ 110269 h 6858000"/>
              <a:gd name="connsiteX95" fmla="*/ 1008599 w 7299977"/>
              <a:gd name="connsiteY9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7299977" h="6858000">
                <a:moveTo>
                  <a:pt x="1008599" y="0"/>
                </a:moveTo>
                <a:lnTo>
                  <a:pt x="4420653" y="0"/>
                </a:lnTo>
                <a:lnTo>
                  <a:pt x="5511704" y="0"/>
                </a:lnTo>
                <a:lnTo>
                  <a:pt x="7299977" y="0"/>
                </a:lnTo>
                <a:lnTo>
                  <a:pt x="7299977" y="6858000"/>
                </a:lnTo>
                <a:lnTo>
                  <a:pt x="5511704" y="6858000"/>
                </a:lnTo>
                <a:lnTo>
                  <a:pt x="4420653" y="6858000"/>
                </a:lnTo>
                <a:lnTo>
                  <a:pt x="1592997" y="6858000"/>
                </a:lnTo>
                <a:cubicBezTo>
                  <a:pt x="1473792" y="6786859"/>
                  <a:pt x="1360401" y="6701489"/>
                  <a:pt x="1232473" y="6658805"/>
                </a:cubicBezTo>
                <a:cubicBezTo>
                  <a:pt x="1145250" y="6630349"/>
                  <a:pt x="1060933" y="6580550"/>
                  <a:pt x="1075471" y="6431153"/>
                </a:cubicBezTo>
                <a:cubicBezTo>
                  <a:pt x="1078378" y="6388469"/>
                  <a:pt x="1055118" y="6356456"/>
                  <a:pt x="1020229" y="6367127"/>
                </a:cubicBezTo>
                <a:cubicBezTo>
                  <a:pt x="953358" y="6388469"/>
                  <a:pt x="921375" y="6327999"/>
                  <a:pt x="883579" y="6281757"/>
                </a:cubicBezTo>
                <a:cubicBezTo>
                  <a:pt x="816707" y="6199945"/>
                  <a:pt x="752743" y="6114575"/>
                  <a:pt x="645167" y="6100347"/>
                </a:cubicBezTo>
                <a:cubicBezTo>
                  <a:pt x="665519" y="6036320"/>
                  <a:pt x="700408" y="6043434"/>
                  <a:pt x="732391" y="6057663"/>
                </a:cubicBezTo>
                <a:cubicBezTo>
                  <a:pt x="816707" y="6093234"/>
                  <a:pt x="901023" y="6132361"/>
                  <a:pt x="985339" y="6167932"/>
                </a:cubicBezTo>
                <a:cubicBezTo>
                  <a:pt x="1040581" y="6189274"/>
                  <a:pt x="1095822" y="6221287"/>
                  <a:pt x="1168509" y="6196388"/>
                </a:cubicBezTo>
                <a:cubicBezTo>
                  <a:pt x="1104545" y="6068335"/>
                  <a:pt x="996969" y="6043434"/>
                  <a:pt x="909746" y="6004307"/>
                </a:cubicBezTo>
                <a:cubicBezTo>
                  <a:pt x="802169" y="5954508"/>
                  <a:pt x="738206" y="5862025"/>
                  <a:pt x="659704" y="5755314"/>
                </a:cubicBezTo>
                <a:cubicBezTo>
                  <a:pt x="738206" y="5726858"/>
                  <a:pt x="787632" y="5805112"/>
                  <a:pt x="851597" y="5801555"/>
                </a:cubicBezTo>
                <a:cubicBezTo>
                  <a:pt x="854504" y="5790884"/>
                  <a:pt x="860319" y="5769542"/>
                  <a:pt x="860319" y="5769542"/>
                </a:cubicBezTo>
                <a:cubicBezTo>
                  <a:pt x="755650" y="5712629"/>
                  <a:pt x="709132" y="5605917"/>
                  <a:pt x="691686" y="5474306"/>
                </a:cubicBezTo>
                <a:cubicBezTo>
                  <a:pt x="685872" y="5406721"/>
                  <a:pt x="648075" y="5385379"/>
                  <a:pt x="610278" y="5353367"/>
                </a:cubicBezTo>
                <a:cubicBezTo>
                  <a:pt x="482350" y="5243097"/>
                  <a:pt x="345700" y="5143500"/>
                  <a:pt x="238123" y="4994104"/>
                </a:cubicBezTo>
                <a:cubicBezTo>
                  <a:pt x="363144" y="5011889"/>
                  <a:pt x="461997" y="5111487"/>
                  <a:pt x="592833" y="5154171"/>
                </a:cubicBezTo>
                <a:cubicBezTo>
                  <a:pt x="488165" y="4990547"/>
                  <a:pt x="351514" y="4905177"/>
                  <a:pt x="226494" y="4805580"/>
                </a:cubicBezTo>
                <a:cubicBezTo>
                  <a:pt x="168344" y="4759339"/>
                  <a:pt x="116011" y="4702425"/>
                  <a:pt x="49139" y="4677526"/>
                </a:cubicBezTo>
                <a:cubicBezTo>
                  <a:pt x="25879" y="4670412"/>
                  <a:pt x="-14826" y="4652628"/>
                  <a:pt x="5527" y="4602828"/>
                </a:cubicBezTo>
                <a:cubicBezTo>
                  <a:pt x="22972" y="4560144"/>
                  <a:pt x="54954" y="4574373"/>
                  <a:pt x="84029" y="4585042"/>
                </a:cubicBezTo>
                <a:cubicBezTo>
                  <a:pt x="153807" y="4613499"/>
                  <a:pt x="229401" y="4613499"/>
                  <a:pt x="325347" y="4613499"/>
                </a:cubicBezTo>
                <a:cubicBezTo>
                  <a:pt x="243939" y="4478331"/>
                  <a:pt x="95658" y="4521016"/>
                  <a:pt x="25879" y="4378734"/>
                </a:cubicBezTo>
                <a:cubicBezTo>
                  <a:pt x="113103" y="4353835"/>
                  <a:pt x="179975" y="4403633"/>
                  <a:pt x="249753" y="4414305"/>
                </a:cubicBezTo>
                <a:cubicBezTo>
                  <a:pt x="313718" y="4424975"/>
                  <a:pt x="328254" y="4400076"/>
                  <a:pt x="313718" y="4321821"/>
                </a:cubicBezTo>
                <a:cubicBezTo>
                  <a:pt x="290458" y="4200882"/>
                  <a:pt x="325347" y="4140411"/>
                  <a:pt x="418386" y="4172424"/>
                </a:cubicBezTo>
                <a:cubicBezTo>
                  <a:pt x="505609" y="4204438"/>
                  <a:pt x="514332" y="4158196"/>
                  <a:pt x="491072" y="4090612"/>
                </a:cubicBezTo>
                <a:cubicBezTo>
                  <a:pt x="456183" y="3991015"/>
                  <a:pt x="493979" y="3912759"/>
                  <a:pt x="520147" y="3827390"/>
                </a:cubicBezTo>
                <a:cubicBezTo>
                  <a:pt x="560851" y="3699337"/>
                  <a:pt x="543407" y="3635309"/>
                  <a:pt x="459090" y="3539269"/>
                </a:cubicBezTo>
                <a:cubicBezTo>
                  <a:pt x="409664" y="3485914"/>
                  <a:pt x="360236" y="3439672"/>
                  <a:pt x="290458" y="3393429"/>
                </a:cubicBezTo>
                <a:cubicBezTo>
                  <a:pt x="450368" y="3368530"/>
                  <a:pt x="284643" y="3283162"/>
                  <a:pt x="339884" y="3229805"/>
                </a:cubicBezTo>
                <a:cubicBezTo>
                  <a:pt x="453275" y="3208463"/>
                  <a:pt x="543407" y="3379202"/>
                  <a:pt x="697501" y="3329402"/>
                </a:cubicBezTo>
                <a:cubicBezTo>
                  <a:pt x="511425" y="3183563"/>
                  <a:pt x="302087" y="3137322"/>
                  <a:pt x="165437" y="2941684"/>
                </a:cubicBezTo>
                <a:cubicBezTo>
                  <a:pt x="197419" y="2899000"/>
                  <a:pt x="229401" y="2941684"/>
                  <a:pt x="255568" y="2923898"/>
                </a:cubicBezTo>
                <a:cubicBezTo>
                  <a:pt x="255568" y="2913227"/>
                  <a:pt x="560851" y="2980812"/>
                  <a:pt x="578296" y="2703362"/>
                </a:cubicBezTo>
                <a:cubicBezTo>
                  <a:pt x="584111" y="2703362"/>
                  <a:pt x="589926" y="2703362"/>
                  <a:pt x="595740" y="2692689"/>
                </a:cubicBezTo>
                <a:cubicBezTo>
                  <a:pt x="627722" y="2653563"/>
                  <a:pt x="598648" y="2561080"/>
                  <a:pt x="650982" y="2553965"/>
                </a:cubicBezTo>
                <a:cubicBezTo>
                  <a:pt x="709132" y="2546851"/>
                  <a:pt x="764373" y="2514837"/>
                  <a:pt x="825429" y="2532623"/>
                </a:cubicBezTo>
                <a:cubicBezTo>
                  <a:pt x="871949" y="2546851"/>
                  <a:pt x="921375" y="2564636"/>
                  <a:pt x="970802" y="2564636"/>
                </a:cubicBezTo>
                <a:cubicBezTo>
                  <a:pt x="1023136" y="2564636"/>
                  <a:pt x="1095822" y="2685576"/>
                  <a:pt x="1127805" y="2525509"/>
                </a:cubicBezTo>
                <a:cubicBezTo>
                  <a:pt x="1127805" y="2518395"/>
                  <a:pt x="1217936" y="2536181"/>
                  <a:pt x="1267362" y="2543294"/>
                </a:cubicBezTo>
                <a:cubicBezTo>
                  <a:pt x="1308067" y="2550408"/>
                  <a:pt x="1357494" y="2582422"/>
                  <a:pt x="1386568" y="2518395"/>
                </a:cubicBezTo>
                <a:cubicBezTo>
                  <a:pt x="1401105" y="2479267"/>
                  <a:pt x="1331326" y="2408126"/>
                  <a:pt x="1270270" y="2401012"/>
                </a:cubicBezTo>
                <a:cubicBezTo>
                  <a:pt x="1215029" y="2393898"/>
                  <a:pt x="1159787" y="2386784"/>
                  <a:pt x="1107453" y="2401012"/>
                </a:cubicBezTo>
                <a:cubicBezTo>
                  <a:pt x="1043489" y="2418796"/>
                  <a:pt x="1008599" y="2390340"/>
                  <a:pt x="991154" y="2326314"/>
                </a:cubicBezTo>
                <a:cubicBezTo>
                  <a:pt x="970802" y="2258731"/>
                  <a:pt x="933005" y="2223159"/>
                  <a:pt x="880671" y="2191146"/>
                </a:cubicBezTo>
                <a:cubicBezTo>
                  <a:pt x="752743" y="2112891"/>
                  <a:pt x="630630" y="2020407"/>
                  <a:pt x="491072" y="1974165"/>
                </a:cubicBezTo>
                <a:cubicBezTo>
                  <a:pt x="464905" y="1967051"/>
                  <a:pt x="432923" y="1952823"/>
                  <a:pt x="421293" y="1892353"/>
                </a:cubicBezTo>
                <a:cubicBezTo>
                  <a:pt x="799262" y="1984836"/>
                  <a:pt x="1142342" y="2223159"/>
                  <a:pt x="1531941" y="2208931"/>
                </a:cubicBezTo>
                <a:cubicBezTo>
                  <a:pt x="1427272" y="2134233"/>
                  <a:pt x="1302252" y="2130676"/>
                  <a:pt x="1188861" y="2077320"/>
                </a:cubicBezTo>
                <a:cubicBezTo>
                  <a:pt x="1270270" y="2038192"/>
                  <a:pt x="1345864" y="2080877"/>
                  <a:pt x="1421458" y="2102219"/>
                </a:cubicBezTo>
                <a:cubicBezTo>
                  <a:pt x="1485422" y="2120004"/>
                  <a:pt x="1543571" y="2123562"/>
                  <a:pt x="1549386" y="2013292"/>
                </a:cubicBezTo>
                <a:cubicBezTo>
                  <a:pt x="1549386" y="2002622"/>
                  <a:pt x="1549386" y="1995507"/>
                  <a:pt x="1549386" y="1984836"/>
                </a:cubicBezTo>
                <a:cubicBezTo>
                  <a:pt x="1526126" y="1938595"/>
                  <a:pt x="1494144" y="1917252"/>
                  <a:pt x="1453440" y="1903025"/>
                </a:cubicBezTo>
                <a:cubicBezTo>
                  <a:pt x="1430180" y="1895910"/>
                  <a:pt x="1398198" y="1881683"/>
                  <a:pt x="1398198" y="1849668"/>
                </a:cubicBezTo>
                <a:cubicBezTo>
                  <a:pt x="1401105" y="1728729"/>
                  <a:pt x="1322604" y="1693158"/>
                  <a:pt x="1247011" y="1657587"/>
                </a:cubicBezTo>
                <a:cubicBezTo>
                  <a:pt x="1287715" y="1597117"/>
                  <a:pt x="1322604" y="1639802"/>
                  <a:pt x="1354586" y="1636245"/>
                </a:cubicBezTo>
                <a:cubicBezTo>
                  <a:pt x="1374939" y="1632688"/>
                  <a:pt x="1395290" y="1629132"/>
                  <a:pt x="1395290" y="1597117"/>
                </a:cubicBezTo>
                <a:cubicBezTo>
                  <a:pt x="1395290" y="1572219"/>
                  <a:pt x="1386568" y="1540204"/>
                  <a:pt x="1366216" y="1540204"/>
                </a:cubicBezTo>
                <a:cubicBezTo>
                  <a:pt x="1238288" y="1536647"/>
                  <a:pt x="1165601" y="1365909"/>
                  <a:pt x="1031858" y="1365909"/>
                </a:cubicBezTo>
                <a:cubicBezTo>
                  <a:pt x="950450" y="1365909"/>
                  <a:pt x="1072563" y="1269868"/>
                  <a:pt x="1005692" y="1230741"/>
                </a:cubicBezTo>
                <a:cubicBezTo>
                  <a:pt x="991154" y="1220069"/>
                  <a:pt x="1046396" y="1205842"/>
                  <a:pt x="1069655" y="1209399"/>
                </a:cubicBezTo>
                <a:cubicBezTo>
                  <a:pt x="1092915" y="1212955"/>
                  <a:pt x="1113268" y="1237855"/>
                  <a:pt x="1142342" y="1220069"/>
                </a:cubicBezTo>
                <a:cubicBezTo>
                  <a:pt x="1156879" y="1156043"/>
                  <a:pt x="1119082" y="1131144"/>
                  <a:pt x="1084193" y="1113358"/>
                </a:cubicBezTo>
                <a:cubicBezTo>
                  <a:pt x="1008599" y="1070674"/>
                  <a:pt x="933005" y="1020875"/>
                  <a:pt x="848689" y="1006647"/>
                </a:cubicBezTo>
                <a:cubicBezTo>
                  <a:pt x="819615" y="1003089"/>
                  <a:pt x="802169" y="985305"/>
                  <a:pt x="805077" y="949734"/>
                </a:cubicBezTo>
                <a:cubicBezTo>
                  <a:pt x="810892" y="903491"/>
                  <a:pt x="839967" y="917720"/>
                  <a:pt x="863226" y="921277"/>
                </a:cubicBezTo>
                <a:cubicBezTo>
                  <a:pt x="877764" y="924835"/>
                  <a:pt x="892301" y="935506"/>
                  <a:pt x="906838" y="910606"/>
                </a:cubicBezTo>
                <a:cubicBezTo>
                  <a:pt x="566666" y="658055"/>
                  <a:pt x="386404" y="672284"/>
                  <a:pt x="5527" y="465975"/>
                </a:cubicBezTo>
                <a:cubicBezTo>
                  <a:pt x="89843" y="426847"/>
                  <a:pt x="150900" y="455303"/>
                  <a:pt x="209049" y="462417"/>
                </a:cubicBezTo>
                <a:cubicBezTo>
                  <a:pt x="354422" y="480203"/>
                  <a:pt x="264290" y="512216"/>
                  <a:pt x="409664" y="533558"/>
                </a:cubicBezTo>
                <a:cubicBezTo>
                  <a:pt x="479443" y="544229"/>
                  <a:pt x="543407" y="579800"/>
                  <a:pt x="621908" y="522887"/>
                </a:cubicBezTo>
                <a:cubicBezTo>
                  <a:pt x="674242" y="483759"/>
                  <a:pt x="758558" y="526444"/>
                  <a:pt x="822522" y="558458"/>
                </a:cubicBezTo>
                <a:cubicBezTo>
                  <a:pt x="874856" y="586915"/>
                  <a:pt x="927190" y="594028"/>
                  <a:pt x="996969" y="558458"/>
                </a:cubicBezTo>
                <a:cubicBezTo>
                  <a:pt x="933005" y="537116"/>
                  <a:pt x="883579" y="519330"/>
                  <a:pt x="834151" y="505101"/>
                </a:cubicBezTo>
                <a:cubicBezTo>
                  <a:pt x="793447" y="494431"/>
                  <a:pt x="770187" y="469532"/>
                  <a:pt x="773095" y="416176"/>
                </a:cubicBezTo>
                <a:cubicBezTo>
                  <a:pt x="773095" y="387720"/>
                  <a:pt x="764373" y="348592"/>
                  <a:pt x="793447" y="334364"/>
                </a:cubicBezTo>
                <a:cubicBezTo>
                  <a:pt x="816707" y="320135"/>
                  <a:pt x="848689" y="334364"/>
                  <a:pt x="860319" y="359262"/>
                </a:cubicBezTo>
                <a:cubicBezTo>
                  <a:pt x="874856" y="405504"/>
                  <a:pt x="889393" y="448189"/>
                  <a:pt x="938820" y="451747"/>
                </a:cubicBezTo>
                <a:cubicBezTo>
                  <a:pt x="1005692" y="458860"/>
                  <a:pt x="967894" y="430405"/>
                  <a:pt x="956265" y="394834"/>
                </a:cubicBezTo>
                <a:cubicBezTo>
                  <a:pt x="944635" y="355706"/>
                  <a:pt x="979525" y="345034"/>
                  <a:pt x="1002784" y="352148"/>
                </a:cubicBezTo>
                <a:cubicBezTo>
                  <a:pt x="1090008" y="384162"/>
                  <a:pt x="1180139" y="327250"/>
                  <a:pt x="1270270" y="373491"/>
                </a:cubicBezTo>
                <a:cubicBezTo>
                  <a:pt x="1247011" y="259665"/>
                  <a:pt x="1197583" y="209867"/>
                  <a:pt x="1092915" y="192082"/>
                </a:cubicBezTo>
                <a:cubicBezTo>
                  <a:pt x="1055118" y="188525"/>
                  <a:pt x="1014414" y="195638"/>
                  <a:pt x="979525" y="163625"/>
                </a:cubicBezTo>
                <a:cubicBezTo>
                  <a:pt x="959172" y="145839"/>
                  <a:pt x="938820" y="124497"/>
                  <a:pt x="953358" y="88927"/>
                </a:cubicBezTo>
                <a:cubicBezTo>
                  <a:pt x="962080" y="64027"/>
                  <a:pt x="985339" y="64027"/>
                  <a:pt x="1005692" y="71141"/>
                </a:cubicBezTo>
                <a:cubicBezTo>
                  <a:pt x="1090008" y="110269"/>
                  <a:pt x="1180139" y="120941"/>
                  <a:pt x="1267362" y="135168"/>
                </a:cubicBezTo>
                <a:cubicBezTo>
                  <a:pt x="1281900" y="138725"/>
                  <a:pt x="1296437" y="145839"/>
                  <a:pt x="1310975" y="110269"/>
                </a:cubicBezTo>
                <a:cubicBezTo>
                  <a:pt x="1209214" y="78255"/>
                  <a:pt x="1110360" y="35571"/>
                  <a:pt x="1008599" y="0"/>
                </a:cubicBezTo>
                <a:close/>
              </a:path>
            </a:pathLst>
          </a:custGeom>
          <a:solidFill>
            <a:srgbClr val="82AB8D">
              <a:alpha val="20000"/>
            </a:srgbClr>
          </a:solidFill>
          <a:ln w="32707" cap="flat">
            <a:noFill/>
            <a:prstDash val="solid"/>
            <a:miter/>
          </a:ln>
        </p:spPr>
        <p:txBody>
          <a:bodyPr rtlCol="0" anchor="ctr"/>
          <a:lstStyle/>
          <a:p>
            <a:endParaRPr lang="en-US">
              <a:solidFill>
                <a:schemeClr val="tx1"/>
              </a:solidFill>
            </a:endParaRPr>
          </a:p>
        </p:txBody>
      </p:sp>
      <p:sp>
        <p:nvSpPr>
          <p:cNvPr id="2" name="Title 1">
            <a:extLst>
              <a:ext uri="{FF2B5EF4-FFF2-40B4-BE49-F238E27FC236}">
                <a16:creationId xmlns:a16="http://schemas.microsoft.com/office/drawing/2014/main" id="{A13FD54D-CB05-ED43-968F-57D4DEFEDF71}"/>
              </a:ext>
            </a:extLst>
          </p:cNvPr>
          <p:cNvSpPr>
            <a:spLocks noGrp="1"/>
          </p:cNvSpPr>
          <p:nvPr>
            <p:ph type="title"/>
          </p:nvPr>
        </p:nvSpPr>
        <p:spPr>
          <a:xfrm>
            <a:off x="905484" y="1065749"/>
            <a:ext cx="3748810" cy="4726502"/>
          </a:xfrm>
        </p:spPr>
        <p:txBody>
          <a:bodyPr>
            <a:normAutofit/>
          </a:bodyPr>
          <a:lstStyle/>
          <a:p>
            <a:r>
              <a:rPr lang="en-US" dirty="0" err="1">
                <a:latin typeface="American Typewriter" panose="02090604020004020304" pitchFamily="18" charset="77"/>
              </a:rPr>
              <a:t>Đức</a:t>
            </a:r>
            <a:r>
              <a:rPr lang="en-US" dirty="0">
                <a:latin typeface="American Typewriter" panose="02090604020004020304" pitchFamily="18" charset="77"/>
              </a:rPr>
              <a:t> </a:t>
            </a:r>
            <a:r>
              <a:rPr lang="en-US" dirty="0" err="1">
                <a:latin typeface="American Typewriter" panose="02090604020004020304" pitchFamily="18" charset="77"/>
              </a:rPr>
              <a:t>Chúa</a:t>
            </a:r>
            <a:r>
              <a:rPr lang="en-US" dirty="0">
                <a:latin typeface="American Typewriter" panose="02090604020004020304" pitchFamily="18" charset="77"/>
              </a:rPr>
              <a:t> </a:t>
            </a:r>
            <a:r>
              <a:rPr lang="en-US" dirty="0" err="1">
                <a:latin typeface="American Typewriter" panose="02090604020004020304" pitchFamily="18" charset="77"/>
              </a:rPr>
              <a:t>Trời</a:t>
            </a:r>
            <a:r>
              <a:rPr lang="en-US" dirty="0">
                <a:latin typeface="American Typewriter" panose="02090604020004020304" pitchFamily="18" charset="77"/>
              </a:rPr>
              <a:t> </a:t>
            </a:r>
            <a:r>
              <a:rPr lang="en-US" dirty="0" err="1">
                <a:latin typeface="American Typewriter" panose="02090604020004020304" pitchFamily="18" charset="77"/>
              </a:rPr>
              <a:t>kêu</a:t>
            </a:r>
            <a:r>
              <a:rPr lang="en-US" dirty="0">
                <a:latin typeface="American Typewriter" panose="02090604020004020304" pitchFamily="18" charset="77"/>
              </a:rPr>
              <a:t> </a:t>
            </a:r>
            <a:r>
              <a:rPr lang="en-US" dirty="0" err="1">
                <a:latin typeface="American Typewriter" panose="02090604020004020304" pitchFamily="18" charset="77"/>
              </a:rPr>
              <a:t>gọi</a:t>
            </a:r>
            <a:r>
              <a:rPr lang="en-US" dirty="0">
                <a:latin typeface="American Typewriter" panose="02090604020004020304" pitchFamily="18" charset="77"/>
              </a:rPr>
              <a:t> </a:t>
            </a:r>
            <a:r>
              <a:rPr lang="en-US" dirty="0" err="1">
                <a:latin typeface="American Typewriter" panose="02090604020004020304" pitchFamily="18" charset="77"/>
              </a:rPr>
              <a:t>Cơ</a:t>
            </a:r>
            <a:r>
              <a:rPr lang="en-US" dirty="0">
                <a:latin typeface="American Typewriter" panose="02090604020004020304" pitchFamily="18" charset="77"/>
              </a:rPr>
              <a:t> </a:t>
            </a:r>
            <a:r>
              <a:rPr lang="en-US" dirty="0" err="1">
                <a:latin typeface="American Typewriter" panose="02090604020004020304" pitchFamily="18" charset="77"/>
              </a:rPr>
              <a:t>đốc</a:t>
            </a:r>
            <a:r>
              <a:rPr lang="en-US" dirty="0">
                <a:latin typeface="American Typewriter" panose="02090604020004020304" pitchFamily="18" charset="77"/>
              </a:rPr>
              <a:t> </a:t>
            </a:r>
            <a:r>
              <a:rPr lang="en-US" dirty="0" err="1">
                <a:latin typeface="American Typewriter" panose="02090604020004020304" pitchFamily="18" charset="77"/>
              </a:rPr>
              <a:t>nhân</a:t>
            </a:r>
            <a:r>
              <a:rPr lang="en-US" dirty="0">
                <a:latin typeface="American Typewriter" panose="02090604020004020304" pitchFamily="18" charset="77"/>
              </a:rPr>
              <a:t> </a:t>
            </a:r>
            <a:r>
              <a:rPr lang="en-US" dirty="0" err="1">
                <a:latin typeface="American Typewriter" panose="02090604020004020304" pitchFamily="18" charset="77"/>
              </a:rPr>
              <a:t>vào</a:t>
            </a:r>
            <a:r>
              <a:rPr lang="en-US" dirty="0">
                <a:latin typeface="American Typewriter" panose="02090604020004020304" pitchFamily="18" charset="77"/>
              </a:rPr>
              <a:t>  </a:t>
            </a:r>
            <a:r>
              <a:rPr lang="en-US" dirty="0" err="1">
                <a:latin typeface="American Typewriter" panose="02090604020004020304" pitchFamily="18" charset="77"/>
              </a:rPr>
              <a:t>sứ</a:t>
            </a:r>
            <a:r>
              <a:rPr lang="en-US" dirty="0">
                <a:latin typeface="American Typewriter" panose="02090604020004020304" pitchFamily="18" charset="77"/>
              </a:rPr>
              <a:t> </a:t>
            </a:r>
            <a:r>
              <a:rPr lang="en-US" dirty="0" err="1">
                <a:latin typeface="American Typewriter" panose="02090604020004020304" pitchFamily="18" charset="77"/>
              </a:rPr>
              <a:t>mạng</a:t>
            </a:r>
            <a:r>
              <a:rPr lang="en-US" dirty="0">
                <a:latin typeface="American Typewriter" panose="02090604020004020304" pitchFamily="18" charset="77"/>
              </a:rPr>
              <a:t> </a:t>
            </a:r>
            <a:r>
              <a:rPr lang="en-US" dirty="0" err="1">
                <a:latin typeface="American Typewriter" panose="02090604020004020304" pitchFamily="18" charset="77"/>
              </a:rPr>
              <a:t>với</a:t>
            </a:r>
            <a:r>
              <a:rPr lang="en-US" dirty="0">
                <a:latin typeface="American Typewriter" panose="02090604020004020304" pitchFamily="18" charset="77"/>
              </a:rPr>
              <a:t> </a:t>
            </a:r>
            <a:r>
              <a:rPr lang="en-US" dirty="0" err="1">
                <a:latin typeface="American Typewriter" panose="02090604020004020304" pitchFamily="18" charset="77"/>
              </a:rPr>
              <a:t>Ngài</a:t>
            </a:r>
            <a:r>
              <a:rPr lang="en-US" dirty="0">
                <a:latin typeface="American Typewriter" panose="02090604020004020304" pitchFamily="18" charset="77"/>
              </a:rPr>
              <a:t> </a:t>
            </a:r>
            <a:r>
              <a:rPr lang="en-US" dirty="0" err="1">
                <a:latin typeface="American Typewriter" panose="02090604020004020304" pitchFamily="18" charset="77"/>
              </a:rPr>
              <a:t>trong</a:t>
            </a:r>
            <a:r>
              <a:rPr lang="en-US" dirty="0">
                <a:latin typeface="American Typewriter" panose="02090604020004020304" pitchFamily="18" charset="77"/>
              </a:rPr>
              <a:t> </a:t>
            </a:r>
            <a:r>
              <a:rPr lang="en-US" dirty="0" err="1">
                <a:latin typeface="American Typewriter" panose="02090604020004020304" pitchFamily="18" charset="77"/>
              </a:rPr>
              <a:t>thế</a:t>
            </a:r>
            <a:r>
              <a:rPr lang="en-US" dirty="0">
                <a:latin typeface="American Typewriter" panose="02090604020004020304" pitchFamily="18" charset="77"/>
              </a:rPr>
              <a:t> </a:t>
            </a:r>
            <a:r>
              <a:rPr lang="en-US" dirty="0" err="1">
                <a:latin typeface="American Typewriter" panose="02090604020004020304" pitchFamily="18" charset="77"/>
              </a:rPr>
              <a:t>kỷ</a:t>
            </a:r>
            <a:r>
              <a:rPr lang="en-US" dirty="0">
                <a:latin typeface="American Typewriter" panose="02090604020004020304" pitchFamily="18" charset="77"/>
              </a:rPr>
              <a:t> 20</a:t>
            </a:r>
          </a:p>
        </p:txBody>
      </p:sp>
      <p:sp>
        <p:nvSpPr>
          <p:cNvPr id="3" name="Content Placeholder 2">
            <a:extLst>
              <a:ext uri="{FF2B5EF4-FFF2-40B4-BE49-F238E27FC236}">
                <a16:creationId xmlns:a16="http://schemas.microsoft.com/office/drawing/2014/main" id="{D6B39350-EBB5-BB46-905F-91785D81D291}"/>
              </a:ext>
            </a:extLst>
          </p:cNvPr>
          <p:cNvSpPr>
            <a:spLocks noGrp="1"/>
          </p:cNvSpPr>
          <p:nvPr>
            <p:ph idx="1"/>
          </p:nvPr>
        </p:nvSpPr>
        <p:spPr>
          <a:xfrm>
            <a:off x="6804401" y="713313"/>
            <a:ext cx="4549400" cy="5431376"/>
          </a:xfrm>
        </p:spPr>
        <p:txBody>
          <a:bodyPr anchor="ctr">
            <a:normAutofit fontScale="92500" lnSpcReduction="10000"/>
          </a:bodyPr>
          <a:lstStyle/>
          <a:p>
            <a:pPr marL="0" indent="0">
              <a:buNone/>
            </a:pPr>
            <a:r>
              <a:rPr lang="vi-VN" sz="2400" dirty="0"/>
              <a:t>Công cuộc truyền giáo trong thời kỳ thuộc địa.</a:t>
            </a:r>
          </a:p>
          <a:p>
            <a:pPr marL="0" indent="0">
              <a:buNone/>
            </a:pPr>
            <a:r>
              <a:rPr lang="vi-VN" sz="2400" dirty="0"/>
              <a:t>Hàng ngàn những giáo sỉ tây phương đã thay đổi thế giới cho Đức Chúa Trời: </a:t>
            </a:r>
          </a:p>
          <a:p>
            <a:pPr>
              <a:buFont typeface="Wingdings" pitchFamily="2" charset="2"/>
              <a:buChar char="§"/>
            </a:pPr>
            <a:r>
              <a:rPr lang="vi-VN" sz="2400" i="1" dirty="0"/>
              <a:t>David Livingston cho Châu Phi</a:t>
            </a:r>
          </a:p>
          <a:p>
            <a:pPr>
              <a:buFont typeface="Wingdings" pitchFamily="2" charset="2"/>
              <a:buChar char="§"/>
            </a:pPr>
            <a:r>
              <a:rPr lang="vi-VN" sz="2400" i="1" dirty="0"/>
              <a:t>Hudson Taylor cho Trung Quốc</a:t>
            </a:r>
          </a:p>
          <a:p>
            <a:pPr>
              <a:buFont typeface="Wingdings" pitchFamily="2" charset="2"/>
              <a:buChar char="§"/>
            </a:pPr>
            <a:r>
              <a:rPr lang="vi-VN" sz="2400" i="1" dirty="0"/>
              <a:t>William Carey cho Ấn độ</a:t>
            </a:r>
          </a:p>
          <a:p>
            <a:pPr>
              <a:buFont typeface="Wingdings" pitchFamily="2" charset="2"/>
              <a:buChar char="§"/>
            </a:pPr>
            <a:r>
              <a:rPr lang="vi-VN" sz="2400" i="1" dirty="0"/>
              <a:t>Adoniram Judson cho Mynmar</a:t>
            </a:r>
          </a:p>
          <a:p>
            <a:pPr>
              <a:buFont typeface="Wingdings" pitchFamily="2" charset="2"/>
              <a:buChar char="§"/>
            </a:pPr>
            <a:r>
              <a:rPr lang="vi-VN" sz="2400" i="1" dirty="0"/>
              <a:t>A.B Simpson cho truyền giáo Đông Á</a:t>
            </a:r>
          </a:p>
          <a:p>
            <a:pPr>
              <a:buFont typeface="Wingdings" pitchFamily="2" charset="2"/>
              <a:buChar char="§"/>
            </a:pPr>
            <a:r>
              <a:rPr lang="vi-VN" sz="2400" i="1" dirty="0"/>
              <a:t>Billy Graham, Luis Palau cho thế kỹ 20.</a:t>
            </a:r>
          </a:p>
        </p:txBody>
      </p:sp>
    </p:spTree>
    <p:extLst>
      <p:ext uri="{BB962C8B-B14F-4D97-AF65-F5344CB8AC3E}">
        <p14:creationId xmlns:p14="http://schemas.microsoft.com/office/powerpoint/2010/main" val="14207922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FBE20309-1FB9-4818-BAFA-9C4C053417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FBD77573-9EF2-4C35-8285-A1CF6FBB0E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511704" cy="6858000"/>
          </a:xfrm>
          <a:custGeom>
            <a:avLst/>
            <a:gdLst>
              <a:gd name="connsiteX0" fmla="*/ 5511704 w 5511704"/>
              <a:gd name="connsiteY0" fmla="*/ 0 h 6886576"/>
              <a:gd name="connsiteX1" fmla="*/ 1008599 w 5511704"/>
              <a:gd name="connsiteY1" fmla="*/ 0 h 6886576"/>
              <a:gd name="connsiteX2" fmla="*/ 1310975 w 5511704"/>
              <a:gd name="connsiteY2" fmla="*/ 110728 h 6886576"/>
              <a:gd name="connsiteX3" fmla="*/ 1267362 w 5511704"/>
              <a:gd name="connsiteY3" fmla="*/ 135731 h 6886576"/>
              <a:gd name="connsiteX4" fmla="*/ 1005692 w 5511704"/>
              <a:gd name="connsiteY4" fmla="*/ 71437 h 6886576"/>
              <a:gd name="connsiteX5" fmla="*/ 953358 w 5511704"/>
              <a:gd name="connsiteY5" fmla="*/ 89297 h 6886576"/>
              <a:gd name="connsiteX6" fmla="*/ 979525 w 5511704"/>
              <a:gd name="connsiteY6" fmla="*/ 164307 h 6886576"/>
              <a:gd name="connsiteX7" fmla="*/ 1092915 w 5511704"/>
              <a:gd name="connsiteY7" fmla="*/ 192882 h 6886576"/>
              <a:gd name="connsiteX8" fmla="*/ 1270270 w 5511704"/>
              <a:gd name="connsiteY8" fmla="*/ 375047 h 6886576"/>
              <a:gd name="connsiteX9" fmla="*/ 1002784 w 5511704"/>
              <a:gd name="connsiteY9" fmla="*/ 353615 h 6886576"/>
              <a:gd name="connsiteX10" fmla="*/ 956265 w 5511704"/>
              <a:gd name="connsiteY10" fmla="*/ 396479 h 6886576"/>
              <a:gd name="connsiteX11" fmla="*/ 938820 w 5511704"/>
              <a:gd name="connsiteY11" fmla="*/ 453629 h 6886576"/>
              <a:gd name="connsiteX12" fmla="*/ 860319 w 5511704"/>
              <a:gd name="connsiteY12" fmla="*/ 360759 h 6886576"/>
              <a:gd name="connsiteX13" fmla="*/ 793447 w 5511704"/>
              <a:gd name="connsiteY13" fmla="*/ 335757 h 6886576"/>
              <a:gd name="connsiteX14" fmla="*/ 773095 w 5511704"/>
              <a:gd name="connsiteY14" fmla="*/ 417910 h 6886576"/>
              <a:gd name="connsiteX15" fmla="*/ 834151 w 5511704"/>
              <a:gd name="connsiteY15" fmla="*/ 507206 h 6886576"/>
              <a:gd name="connsiteX16" fmla="*/ 996969 w 5511704"/>
              <a:gd name="connsiteY16" fmla="*/ 560785 h 6886576"/>
              <a:gd name="connsiteX17" fmla="*/ 822522 w 5511704"/>
              <a:gd name="connsiteY17" fmla="*/ 560785 h 6886576"/>
              <a:gd name="connsiteX18" fmla="*/ 621908 w 5511704"/>
              <a:gd name="connsiteY18" fmla="*/ 525066 h 6886576"/>
              <a:gd name="connsiteX19" fmla="*/ 409664 w 5511704"/>
              <a:gd name="connsiteY19" fmla="*/ 535781 h 6886576"/>
              <a:gd name="connsiteX20" fmla="*/ 209049 w 5511704"/>
              <a:gd name="connsiteY20" fmla="*/ 464344 h 6886576"/>
              <a:gd name="connsiteX21" fmla="*/ 5527 w 5511704"/>
              <a:gd name="connsiteY21" fmla="*/ 467916 h 6886576"/>
              <a:gd name="connsiteX22" fmla="*/ 906838 w 5511704"/>
              <a:gd name="connsiteY22" fmla="*/ 914400 h 6886576"/>
              <a:gd name="connsiteX23" fmla="*/ 863226 w 5511704"/>
              <a:gd name="connsiteY23" fmla="*/ 925116 h 6886576"/>
              <a:gd name="connsiteX24" fmla="*/ 805077 w 5511704"/>
              <a:gd name="connsiteY24" fmla="*/ 953691 h 6886576"/>
              <a:gd name="connsiteX25" fmla="*/ 848689 w 5511704"/>
              <a:gd name="connsiteY25" fmla="*/ 1010841 h 6886576"/>
              <a:gd name="connsiteX26" fmla="*/ 1084193 w 5511704"/>
              <a:gd name="connsiteY26" fmla="*/ 1117997 h 6886576"/>
              <a:gd name="connsiteX27" fmla="*/ 1142342 w 5511704"/>
              <a:gd name="connsiteY27" fmla="*/ 1225153 h 6886576"/>
              <a:gd name="connsiteX28" fmla="*/ 1069655 w 5511704"/>
              <a:gd name="connsiteY28" fmla="*/ 1214438 h 6886576"/>
              <a:gd name="connsiteX29" fmla="*/ 1005692 w 5511704"/>
              <a:gd name="connsiteY29" fmla="*/ 1235869 h 6886576"/>
              <a:gd name="connsiteX30" fmla="*/ 1031858 w 5511704"/>
              <a:gd name="connsiteY30" fmla="*/ 1371600 h 6886576"/>
              <a:gd name="connsiteX31" fmla="*/ 1366216 w 5511704"/>
              <a:gd name="connsiteY31" fmla="*/ 1546622 h 6886576"/>
              <a:gd name="connsiteX32" fmla="*/ 1395290 w 5511704"/>
              <a:gd name="connsiteY32" fmla="*/ 1603772 h 6886576"/>
              <a:gd name="connsiteX33" fmla="*/ 1354586 w 5511704"/>
              <a:gd name="connsiteY33" fmla="*/ 1643063 h 6886576"/>
              <a:gd name="connsiteX34" fmla="*/ 1247011 w 5511704"/>
              <a:gd name="connsiteY34" fmla="*/ 1664494 h 6886576"/>
              <a:gd name="connsiteX35" fmla="*/ 1398198 w 5511704"/>
              <a:gd name="connsiteY35" fmla="*/ 1857375 h 6886576"/>
              <a:gd name="connsiteX36" fmla="*/ 1453440 w 5511704"/>
              <a:gd name="connsiteY36" fmla="*/ 1910954 h 6886576"/>
              <a:gd name="connsiteX37" fmla="*/ 1549386 w 5511704"/>
              <a:gd name="connsiteY37" fmla="*/ 1993106 h 6886576"/>
              <a:gd name="connsiteX38" fmla="*/ 1549386 w 5511704"/>
              <a:gd name="connsiteY38" fmla="*/ 2021681 h 6886576"/>
              <a:gd name="connsiteX39" fmla="*/ 1421458 w 5511704"/>
              <a:gd name="connsiteY39" fmla="*/ 2110978 h 6886576"/>
              <a:gd name="connsiteX40" fmla="*/ 1188861 w 5511704"/>
              <a:gd name="connsiteY40" fmla="*/ 2085976 h 6886576"/>
              <a:gd name="connsiteX41" fmla="*/ 1531941 w 5511704"/>
              <a:gd name="connsiteY41" fmla="*/ 2218135 h 6886576"/>
              <a:gd name="connsiteX42" fmla="*/ 421293 w 5511704"/>
              <a:gd name="connsiteY42" fmla="*/ 1900238 h 6886576"/>
              <a:gd name="connsiteX43" fmla="*/ 491072 w 5511704"/>
              <a:gd name="connsiteY43" fmla="*/ 1982391 h 6886576"/>
              <a:gd name="connsiteX44" fmla="*/ 880671 w 5511704"/>
              <a:gd name="connsiteY44" fmla="*/ 2200276 h 6886576"/>
              <a:gd name="connsiteX45" fmla="*/ 991154 w 5511704"/>
              <a:gd name="connsiteY45" fmla="*/ 2336007 h 6886576"/>
              <a:gd name="connsiteX46" fmla="*/ 1107453 w 5511704"/>
              <a:gd name="connsiteY46" fmla="*/ 2411016 h 6886576"/>
              <a:gd name="connsiteX47" fmla="*/ 1270270 w 5511704"/>
              <a:gd name="connsiteY47" fmla="*/ 2411016 h 6886576"/>
              <a:gd name="connsiteX48" fmla="*/ 1386568 w 5511704"/>
              <a:gd name="connsiteY48" fmla="*/ 2528889 h 6886576"/>
              <a:gd name="connsiteX49" fmla="*/ 1267362 w 5511704"/>
              <a:gd name="connsiteY49" fmla="*/ 2553891 h 6886576"/>
              <a:gd name="connsiteX50" fmla="*/ 1127805 w 5511704"/>
              <a:gd name="connsiteY50" fmla="*/ 2536032 h 6886576"/>
              <a:gd name="connsiteX51" fmla="*/ 970802 w 5511704"/>
              <a:gd name="connsiteY51" fmla="*/ 2575322 h 6886576"/>
              <a:gd name="connsiteX52" fmla="*/ 825429 w 5511704"/>
              <a:gd name="connsiteY52" fmla="*/ 2543176 h 6886576"/>
              <a:gd name="connsiteX53" fmla="*/ 650982 w 5511704"/>
              <a:gd name="connsiteY53" fmla="*/ 2564607 h 6886576"/>
              <a:gd name="connsiteX54" fmla="*/ 595740 w 5511704"/>
              <a:gd name="connsiteY54" fmla="*/ 2703909 h 6886576"/>
              <a:gd name="connsiteX55" fmla="*/ 578296 w 5511704"/>
              <a:gd name="connsiteY55" fmla="*/ 2714626 h 6886576"/>
              <a:gd name="connsiteX56" fmla="*/ 255568 w 5511704"/>
              <a:gd name="connsiteY56" fmla="*/ 2936081 h 6886576"/>
              <a:gd name="connsiteX57" fmla="*/ 165437 w 5511704"/>
              <a:gd name="connsiteY57" fmla="*/ 2953941 h 6886576"/>
              <a:gd name="connsiteX58" fmla="*/ 697501 w 5511704"/>
              <a:gd name="connsiteY58" fmla="*/ 3343275 h 6886576"/>
              <a:gd name="connsiteX59" fmla="*/ 339884 w 5511704"/>
              <a:gd name="connsiteY59" fmla="*/ 3243263 h 6886576"/>
              <a:gd name="connsiteX60" fmla="*/ 290458 w 5511704"/>
              <a:gd name="connsiteY60" fmla="*/ 3407569 h 6886576"/>
              <a:gd name="connsiteX61" fmla="*/ 459090 w 5511704"/>
              <a:gd name="connsiteY61" fmla="*/ 3554016 h 6886576"/>
              <a:gd name="connsiteX62" fmla="*/ 520147 w 5511704"/>
              <a:gd name="connsiteY62" fmla="*/ 3843338 h 6886576"/>
              <a:gd name="connsiteX63" fmla="*/ 491072 w 5511704"/>
              <a:gd name="connsiteY63" fmla="*/ 4107657 h 6886576"/>
              <a:gd name="connsiteX64" fmla="*/ 418386 w 5511704"/>
              <a:gd name="connsiteY64" fmla="*/ 4189810 h 6886576"/>
              <a:gd name="connsiteX65" fmla="*/ 313718 w 5511704"/>
              <a:gd name="connsiteY65" fmla="*/ 4339829 h 6886576"/>
              <a:gd name="connsiteX66" fmla="*/ 249753 w 5511704"/>
              <a:gd name="connsiteY66" fmla="*/ 4432698 h 6886576"/>
              <a:gd name="connsiteX67" fmla="*/ 25879 w 5511704"/>
              <a:gd name="connsiteY67" fmla="*/ 4396979 h 6886576"/>
              <a:gd name="connsiteX68" fmla="*/ 325347 w 5511704"/>
              <a:gd name="connsiteY68" fmla="*/ 4632722 h 6886576"/>
              <a:gd name="connsiteX69" fmla="*/ 84029 w 5511704"/>
              <a:gd name="connsiteY69" fmla="*/ 4604147 h 6886576"/>
              <a:gd name="connsiteX70" fmla="*/ 5527 w 5511704"/>
              <a:gd name="connsiteY70" fmla="*/ 4622007 h 6886576"/>
              <a:gd name="connsiteX71" fmla="*/ 49139 w 5511704"/>
              <a:gd name="connsiteY71" fmla="*/ 4697016 h 6886576"/>
              <a:gd name="connsiteX72" fmla="*/ 226494 w 5511704"/>
              <a:gd name="connsiteY72" fmla="*/ 4825604 h 6886576"/>
              <a:gd name="connsiteX73" fmla="*/ 592833 w 5511704"/>
              <a:gd name="connsiteY73" fmla="*/ 5175647 h 6886576"/>
              <a:gd name="connsiteX74" fmla="*/ 238123 w 5511704"/>
              <a:gd name="connsiteY74" fmla="*/ 5014913 h 6886576"/>
              <a:gd name="connsiteX75" fmla="*/ 610278 w 5511704"/>
              <a:gd name="connsiteY75" fmla="*/ 5375673 h 6886576"/>
              <a:gd name="connsiteX76" fmla="*/ 691686 w 5511704"/>
              <a:gd name="connsiteY76" fmla="*/ 5497116 h 6886576"/>
              <a:gd name="connsiteX77" fmla="*/ 860319 w 5511704"/>
              <a:gd name="connsiteY77" fmla="*/ 5793582 h 6886576"/>
              <a:gd name="connsiteX78" fmla="*/ 851597 w 5511704"/>
              <a:gd name="connsiteY78" fmla="*/ 5825729 h 6886576"/>
              <a:gd name="connsiteX79" fmla="*/ 659704 w 5511704"/>
              <a:gd name="connsiteY79" fmla="*/ 5779295 h 6886576"/>
              <a:gd name="connsiteX80" fmla="*/ 909746 w 5511704"/>
              <a:gd name="connsiteY80" fmla="*/ 6029326 h 6886576"/>
              <a:gd name="connsiteX81" fmla="*/ 1168509 w 5511704"/>
              <a:gd name="connsiteY81" fmla="*/ 6222207 h 6886576"/>
              <a:gd name="connsiteX82" fmla="*/ 985339 w 5511704"/>
              <a:gd name="connsiteY82" fmla="*/ 6193632 h 6886576"/>
              <a:gd name="connsiteX83" fmla="*/ 732391 w 5511704"/>
              <a:gd name="connsiteY83" fmla="*/ 6082904 h 6886576"/>
              <a:gd name="connsiteX84" fmla="*/ 645167 w 5511704"/>
              <a:gd name="connsiteY84" fmla="*/ 6125766 h 6886576"/>
              <a:gd name="connsiteX85" fmla="*/ 883579 w 5511704"/>
              <a:gd name="connsiteY85" fmla="*/ 6307932 h 6886576"/>
              <a:gd name="connsiteX86" fmla="*/ 1020229 w 5511704"/>
              <a:gd name="connsiteY86" fmla="*/ 6393657 h 6886576"/>
              <a:gd name="connsiteX87" fmla="*/ 1075471 w 5511704"/>
              <a:gd name="connsiteY87" fmla="*/ 6457950 h 6886576"/>
              <a:gd name="connsiteX88" fmla="*/ 1232473 w 5511704"/>
              <a:gd name="connsiteY88" fmla="*/ 6686551 h 6886576"/>
              <a:gd name="connsiteX89" fmla="*/ 1592997 w 5511704"/>
              <a:gd name="connsiteY89" fmla="*/ 6886576 h 6886576"/>
              <a:gd name="connsiteX90" fmla="*/ 5511704 w 5511704"/>
              <a:gd name="connsiteY90" fmla="*/ 6886576 h 688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11704" h="6886576">
                <a:moveTo>
                  <a:pt x="5511704" y="0"/>
                </a:moveTo>
                <a:lnTo>
                  <a:pt x="1008599" y="0"/>
                </a:lnTo>
                <a:cubicBezTo>
                  <a:pt x="1110360" y="35719"/>
                  <a:pt x="1209214" y="78581"/>
                  <a:pt x="1310975" y="110728"/>
                </a:cubicBezTo>
                <a:cubicBezTo>
                  <a:pt x="1296437" y="146447"/>
                  <a:pt x="1281900" y="139303"/>
                  <a:pt x="1267362" y="135731"/>
                </a:cubicBezTo>
                <a:cubicBezTo>
                  <a:pt x="1180139" y="121445"/>
                  <a:pt x="1090008" y="110728"/>
                  <a:pt x="1005692" y="71437"/>
                </a:cubicBezTo>
                <a:cubicBezTo>
                  <a:pt x="985339" y="64294"/>
                  <a:pt x="962080" y="64294"/>
                  <a:pt x="953358" y="89297"/>
                </a:cubicBezTo>
                <a:cubicBezTo>
                  <a:pt x="938820" y="125016"/>
                  <a:pt x="959172" y="146447"/>
                  <a:pt x="979525" y="164307"/>
                </a:cubicBezTo>
                <a:cubicBezTo>
                  <a:pt x="1014414" y="196453"/>
                  <a:pt x="1055118" y="189310"/>
                  <a:pt x="1092915" y="192882"/>
                </a:cubicBezTo>
                <a:cubicBezTo>
                  <a:pt x="1197583" y="210741"/>
                  <a:pt x="1247011" y="260747"/>
                  <a:pt x="1270270" y="375047"/>
                </a:cubicBezTo>
                <a:cubicBezTo>
                  <a:pt x="1180139" y="328613"/>
                  <a:pt x="1090008" y="385763"/>
                  <a:pt x="1002784" y="353615"/>
                </a:cubicBezTo>
                <a:cubicBezTo>
                  <a:pt x="979525" y="346472"/>
                  <a:pt x="944635" y="357188"/>
                  <a:pt x="956265" y="396479"/>
                </a:cubicBezTo>
                <a:cubicBezTo>
                  <a:pt x="967894" y="432198"/>
                  <a:pt x="1005692" y="460772"/>
                  <a:pt x="938820" y="453629"/>
                </a:cubicBezTo>
                <a:cubicBezTo>
                  <a:pt x="889393" y="450056"/>
                  <a:pt x="874856" y="407194"/>
                  <a:pt x="860319" y="360759"/>
                </a:cubicBezTo>
                <a:cubicBezTo>
                  <a:pt x="848689" y="335757"/>
                  <a:pt x="816707" y="321469"/>
                  <a:pt x="793447" y="335757"/>
                </a:cubicBezTo>
                <a:cubicBezTo>
                  <a:pt x="764373" y="350044"/>
                  <a:pt x="773095" y="389335"/>
                  <a:pt x="773095" y="417910"/>
                </a:cubicBezTo>
                <a:cubicBezTo>
                  <a:pt x="770187" y="471488"/>
                  <a:pt x="793447" y="496491"/>
                  <a:pt x="834151" y="507206"/>
                </a:cubicBezTo>
                <a:cubicBezTo>
                  <a:pt x="883579" y="521494"/>
                  <a:pt x="933005" y="539354"/>
                  <a:pt x="996969" y="560785"/>
                </a:cubicBezTo>
                <a:cubicBezTo>
                  <a:pt x="927190" y="596503"/>
                  <a:pt x="874856" y="589360"/>
                  <a:pt x="822522" y="560785"/>
                </a:cubicBezTo>
                <a:cubicBezTo>
                  <a:pt x="758558" y="528637"/>
                  <a:pt x="674242" y="485775"/>
                  <a:pt x="621908" y="525066"/>
                </a:cubicBezTo>
                <a:cubicBezTo>
                  <a:pt x="543407" y="582216"/>
                  <a:pt x="479443" y="546497"/>
                  <a:pt x="409664" y="535781"/>
                </a:cubicBezTo>
                <a:cubicBezTo>
                  <a:pt x="264290" y="514350"/>
                  <a:pt x="354422" y="482204"/>
                  <a:pt x="209049" y="464344"/>
                </a:cubicBezTo>
                <a:cubicBezTo>
                  <a:pt x="150900" y="457200"/>
                  <a:pt x="89843" y="428625"/>
                  <a:pt x="5527" y="467916"/>
                </a:cubicBezTo>
                <a:cubicBezTo>
                  <a:pt x="386404" y="675085"/>
                  <a:pt x="566666" y="660797"/>
                  <a:pt x="906838" y="914400"/>
                </a:cubicBezTo>
                <a:cubicBezTo>
                  <a:pt x="892301" y="939404"/>
                  <a:pt x="877764" y="928688"/>
                  <a:pt x="863226" y="925116"/>
                </a:cubicBezTo>
                <a:cubicBezTo>
                  <a:pt x="839967" y="921544"/>
                  <a:pt x="810892" y="907256"/>
                  <a:pt x="805077" y="953691"/>
                </a:cubicBezTo>
                <a:cubicBezTo>
                  <a:pt x="802169" y="989410"/>
                  <a:pt x="819615" y="1007269"/>
                  <a:pt x="848689" y="1010841"/>
                </a:cubicBezTo>
                <a:cubicBezTo>
                  <a:pt x="933005" y="1025129"/>
                  <a:pt x="1008599" y="1075135"/>
                  <a:pt x="1084193" y="1117997"/>
                </a:cubicBezTo>
                <a:cubicBezTo>
                  <a:pt x="1119082" y="1135857"/>
                  <a:pt x="1156879" y="1160860"/>
                  <a:pt x="1142342" y="1225153"/>
                </a:cubicBezTo>
                <a:cubicBezTo>
                  <a:pt x="1113268" y="1243013"/>
                  <a:pt x="1092915" y="1218009"/>
                  <a:pt x="1069655" y="1214438"/>
                </a:cubicBezTo>
                <a:cubicBezTo>
                  <a:pt x="1046396" y="1210866"/>
                  <a:pt x="991154" y="1225153"/>
                  <a:pt x="1005692" y="1235869"/>
                </a:cubicBezTo>
                <a:cubicBezTo>
                  <a:pt x="1072563" y="1275159"/>
                  <a:pt x="950450" y="1371600"/>
                  <a:pt x="1031858" y="1371600"/>
                </a:cubicBezTo>
                <a:cubicBezTo>
                  <a:pt x="1165601" y="1371600"/>
                  <a:pt x="1238288" y="1543050"/>
                  <a:pt x="1366216" y="1546622"/>
                </a:cubicBezTo>
                <a:cubicBezTo>
                  <a:pt x="1386568" y="1546622"/>
                  <a:pt x="1395290" y="1578770"/>
                  <a:pt x="1395290" y="1603772"/>
                </a:cubicBezTo>
                <a:cubicBezTo>
                  <a:pt x="1395290" y="1635920"/>
                  <a:pt x="1374939" y="1639491"/>
                  <a:pt x="1354586" y="1643063"/>
                </a:cubicBezTo>
                <a:cubicBezTo>
                  <a:pt x="1322604" y="1646635"/>
                  <a:pt x="1287715" y="1603772"/>
                  <a:pt x="1247011" y="1664494"/>
                </a:cubicBezTo>
                <a:cubicBezTo>
                  <a:pt x="1322604" y="1700213"/>
                  <a:pt x="1401105" y="1735932"/>
                  <a:pt x="1398198" y="1857375"/>
                </a:cubicBezTo>
                <a:cubicBezTo>
                  <a:pt x="1398198" y="1889523"/>
                  <a:pt x="1430180" y="1903810"/>
                  <a:pt x="1453440" y="1910954"/>
                </a:cubicBezTo>
                <a:cubicBezTo>
                  <a:pt x="1494144" y="1925241"/>
                  <a:pt x="1526126" y="1946673"/>
                  <a:pt x="1549386" y="1993106"/>
                </a:cubicBezTo>
                <a:cubicBezTo>
                  <a:pt x="1549386" y="2003822"/>
                  <a:pt x="1549386" y="2010966"/>
                  <a:pt x="1549386" y="2021681"/>
                </a:cubicBezTo>
                <a:cubicBezTo>
                  <a:pt x="1543571" y="2132410"/>
                  <a:pt x="1485422" y="2128838"/>
                  <a:pt x="1421458" y="2110978"/>
                </a:cubicBezTo>
                <a:cubicBezTo>
                  <a:pt x="1345864" y="2089547"/>
                  <a:pt x="1270270" y="2046685"/>
                  <a:pt x="1188861" y="2085976"/>
                </a:cubicBezTo>
                <a:cubicBezTo>
                  <a:pt x="1302252" y="2139554"/>
                  <a:pt x="1427272" y="2143126"/>
                  <a:pt x="1531941" y="2218135"/>
                </a:cubicBezTo>
                <a:cubicBezTo>
                  <a:pt x="1142342" y="2232422"/>
                  <a:pt x="799262" y="1993106"/>
                  <a:pt x="421293" y="1900238"/>
                </a:cubicBezTo>
                <a:cubicBezTo>
                  <a:pt x="432923" y="1960960"/>
                  <a:pt x="464905" y="1975247"/>
                  <a:pt x="491072" y="1982391"/>
                </a:cubicBezTo>
                <a:cubicBezTo>
                  <a:pt x="630630" y="2028825"/>
                  <a:pt x="752743" y="2121695"/>
                  <a:pt x="880671" y="2200276"/>
                </a:cubicBezTo>
                <a:cubicBezTo>
                  <a:pt x="933005" y="2232422"/>
                  <a:pt x="970802" y="2268142"/>
                  <a:pt x="991154" y="2336007"/>
                </a:cubicBezTo>
                <a:cubicBezTo>
                  <a:pt x="1008599" y="2400300"/>
                  <a:pt x="1043489" y="2428875"/>
                  <a:pt x="1107453" y="2411016"/>
                </a:cubicBezTo>
                <a:cubicBezTo>
                  <a:pt x="1159787" y="2396729"/>
                  <a:pt x="1215029" y="2403873"/>
                  <a:pt x="1270270" y="2411016"/>
                </a:cubicBezTo>
                <a:cubicBezTo>
                  <a:pt x="1331326" y="2418160"/>
                  <a:pt x="1401105" y="2489597"/>
                  <a:pt x="1386568" y="2528889"/>
                </a:cubicBezTo>
                <a:cubicBezTo>
                  <a:pt x="1357494" y="2593182"/>
                  <a:pt x="1308067" y="2561035"/>
                  <a:pt x="1267362" y="2553891"/>
                </a:cubicBezTo>
                <a:cubicBezTo>
                  <a:pt x="1217936" y="2546748"/>
                  <a:pt x="1127805" y="2528889"/>
                  <a:pt x="1127805" y="2536032"/>
                </a:cubicBezTo>
                <a:cubicBezTo>
                  <a:pt x="1095822" y="2696766"/>
                  <a:pt x="1023136" y="2575322"/>
                  <a:pt x="970802" y="2575322"/>
                </a:cubicBezTo>
                <a:cubicBezTo>
                  <a:pt x="921375" y="2575322"/>
                  <a:pt x="871949" y="2557463"/>
                  <a:pt x="825429" y="2543176"/>
                </a:cubicBezTo>
                <a:cubicBezTo>
                  <a:pt x="764373" y="2525316"/>
                  <a:pt x="709132" y="2557463"/>
                  <a:pt x="650982" y="2564607"/>
                </a:cubicBezTo>
                <a:cubicBezTo>
                  <a:pt x="598648" y="2571751"/>
                  <a:pt x="627722" y="2664620"/>
                  <a:pt x="595740" y="2703909"/>
                </a:cubicBezTo>
                <a:cubicBezTo>
                  <a:pt x="589926" y="2714626"/>
                  <a:pt x="584111" y="2714626"/>
                  <a:pt x="578296" y="2714626"/>
                </a:cubicBezTo>
                <a:cubicBezTo>
                  <a:pt x="560851" y="2993232"/>
                  <a:pt x="255568" y="2925366"/>
                  <a:pt x="255568" y="2936081"/>
                </a:cubicBezTo>
                <a:cubicBezTo>
                  <a:pt x="229401" y="2953941"/>
                  <a:pt x="197419" y="2911079"/>
                  <a:pt x="165437" y="2953941"/>
                </a:cubicBezTo>
                <a:cubicBezTo>
                  <a:pt x="302087" y="3150394"/>
                  <a:pt x="511425" y="3196828"/>
                  <a:pt x="697501" y="3343275"/>
                </a:cubicBezTo>
                <a:cubicBezTo>
                  <a:pt x="543407" y="3393282"/>
                  <a:pt x="453275" y="3221832"/>
                  <a:pt x="339884" y="3243263"/>
                </a:cubicBezTo>
                <a:cubicBezTo>
                  <a:pt x="284643" y="3296842"/>
                  <a:pt x="450368" y="3382566"/>
                  <a:pt x="290458" y="3407569"/>
                </a:cubicBezTo>
                <a:cubicBezTo>
                  <a:pt x="360236" y="3454004"/>
                  <a:pt x="409664" y="3500439"/>
                  <a:pt x="459090" y="3554016"/>
                </a:cubicBezTo>
                <a:cubicBezTo>
                  <a:pt x="543407" y="3650457"/>
                  <a:pt x="560851" y="3714751"/>
                  <a:pt x="520147" y="3843338"/>
                </a:cubicBezTo>
                <a:cubicBezTo>
                  <a:pt x="493979" y="3929063"/>
                  <a:pt x="456183" y="4007645"/>
                  <a:pt x="491072" y="4107657"/>
                </a:cubicBezTo>
                <a:cubicBezTo>
                  <a:pt x="514332" y="4175522"/>
                  <a:pt x="505609" y="4221957"/>
                  <a:pt x="418386" y="4189810"/>
                </a:cubicBezTo>
                <a:cubicBezTo>
                  <a:pt x="325347" y="4157663"/>
                  <a:pt x="290458" y="4218386"/>
                  <a:pt x="313718" y="4339829"/>
                </a:cubicBezTo>
                <a:cubicBezTo>
                  <a:pt x="328254" y="4418410"/>
                  <a:pt x="313718" y="4443413"/>
                  <a:pt x="249753" y="4432698"/>
                </a:cubicBezTo>
                <a:cubicBezTo>
                  <a:pt x="179975" y="4421982"/>
                  <a:pt x="113103" y="4371976"/>
                  <a:pt x="25879" y="4396979"/>
                </a:cubicBezTo>
                <a:cubicBezTo>
                  <a:pt x="95658" y="4539854"/>
                  <a:pt x="243939" y="4496991"/>
                  <a:pt x="325347" y="4632722"/>
                </a:cubicBezTo>
                <a:cubicBezTo>
                  <a:pt x="229401" y="4632722"/>
                  <a:pt x="153807" y="4632722"/>
                  <a:pt x="84029" y="4604147"/>
                </a:cubicBezTo>
                <a:cubicBezTo>
                  <a:pt x="54954" y="4593433"/>
                  <a:pt x="22972" y="4579145"/>
                  <a:pt x="5527" y="4622007"/>
                </a:cubicBezTo>
                <a:cubicBezTo>
                  <a:pt x="-14826" y="4672014"/>
                  <a:pt x="25879" y="4689872"/>
                  <a:pt x="49139" y="4697016"/>
                </a:cubicBezTo>
                <a:cubicBezTo>
                  <a:pt x="116011" y="4722019"/>
                  <a:pt x="168344" y="4779170"/>
                  <a:pt x="226494" y="4825604"/>
                </a:cubicBezTo>
                <a:cubicBezTo>
                  <a:pt x="351514" y="4925616"/>
                  <a:pt x="488165" y="5011341"/>
                  <a:pt x="592833" y="5175647"/>
                </a:cubicBezTo>
                <a:cubicBezTo>
                  <a:pt x="461997" y="5132785"/>
                  <a:pt x="363144" y="5032772"/>
                  <a:pt x="238123" y="5014913"/>
                </a:cubicBezTo>
                <a:cubicBezTo>
                  <a:pt x="345700" y="5164932"/>
                  <a:pt x="482350" y="5264944"/>
                  <a:pt x="610278" y="5375673"/>
                </a:cubicBezTo>
                <a:cubicBezTo>
                  <a:pt x="648075" y="5407819"/>
                  <a:pt x="685872" y="5429250"/>
                  <a:pt x="691686" y="5497116"/>
                </a:cubicBezTo>
                <a:cubicBezTo>
                  <a:pt x="709132" y="5629276"/>
                  <a:pt x="755650" y="5736432"/>
                  <a:pt x="860319" y="5793582"/>
                </a:cubicBezTo>
                <a:cubicBezTo>
                  <a:pt x="860319" y="5793582"/>
                  <a:pt x="854504" y="5815013"/>
                  <a:pt x="851597" y="5825729"/>
                </a:cubicBezTo>
                <a:cubicBezTo>
                  <a:pt x="787632" y="5829301"/>
                  <a:pt x="738206" y="5750720"/>
                  <a:pt x="659704" y="5779295"/>
                </a:cubicBezTo>
                <a:cubicBezTo>
                  <a:pt x="738206" y="5886451"/>
                  <a:pt x="802169" y="5979319"/>
                  <a:pt x="909746" y="6029326"/>
                </a:cubicBezTo>
                <a:cubicBezTo>
                  <a:pt x="996969" y="6068616"/>
                  <a:pt x="1104545" y="6093620"/>
                  <a:pt x="1168509" y="6222207"/>
                </a:cubicBezTo>
                <a:cubicBezTo>
                  <a:pt x="1095822" y="6247210"/>
                  <a:pt x="1040581" y="6215063"/>
                  <a:pt x="985339" y="6193632"/>
                </a:cubicBezTo>
                <a:cubicBezTo>
                  <a:pt x="901023" y="6157913"/>
                  <a:pt x="816707" y="6118623"/>
                  <a:pt x="732391" y="6082904"/>
                </a:cubicBezTo>
                <a:cubicBezTo>
                  <a:pt x="700408" y="6068616"/>
                  <a:pt x="665519" y="6061472"/>
                  <a:pt x="645167" y="6125766"/>
                </a:cubicBezTo>
                <a:cubicBezTo>
                  <a:pt x="752743" y="6140053"/>
                  <a:pt x="816707" y="6225779"/>
                  <a:pt x="883579" y="6307932"/>
                </a:cubicBezTo>
                <a:cubicBezTo>
                  <a:pt x="921375" y="6354366"/>
                  <a:pt x="953358" y="6415088"/>
                  <a:pt x="1020229" y="6393657"/>
                </a:cubicBezTo>
                <a:cubicBezTo>
                  <a:pt x="1055118" y="6382942"/>
                  <a:pt x="1078378" y="6415088"/>
                  <a:pt x="1075471" y="6457950"/>
                </a:cubicBezTo>
                <a:cubicBezTo>
                  <a:pt x="1060933" y="6607970"/>
                  <a:pt x="1145250" y="6657976"/>
                  <a:pt x="1232473" y="6686551"/>
                </a:cubicBezTo>
                <a:cubicBezTo>
                  <a:pt x="1360401" y="6729413"/>
                  <a:pt x="1473792" y="6815138"/>
                  <a:pt x="1592997" y="6886576"/>
                </a:cubicBezTo>
                <a:lnTo>
                  <a:pt x="5511704" y="6886576"/>
                </a:lnTo>
                <a:close/>
              </a:path>
            </a:pathLst>
          </a:custGeom>
          <a:solidFill>
            <a:srgbClr val="82AB8D">
              <a:alpha val="20000"/>
            </a:srgb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A13FD54D-CB05-ED43-968F-57D4DEFEDF71}"/>
              </a:ext>
            </a:extLst>
          </p:cNvPr>
          <p:cNvSpPr>
            <a:spLocks noGrp="1"/>
          </p:cNvSpPr>
          <p:nvPr>
            <p:ph type="title"/>
          </p:nvPr>
        </p:nvSpPr>
        <p:spPr>
          <a:xfrm>
            <a:off x="838200" y="713312"/>
            <a:ext cx="3524250" cy="5431376"/>
          </a:xfrm>
        </p:spPr>
        <p:txBody>
          <a:bodyPr>
            <a:normAutofit/>
          </a:bodyPr>
          <a:lstStyle/>
          <a:p>
            <a:r>
              <a:rPr lang="en-US" dirty="0" err="1">
                <a:latin typeface="American Typewriter" panose="02090604020004020304" pitchFamily="18" charset="77"/>
              </a:rPr>
              <a:t>Đức</a:t>
            </a:r>
            <a:r>
              <a:rPr lang="en-US" dirty="0">
                <a:latin typeface="American Typewriter" panose="02090604020004020304" pitchFamily="18" charset="77"/>
              </a:rPr>
              <a:t> </a:t>
            </a:r>
            <a:r>
              <a:rPr lang="en-US" dirty="0" err="1">
                <a:latin typeface="American Typewriter" panose="02090604020004020304" pitchFamily="18" charset="77"/>
              </a:rPr>
              <a:t>Chúa</a:t>
            </a:r>
            <a:r>
              <a:rPr lang="en-US" dirty="0">
                <a:latin typeface="American Typewriter" panose="02090604020004020304" pitchFamily="18" charset="77"/>
              </a:rPr>
              <a:t> </a:t>
            </a:r>
            <a:r>
              <a:rPr lang="en-US" dirty="0" err="1">
                <a:latin typeface="American Typewriter" panose="02090604020004020304" pitchFamily="18" charset="77"/>
              </a:rPr>
              <a:t>Trời</a:t>
            </a:r>
            <a:r>
              <a:rPr lang="en-US" dirty="0">
                <a:latin typeface="American Typewriter" panose="02090604020004020304" pitchFamily="18" charset="77"/>
              </a:rPr>
              <a:t> </a:t>
            </a:r>
            <a:r>
              <a:rPr lang="en-US" dirty="0" err="1">
                <a:latin typeface="American Typewriter" panose="02090604020004020304" pitchFamily="18" charset="77"/>
              </a:rPr>
              <a:t>sai</a:t>
            </a:r>
            <a:r>
              <a:rPr lang="en-US" dirty="0">
                <a:latin typeface="American Typewriter" panose="02090604020004020304" pitchFamily="18" charset="77"/>
              </a:rPr>
              <a:t> </a:t>
            </a:r>
            <a:r>
              <a:rPr lang="en-US" dirty="0" err="1">
                <a:latin typeface="American Typewriter" panose="02090604020004020304" pitchFamily="18" charset="77"/>
              </a:rPr>
              <a:t>phái</a:t>
            </a:r>
            <a:r>
              <a:rPr lang="en-US" dirty="0">
                <a:latin typeface="American Typewriter" panose="02090604020004020304" pitchFamily="18" charset="77"/>
              </a:rPr>
              <a:t> </a:t>
            </a:r>
            <a:r>
              <a:rPr lang="en-US" dirty="0" err="1">
                <a:latin typeface="American Typewriter" panose="02090604020004020304" pitchFamily="18" charset="77"/>
              </a:rPr>
              <a:t>các</a:t>
            </a:r>
            <a:r>
              <a:rPr lang="en-US" dirty="0">
                <a:latin typeface="American Typewriter" panose="02090604020004020304" pitchFamily="18" charset="77"/>
              </a:rPr>
              <a:t> </a:t>
            </a:r>
            <a:r>
              <a:rPr lang="en-US" dirty="0" err="1">
                <a:latin typeface="American Typewriter" panose="02090604020004020304" pitchFamily="18" charset="77"/>
              </a:rPr>
              <a:t>Giáo</a:t>
            </a:r>
            <a:r>
              <a:rPr lang="en-US" dirty="0">
                <a:latin typeface="American Typewriter" panose="02090604020004020304" pitchFamily="18" charset="77"/>
              </a:rPr>
              <a:t> </a:t>
            </a:r>
            <a:r>
              <a:rPr lang="en-US" dirty="0" err="1">
                <a:latin typeface="American Typewriter" panose="02090604020004020304" pitchFamily="18" charset="77"/>
              </a:rPr>
              <a:t>sỉ</a:t>
            </a:r>
            <a:r>
              <a:rPr lang="en-US" dirty="0">
                <a:latin typeface="American Typewriter" panose="02090604020004020304" pitchFamily="18" charset="77"/>
              </a:rPr>
              <a:t> </a:t>
            </a:r>
            <a:r>
              <a:rPr lang="en-US" dirty="0" err="1">
                <a:latin typeface="American Typewriter" panose="02090604020004020304" pitchFamily="18" charset="77"/>
              </a:rPr>
              <a:t>từ</a:t>
            </a:r>
            <a:r>
              <a:rPr lang="en-US" dirty="0">
                <a:latin typeface="American Typewriter" panose="02090604020004020304" pitchFamily="18" charset="77"/>
              </a:rPr>
              <a:t> Ca-</a:t>
            </a:r>
            <a:r>
              <a:rPr lang="en-US" dirty="0" err="1">
                <a:latin typeface="American Typewriter" panose="02090604020004020304" pitchFamily="18" charset="77"/>
              </a:rPr>
              <a:t>na</a:t>
            </a:r>
            <a:r>
              <a:rPr lang="en-US" dirty="0">
                <a:latin typeface="American Typewriter" panose="02090604020004020304" pitchFamily="18" charset="77"/>
              </a:rPr>
              <a:t>-da </a:t>
            </a:r>
            <a:r>
              <a:rPr lang="en-US" dirty="0" err="1">
                <a:latin typeface="American Typewriter" panose="02090604020004020304" pitchFamily="18" charset="77"/>
              </a:rPr>
              <a:t>và</a:t>
            </a:r>
            <a:r>
              <a:rPr lang="en-US" dirty="0">
                <a:latin typeface="American Typewriter" panose="02090604020004020304" pitchFamily="18" charset="77"/>
              </a:rPr>
              <a:t> </a:t>
            </a:r>
            <a:r>
              <a:rPr lang="en-US" dirty="0" err="1">
                <a:latin typeface="American Typewriter" panose="02090604020004020304" pitchFamily="18" charset="77"/>
              </a:rPr>
              <a:t>Hoa-Kỳ</a:t>
            </a:r>
            <a:r>
              <a:rPr lang="en-US" dirty="0">
                <a:latin typeface="American Typewriter" panose="02090604020004020304" pitchFamily="18" charset="77"/>
              </a:rPr>
              <a:t> </a:t>
            </a:r>
            <a:r>
              <a:rPr lang="en-US" dirty="0" err="1">
                <a:latin typeface="American Typewriter" panose="02090604020004020304" pitchFamily="18" charset="77"/>
              </a:rPr>
              <a:t>đến</a:t>
            </a:r>
            <a:r>
              <a:rPr lang="en-US" dirty="0">
                <a:latin typeface="American Typewriter" panose="02090604020004020304" pitchFamily="18" charset="77"/>
              </a:rPr>
              <a:t> </a:t>
            </a:r>
            <a:r>
              <a:rPr lang="en-US" dirty="0" err="1">
                <a:latin typeface="American Typewriter" panose="02090604020004020304" pitchFamily="18" charset="77"/>
              </a:rPr>
              <a:t>Việt</a:t>
            </a:r>
            <a:r>
              <a:rPr lang="en-US" dirty="0">
                <a:latin typeface="American Typewriter" panose="02090604020004020304" pitchFamily="18" charset="77"/>
              </a:rPr>
              <a:t> Nam </a:t>
            </a:r>
            <a:r>
              <a:rPr lang="en-US" dirty="0" err="1">
                <a:latin typeface="American Typewriter" panose="02090604020004020304" pitchFamily="18" charset="77"/>
              </a:rPr>
              <a:t>từ</a:t>
            </a:r>
            <a:r>
              <a:rPr lang="en-US" dirty="0">
                <a:latin typeface="American Typewriter" panose="02090604020004020304" pitchFamily="18" charset="77"/>
              </a:rPr>
              <a:t> </a:t>
            </a:r>
            <a:r>
              <a:rPr lang="en-US" dirty="0" err="1">
                <a:latin typeface="American Typewriter" panose="02090604020004020304" pitchFamily="18" charset="77"/>
              </a:rPr>
              <a:t>đầu</a:t>
            </a:r>
            <a:r>
              <a:rPr lang="en-US" dirty="0">
                <a:latin typeface="American Typewriter" panose="02090604020004020304" pitchFamily="18" charset="77"/>
              </a:rPr>
              <a:t> </a:t>
            </a:r>
            <a:r>
              <a:rPr lang="en-US" dirty="0" err="1">
                <a:latin typeface="American Typewriter" panose="02090604020004020304" pitchFamily="18" charset="77"/>
              </a:rPr>
              <a:t>thế</a:t>
            </a:r>
            <a:r>
              <a:rPr lang="en-US" dirty="0">
                <a:latin typeface="American Typewriter" panose="02090604020004020304" pitchFamily="18" charset="77"/>
              </a:rPr>
              <a:t> </a:t>
            </a:r>
            <a:r>
              <a:rPr lang="en-US" dirty="0" err="1">
                <a:latin typeface="American Typewriter" panose="02090604020004020304" pitchFamily="18" charset="77"/>
              </a:rPr>
              <a:t>kỷ</a:t>
            </a:r>
            <a:r>
              <a:rPr lang="en-US" dirty="0">
                <a:latin typeface="American Typewriter" panose="02090604020004020304" pitchFamily="18" charset="77"/>
              </a:rPr>
              <a:t> 20</a:t>
            </a:r>
          </a:p>
        </p:txBody>
      </p:sp>
      <p:sp>
        <p:nvSpPr>
          <p:cNvPr id="3" name="Content Placeholder 2">
            <a:extLst>
              <a:ext uri="{FF2B5EF4-FFF2-40B4-BE49-F238E27FC236}">
                <a16:creationId xmlns:a16="http://schemas.microsoft.com/office/drawing/2014/main" id="{D6B39350-EBB5-BB46-905F-91785D81D291}"/>
              </a:ext>
            </a:extLst>
          </p:cNvPr>
          <p:cNvSpPr>
            <a:spLocks noGrp="1"/>
          </p:cNvSpPr>
          <p:nvPr>
            <p:ph idx="1"/>
          </p:nvPr>
        </p:nvSpPr>
        <p:spPr>
          <a:xfrm>
            <a:off x="6095999" y="713313"/>
            <a:ext cx="5257801" cy="5431376"/>
          </a:xfrm>
        </p:spPr>
        <p:txBody>
          <a:bodyPr anchor="ctr">
            <a:normAutofit/>
          </a:bodyPr>
          <a:lstStyle/>
          <a:p>
            <a:pPr marL="0" indent="0">
              <a:buNone/>
            </a:pPr>
            <a:r>
              <a:rPr lang="vi-VN" sz="2000" dirty="0"/>
              <a:t>Hơn 100 Giáo sỉ Ca-na-da, Hoa-kỳ và Châu âu đã đến Việt nam hơn 100 năm trước. </a:t>
            </a:r>
          </a:p>
          <a:p>
            <a:pPr marL="0" indent="0">
              <a:buNone/>
            </a:pPr>
            <a:r>
              <a:rPr lang="vi-VN" sz="2000" dirty="0"/>
              <a:t>Bắt đầu từ Giáo sỉ Robert Jaffray, thông qua Hội Truyền Giáo Phước Âm Liên Hiệp (C&amp;MA) tại Trung Quốc 1911 cho đến 1975.</a:t>
            </a:r>
          </a:p>
          <a:p>
            <a:pPr marL="0" indent="0">
              <a:buNone/>
            </a:pPr>
            <a:endParaRPr lang="vi-VN" sz="2000" dirty="0"/>
          </a:p>
          <a:p>
            <a:pPr marL="0" indent="0">
              <a:buNone/>
            </a:pPr>
            <a:r>
              <a:rPr lang="vi-VN" sz="2000" dirty="0"/>
              <a:t>Để lại nhiều dấu ấn cho lịch sử HT Việt nam như bản dịch Kinh Thánh 1925 (từ bà GS Grace Cadman). </a:t>
            </a:r>
          </a:p>
          <a:p>
            <a:pPr marL="0" indent="0">
              <a:buNone/>
            </a:pPr>
            <a:r>
              <a:rPr lang="vi-VN" sz="2000" dirty="0"/>
              <a:t>Giáo sỉ Golden Smith thành lập Cơ đốc Truyền Giáo Hội tại Đà Nẵng.</a:t>
            </a:r>
          </a:p>
          <a:p>
            <a:pPr marL="0" indent="0">
              <a:buNone/>
            </a:pPr>
            <a:endParaRPr lang="vi-VN" sz="2000" dirty="0"/>
          </a:p>
          <a:p>
            <a:pPr marL="0" indent="0">
              <a:buNone/>
            </a:pPr>
            <a:r>
              <a:rPr lang="vi-VN" sz="2000" dirty="0"/>
              <a:t>Nhiều Giáo sỉ đã hy sinh tại Việt nam.</a:t>
            </a:r>
          </a:p>
        </p:txBody>
      </p:sp>
    </p:spTree>
    <p:extLst>
      <p:ext uri="{BB962C8B-B14F-4D97-AF65-F5344CB8AC3E}">
        <p14:creationId xmlns:p14="http://schemas.microsoft.com/office/powerpoint/2010/main" val="7231732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FBE20309-1FB9-4818-BAFA-9C4C053417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FBD77573-9EF2-4C35-8285-A1CF6FBB0E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511704" cy="6858000"/>
          </a:xfrm>
          <a:custGeom>
            <a:avLst/>
            <a:gdLst>
              <a:gd name="connsiteX0" fmla="*/ 5511704 w 5511704"/>
              <a:gd name="connsiteY0" fmla="*/ 0 h 6886576"/>
              <a:gd name="connsiteX1" fmla="*/ 1008599 w 5511704"/>
              <a:gd name="connsiteY1" fmla="*/ 0 h 6886576"/>
              <a:gd name="connsiteX2" fmla="*/ 1310975 w 5511704"/>
              <a:gd name="connsiteY2" fmla="*/ 110728 h 6886576"/>
              <a:gd name="connsiteX3" fmla="*/ 1267362 w 5511704"/>
              <a:gd name="connsiteY3" fmla="*/ 135731 h 6886576"/>
              <a:gd name="connsiteX4" fmla="*/ 1005692 w 5511704"/>
              <a:gd name="connsiteY4" fmla="*/ 71437 h 6886576"/>
              <a:gd name="connsiteX5" fmla="*/ 953358 w 5511704"/>
              <a:gd name="connsiteY5" fmla="*/ 89297 h 6886576"/>
              <a:gd name="connsiteX6" fmla="*/ 979525 w 5511704"/>
              <a:gd name="connsiteY6" fmla="*/ 164307 h 6886576"/>
              <a:gd name="connsiteX7" fmla="*/ 1092915 w 5511704"/>
              <a:gd name="connsiteY7" fmla="*/ 192882 h 6886576"/>
              <a:gd name="connsiteX8" fmla="*/ 1270270 w 5511704"/>
              <a:gd name="connsiteY8" fmla="*/ 375047 h 6886576"/>
              <a:gd name="connsiteX9" fmla="*/ 1002784 w 5511704"/>
              <a:gd name="connsiteY9" fmla="*/ 353615 h 6886576"/>
              <a:gd name="connsiteX10" fmla="*/ 956265 w 5511704"/>
              <a:gd name="connsiteY10" fmla="*/ 396479 h 6886576"/>
              <a:gd name="connsiteX11" fmla="*/ 938820 w 5511704"/>
              <a:gd name="connsiteY11" fmla="*/ 453629 h 6886576"/>
              <a:gd name="connsiteX12" fmla="*/ 860319 w 5511704"/>
              <a:gd name="connsiteY12" fmla="*/ 360759 h 6886576"/>
              <a:gd name="connsiteX13" fmla="*/ 793447 w 5511704"/>
              <a:gd name="connsiteY13" fmla="*/ 335757 h 6886576"/>
              <a:gd name="connsiteX14" fmla="*/ 773095 w 5511704"/>
              <a:gd name="connsiteY14" fmla="*/ 417910 h 6886576"/>
              <a:gd name="connsiteX15" fmla="*/ 834151 w 5511704"/>
              <a:gd name="connsiteY15" fmla="*/ 507206 h 6886576"/>
              <a:gd name="connsiteX16" fmla="*/ 996969 w 5511704"/>
              <a:gd name="connsiteY16" fmla="*/ 560785 h 6886576"/>
              <a:gd name="connsiteX17" fmla="*/ 822522 w 5511704"/>
              <a:gd name="connsiteY17" fmla="*/ 560785 h 6886576"/>
              <a:gd name="connsiteX18" fmla="*/ 621908 w 5511704"/>
              <a:gd name="connsiteY18" fmla="*/ 525066 h 6886576"/>
              <a:gd name="connsiteX19" fmla="*/ 409664 w 5511704"/>
              <a:gd name="connsiteY19" fmla="*/ 535781 h 6886576"/>
              <a:gd name="connsiteX20" fmla="*/ 209049 w 5511704"/>
              <a:gd name="connsiteY20" fmla="*/ 464344 h 6886576"/>
              <a:gd name="connsiteX21" fmla="*/ 5527 w 5511704"/>
              <a:gd name="connsiteY21" fmla="*/ 467916 h 6886576"/>
              <a:gd name="connsiteX22" fmla="*/ 906838 w 5511704"/>
              <a:gd name="connsiteY22" fmla="*/ 914400 h 6886576"/>
              <a:gd name="connsiteX23" fmla="*/ 863226 w 5511704"/>
              <a:gd name="connsiteY23" fmla="*/ 925116 h 6886576"/>
              <a:gd name="connsiteX24" fmla="*/ 805077 w 5511704"/>
              <a:gd name="connsiteY24" fmla="*/ 953691 h 6886576"/>
              <a:gd name="connsiteX25" fmla="*/ 848689 w 5511704"/>
              <a:gd name="connsiteY25" fmla="*/ 1010841 h 6886576"/>
              <a:gd name="connsiteX26" fmla="*/ 1084193 w 5511704"/>
              <a:gd name="connsiteY26" fmla="*/ 1117997 h 6886576"/>
              <a:gd name="connsiteX27" fmla="*/ 1142342 w 5511704"/>
              <a:gd name="connsiteY27" fmla="*/ 1225153 h 6886576"/>
              <a:gd name="connsiteX28" fmla="*/ 1069655 w 5511704"/>
              <a:gd name="connsiteY28" fmla="*/ 1214438 h 6886576"/>
              <a:gd name="connsiteX29" fmla="*/ 1005692 w 5511704"/>
              <a:gd name="connsiteY29" fmla="*/ 1235869 h 6886576"/>
              <a:gd name="connsiteX30" fmla="*/ 1031858 w 5511704"/>
              <a:gd name="connsiteY30" fmla="*/ 1371600 h 6886576"/>
              <a:gd name="connsiteX31" fmla="*/ 1366216 w 5511704"/>
              <a:gd name="connsiteY31" fmla="*/ 1546622 h 6886576"/>
              <a:gd name="connsiteX32" fmla="*/ 1395290 w 5511704"/>
              <a:gd name="connsiteY32" fmla="*/ 1603772 h 6886576"/>
              <a:gd name="connsiteX33" fmla="*/ 1354586 w 5511704"/>
              <a:gd name="connsiteY33" fmla="*/ 1643063 h 6886576"/>
              <a:gd name="connsiteX34" fmla="*/ 1247011 w 5511704"/>
              <a:gd name="connsiteY34" fmla="*/ 1664494 h 6886576"/>
              <a:gd name="connsiteX35" fmla="*/ 1398198 w 5511704"/>
              <a:gd name="connsiteY35" fmla="*/ 1857375 h 6886576"/>
              <a:gd name="connsiteX36" fmla="*/ 1453440 w 5511704"/>
              <a:gd name="connsiteY36" fmla="*/ 1910954 h 6886576"/>
              <a:gd name="connsiteX37" fmla="*/ 1549386 w 5511704"/>
              <a:gd name="connsiteY37" fmla="*/ 1993106 h 6886576"/>
              <a:gd name="connsiteX38" fmla="*/ 1549386 w 5511704"/>
              <a:gd name="connsiteY38" fmla="*/ 2021681 h 6886576"/>
              <a:gd name="connsiteX39" fmla="*/ 1421458 w 5511704"/>
              <a:gd name="connsiteY39" fmla="*/ 2110978 h 6886576"/>
              <a:gd name="connsiteX40" fmla="*/ 1188861 w 5511704"/>
              <a:gd name="connsiteY40" fmla="*/ 2085976 h 6886576"/>
              <a:gd name="connsiteX41" fmla="*/ 1531941 w 5511704"/>
              <a:gd name="connsiteY41" fmla="*/ 2218135 h 6886576"/>
              <a:gd name="connsiteX42" fmla="*/ 421293 w 5511704"/>
              <a:gd name="connsiteY42" fmla="*/ 1900238 h 6886576"/>
              <a:gd name="connsiteX43" fmla="*/ 491072 w 5511704"/>
              <a:gd name="connsiteY43" fmla="*/ 1982391 h 6886576"/>
              <a:gd name="connsiteX44" fmla="*/ 880671 w 5511704"/>
              <a:gd name="connsiteY44" fmla="*/ 2200276 h 6886576"/>
              <a:gd name="connsiteX45" fmla="*/ 991154 w 5511704"/>
              <a:gd name="connsiteY45" fmla="*/ 2336007 h 6886576"/>
              <a:gd name="connsiteX46" fmla="*/ 1107453 w 5511704"/>
              <a:gd name="connsiteY46" fmla="*/ 2411016 h 6886576"/>
              <a:gd name="connsiteX47" fmla="*/ 1270270 w 5511704"/>
              <a:gd name="connsiteY47" fmla="*/ 2411016 h 6886576"/>
              <a:gd name="connsiteX48" fmla="*/ 1386568 w 5511704"/>
              <a:gd name="connsiteY48" fmla="*/ 2528889 h 6886576"/>
              <a:gd name="connsiteX49" fmla="*/ 1267362 w 5511704"/>
              <a:gd name="connsiteY49" fmla="*/ 2553891 h 6886576"/>
              <a:gd name="connsiteX50" fmla="*/ 1127805 w 5511704"/>
              <a:gd name="connsiteY50" fmla="*/ 2536032 h 6886576"/>
              <a:gd name="connsiteX51" fmla="*/ 970802 w 5511704"/>
              <a:gd name="connsiteY51" fmla="*/ 2575322 h 6886576"/>
              <a:gd name="connsiteX52" fmla="*/ 825429 w 5511704"/>
              <a:gd name="connsiteY52" fmla="*/ 2543176 h 6886576"/>
              <a:gd name="connsiteX53" fmla="*/ 650982 w 5511704"/>
              <a:gd name="connsiteY53" fmla="*/ 2564607 h 6886576"/>
              <a:gd name="connsiteX54" fmla="*/ 595740 w 5511704"/>
              <a:gd name="connsiteY54" fmla="*/ 2703909 h 6886576"/>
              <a:gd name="connsiteX55" fmla="*/ 578296 w 5511704"/>
              <a:gd name="connsiteY55" fmla="*/ 2714626 h 6886576"/>
              <a:gd name="connsiteX56" fmla="*/ 255568 w 5511704"/>
              <a:gd name="connsiteY56" fmla="*/ 2936081 h 6886576"/>
              <a:gd name="connsiteX57" fmla="*/ 165437 w 5511704"/>
              <a:gd name="connsiteY57" fmla="*/ 2953941 h 6886576"/>
              <a:gd name="connsiteX58" fmla="*/ 697501 w 5511704"/>
              <a:gd name="connsiteY58" fmla="*/ 3343275 h 6886576"/>
              <a:gd name="connsiteX59" fmla="*/ 339884 w 5511704"/>
              <a:gd name="connsiteY59" fmla="*/ 3243263 h 6886576"/>
              <a:gd name="connsiteX60" fmla="*/ 290458 w 5511704"/>
              <a:gd name="connsiteY60" fmla="*/ 3407569 h 6886576"/>
              <a:gd name="connsiteX61" fmla="*/ 459090 w 5511704"/>
              <a:gd name="connsiteY61" fmla="*/ 3554016 h 6886576"/>
              <a:gd name="connsiteX62" fmla="*/ 520147 w 5511704"/>
              <a:gd name="connsiteY62" fmla="*/ 3843338 h 6886576"/>
              <a:gd name="connsiteX63" fmla="*/ 491072 w 5511704"/>
              <a:gd name="connsiteY63" fmla="*/ 4107657 h 6886576"/>
              <a:gd name="connsiteX64" fmla="*/ 418386 w 5511704"/>
              <a:gd name="connsiteY64" fmla="*/ 4189810 h 6886576"/>
              <a:gd name="connsiteX65" fmla="*/ 313718 w 5511704"/>
              <a:gd name="connsiteY65" fmla="*/ 4339829 h 6886576"/>
              <a:gd name="connsiteX66" fmla="*/ 249753 w 5511704"/>
              <a:gd name="connsiteY66" fmla="*/ 4432698 h 6886576"/>
              <a:gd name="connsiteX67" fmla="*/ 25879 w 5511704"/>
              <a:gd name="connsiteY67" fmla="*/ 4396979 h 6886576"/>
              <a:gd name="connsiteX68" fmla="*/ 325347 w 5511704"/>
              <a:gd name="connsiteY68" fmla="*/ 4632722 h 6886576"/>
              <a:gd name="connsiteX69" fmla="*/ 84029 w 5511704"/>
              <a:gd name="connsiteY69" fmla="*/ 4604147 h 6886576"/>
              <a:gd name="connsiteX70" fmla="*/ 5527 w 5511704"/>
              <a:gd name="connsiteY70" fmla="*/ 4622007 h 6886576"/>
              <a:gd name="connsiteX71" fmla="*/ 49139 w 5511704"/>
              <a:gd name="connsiteY71" fmla="*/ 4697016 h 6886576"/>
              <a:gd name="connsiteX72" fmla="*/ 226494 w 5511704"/>
              <a:gd name="connsiteY72" fmla="*/ 4825604 h 6886576"/>
              <a:gd name="connsiteX73" fmla="*/ 592833 w 5511704"/>
              <a:gd name="connsiteY73" fmla="*/ 5175647 h 6886576"/>
              <a:gd name="connsiteX74" fmla="*/ 238123 w 5511704"/>
              <a:gd name="connsiteY74" fmla="*/ 5014913 h 6886576"/>
              <a:gd name="connsiteX75" fmla="*/ 610278 w 5511704"/>
              <a:gd name="connsiteY75" fmla="*/ 5375673 h 6886576"/>
              <a:gd name="connsiteX76" fmla="*/ 691686 w 5511704"/>
              <a:gd name="connsiteY76" fmla="*/ 5497116 h 6886576"/>
              <a:gd name="connsiteX77" fmla="*/ 860319 w 5511704"/>
              <a:gd name="connsiteY77" fmla="*/ 5793582 h 6886576"/>
              <a:gd name="connsiteX78" fmla="*/ 851597 w 5511704"/>
              <a:gd name="connsiteY78" fmla="*/ 5825729 h 6886576"/>
              <a:gd name="connsiteX79" fmla="*/ 659704 w 5511704"/>
              <a:gd name="connsiteY79" fmla="*/ 5779295 h 6886576"/>
              <a:gd name="connsiteX80" fmla="*/ 909746 w 5511704"/>
              <a:gd name="connsiteY80" fmla="*/ 6029326 h 6886576"/>
              <a:gd name="connsiteX81" fmla="*/ 1168509 w 5511704"/>
              <a:gd name="connsiteY81" fmla="*/ 6222207 h 6886576"/>
              <a:gd name="connsiteX82" fmla="*/ 985339 w 5511704"/>
              <a:gd name="connsiteY82" fmla="*/ 6193632 h 6886576"/>
              <a:gd name="connsiteX83" fmla="*/ 732391 w 5511704"/>
              <a:gd name="connsiteY83" fmla="*/ 6082904 h 6886576"/>
              <a:gd name="connsiteX84" fmla="*/ 645167 w 5511704"/>
              <a:gd name="connsiteY84" fmla="*/ 6125766 h 6886576"/>
              <a:gd name="connsiteX85" fmla="*/ 883579 w 5511704"/>
              <a:gd name="connsiteY85" fmla="*/ 6307932 h 6886576"/>
              <a:gd name="connsiteX86" fmla="*/ 1020229 w 5511704"/>
              <a:gd name="connsiteY86" fmla="*/ 6393657 h 6886576"/>
              <a:gd name="connsiteX87" fmla="*/ 1075471 w 5511704"/>
              <a:gd name="connsiteY87" fmla="*/ 6457950 h 6886576"/>
              <a:gd name="connsiteX88" fmla="*/ 1232473 w 5511704"/>
              <a:gd name="connsiteY88" fmla="*/ 6686551 h 6886576"/>
              <a:gd name="connsiteX89" fmla="*/ 1592997 w 5511704"/>
              <a:gd name="connsiteY89" fmla="*/ 6886576 h 6886576"/>
              <a:gd name="connsiteX90" fmla="*/ 5511704 w 5511704"/>
              <a:gd name="connsiteY90" fmla="*/ 6886576 h 688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11704" h="6886576">
                <a:moveTo>
                  <a:pt x="5511704" y="0"/>
                </a:moveTo>
                <a:lnTo>
                  <a:pt x="1008599" y="0"/>
                </a:lnTo>
                <a:cubicBezTo>
                  <a:pt x="1110360" y="35719"/>
                  <a:pt x="1209214" y="78581"/>
                  <a:pt x="1310975" y="110728"/>
                </a:cubicBezTo>
                <a:cubicBezTo>
                  <a:pt x="1296437" y="146447"/>
                  <a:pt x="1281900" y="139303"/>
                  <a:pt x="1267362" y="135731"/>
                </a:cubicBezTo>
                <a:cubicBezTo>
                  <a:pt x="1180139" y="121445"/>
                  <a:pt x="1090008" y="110728"/>
                  <a:pt x="1005692" y="71437"/>
                </a:cubicBezTo>
                <a:cubicBezTo>
                  <a:pt x="985339" y="64294"/>
                  <a:pt x="962080" y="64294"/>
                  <a:pt x="953358" y="89297"/>
                </a:cubicBezTo>
                <a:cubicBezTo>
                  <a:pt x="938820" y="125016"/>
                  <a:pt x="959172" y="146447"/>
                  <a:pt x="979525" y="164307"/>
                </a:cubicBezTo>
                <a:cubicBezTo>
                  <a:pt x="1014414" y="196453"/>
                  <a:pt x="1055118" y="189310"/>
                  <a:pt x="1092915" y="192882"/>
                </a:cubicBezTo>
                <a:cubicBezTo>
                  <a:pt x="1197583" y="210741"/>
                  <a:pt x="1247011" y="260747"/>
                  <a:pt x="1270270" y="375047"/>
                </a:cubicBezTo>
                <a:cubicBezTo>
                  <a:pt x="1180139" y="328613"/>
                  <a:pt x="1090008" y="385763"/>
                  <a:pt x="1002784" y="353615"/>
                </a:cubicBezTo>
                <a:cubicBezTo>
                  <a:pt x="979525" y="346472"/>
                  <a:pt x="944635" y="357188"/>
                  <a:pt x="956265" y="396479"/>
                </a:cubicBezTo>
                <a:cubicBezTo>
                  <a:pt x="967894" y="432198"/>
                  <a:pt x="1005692" y="460772"/>
                  <a:pt x="938820" y="453629"/>
                </a:cubicBezTo>
                <a:cubicBezTo>
                  <a:pt x="889393" y="450056"/>
                  <a:pt x="874856" y="407194"/>
                  <a:pt x="860319" y="360759"/>
                </a:cubicBezTo>
                <a:cubicBezTo>
                  <a:pt x="848689" y="335757"/>
                  <a:pt x="816707" y="321469"/>
                  <a:pt x="793447" y="335757"/>
                </a:cubicBezTo>
                <a:cubicBezTo>
                  <a:pt x="764373" y="350044"/>
                  <a:pt x="773095" y="389335"/>
                  <a:pt x="773095" y="417910"/>
                </a:cubicBezTo>
                <a:cubicBezTo>
                  <a:pt x="770187" y="471488"/>
                  <a:pt x="793447" y="496491"/>
                  <a:pt x="834151" y="507206"/>
                </a:cubicBezTo>
                <a:cubicBezTo>
                  <a:pt x="883579" y="521494"/>
                  <a:pt x="933005" y="539354"/>
                  <a:pt x="996969" y="560785"/>
                </a:cubicBezTo>
                <a:cubicBezTo>
                  <a:pt x="927190" y="596503"/>
                  <a:pt x="874856" y="589360"/>
                  <a:pt x="822522" y="560785"/>
                </a:cubicBezTo>
                <a:cubicBezTo>
                  <a:pt x="758558" y="528637"/>
                  <a:pt x="674242" y="485775"/>
                  <a:pt x="621908" y="525066"/>
                </a:cubicBezTo>
                <a:cubicBezTo>
                  <a:pt x="543407" y="582216"/>
                  <a:pt x="479443" y="546497"/>
                  <a:pt x="409664" y="535781"/>
                </a:cubicBezTo>
                <a:cubicBezTo>
                  <a:pt x="264290" y="514350"/>
                  <a:pt x="354422" y="482204"/>
                  <a:pt x="209049" y="464344"/>
                </a:cubicBezTo>
                <a:cubicBezTo>
                  <a:pt x="150900" y="457200"/>
                  <a:pt x="89843" y="428625"/>
                  <a:pt x="5527" y="467916"/>
                </a:cubicBezTo>
                <a:cubicBezTo>
                  <a:pt x="386404" y="675085"/>
                  <a:pt x="566666" y="660797"/>
                  <a:pt x="906838" y="914400"/>
                </a:cubicBezTo>
                <a:cubicBezTo>
                  <a:pt x="892301" y="939404"/>
                  <a:pt x="877764" y="928688"/>
                  <a:pt x="863226" y="925116"/>
                </a:cubicBezTo>
                <a:cubicBezTo>
                  <a:pt x="839967" y="921544"/>
                  <a:pt x="810892" y="907256"/>
                  <a:pt x="805077" y="953691"/>
                </a:cubicBezTo>
                <a:cubicBezTo>
                  <a:pt x="802169" y="989410"/>
                  <a:pt x="819615" y="1007269"/>
                  <a:pt x="848689" y="1010841"/>
                </a:cubicBezTo>
                <a:cubicBezTo>
                  <a:pt x="933005" y="1025129"/>
                  <a:pt x="1008599" y="1075135"/>
                  <a:pt x="1084193" y="1117997"/>
                </a:cubicBezTo>
                <a:cubicBezTo>
                  <a:pt x="1119082" y="1135857"/>
                  <a:pt x="1156879" y="1160860"/>
                  <a:pt x="1142342" y="1225153"/>
                </a:cubicBezTo>
                <a:cubicBezTo>
                  <a:pt x="1113268" y="1243013"/>
                  <a:pt x="1092915" y="1218009"/>
                  <a:pt x="1069655" y="1214438"/>
                </a:cubicBezTo>
                <a:cubicBezTo>
                  <a:pt x="1046396" y="1210866"/>
                  <a:pt x="991154" y="1225153"/>
                  <a:pt x="1005692" y="1235869"/>
                </a:cubicBezTo>
                <a:cubicBezTo>
                  <a:pt x="1072563" y="1275159"/>
                  <a:pt x="950450" y="1371600"/>
                  <a:pt x="1031858" y="1371600"/>
                </a:cubicBezTo>
                <a:cubicBezTo>
                  <a:pt x="1165601" y="1371600"/>
                  <a:pt x="1238288" y="1543050"/>
                  <a:pt x="1366216" y="1546622"/>
                </a:cubicBezTo>
                <a:cubicBezTo>
                  <a:pt x="1386568" y="1546622"/>
                  <a:pt x="1395290" y="1578770"/>
                  <a:pt x="1395290" y="1603772"/>
                </a:cubicBezTo>
                <a:cubicBezTo>
                  <a:pt x="1395290" y="1635920"/>
                  <a:pt x="1374939" y="1639491"/>
                  <a:pt x="1354586" y="1643063"/>
                </a:cubicBezTo>
                <a:cubicBezTo>
                  <a:pt x="1322604" y="1646635"/>
                  <a:pt x="1287715" y="1603772"/>
                  <a:pt x="1247011" y="1664494"/>
                </a:cubicBezTo>
                <a:cubicBezTo>
                  <a:pt x="1322604" y="1700213"/>
                  <a:pt x="1401105" y="1735932"/>
                  <a:pt x="1398198" y="1857375"/>
                </a:cubicBezTo>
                <a:cubicBezTo>
                  <a:pt x="1398198" y="1889523"/>
                  <a:pt x="1430180" y="1903810"/>
                  <a:pt x="1453440" y="1910954"/>
                </a:cubicBezTo>
                <a:cubicBezTo>
                  <a:pt x="1494144" y="1925241"/>
                  <a:pt x="1526126" y="1946673"/>
                  <a:pt x="1549386" y="1993106"/>
                </a:cubicBezTo>
                <a:cubicBezTo>
                  <a:pt x="1549386" y="2003822"/>
                  <a:pt x="1549386" y="2010966"/>
                  <a:pt x="1549386" y="2021681"/>
                </a:cubicBezTo>
                <a:cubicBezTo>
                  <a:pt x="1543571" y="2132410"/>
                  <a:pt x="1485422" y="2128838"/>
                  <a:pt x="1421458" y="2110978"/>
                </a:cubicBezTo>
                <a:cubicBezTo>
                  <a:pt x="1345864" y="2089547"/>
                  <a:pt x="1270270" y="2046685"/>
                  <a:pt x="1188861" y="2085976"/>
                </a:cubicBezTo>
                <a:cubicBezTo>
                  <a:pt x="1302252" y="2139554"/>
                  <a:pt x="1427272" y="2143126"/>
                  <a:pt x="1531941" y="2218135"/>
                </a:cubicBezTo>
                <a:cubicBezTo>
                  <a:pt x="1142342" y="2232422"/>
                  <a:pt x="799262" y="1993106"/>
                  <a:pt x="421293" y="1900238"/>
                </a:cubicBezTo>
                <a:cubicBezTo>
                  <a:pt x="432923" y="1960960"/>
                  <a:pt x="464905" y="1975247"/>
                  <a:pt x="491072" y="1982391"/>
                </a:cubicBezTo>
                <a:cubicBezTo>
                  <a:pt x="630630" y="2028825"/>
                  <a:pt x="752743" y="2121695"/>
                  <a:pt x="880671" y="2200276"/>
                </a:cubicBezTo>
                <a:cubicBezTo>
                  <a:pt x="933005" y="2232422"/>
                  <a:pt x="970802" y="2268142"/>
                  <a:pt x="991154" y="2336007"/>
                </a:cubicBezTo>
                <a:cubicBezTo>
                  <a:pt x="1008599" y="2400300"/>
                  <a:pt x="1043489" y="2428875"/>
                  <a:pt x="1107453" y="2411016"/>
                </a:cubicBezTo>
                <a:cubicBezTo>
                  <a:pt x="1159787" y="2396729"/>
                  <a:pt x="1215029" y="2403873"/>
                  <a:pt x="1270270" y="2411016"/>
                </a:cubicBezTo>
                <a:cubicBezTo>
                  <a:pt x="1331326" y="2418160"/>
                  <a:pt x="1401105" y="2489597"/>
                  <a:pt x="1386568" y="2528889"/>
                </a:cubicBezTo>
                <a:cubicBezTo>
                  <a:pt x="1357494" y="2593182"/>
                  <a:pt x="1308067" y="2561035"/>
                  <a:pt x="1267362" y="2553891"/>
                </a:cubicBezTo>
                <a:cubicBezTo>
                  <a:pt x="1217936" y="2546748"/>
                  <a:pt x="1127805" y="2528889"/>
                  <a:pt x="1127805" y="2536032"/>
                </a:cubicBezTo>
                <a:cubicBezTo>
                  <a:pt x="1095822" y="2696766"/>
                  <a:pt x="1023136" y="2575322"/>
                  <a:pt x="970802" y="2575322"/>
                </a:cubicBezTo>
                <a:cubicBezTo>
                  <a:pt x="921375" y="2575322"/>
                  <a:pt x="871949" y="2557463"/>
                  <a:pt x="825429" y="2543176"/>
                </a:cubicBezTo>
                <a:cubicBezTo>
                  <a:pt x="764373" y="2525316"/>
                  <a:pt x="709132" y="2557463"/>
                  <a:pt x="650982" y="2564607"/>
                </a:cubicBezTo>
                <a:cubicBezTo>
                  <a:pt x="598648" y="2571751"/>
                  <a:pt x="627722" y="2664620"/>
                  <a:pt x="595740" y="2703909"/>
                </a:cubicBezTo>
                <a:cubicBezTo>
                  <a:pt x="589926" y="2714626"/>
                  <a:pt x="584111" y="2714626"/>
                  <a:pt x="578296" y="2714626"/>
                </a:cubicBezTo>
                <a:cubicBezTo>
                  <a:pt x="560851" y="2993232"/>
                  <a:pt x="255568" y="2925366"/>
                  <a:pt x="255568" y="2936081"/>
                </a:cubicBezTo>
                <a:cubicBezTo>
                  <a:pt x="229401" y="2953941"/>
                  <a:pt x="197419" y="2911079"/>
                  <a:pt x="165437" y="2953941"/>
                </a:cubicBezTo>
                <a:cubicBezTo>
                  <a:pt x="302087" y="3150394"/>
                  <a:pt x="511425" y="3196828"/>
                  <a:pt x="697501" y="3343275"/>
                </a:cubicBezTo>
                <a:cubicBezTo>
                  <a:pt x="543407" y="3393282"/>
                  <a:pt x="453275" y="3221832"/>
                  <a:pt x="339884" y="3243263"/>
                </a:cubicBezTo>
                <a:cubicBezTo>
                  <a:pt x="284643" y="3296842"/>
                  <a:pt x="450368" y="3382566"/>
                  <a:pt x="290458" y="3407569"/>
                </a:cubicBezTo>
                <a:cubicBezTo>
                  <a:pt x="360236" y="3454004"/>
                  <a:pt x="409664" y="3500439"/>
                  <a:pt x="459090" y="3554016"/>
                </a:cubicBezTo>
                <a:cubicBezTo>
                  <a:pt x="543407" y="3650457"/>
                  <a:pt x="560851" y="3714751"/>
                  <a:pt x="520147" y="3843338"/>
                </a:cubicBezTo>
                <a:cubicBezTo>
                  <a:pt x="493979" y="3929063"/>
                  <a:pt x="456183" y="4007645"/>
                  <a:pt x="491072" y="4107657"/>
                </a:cubicBezTo>
                <a:cubicBezTo>
                  <a:pt x="514332" y="4175522"/>
                  <a:pt x="505609" y="4221957"/>
                  <a:pt x="418386" y="4189810"/>
                </a:cubicBezTo>
                <a:cubicBezTo>
                  <a:pt x="325347" y="4157663"/>
                  <a:pt x="290458" y="4218386"/>
                  <a:pt x="313718" y="4339829"/>
                </a:cubicBezTo>
                <a:cubicBezTo>
                  <a:pt x="328254" y="4418410"/>
                  <a:pt x="313718" y="4443413"/>
                  <a:pt x="249753" y="4432698"/>
                </a:cubicBezTo>
                <a:cubicBezTo>
                  <a:pt x="179975" y="4421982"/>
                  <a:pt x="113103" y="4371976"/>
                  <a:pt x="25879" y="4396979"/>
                </a:cubicBezTo>
                <a:cubicBezTo>
                  <a:pt x="95658" y="4539854"/>
                  <a:pt x="243939" y="4496991"/>
                  <a:pt x="325347" y="4632722"/>
                </a:cubicBezTo>
                <a:cubicBezTo>
                  <a:pt x="229401" y="4632722"/>
                  <a:pt x="153807" y="4632722"/>
                  <a:pt x="84029" y="4604147"/>
                </a:cubicBezTo>
                <a:cubicBezTo>
                  <a:pt x="54954" y="4593433"/>
                  <a:pt x="22972" y="4579145"/>
                  <a:pt x="5527" y="4622007"/>
                </a:cubicBezTo>
                <a:cubicBezTo>
                  <a:pt x="-14826" y="4672014"/>
                  <a:pt x="25879" y="4689872"/>
                  <a:pt x="49139" y="4697016"/>
                </a:cubicBezTo>
                <a:cubicBezTo>
                  <a:pt x="116011" y="4722019"/>
                  <a:pt x="168344" y="4779170"/>
                  <a:pt x="226494" y="4825604"/>
                </a:cubicBezTo>
                <a:cubicBezTo>
                  <a:pt x="351514" y="4925616"/>
                  <a:pt x="488165" y="5011341"/>
                  <a:pt x="592833" y="5175647"/>
                </a:cubicBezTo>
                <a:cubicBezTo>
                  <a:pt x="461997" y="5132785"/>
                  <a:pt x="363144" y="5032772"/>
                  <a:pt x="238123" y="5014913"/>
                </a:cubicBezTo>
                <a:cubicBezTo>
                  <a:pt x="345700" y="5164932"/>
                  <a:pt x="482350" y="5264944"/>
                  <a:pt x="610278" y="5375673"/>
                </a:cubicBezTo>
                <a:cubicBezTo>
                  <a:pt x="648075" y="5407819"/>
                  <a:pt x="685872" y="5429250"/>
                  <a:pt x="691686" y="5497116"/>
                </a:cubicBezTo>
                <a:cubicBezTo>
                  <a:pt x="709132" y="5629276"/>
                  <a:pt x="755650" y="5736432"/>
                  <a:pt x="860319" y="5793582"/>
                </a:cubicBezTo>
                <a:cubicBezTo>
                  <a:pt x="860319" y="5793582"/>
                  <a:pt x="854504" y="5815013"/>
                  <a:pt x="851597" y="5825729"/>
                </a:cubicBezTo>
                <a:cubicBezTo>
                  <a:pt x="787632" y="5829301"/>
                  <a:pt x="738206" y="5750720"/>
                  <a:pt x="659704" y="5779295"/>
                </a:cubicBezTo>
                <a:cubicBezTo>
                  <a:pt x="738206" y="5886451"/>
                  <a:pt x="802169" y="5979319"/>
                  <a:pt x="909746" y="6029326"/>
                </a:cubicBezTo>
                <a:cubicBezTo>
                  <a:pt x="996969" y="6068616"/>
                  <a:pt x="1104545" y="6093620"/>
                  <a:pt x="1168509" y="6222207"/>
                </a:cubicBezTo>
                <a:cubicBezTo>
                  <a:pt x="1095822" y="6247210"/>
                  <a:pt x="1040581" y="6215063"/>
                  <a:pt x="985339" y="6193632"/>
                </a:cubicBezTo>
                <a:cubicBezTo>
                  <a:pt x="901023" y="6157913"/>
                  <a:pt x="816707" y="6118623"/>
                  <a:pt x="732391" y="6082904"/>
                </a:cubicBezTo>
                <a:cubicBezTo>
                  <a:pt x="700408" y="6068616"/>
                  <a:pt x="665519" y="6061472"/>
                  <a:pt x="645167" y="6125766"/>
                </a:cubicBezTo>
                <a:cubicBezTo>
                  <a:pt x="752743" y="6140053"/>
                  <a:pt x="816707" y="6225779"/>
                  <a:pt x="883579" y="6307932"/>
                </a:cubicBezTo>
                <a:cubicBezTo>
                  <a:pt x="921375" y="6354366"/>
                  <a:pt x="953358" y="6415088"/>
                  <a:pt x="1020229" y="6393657"/>
                </a:cubicBezTo>
                <a:cubicBezTo>
                  <a:pt x="1055118" y="6382942"/>
                  <a:pt x="1078378" y="6415088"/>
                  <a:pt x="1075471" y="6457950"/>
                </a:cubicBezTo>
                <a:cubicBezTo>
                  <a:pt x="1060933" y="6607970"/>
                  <a:pt x="1145250" y="6657976"/>
                  <a:pt x="1232473" y="6686551"/>
                </a:cubicBezTo>
                <a:cubicBezTo>
                  <a:pt x="1360401" y="6729413"/>
                  <a:pt x="1473792" y="6815138"/>
                  <a:pt x="1592997" y="6886576"/>
                </a:cubicBezTo>
                <a:lnTo>
                  <a:pt x="5511704" y="6886576"/>
                </a:lnTo>
                <a:close/>
              </a:path>
            </a:pathLst>
          </a:custGeom>
          <a:solidFill>
            <a:srgbClr val="82AB8D">
              <a:alpha val="20000"/>
            </a:srgb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A13FD54D-CB05-ED43-968F-57D4DEFEDF71}"/>
              </a:ext>
            </a:extLst>
          </p:cNvPr>
          <p:cNvSpPr>
            <a:spLocks noGrp="1"/>
          </p:cNvSpPr>
          <p:nvPr>
            <p:ph type="title"/>
          </p:nvPr>
        </p:nvSpPr>
        <p:spPr>
          <a:xfrm>
            <a:off x="838200" y="713312"/>
            <a:ext cx="3524250" cy="5431376"/>
          </a:xfrm>
        </p:spPr>
        <p:txBody>
          <a:bodyPr>
            <a:normAutofit/>
          </a:bodyPr>
          <a:lstStyle/>
          <a:p>
            <a:r>
              <a:rPr lang="en-US" dirty="0" err="1">
                <a:latin typeface="American Typewriter" panose="02090604020004020304" pitchFamily="18" charset="77"/>
              </a:rPr>
              <a:t>Sứ</a:t>
            </a:r>
            <a:r>
              <a:rPr lang="en-US" dirty="0">
                <a:latin typeface="American Typewriter" panose="02090604020004020304" pitchFamily="18" charset="77"/>
              </a:rPr>
              <a:t> </a:t>
            </a:r>
            <a:r>
              <a:rPr lang="en-US" dirty="0" err="1">
                <a:latin typeface="American Typewriter" panose="02090604020004020304" pitchFamily="18" charset="77"/>
              </a:rPr>
              <a:t>mạng</a:t>
            </a:r>
            <a:r>
              <a:rPr lang="en-US" dirty="0">
                <a:latin typeface="American Typewriter" panose="02090604020004020304" pitchFamily="18" charset="77"/>
              </a:rPr>
              <a:t> </a:t>
            </a:r>
            <a:r>
              <a:rPr lang="en-US" dirty="0" err="1">
                <a:latin typeface="American Typewriter" panose="02090604020004020304" pitchFamily="18" charset="77"/>
              </a:rPr>
              <a:t>truyền</a:t>
            </a:r>
            <a:r>
              <a:rPr lang="en-US" dirty="0">
                <a:latin typeface="American Typewriter" panose="02090604020004020304" pitchFamily="18" charset="77"/>
              </a:rPr>
              <a:t> </a:t>
            </a:r>
            <a:r>
              <a:rPr lang="en-US" dirty="0" err="1">
                <a:latin typeface="American Typewriter" panose="02090604020004020304" pitchFamily="18" charset="77"/>
              </a:rPr>
              <a:t>giáo</a:t>
            </a:r>
            <a:r>
              <a:rPr lang="en-US" dirty="0">
                <a:latin typeface="American Typewriter" panose="02090604020004020304" pitchFamily="18" charset="77"/>
              </a:rPr>
              <a:t> </a:t>
            </a:r>
            <a:r>
              <a:rPr lang="en-US" dirty="0" err="1">
                <a:latin typeface="American Typewriter" panose="02090604020004020304" pitchFamily="18" charset="77"/>
              </a:rPr>
              <a:t>sau</a:t>
            </a:r>
            <a:r>
              <a:rPr lang="en-US" dirty="0">
                <a:latin typeface="American Typewriter" panose="02090604020004020304" pitchFamily="18" charset="77"/>
              </a:rPr>
              <a:t> 1975 </a:t>
            </a:r>
            <a:r>
              <a:rPr lang="en-US" dirty="0" err="1">
                <a:latin typeface="American Typewriter" panose="02090604020004020304" pitchFamily="18" charset="77"/>
              </a:rPr>
              <a:t>tại</a:t>
            </a:r>
            <a:r>
              <a:rPr lang="en-US" dirty="0">
                <a:latin typeface="American Typewriter" panose="02090604020004020304" pitchFamily="18" charset="77"/>
              </a:rPr>
              <a:t> </a:t>
            </a:r>
            <a:r>
              <a:rPr lang="en-US" dirty="0" err="1">
                <a:latin typeface="American Typewriter" panose="02090604020004020304" pitchFamily="18" charset="77"/>
              </a:rPr>
              <a:t>Việt</a:t>
            </a:r>
            <a:r>
              <a:rPr lang="en-US" dirty="0">
                <a:latin typeface="American Typewriter" panose="02090604020004020304" pitchFamily="18" charset="77"/>
              </a:rPr>
              <a:t> Nam.</a:t>
            </a:r>
          </a:p>
        </p:txBody>
      </p:sp>
      <p:sp>
        <p:nvSpPr>
          <p:cNvPr id="3" name="Content Placeholder 2">
            <a:extLst>
              <a:ext uri="{FF2B5EF4-FFF2-40B4-BE49-F238E27FC236}">
                <a16:creationId xmlns:a16="http://schemas.microsoft.com/office/drawing/2014/main" id="{D6B39350-EBB5-BB46-905F-91785D81D291}"/>
              </a:ext>
            </a:extLst>
          </p:cNvPr>
          <p:cNvSpPr>
            <a:spLocks noGrp="1"/>
          </p:cNvSpPr>
          <p:nvPr>
            <p:ph idx="1"/>
          </p:nvPr>
        </p:nvSpPr>
        <p:spPr>
          <a:xfrm>
            <a:off x="6095999" y="713313"/>
            <a:ext cx="5257801" cy="5431376"/>
          </a:xfrm>
        </p:spPr>
        <p:txBody>
          <a:bodyPr anchor="ctr">
            <a:normAutofit lnSpcReduction="10000"/>
          </a:bodyPr>
          <a:lstStyle/>
          <a:p>
            <a:pPr marL="0" indent="0">
              <a:buNone/>
            </a:pPr>
            <a:r>
              <a:rPr lang="vi-VN" sz="2000" dirty="0"/>
              <a:t>Sau thống nhất đất nước, các giáo sỉ dều về nước. Việt nam trãi qua 20 năm bắt bớ. </a:t>
            </a:r>
          </a:p>
          <a:p>
            <a:pPr marL="0" indent="0">
              <a:buNone/>
            </a:pPr>
            <a:r>
              <a:rPr lang="vi-VN" sz="2000" dirty="0"/>
              <a:t>Nhưng làn sống người Việt hồi hương từ các trại tỵ nạn, từ Đông Âu đã làm mạnh lại Hội Thánh.</a:t>
            </a:r>
          </a:p>
          <a:p>
            <a:pPr marL="0" indent="0">
              <a:buNone/>
            </a:pPr>
            <a:r>
              <a:rPr lang="vi-VN" sz="2000" dirty="0"/>
              <a:t>Đức Chúa Trời thăm viếng dân tộc Hmong phía bắc, dân tộc tây nguyên giữa sự khó khăn trăm bề.</a:t>
            </a:r>
          </a:p>
          <a:p>
            <a:pPr marL="0" indent="0">
              <a:buNone/>
            </a:pPr>
            <a:r>
              <a:rPr lang="vi-VN" sz="2000" dirty="0"/>
              <a:t>Hội thánh tư gia hình thành tại Việt nam làm mạnh lên Hội thánh Chúa dù lúc đó chưa được công nhận.</a:t>
            </a:r>
          </a:p>
          <a:p>
            <a:pPr marL="0" indent="0">
              <a:buNone/>
            </a:pPr>
            <a:endParaRPr lang="vi-VN" sz="2000" dirty="0"/>
          </a:p>
          <a:p>
            <a:pPr marL="0" indent="0">
              <a:buNone/>
            </a:pPr>
            <a:r>
              <a:rPr lang="vi-VN" sz="2000" dirty="0"/>
              <a:t>NHƯNG HỘI THÁNH ĐÃ CHẬM LẠI KỂ TỪ 2011 VÌ VẤN ĐỀ MÔN ĐỒ HOÁ VÀ GIỚI TRẺ.</a:t>
            </a:r>
          </a:p>
        </p:txBody>
      </p:sp>
    </p:spTree>
    <p:extLst>
      <p:ext uri="{BB962C8B-B14F-4D97-AF65-F5344CB8AC3E}">
        <p14:creationId xmlns:p14="http://schemas.microsoft.com/office/powerpoint/2010/main" val="11273455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17718681-A12E-49D6-9925-DD7C68176D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FBD77573-9EF2-4C35-8285-A1CF6FBB0E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511704" cy="6858000"/>
          </a:xfrm>
          <a:custGeom>
            <a:avLst/>
            <a:gdLst>
              <a:gd name="connsiteX0" fmla="*/ 5511704 w 5511704"/>
              <a:gd name="connsiteY0" fmla="*/ 0 h 6886576"/>
              <a:gd name="connsiteX1" fmla="*/ 1008599 w 5511704"/>
              <a:gd name="connsiteY1" fmla="*/ 0 h 6886576"/>
              <a:gd name="connsiteX2" fmla="*/ 1310975 w 5511704"/>
              <a:gd name="connsiteY2" fmla="*/ 110728 h 6886576"/>
              <a:gd name="connsiteX3" fmla="*/ 1267362 w 5511704"/>
              <a:gd name="connsiteY3" fmla="*/ 135731 h 6886576"/>
              <a:gd name="connsiteX4" fmla="*/ 1005692 w 5511704"/>
              <a:gd name="connsiteY4" fmla="*/ 71437 h 6886576"/>
              <a:gd name="connsiteX5" fmla="*/ 953358 w 5511704"/>
              <a:gd name="connsiteY5" fmla="*/ 89297 h 6886576"/>
              <a:gd name="connsiteX6" fmla="*/ 979525 w 5511704"/>
              <a:gd name="connsiteY6" fmla="*/ 164307 h 6886576"/>
              <a:gd name="connsiteX7" fmla="*/ 1092915 w 5511704"/>
              <a:gd name="connsiteY7" fmla="*/ 192882 h 6886576"/>
              <a:gd name="connsiteX8" fmla="*/ 1270270 w 5511704"/>
              <a:gd name="connsiteY8" fmla="*/ 375047 h 6886576"/>
              <a:gd name="connsiteX9" fmla="*/ 1002784 w 5511704"/>
              <a:gd name="connsiteY9" fmla="*/ 353615 h 6886576"/>
              <a:gd name="connsiteX10" fmla="*/ 956265 w 5511704"/>
              <a:gd name="connsiteY10" fmla="*/ 396479 h 6886576"/>
              <a:gd name="connsiteX11" fmla="*/ 938820 w 5511704"/>
              <a:gd name="connsiteY11" fmla="*/ 453629 h 6886576"/>
              <a:gd name="connsiteX12" fmla="*/ 860319 w 5511704"/>
              <a:gd name="connsiteY12" fmla="*/ 360759 h 6886576"/>
              <a:gd name="connsiteX13" fmla="*/ 793447 w 5511704"/>
              <a:gd name="connsiteY13" fmla="*/ 335757 h 6886576"/>
              <a:gd name="connsiteX14" fmla="*/ 773095 w 5511704"/>
              <a:gd name="connsiteY14" fmla="*/ 417910 h 6886576"/>
              <a:gd name="connsiteX15" fmla="*/ 834151 w 5511704"/>
              <a:gd name="connsiteY15" fmla="*/ 507206 h 6886576"/>
              <a:gd name="connsiteX16" fmla="*/ 996969 w 5511704"/>
              <a:gd name="connsiteY16" fmla="*/ 560785 h 6886576"/>
              <a:gd name="connsiteX17" fmla="*/ 822522 w 5511704"/>
              <a:gd name="connsiteY17" fmla="*/ 560785 h 6886576"/>
              <a:gd name="connsiteX18" fmla="*/ 621908 w 5511704"/>
              <a:gd name="connsiteY18" fmla="*/ 525066 h 6886576"/>
              <a:gd name="connsiteX19" fmla="*/ 409664 w 5511704"/>
              <a:gd name="connsiteY19" fmla="*/ 535781 h 6886576"/>
              <a:gd name="connsiteX20" fmla="*/ 209049 w 5511704"/>
              <a:gd name="connsiteY20" fmla="*/ 464344 h 6886576"/>
              <a:gd name="connsiteX21" fmla="*/ 5527 w 5511704"/>
              <a:gd name="connsiteY21" fmla="*/ 467916 h 6886576"/>
              <a:gd name="connsiteX22" fmla="*/ 906838 w 5511704"/>
              <a:gd name="connsiteY22" fmla="*/ 914400 h 6886576"/>
              <a:gd name="connsiteX23" fmla="*/ 863226 w 5511704"/>
              <a:gd name="connsiteY23" fmla="*/ 925116 h 6886576"/>
              <a:gd name="connsiteX24" fmla="*/ 805077 w 5511704"/>
              <a:gd name="connsiteY24" fmla="*/ 953691 h 6886576"/>
              <a:gd name="connsiteX25" fmla="*/ 848689 w 5511704"/>
              <a:gd name="connsiteY25" fmla="*/ 1010841 h 6886576"/>
              <a:gd name="connsiteX26" fmla="*/ 1084193 w 5511704"/>
              <a:gd name="connsiteY26" fmla="*/ 1117997 h 6886576"/>
              <a:gd name="connsiteX27" fmla="*/ 1142342 w 5511704"/>
              <a:gd name="connsiteY27" fmla="*/ 1225153 h 6886576"/>
              <a:gd name="connsiteX28" fmla="*/ 1069655 w 5511704"/>
              <a:gd name="connsiteY28" fmla="*/ 1214438 h 6886576"/>
              <a:gd name="connsiteX29" fmla="*/ 1005692 w 5511704"/>
              <a:gd name="connsiteY29" fmla="*/ 1235869 h 6886576"/>
              <a:gd name="connsiteX30" fmla="*/ 1031858 w 5511704"/>
              <a:gd name="connsiteY30" fmla="*/ 1371600 h 6886576"/>
              <a:gd name="connsiteX31" fmla="*/ 1366216 w 5511704"/>
              <a:gd name="connsiteY31" fmla="*/ 1546622 h 6886576"/>
              <a:gd name="connsiteX32" fmla="*/ 1395290 w 5511704"/>
              <a:gd name="connsiteY32" fmla="*/ 1603772 h 6886576"/>
              <a:gd name="connsiteX33" fmla="*/ 1354586 w 5511704"/>
              <a:gd name="connsiteY33" fmla="*/ 1643063 h 6886576"/>
              <a:gd name="connsiteX34" fmla="*/ 1247011 w 5511704"/>
              <a:gd name="connsiteY34" fmla="*/ 1664494 h 6886576"/>
              <a:gd name="connsiteX35" fmla="*/ 1398198 w 5511704"/>
              <a:gd name="connsiteY35" fmla="*/ 1857375 h 6886576"/>
              <a:gd name="connsiteX36" fmla="*/ 1453440 w 5511704"/>
              <a:gd name="connsiteY36" fmla="*/ 1910954 h 6886576"/>
              <a:gd name="connsiteX37" fmla="*/ 1549386 w 5511704"/>
              <a:gd name="connsiteY37" fmla="*/ 1993106 h 6886576"/>
              <a:gd name="connsiteX38" fmla="*/ 1549386 w 5511704"/>
              <a:gd name="connsiteY38" fmla="*/ 2021681 h 6886576"/>
              <a:gd name="connsiteX39" fmla="*/ 1421458 w 5511704"/>
              <a:gd name="connsiteY39" fmla="*/ 2110978 h 6886576"/>
              <a:gd name="connsiteX40" fmla="*/ 1188861 w 5511704"/>
              <a:gd name="connsiteY40" fmla="*/ 2085976 h 6886576"/>
              <a:gd name="connsiteX41" fmla="*/ 1531941 w 5511704"/>
              <a:gd name="connsiteY41" fmla="*/ 2218135 h 6886576"/>
              <a:gd name="connsiteX42" fmla="*/ 421293 w 5511704"/>
              <a:gd name="connsiteY42" fmla="*/ 1900238 h 6886576"/>
              <a:gd name="connsiteX43" fmla="*/ 491072 w 5511704"/>
              <a:gd name="connsiteY43" fmla="*/ 1982391 h 6886576"/>
              <a:gd name="connsiteX44" fmla="*/ 880671 w 5511704"/>
              <a:gd name="connsiteY44" fmla="*/ 2200276 h 6886576"/>
              <a:gd name="connsiteX45" fmla="*/ 991154 w 5511704"/>
              <a:gd name="connsiteY45" fmla="*/ 2336007 h 6886576"/>
              <a:gd name="connsiteX46" fmla="*/ 1107453 w 5511704"/>
              <a:gd name="connsiteY46" fmla="*/ 2411016 h 6886576"/>
              <a:gd name="connsiteX47" fmla="*/ 1270270 w 5511704"/>
              <a:gd name="connsiteY47" fmla="*/ 2411016 h 6886576"/>
              <a:gd name="connsiteX48" fmla="*/ 1386568 w 5511704"/>
              <a:gd name="connsiteY48" fmla="*/ 2528889 h 6886576"/>
              <a:gd name="connsiteX49" fmla="*/ 1267362 w 5511704"/>
              <a:gd name="connsiteY49" fmla="*/ 2553891 h 6886576"/>
              <a:gd name="connsiteX50" fmla="*/ 1127805 w 5511704"/>
              <a:gd name="connsiteY50" fmla="*/ 2536032 h 6886576"/>
              <a:gd name="connsiteX51" fmla="*/ 970802 w 5511704"/>
              <a:gd name="connsiteY51" fmla="*/ 2575322 h 6886576"/>
              <a:gd name="connsiteX52" fmla="*/ 825429 w 5511704"/>
              <a:gd name="connsiteY52" fmla="*/ 2543176 h 6886576"/>
              <a:gd name="connsiteX53" fmla="*/ 650982 w 5511704"/>
              <a:gd name="connsiteY53" fmla="*/ 2564607 h 6886576"/>
              <a:gd name="connsiteX54" fmla="*/ 595740 w 5511704"/>
              <a:gd name="connsiteY54" fmla="*/ 2703909 h 6886576"/>
              <a:gd name="connsiteX55" fmla="*/ 578296 w 5511704"/>
              <a:gd name="connsiteY55" fmla="*/ 2714626 h 6886576"/>
              <a:gd name="connsiteX56" fmla="*/ 255568 w 5511704"/>
              <a:gd name="connsiteY56" fmla="*/ 2936081 h 6886576"/>
              <a:gd name="connsiteX57" fmla="*/ 165437 w 5511704"/>
              <a:gd name="connsiteY57" fmla="*/ 2953941 h 6886576"/>
              <a:gd name="connsiteX58" fmla="*/ 697501 w 5511704"/>
              <a:gd name="connsiteY58" fmla="*/ 3343275 h 6886576"/>
              <a:gd name="connsiteX59" fmla="*/ 339884 w 5511704"/>
              <a:gd name="connsiteY59" fmla="*/ 3243263 h 6886576"/>
              <a:gd name="connsiteX60" fmla="*/ 290458 w 5511704"/>
              <a:gd name="connsiteY60" fmla="*/ 3407569 h 6886576"/>
              <a:gd name="connsiteX61" fmla="*/ 459090 w 5511704"/>
              <a:gd name="connsiteY61" fmla="*/ 3554016 h 6886576"/>
              <a:gd name="connsiteX62" fmla="*/ 520147 w 5511704"/>
              <a:gd name="connsiteY62" fmla="*/ 3843338 h 6886576"/>
              <a:gd name="connsiteX63" fmla="*/ 491072 w 5511704"/>
              <a:gd name="connsiteY63" fmla="*/ 4107657 h 6886576"/>
              <a:gd name="connsiteX64" fmla="*/ 418386 w 5511704"/>
              <a:gd name="connsiteY64" fmla="*/ 4189810 h 6886576"/>
              <a:gd name="connsiteX65" fmla="*/ 313718 w 5511704"/>
              <a:gd name="connsiteY65" fmla="*/ 4339829 h 6886576"/>
              <a:gd name="connsiteX66" fmla="*/ 249753 w 5511704"/>
              <a:gd name="connsiteY66" fmla="*/ 4432698 h 6886576"/>
              <a:gd name="connsiteX67" fmla="*/ 25879 w 5511704"/>
              <a:gd name="connsiteY67" fmla="*/ 4396979 h 6886576"/>
              <a:gd name="connsiteX68" fmla="*/ 325347 w 5511704"/>
              <a:gd name="connsiteY68" fmla="*/ 4632722 h 6886576"/>
              <a:gd name="connsiteX69" fmla="*/ 84029 w 5511704"/>
              <a:gd name="connsiteY69" fmla="*/ 4604147 h 6886576"/>
              <a:gd name="connsiteX70" fmla="*/ 5527 w 5511704"/>
              <a:gd name="connsiteY70" fmla="*/ 4622007 h 6886576"/>
              <a:gd name="connsiteX71" fmla="*/ 49139 w 5511704"/>
              <a:gd name="connsiteY71" fmla="*/ 4697016 h 6886576"/>
              <a:gd name="connsiteX72" fmla="*/ 226494 w 5511704"/>
              <a:gd name="connsiteY72" fmla="*/ 4825604 h 6886576"/>
              <a:gd name="connsiteX73" fmla="*/ 592833 w 5511704"/>
              <a:gd name="connsiteY73" fmla="*/ 5175647 h 6886576"/>
              <a:gd name="connsiteX74" fmla="*/ 238123 w 5511704"/>
              <a:gd name="connsiteY74" fmla="*/ 5014913 h 6886576"/>
              <a:gd name="connsiteX75" fmla="*/ 610278 w 5511704"/>
              <a:gd name="connsiteY75" fmla="*/ 5375673 h 6886576"/>
              <a:gd name="connsiteX76" fmla="*/ 691686 w 5511704"/>
              <a:gd name="connsiteY76" fmla="*/ 5497116 h 6886576"/>
              <a:gd name="connsiteX77" fmla="*/ 860319 w 5511704"/>
              <a:gd name="connsiteY77" fmla="*/ 5793582 h 6886576"/>
              <a:gd name="connsiteX78" fmla="*/ 851597 w 5511704"/>
              <a:gd name="connsiteY78" fmla="*/ 5825729 h 6886576"/>
              <a:gd name="connsiteX79" fmla="*/ 659704 w 5511704"/>
              <a:gd name="connsiteY79" fmla="*/ 5779295 h 6886576"/>
              <a:gd name="connsiteX80" fmla="*/ 909746 w 5511704"/>
              <a:gd name="connsiteY80" fmla="*/ 6029326 h 6886576"/>
              <a:gd name="connsiteX81" fmla="*/ 1168509 w 5511704"/>
              <a:gd name="connsiteY81" fmla="*/ 6222207 h 6886576"/>
              <a:gd name="connsiteX82" fmla="*/ 985339 w 5511704"/>
              <a:gd name="connsiteY82" fmla="*/ 6193632 h 6886576"/>
              <a:gd name="connsiteX83" fmla="*/ 732391 w 5511704"/>
              <a:gd name="connsiteY83" fmla="*/ 6082904 h 6886576"/>
              <a:gd name="connsiteX84" fmla="*/ 645167 w 5511704"/>
              <a:gd name="connsiteY84" fmla="*/ 6125766 h 6886576"/>
              <a:gd name="connsiteX85" fmla="*/ 883579 w 5511704"/>
              <a:gd name="connsiteY85" fmla="*/ 6307932 h 6886576"/>
              <a:gd name="connsiteX86" fmla="*/ 1020229 w 5511704"/>
              <a:gd name="connsiteY86" fmla="*/ 6393657 h 6886576"/>
              <a:gd name="connsiteX87" fmla="*/ 1075471 w 5511704"/>
              <a:gd name="connsiteY87" fmla="*/ 6457950 h 6886576"/>
              <a:gd name="connsiteX88" fmla="*/ 1232473 w 5511704"/>
              <a:gd name="connsiteY88" fmla="*/ 6686551 h 6886576"/>
              <a:gd name="connsiteX89" fmla="*/ 1592997 w 5511704"/>
              <a:gd name="connsiteY89" fmla="*/ 6886576 h 6886576"/>
              <a:gd name="connsiteX90" fmla="*/ 5511704 w 5511704"/>
              <a:gd name="connsiteY90" fmla="*/ 6886576 h 688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11704" h="6886576">
                <a:moveTo>
                  <a:pt x="5511704" y="0"/>
                </a:moveTo>
                <a:lnTo>
                  <a:pt x="1008599" y="0"/>
                </a:lnTo>
                <a:cubicBezTo>
                  <a:pt x="1110360" y="35719"/>
                  <a:pt x="1209214" y="78581"/>
                  <a:pt x="1310975" y="110728"/>
                </a:cubicBezTo>
                <a:cubicBezTo>
                  <a:pt x="1296437" y="146447"/>
                  <a:pt x="1281900" y="139303"/>
                  <a:pt x="1267362" y="135731"/>
                </a:cubicBezTo>
                <a:cubicBezTo>
                  <a:pt x="1180139" y="121445"/>
                  <a:pt x="1090008" y="110728"/>
                  <a:pt x="1005692" y="71437"/>
                </a:cubicBezTo>
                <a:cubicBezTo>
                  <a:pt x="985339" y="64294"/>
                  <a:pt x="962080" y="64294"/>
                  <a:pt x="953358" y="89297"/>
                </a:cubicBezTo>
                <a:cubicBezTo>
                  <a:pt x="938820" y="125016"/>
                  <a:pt x="959172" y="146447"/>
                  <a:pt x="979525" y="164307"/>
                </a:cubicBezTo>
                <a:cubicBezTo>
                  <a:pt x="1014414" y="196453"/>
                  <a:pt x="1055118" y="189310"/>
                  <a:pt x="1092915" y="192882"/>
                </a:cubicBezTo>
                <a:cubicBezTo>
                  <a:pt x="1197583" y="210741"/>
                  <a:pt x="1247011" y="260747"/>
                  <a:pt x="1270270" y="375047"/>
                </a:cubicBezTo>
                <a:cubicBezTo>
                  <a:pt x="1180139" y="328613"/>
                  <a:pt x="1090008" y="385763"/>
                  <a:pt x="1002784" y="353615"/>
                </a:cubicBezTo>
                <a:cubicBezTo>
                  <a:pt x="979525" y="346472"/>
                  <a:pt x="944635" y="357188"/>
                  <a:pt x="956265" y="396479"/>
                </a:cubicBezTo>
                <a:cubicBezTo>
                  <a:pt x="967894" y="432198"/>
                  <a:pt x="1005692" y="460772"/>
                  <a:pt x="938820" y="453629"/>
                </a:cubicBezTo>
                <a:cubicBezTo>
                  <a:pt x="889393" y="450056"/>
                  <a:pt x="874856" y="407194"/>
                  <a:pt x="860319" y="360759"/>
                </a:cubicBezTo>
                <a:cubicBezTo>
                  <a:pt x="848689" y="335757"/>
                  <a:pt x="816707" y="321469"/>
                  <a:pt x="793447" y="335757"/>
                </a:cubicBezTo>
                <a:cubicBezTo>
                  <a:pt x="764373" y="350044"/>
                  <a:pt x="773095" y="389335"/>
                  <a:pt x="773095" y="417910"/>
                </a:cubicBezTo>
                <a:cubicBezTo>
                  <a:pt x="770187" y="471488"/>
                  <a:pt x="793447" y="496491"/>
                  <a:pt x="834151" y="507206"/>
                </a:cubicBezTo>
                <a:cubicBezTo>
                  <a:pt x="883579" y="521494"/>
                  <a:pt x="933005" y="539354"/>
                  <a:pt x="996969" y="560785"/>
                </a:cubicBezTo>
                <a:cubicBezTo>
                  <a:pt x="927190" y="596503"/>
                  <a:pt x="874856" y="589360"/>
                  <a:pt x="822522" y="560785"/>
                </a:cubicBezTo>
                <a:cubicBezTo>
                  <a:pt x="758558" y="528637"/>
                  <a:pt x="674242" y="485775"/>
                  <a:pt x="621908" y="525066"/>
                </a:cubicBezTo>
                <a:cubicBezTo>
                  <a:pt x="543407" y="582216"/>
                  <a:pt x="479443" y="546497"/>
                  <a:pt x="409664" y="535781"/>
                </a:cubicBezTo>
                <a:cubicBezTo>
                  <a:pt x="264290" y="514350"/>
                  <a:pt x="354422" y="482204"/>
                  <a:pt x="209049" y="464344"/>
                </a:cubicBezTo>
                <a:cubicBezTo>
                  <a:pt x="150900" y="457200"/>
                  <a:pt x="89843" y="428625"/>
                  <a:pt x="5527" y="467916"/>
                </a:cubicBezTo>
                <a:cubicBezTo>
                  <a:pt x="386404" y="675085"/>
                  <a:pt x="566666" y="660797"/>
                  <a:pt x="906838" y="914400"/>
                </a:cubicBezTo>
                <a:cubicBezTo>
                  <a:pt x="892301" y="939404"/>
                  <a:pt x="877764" y="928688"/>
                  <a:pt x="863226" y="925116"/>
                </a:cubicBezTo>
                <a:cubicBezTo>
                  <a:pt x="839967" y="921544"/>
                  <a:pt x="810892" y="907256"/>
                  <a:pt x="805077" y="953691"/>
                </a:cubicBezTo>
                <a:cubicBezTo>
                  <a:pt x="802169" y="989410"/>
                  <a:pt x="819615" y="1007269"/>
                  <a:pt x="848689" y="1010841"/>
                </a:cubicBezTo>
                <a:cubicBezTo>
                  <a:pt x="933005" y="1025129"/>
                  <a:pt x="1008599" y="1075135"/>
                  <a:pt x="1084193" y="1117997"/>
                </a:cubicBezTo>
                <a:cubicBezTo>
                  <a:pt x="1119082" y="1135857"/>
                  <a:pt x="1156879" y="1160860"/>
                  <a:pt x="1142342" y="1225153"/>
                </a:cubicBezTo>
                <a:cubicBezTo>
                  <a:pt x="1113268" y="1243013"/>
                  <a:pt x="1092915" y="1218009"/>
                  <a:pt x="1069655" y="1214438"/>
                </a:cubicBezTo>
                <a:cubicBezTo>
                  <a:pt x="1046396" y="1210866"/>
                  <a:pt x="991154" y="1225153"/>
                  <a:pt x="1005692" y="1235869"/>
                </a:cubicBezTo>
                <a:cubicBezTo>
                  <a:pt x="1072563" y="1275159"/>
                  <a:pt x="950450" y="1371600"/>
                  <a:pt x="1031858" y="1371600"/>
                </a:cubicBezTo>
                <a:cubicBezTo>
                  <a:pt x="1165601" y="1371600"/>
                  <a:pt x="1238288" y="1543050"/>
                  <a:pt x="1366216" y="1546622"/>
                </a:cubicBezTo>
                <a:cubicBezTo>
                  <a:pt x="1386568" y="1546622"/>
                  <a:pt x="1395290" y="1578770"/>
                  <a:pt x="1395290" y="1603772"/>
                </a:cubicBezTo>
                <a:cubicBezTo>
                  <a:pt x="1395290" y="1635920"/>
                  <a:pt x="1374939" y="1639491"/>
                  <a:pt x="1354586" y="1643063"/>
                </a:cubicBezTo>
                <a:cubicBezTo>
                  <a:pt x="1322604" y="1646635"/>
                  <a:pt x="1287715" y="1603772"/>
                  <a:pt x="1247011" y="1664494"/>
                </a:cubicBezTo>
                <a:cubicBezTo>
                  <a:pt x="1322604" y="1700213"/>
                  <a:pt x="1401105" y="1735932"/>
                  <a:pt x="1398198" y="1857375"/>
                </a:cubicBezTo>
                <a:cubicBezTo>
                  <a:pt x="1398198" y="1889523"/>
                  <a:pt x="1430180" y="1903810"/>
                  <a:pt x="1453440" y="1910954"/>
                </a:cubicBezTo>
                <a:cubicBezTo>
                  <a:pt x="1494144" y="1925241"/>
                  <a:pt x="1526126" y="1946673"/>
                  <a:pt x="1549386" y="1993106"/>
                </a:cubicBezTo>
                <a:cubicBezTo>
                  <a:pt x="1549386" y="2003822"/>
                  <a:pt x="1549386" y="2010966"/>
                  <a:pt x="1549386" y="2021681"/>
                </a:cubicBezTo>
                <a:cubicBezTo>
                  <a:pt x="1543571" y="2132410"/>
                  <a:pt x="1485422" y="2128838"/>
                  <a:pt x="1421458" y="2110978"/>
                </a:cubicBezTo>
                <a:cubicBezTo>
                  <a:pt x="1345864" y="2089547"/>
                  <a:pt x="1270270" y="2046685"/>
                  <a:pt x="1188861" y="2085976"/>
                </a:cubicBezTo>
                <a:cubicBezTo>
                  <a:pt x="1302252" y="2139554"/>
                  <a:pt x="1427272" y="2143126"/>
                  <a:pt x="1531941" y="2218135"/>
                </a:cubicBezTo>
                <a:cubicBezTo>
                  <a:pt x="1142342" y="2232422"/>
                  <a:pt x="799262" y="1993106"/>
                  <a:pt x="421293" y="1900238"/>
                </a:cubicBezTo>
                <a:cubicBezTo>
                  <a:pt x="432923" y="1960960"/>
                  <a:pt x="464905" y="1975247"/>
                  <a:pt x="491072" y="1982391"/>
                </a:cubicBezTo>
                <a:cubicBezTo>
                  <a:pt x="630630" y="2028825"/>
                  <a:pt x="752743" y="2121695"/>
                  <a:pt x="880671" y="2200276"/>
                </a:cubicBezTo>
                <a:cubicBezTo>
                  <a:pt x="933005" y="2232422"/>
                  <a:pt x="970802" y="2268142"/>
                  <a:pt x="991154" y="2336007"/>
                </a:cubicBezTo>
                <a:cubicBezTo>
                  <a:pt x="1008599" y="2400300"/>
                  <a:pt x="1043489" y="2428875"/>
                  <a:pt x="1107453" y="2411016"/>
                </a:cubicBezTo>
                <a:cubicBezTo>
                  <a:pt x="1159787" y="2396729"/>
                  <a:pt x="1215029" y="2403873"/>
                  <a:pt x="1270270" y="2411016"/>
                </a:cubicBezTo>
                <a:cubicBezTo>
                  <a:pt x="1331326" y="2418160"/>
                  <a:pt x="1401105" y="2489597"/>
                  <a:pt x="1386568" y="2528889"/>
                </a:cubicBezTo>
                <a:cubicBezTo>
                  <a:pt x="1357494" y="2593182"/>
                  <a:pt x="1308067" y="2561035"/>
                  <a:pt x="1267362" y="2553891"/>
                </a:cubicBezTo>
                <a:cubicBezTo>
                  <a:pt x="1217936" y="2546748"/>
                  <a:pt x="1127805" y="2528889"/>
                  <a:pt x="1127805" y="2536032"/>
                </a:cubicBezTo>
                <a:cubicBezTo>
                  <a:pt x="1095822" y="2696766"/>
                  <a:pt x="1023136" y="2575322"/>
                  <a:pt x="970802" y="2575322"/>
                </a:cubicBezTo>
                <a:cubicBezTo>
                  <a:pt x="921375" y="2575322"/>
                  <a:pt x="871949" y="2557463"/>
                  <a:pt x="825429" y="2543176"/>
                </a:cubicBezTo>
                <a:cubicBezTo>
                  <a:pt x="764373" y="2525316"/>
                  <a:pt x="709132" y="2557463"/>
                  <a:pt x="650982" y="2564607"/>
                </a:cubicBezTo>
                <a:cubicBezTo>
                  <a:pt x="598648" y="2571751"/>
                  <a:pt x="627722" y="2664620"/>
                  <a:pt x="595740" y="2703909"/>
                </a:cubicBezTo>
                <a:cubicBezTo>
                  <a:pt x="589926" y="2714626"/>
                  <a:pt x="584111" y="2714626"/>
                  <a:pt x="578296" y="2714626"/>
                </a:cubicBezTo>
                <a:cubicBezTo>
                  <a:pt x="560851" y="2993232"/>
                  <a:pt x="255568" y="2925366"/>
                  <a:pt x="255568" y="2936081"/>
                </a:cubicBezTo>
                <a:cubicBezTo>
                  <a:pt x="229401" y="2953941"/>
                  <a:pt x="197419" y="2911079"/>
                  <a:pt x="165437" y="2953941"/>
                </a:cubicBezTo>
                <a:cubicBezTo>
                  <a:pt x="302087" y="3150394"/>
                  <a:pt x="511425" y="3196828"/>
                  <a:pt x="697501" y="3343275"/>
                </a:cubicBezTo>
                <a:cubicBezTo>
                  <a:pt x="543407" y="3393282"/>
                  <a:pt x="453275" y="3221832"/>
                  <a:pt x="339884" y="3243263"/>
                </a:cubicBezTo>
                <a:cubicBezTo>
                  <a:pt x="284643" y="3296842"/>
                  <a:pt x="450368" y="3382566"/>
                  <a:pt x="290458" y="3407569"/>
                </a:cubicBezTo>
                <a:cubicBezTo>
                  <a:pt x="360236" y="3454004"/>
                  <a:pt x="409664" y="3500439"/>
                  <a:pt x="459090" y="3554016"/>
                </a:cubicBezTo>
                <a:cubicBezTo>
                  <a:pt x="543407" y="3650457"/>
                  <a:pt x="560851" y="3714751"/>
                  <a:pt x="520147" y="3843338"/>
                </a:cubicBezTo>
                <a:cubicBezTo>
                  <a:pt x="493979" y="3929063"/>
                  <a:pt x="456183" y="4007645"/>
                  <a:pt x="491072" y="4107657"/>
                </a:cubicBezTo>
                <a:cubicBezTo>
                  <a:pt x="514332" y="4175522"/>
                  <a:pt x="505609" y="4221957"/>
                  <a:pt x="418386" y="4189810"/>
                </a:cubicBezTo>
                <a:cubicBezTo>
                  <a:pt x="325347" y="4157663"/>
                  <a:pt x="290458" y="4218386"/>
                  <a:pt x="313718" y="4339829"/>
                </a:cubicBezTo>
                <a:cubicBezTo>
                  <a:pt x="328254" y="4418410"/>
                  <a:pt x="313718" y="4443413"/>
                  <a:pt x="249753" y="4432698"/>
                </a:cubicBezTo>
                <a:cubicBezTo>
                  <a:pt x="179975" y="4421982"/>
                  <a:pt x="113103" y="4371976"/>
                  <a:pt x="25879" y="4396979"/>
                </a:cubicBezTo>
                <a:cubicBezTo>
                  <a:pt x="95658" y="4539854"/>
                  <a:pt x="243939" y="4496991"/>
                  <a:pt x="325347" y="4632722"/>
                </a:cubicBezTo>
                <a:cubicBezTo>
                  <a:pt x="229401" y="4632722"/>
                  <a:pt x="153807" y="4632722"/>
                  <a:pt x="84029" y="4604147"/>
                </a:cubicBezTo>
                <a:cubicBezTo>
                  <a:pt x="54954" y="4593433"/>
                  <a:pt x="22972" y="4579145"/>
                  <a:pt x="5527" y="4622007"/>
                </a:cubicBezTo>
                <a:cubicBezTo>
                  <a:pt x="-14826" y="4672014"/>
                  <a:pt x="25879" y="4689872"/>
                  <a:pt x="49139" y="4697016"/>
                </a:cubicBezTo>
                <a:cubicBezTo>
                  <a:pt x="116011" y="4722019"/>
                  <a:pt x="168344" y="4779170"/>
                  <a:pt x="226494" y="4825604"/>
                </a:cubicBezTo>
                <a:cubicBezTo>
                  <a:pt x="351514" y="4925616"/>
                  <a:pt x="488165" y="5011341"/>
                  <a:pt x="592833" y="5175647"/>
                </a:cubicBezTo>
                <a:cubicBezTo>
                  <a:pt x="461997" y="5132785"/>
                  <a:pt x="363144" y="5032772"/>
                  <a:pt x="238123" y="5014913"/>
                </a:cubicBezTo>
                <a:cubicBezTo>
                  <a:pt x="345700" y="5164932"/>
                  <a:pt x="482350" y="5264944"/>
                  <a:pt x="610278" y="5375673"/>
                </a:cubicBezTo>
                <a:cubicBezTo>
                  <a:pt x="648075" y="5407819"/>
                  <a:pt x="685872" y="5429250"/>
                  <a:pt x="691686" y="5497116"/>
                </a:cubicBezTo>
                <a:cubicBezTo>
                  <a:pt x="709132" y="5629276"/>
                  <a:pt x="755650" y="5736432"/>
                  <a:pt x="860319" y="5793582"/>
                </a:cubicBezTo>
                <a:cubicBezTo>
                  <a:pt x="860319" y="5793582"/>
                  <a:pt x="854504" y="5815013"/>
                  <a:pt x="851597" y="5825729"/>
                </a:cubicBezTo>
                <a:cubicBezTo>
                  <a:pt x="787632" y="5829301"/>
                  <a:pt x="738206" y="5750720"/>
                  <a:pt x="659704" y="5779295"/>
                </a:cubicBezTo>
                <a:cubicBezTo>
                  <a:pt x="738206" y="5886451"/>
                  <a:pt x="802169" y="5979319"/>
                  <a:pt x="909746" y="6029326"/>
                </a:cubicBezTo>
                <a:cubicBezTo>
                  <a:pt x="996969" y="6068616"/>
                  <a:pt x="1104545" y="6093620"/>
                  <a:pt x="1168509" y="6222207"/>
                </a:cubicBezTo>
                <a:cubicBezTo>
                  <a:pt x="1095822" y="6247210"/>
                  <a:pt x="1040581" y="6215063"/>
                  <a:pt x="985339" y="6193632"/>
                </a:cubicBezTo>
                <a:cubicBezTo>
                  <a:pt x="901023" y="6157913"/>
                  <a:pt x="816707" y="6118623"/>
                  <a:pt x="732391" y="6082904"/>
                </a:cubicBezTo>
                <a:cubicBezTo>
                  <a:pt x="700408" y="6068616"/>
                  <a:pt x="665519" y="6061472"/>
                  <a:pt x="645167" y="6125766"/>
                </a:cubicBezTo>
                <a:cubicBezTo>
                  <a:pt x="752743" y="6140053"/>
                  <a:pt x="816707" y="6225779"/>
                  <a:pt x="883579" y="6307932"/>
                </a:cubicBezTo>
                <a:cubicBezTo>
                  <a:pt x="921375" y="6354366"/>
                  <a:pt x="953358" y="6415088"/>
                  <a:pt x="1020229" y="6393657"/>
                </a:cubicBezTo>
                <a:cubicBezTo>
                  <a:pt x="1055118" y="6382942"/>
                  <a:pt x="1078378" y="6415088"/>
                  <a:pt x="1075471" y="6457950"/>
                </a:cubicBezTo>
                <a:cubicBezTo>
                  <a:pt x="1060933" y="6607970"/>
                  <a:pt x="1145250" y="6657976"/>
                  <a:pt x="1232473" y="6686551"/>
                </a:cubicBezTo>
                <a:cubicBezTo>
                  <a:pt x="1360401" y="6729413"/>
                  <a:pt x="1473792" y="6815138"/>
                  <a:pt x="1592997" y="6886576"/>
                </a:cubicBezTo>
                <a:lnTo>
                  <a:pt x="5511704" y="6886576"/>
                </a:lnTo>
                <a:close/>
              </a:path>
            </a:pathLst>
          </a:custGeom>
          <a:solidFill>
            <a:srgbClr val="82AB8D"/>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A13FD54D-CB05-ED43-968F-57D4DEFEDF71}"/>
              </a:ext>
            </a:extLst>
          </p:cNvPr>
          <p:cNvSpPr>
            <a:spLocks noGrp="1"/>
          </p:cNvSpPr>
          <p:nvPr>
            <p:ph type="title"/>
          </p:nvPr>
        </p:nvSpPr>
        <p:spPr>
          <a:xfrm>
            <a:off x="320080" y="623160"/>
            <a:ext cx="3461084" cy="5431376"/>
          </a:xfrm>
        </p:spPr>
        <p:txBody>
          <a:bodyPr>
            <a:normAutofit/>
          </a:bodyPr>
          <a:lstStyle/>
          <a:p>
            <a:r>
              <a:rPr lang="en-US" sz="3700" dirty="0" err="1">
                <a:solidFill>
                  <a:srgbClr val="FFFFFF"/>
                </a:solidFill>
                <a:latin typeface="American Typewriter" panose="02090604020004020304" pitchFamily="18" charset="77"/>
              </a:rPr>
              <a:t>Sứ</a:t>
            </a:r>
            <a:r>
              <a:rPr lang="en-US" sz="3700" dirty="0">
                <a:solidFill>
                  <a:srgbClr val="FFFFFF"/>
                </a:solidFill>
                <a:latin typeface="American Typewriter" panose="02090604020004020304" pitchFamily="18" charset="77"/>
              </a:rPr>
              <a:t> </a:t>
            </a:r>
            <a:r>
              <a:rPr lang="en-US" sz="3700" dirty="0" err="1">
                <a:solidFill>
                  <a:srgbClr val="FFFFFF"/>
                </a:solidFill>
                <a:latin typeface="American Typewriter" panose="02090604020004020304" pitchFamily="18" charset="77"/>
              </a:rPr>
              <a:t>mạng</a:t>
            </a:r>
            <a:r>
              <a:rPr lang="en-US" sz="3700" dirty="0">
                <a:solidFill>
                  <a:srgbClr val="FFFFFF"/>
                </a:solidFill>
                <a:latin typeface="American Typewriter" panose="02090604020004020304" pitchFamily="18" charset="77"/>
              </a:rPr>
              <a:t>  </a:t>
            </a:r>
            <a:r>
              <a:rPr lang="en-US" sz="3700" dirty="0" err="1">
                <a:solidFill>
                  <a:srgbClr val="FFFFFF"/>
                </a:solidFill>
                <a:latin typeface="American Typewriter" panose="02090604020004020304" pitchFamily="18" charset="77"/>
              </a:rPr>
              <a:t>truyền</a:t>
            </a:r>
            <a:r>
              <a:rPr lang="en-US" sz="3700" dirty="0">
                <a:solidFill>
                  <a:srgbClr val="FFFFFF"/>
                </a:solidFill>
                <a:latin typeface="American Typewriter" panose="02090604020004020304" pitchFamily="18" charset="77"/>
              </a:rPr>
              <a:t> </a:t>
            </a:r>
            <a:r>
              <a:rPr lang="en-US" sz="3700" dirty="0" err="1">
                <a:solidFill>
                  <a:srgbClr val="FFFFFF"/>
                </a:solidFill>
                <a:latin typeface="American Typewriter" panose="02090604020004020304" pitchFamily="18" charset="77"/>
              </a:rPr>
              <a:t>giáo</a:t>
            </a:r>
            <a:r>
              <a:rPr lang="en-US" sz="3700" dirty="0">
                <a:solidFill>
                  <a:srgbClr val="FFFFFF"/>
                </a:solidFill>
                <a:latin typeface="American Typewriter" panose="02090604020004020304" pitchFamily="18" charset="77"/>
              </a:rPr>
              <a:t> </a:t>
            </a:r>
            <a:r>
              <a:rPr lang="en-US" sz="3700" dirty="0" err="1">
                <a:solidFill>
                  <a:srgbClr val="FFFFFF"/>
                </a:solidFill>
                <a:latin typeface="American Typewriter" panose="02090604020004020304" pitchFamily="18" charset="77"/>
              </a:rPr>
              <a:t>và</a:t>
            </a:r>
            <a:r>
              <a:rPr lang="en-US" sz="3700" dirty="0">
                <a:solidFill>
                  <a:srgbClr val="FFFFFF"/>
                </a:solidFill>
                <a:latin typeface="American Typewriter" panose="02090604020004020304" pitchFamily="18" charset="77"/>
              </a:rPr>
              <a:t> </a:t>
            </a:r>
            <a:r>
              <a:rPr lang="en-US" sz="3700" dirty="0" err="1">
                <a:solidFill>
                  <a:srgbClr val="FFFFFF"/>
                </a:solidFill>
                <a:latin typeface="American Typewriter" panose="02090604020004020304" pitchFamily="18" charset="77"/>
              </a:rPr>
              <a:t>môn</a:t>
            </a:r>
            <a:r>
              <a:rPr lang="en-US" sz="3700" dirty="0">
                <a:solidFill>
                  <a:srgbClr val="FFFFFF"/>
                </a:solidFill>
                <a:latin typeface="American Typewriter" panose="02090604020004020304" pitchFamily="18" charset="77"/>
              </a:rPr>
              <a:t> </a:t>
            </a:r>
            <a:r>
              <a:rPr lang="en-US" sz="3700" dirty="0" err="1">
                <a:solidFill>
                  <a:srgbClr val="FFFFFF"/>
                </a:solidFill>
                <a:latin typeface="American Typewriter" panose="02090604020004020304" pitchFamily="18" charset="77"/>
              </a:rPr>
              <a:t>đồ</a:t>
            </a:r>
            <a:r>
              <a:rPr lang="en-US" sz="3700" dirty="0">
                <a:solidFill>
                  <a:srgbClr val="FFFFFF"/>
                </a:solidFill>
                <a:latin typeface="American Typewriter" panose="02090604020004020304" pitchFamily="18" charset="77"/>
              </a:rPr>
              <a:t> </a:t>
            </a:r>
            <a:r>
              <a:rPr lang="en-US" sz="3700" dirty="0" err="1">
                <a:solidFill>
                  <a:srgbClr val="FFFFFF"/>
                </a:solidFill>
                <a:latin typeface="American Typewriter" panose="02090604020004020304" pitchFamily="18" charset="77"/>
              </a:rPr>
              <a:t>hoá</a:t>
            </a:r>
            <a:r>
              <a:rPr lang="en-US" sz="3700" dirty="0">
                <a:solidFill>
                  <a:srgbClr val="FFFFFF"/>
                </a:solidFill>
                <a:latin typeface="American Typewriter" panose="02090604020004020304" pitchFamily="18" charset="77"/>
              </a:rPr>
              <a:t> </a:t>
            </a:r>
            <a:r>
              <a:rPr lang="en-US" sz="3700" dirty="0" err="1">
                <a:solidFill>
                  <a:srgbClr val="FFFFFF"/>
                </a:solidFill>
                <a:latin typeface="American Typewriter" panose="02090604020004020304" pitchFamily="18" charset="77"/>
              </a:rPr>
              <a:t>muôn</a:t>
            </a:r>
            <a:r>
              <a:rPr lang="en-US" sz="3700" dirty="0">
                <a:solidFill>
                  <a:srgbClr val="FFFFFF"/>
                </a:solidFill>
                <a:latin typeface="American Typewriter" panose="02090604020004020304" pitchFamily="18" charset="77"/>
              </a:rPr>
              <a:t> </a:t>
            </a:r>
            <a:r>
              <a:rPr lang="en-US" sz="3700" dirty="0" err="1">
                <a:solidFill>
                  <a:srgbClr val="FFFFFF"/>
                </a:solidFill>
                <a:latin typeface="American Typewriter" panose="02090604020004020304" pitchFamily="18" charset="77"/>
              </a:rPr>
              <a:t>dân</a:t>
            </a:r>
            <a:r>
              <a:rPr lang="en-US" sz="3700" dirty="0">
                <a:solidFill>
                  <a:srgbClr val="FFFFFF"/>
                </a:solidFill>
                <a:latin typeface="American Typewriter" panose="02090604020004020304" pitchFamily="18" charset="77"/>
              </a:rPr>
              <a:t> </a:t>
            </a:r>
            <a:r>
              <a:rPr lang="en-US" sz="3700" dirty="0" err="1">
                <a:solidFill>
                  <a:srgbClr val="FFFFFF"/>
                </a:solidFill>
                <a:latin typeface="American Typewriter" panose="02090604020004020304" pitchFamily="18" charset="77"/>
              </a:rPr>
              <a:t>trong</a:t>
            </a:r>
            <a:r>
              <a:rPr lang="en-US" sz="3700" dirty="0">
                <a:solidFill>
                  <a:srgbClr val="FFFFFF"/>
                </a:solidFill>
                <a:latin typeface="American Typewriter" panose="02090604020004020304" pitchFamily="18" charset="77"/>
              </a:rPr>
              <a:t> </a:t>
            </a:r>
            <a:r>
              <a:rPr lang="en-US" sz="3700" dirty="0" err="1">
                <a:solidFill>
                  <a:srgbClr val="FFFFFF"/>
                </a:solidFill>
                <a:latin typeface="American Typewriter" panose="02090604020004020304" pitchFamily="18" charset="77"/>
              </a:rPr>
              <a:t>bối</a:t>
            </a:r>
            <a:r>
              <a:rPr lang="en-US" sz="3700" dirty="0">
                <a:solidFill>
                  <a:srgbClr val="FFFFFF"/>
                </a:solidFill>
                <a:latin typeface="American Typewriter" panose="02090604020004020304" pitchFamily="18" charset="77"/>
              </a:rPr>
              <a:t> </a:t>
            </a:r>
            <a:r>
              <a:rPr lang="en-US" sz="3700" dirty="0" err="1">
                <a:solidFill>
                  <a:srgbClr val="FFFFFF"/>
                </a:solidFill>
                <a:latin typeface="American Typewriter" panose="02090604020004020304" pitchFamily="18" charset="77"/>
              </a:rPr>
              <a:t>cảnh</a:t>
            </a:r>
            <a:r>
              <a:rPr lang="en-US" sz="3700" dirty="0">
                <a:solidFill>
                  <a:srgbClr val="FFFFFF"/>
                </a:solidFill>
                <a:latin typeface="American Typewriter" panose="02090604020004020304" pitchFamily="18" charset="77"/>
              </a:rPr>
              <a:t> </a:t>
            </a:r>
            <a:r>
              <a:rPr lang="en-US" sz="3700" dirty="0" err="1">
                <a:solidFill>
                  <a:srgbClr val="FFFFFF"/>
                </a:solidFill>
                <a:latin typeface="American Typewriter" panose="02090604020004020304" pitchFamily="18" charset="77"/>
              </a:rPr>
              <a:t>hôm</a:t>
            </a:r>
            <a:r>
              <a:rPr lang="en-US" sz="3700" dirty="0">
                <a:solidFill>
                  <a:srgbClr val="FFFFFF"/>
                </a:solidFill>
                <a:latin typeface="American Typewriter" panose="02090604020004020304" pitchFamily="18" charset="77"/>
              </a:rPr>
              <a:t> nay.</a:t>
            </a:r>
          </a:p>
        </p:txBody>
      </p:sp>
      <p:sp>
        <p:nvSpPr>
          <p:cNvPr id="3" name="Content Placeholder 2">
            <a:extLst>
              <a:ext uri="{FF2B5EF4-FFF2-40B4-BE49-F238E27FC236}">
                <a16:creationId xmlns:a16="http://schemas.microsoft.com/office/drawing/2014/main" id="{D6B39350-EBB5-BB46-905F-91785D81D291}"/>
              </a:ext>
            </a:extLst>
          </p:cNvPr>
          <p:cNvSpPr>
            <a:spLocks noGrp="1"/>
          </p:cNvSpPr>
          <p:nvPr>
            <p:ph idx="1"/>
          </p:nvPr>
        </p:nvSpPr>
        <p:spPr>
          <a:xfrm>
            <a:off x="6095999" y="713313"/>
            <a:ext cx="5257801" cy="5431376"/>
          </a:xfrm>
        </p:spPr>
        <p:txBody>
          <a:bodyPr anchor="ctr">
            <a:normAutofit/>
          </a:bodyPr>
          <a:lstStyle/>
          <a:p>
            <a:pPr marL="0" indent="0">
              <a:lnSpc>
                <a:spcPct val="90000"/>
              </a:lnSpc>
              <a:buNone/>
            </a:pPr>
            <a:endParaRPr lang="vi-VN" sz="2000" dirty="0"/>
          </a:p>
          <a:p>
            <a:pPr marL="0" indent="0">
              <a:lnSpc>
                <a:spcPct val="90000"/>
              </a:lnSpc>
              <a:buNone/>
            </a:pPr>
            <a:endParaRPr lang="vi-VN" sz="2000" dirty="0"/>
          </a:p>
          <a:p>
            <a:pPr>
              <a:lnSpc>
                <a:spcPct val="90000"/>
              </a:lnSpc>
              <a:buFont typeface="Wingdings" pitchFamily="2" charset="2"/>
              <a:buChar char="v"/>
            </a:pPr>
            <a:r>
              <a:rPr lang="vi-VN" sz="2400" dirty="0"/>
              <a:t>Các nhà truyền giáo hôm nay không còn đến từ những người da trắng nhưng 70% là các người da mầu từ châu á, nam Mỹ, châu phi.</a:t>
            </a:r>
          </a:p>
          <a:p>
            <a:pPr>
              <a:lnSpc>
                <a:spcPct val="90000"/>
              </a:lnSpc>
              <a:buFont typeface="Wingdings" pitchFamily="2" charset="2"/>
              <a:buChar char="v"/>
            </a:pPr>
            <a:endParaRPr lang="vi-VN" sz="2400" dirty="0"/>
          </a:p>
          <a:p>
            <a:pPr>
              <a:lnSpc>
                <a:spcPct val="90000"/>
              </a:lnSpc>
              <a:buFont typeface="Wingdings" pitchFamily="2" charset="2"/>
              <a:buChar char="v"/>
            </a:pPr>
            <a:r>
              <a:rPr lang="vi-VN" sz="2400" dirty="0"/>
              <a:t>Nhà truyền giáo hôm nay không còn là người ra đi chứng đạo nơi xa nhưng là doanh nhân, công nhân, sinh viên, và các nhà hoạt động xã hội.</a:t>
            </a:r>
          </a:p>
          <a:p>
            <a:pPr marL="0" indent="0">
              <a:lnSpc>
                <a:spcPct val="90000"/>
              </a:lnSpc>
              <a:buNone/>
            </a:pPr>
            <a:endParaRPr lang="vi-VN" sz="2000" dirty="0"/>
          </a:p>
        </p:txBody>
      </p:sp>
    </p:spTree>
    <p:extLst>
      <p:ext uri="{BB962C8B-B14F-4D97-AF65-F5344CB8AC3E}">
        <p14:creationId xmlns:p14="http://schemas.microsoft.com/office/powerpoint/2010/main" val="1031159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17718681-A12E-49D6-9925-DD7C68176D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FBD77573-9EF2-4C35-8285-A1CF6FBB0E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511704" cy="6858000"/>
          </a:xfrm>
          <a:custGeom>
            <a:avLst/>
            <a:gdLst>
              <a:gd name="connsiteX0" fmla="*/ 5511704 w 5511704"/>
              <a:gd name="connsiteY0" fmla="*/ 0 h 6886576"/>
              <a:gd name="connsiteX1" fmla="*/ 1008599 w 5511704"/>
              <a:gd name="connsiteY1" fmla="*/ 0 h 6886576"/>
              <a:gd name="connsiteX2" fmla="*/ 1310975 w 5511704"/>
              <a:gd name="connsiteY2" fmla="*/ 110728 h 6886576"/>
              <a:gd name="connsiteX3" fmla="*/ 1267362 w 5511704"/>
              <a:gd name="connsiteY3" fmla="*/ 135731 h 6886576"/>
              <a:gd name="connsiteX4" fmla="*/ 1005692 w 5511704"/>
              <a:gd name="connsiteY4" fmla="*/ 71437 h 6886576"/>
              <a:gd name="connsiteX5" fmla="*/ 953358 w 5511704"/>
              <a:gd name="connsiteY5" fmla="*/ 89297 h 6886576"/>
              <a:gd name="connsiteX6" fmla="*/ 979525 w 5511704"/>
              <a:gd name="connsiteY6" fmla="*/ 164307 h 6886576"/>
              <a:gd name="connsiteX7" fmla="*/ 1092915 w 5511704"/>
              <a:gd name="connsiteY7" fmla="*/ 192882 h 6886576"/>
              <a:gd name="connsiteX8" fmla="*/ 1270270 w 5511704"/>
              <a:gd name="connsiteY8" fmla="*/ 375047 h 6886576"/>
              <a:gd name="connsiteX9" fmla="*/ 1002784 w 5511704"/>
              <a:gd name="connsiteY9" fmla="*/ 353615 h 6886576"/>
              <a:gd name="connsiteX10" fmla="*/ 956265 w 5511704"/>
              <a:gd name="connsiteY10" fmla="*/ 396479 h 6886576"/>
              <a:gd name="connsiteX11" fmla="*/ 938820 w 5511704"/>
              <a:gd name="connsiteY11" fmla="*/ 453629 h 6886576"/>
              <a:gd name="connsiteX12" fmla="*/ 860319 w 5511704"/>
              <a:gd name="connsiteY12" fmla="*/ 360759 h 6886576"/>
              <a:gd name="connsiteX13" fmla="*/ 793447 w 5511704"/>
              <a:gd name="connsiteY13" fmla="*/ 335757 h 6886576"/>
              <a:gd name="connsiteX14" fmla="*/ 773095 w 5511704"/>
              <a:gd name="connsiteY14" fmla="*/ 417910 h 6886576"/>
              <a:gd name="connsiteX15" fmla="*/ 834151 w 5511704"/>
              <a:gd name="connsiteY15" fmla="*/ 507206 h 6886576"/>
              <a:gd name="connsiteX16" fmla="*/ 996969 w 5511704"/>
              <a:gd name="connsiteY16" fmla="*/ 560785 h 6886576"/>
              <a:gd name="connsiteX17" fmla="*/ 822522 w 5511704"/>
              <a:gd name="connsiteY17" fmla="*/ 560785 h 6886576"/>
              <a:gd name="connsiteX18" fmla="*/ 621908 w 5511704"/>
              <a:gd name="connsiteY18" fmla="*/ 525066 h 6886576"/>
              <a:gd name="connsiteX19" fmla="*/ 409664 w 5511704"/>
              <a:gd name="connsiteY19" fmla="*/ 535781 h 6886576"/>
              <a:gd name="connsiteX20" fmla="*/ 209049 w 5511704"/>
              <a:gd name="connsiteY20" fmla="*/ 464344 h 6886576"/>
              <a:gd name="connsiteX21" fmla="*/ 5527 w 5511704"/>
              <a:gd name="connsiteY21" fmla="*/ 467916 h 6886576"/>
              <a:gd name="connsiteX22" fmla="*/ 906838 w 5511704"/>
              <a:gd name="connsiteY22" fmla="*/ 914400 h 6886576"/>
              <a:gd name="connsiteX23" fmla="*/ 863226 w 5511704"/>
              <a:gd name="connsiteY23" fmla="*/ 925116 h 6886576"/>
              <a:gd name="connsiteX24" fmla="*/ 805077 w 5511704"/>
              <a:gd name="connsiteY24" fmla="*/ 953691 h 6886576"/>
              <a:gd name="connsiteX25" fmla="*/ 848689 w 5511704"/>
              <a:gd name="connsiteY25" fmla="*/ 1010841 h 6886576"/>
              <a:gd name="connsiteX26" fmla="*/ 1084193 w 5511704"/>
              <a:gd name="connsiteY26" fmla="*/ 1117997 h 6886576"/>
              <a:gd name="connsiteX27" fmla="*/ 1142342 w 5511704"/>
              <a:gd name="connsiteY27" fmla="*/ 1225153 h 6886576"/>
              <a:gd name="connsiteX28" fmla="*/ 1069655 w 5511704"/>
              <a:gd name="connsiteY28" fmla="*/ 1214438 h 6886576"/>
              <a:gd name="connsiteX29" fmla="*/ 1005692 w 5511704"/>
              <a:gd name="connsiteY29" fmla="*/ 1235869 h 6886576"/>
              <a:gd name="connsiteX30" fmla="*/ 1031858 w 5511704"/>
              <a:gd name="connsiteY30" fmla="*/ 1371600 h 6886576"/>
              <a:gd name="connsiteX31" fmla="*/ 1366216 w 5511704"/>
              <a:gd name="connsiteY31" fmla="*/ 1546622 h 6886576"/>
              <a:gd name="connsiteX32" fmla="*/ 1395290 w 5511704"/>
              <a:gd name="connsiteY32" fmla="*/ 1603772 h 6886576"/>
              <a:gd name="connsiteX33" fmla="*/ 1354586 w 5511704"/>
              <a:gd name="connsiteY33" fmla="*/ 1643063 h 6886576"/>
              <a:gd name="connsiteX34" fmla="*/ 1247011 w 5511704"/>
              <a:gd name="connsiteY34" fmla="*/ 1664494 h 6886576"/>
              <a:gd name="connsiteX35" fmla="*/ 1398198 w 5511704"/>
              <a:gd name="connsiteY35" fmla="*/ 1857375 h 6886576"/>
              <a:gd name="connsiteX36" fmla="*/ 1453440 w 5511704"/>
              <a:gd name="connsiteY36" fmla="*/ 1910954 h 6886576"/>
              <a:gd name="connsiteX37" fmla="*/ 1549386 w 5511704"/>
              <a:gd name="connsiteY37" fmla="*/ 1993106 h 6886576"/>
              <a:gd name="connsiteX38" fmla="*/ 1549386 w 5511704"/>
              <a:gd name="connsiteY38" fmla="*/ 2021681 h 6886576"/>
              <a:gd name="connsiteX39" fmla="*/ 1421458 w 5511704"/>
              <a:gd name="connsiteY39" fmla="*/ 2110978 h 6886576"/>
              <a:gd name="connsiteX40" fmla="*/ 1188861 w 5511704"/>
              <a:gd name="connsiteY40" fmla="*/ 2085976 h 6886576"/>
              <a:gd name="connsiteX41" fmla="*/ 1531941 w 5511704"/>
              <a:gd name="connsiteY41" fmla="*/ 2218135 h 6886576"/>
              <a:gd name="connsiteX42" fmla="*/ 421293 w 5511704"/>
              <a:gd name="connsiteY42" fmla="*/ 1900238 h 6886576"/>
              <a:gd name="connsiteX43" fmla="*/ 491072 w 5511704"/>
              <a:gd name="connsiteY43" fmla="*/ 1982391 h 6886576"/>
              <a:gd name="connsiteX44" fmla="*/ 880671 w 5511704"/>
              <a:gd name="connsiteY44" fmla="*/ 2200276 h 6886576"/>
              <a:gd name="connsiteX45" fmla="*/ 991154 w 5511704"/>
              <a:gd name="connsiteY45" fmla="*/ 2336007 h 6886576"/>
              <a:gd name="connsiteX46" fmla="*/ 1107453 w 5511704"/>
              <a:gd name="connsiteY46" fmla="*/ 2411016 h 6886576"/>
              <a:gd name="connsiteX47" fmla="*/ 1270270 w 5511704"/>
              <a:gd name="connsiteY47" fmla="*/ 2411016 h 6886576"/>
              <a:gd name="connsiteX48" fmla="*/ 1386568 w 5511704"/>
              <a:gd name="connsiteY48" fmla="*/ 2528889 h 6886576"/>
              <a:gd name="connsiteX49" fmla="*/ 1267362 w 5511704"/>
              <a:gd name="connsiteY49" fmla="*/ 2553891 h 6886576"/>
              <a:gd name="connsiteX50" fmla="*/ 1127805 w 5511704"/>
              <a:gd name="connsiteY50" fmla="*/ 2536032 h 6886576"/>
              <a:gd name="connsiteX51" fmla="*/ 970802 w 5511704"/>
              <a:gd name="connsiteY51" fmla="*/ 2575322 h 6886576"/>
              <a:gd name="connsiteX52" fmla="*/ 825429 w 5511704"/>
              <a:gd name="connsiteY52" fmla="*/ 2543176 h 6886576"/>
              <a:gd name="connsiteX53" fmla="*/ 650982 w 5511704"/>
              <a:gd name="connsiteY53" fmla="*/ 2564607 h 6886576"/>
              <a:gd name="connsiteX54" fmla="*/ 595740 w 5511704"/>
              <a:gd name="connsiteY54" fmla="*/ 2703909 h 6886576"/>
              <a:gd name="connsiteX55" fmla="*/ 578296 w 5511704"/>
              <a:gd name="connsiteY55" fmla="*/ 2714626 h 6886576"/>
              <a:gd name="connsiteX56" fmla="*/ 255568 w 5511704"/>
              <a:gd name="connsiteY56" fmla="*/ 2936081 h 6886576"/>
              <a:gd name="connsiteX57" fmla="*/ 165437 w 5511704"/>
              <a:gd name="connsiteY57" fmla="*/ 2953941 h 6886576"/>
              <a:gd name="connsiteX58" fmla="*/ 697501 w 5511704"/>
              <a:gd name="connsiteY58" fmla="*/ 3343275 h 6886576"/>
              <a:gd name="connsiteX59" fmla="*/ 339884 w 5511704"/>
              <a:gd name="connsiteY59" fmla="*/ 3243263 h 6886576"/>
              <a:gd name="connsiteX60" fmla="*/ 290458 w 5511704"/>
              <a:gd name="connsiteY60" fmla="*/ 3407569 h 6886576"/>
              <a:gd name="connsiteX61" fmla="*/ 459090 w 5511704"/>
              <a:gd name="connsiteY61" fmla="*/ 3554016 h 6886576"/>
              <a:gd name="connsiteX62" fmla="*/ 520147 w 5511704"/>
              <a:gd name="connsiteY62" fmla="*/ 3843338 h 6886576"/>
              <a:gd name="connsiteX63" fmla="*/ 491072 w 5511704"/>
              <a:gd name="connsiteY63" fmla="*/ 4107657 h 6886576"/>
              <a:gd name="connsiteX64" fmla="*/ 418386 w 5511704"/>
              <a:gd name="connsiteY64" fmla="*/ 4189810 h 6886576"/>
              <a:gd name="connsiteX65" fmla="*/ 313718 w 5511704"/>
              <a:gd name="connsiteY65" fmla="*/ 4339829 h 6886576"/>
              <a:gd name="connsiteX66" fmla="*/ 249753 w 5511704"/>
              <a:gd name="connsiteY66" fmla="*/ 4432698 h 6886576"/>
              <a:gd name="connsiteX67" fmla="*/ 25879 w 5511704"/>
              <a:gd name="connsiteY67" fmla="*/ 4396979 h 6886576"/>
              <a:gd name="connsiteX68" fmla="*/ 325347 w 5511704"/>
              <a:gd name="connsiteY68" fmla="*/ 4632722 h 6886576"/>
              <a:gd name="connsiteX69" fmla="*/ 84029 w 5511704"/>
              <a:gd name="connsiteY69" fmla="*/ 4604147 h 6886576"/>
              <a:gd name="connsiteX70" fmla="*/ 5527 w 5511704"/>
              <a:gd name="connsiteY70" fmla="*/ 4622007 h 6886576"/>
              <a:gd name="connsiteX71" fmla="*/ 49139 w 5511704"/>
              <a:gd name="connsiteY71" fmla="*/ 4697016 h 6886576"/>
              <a:gd name="connsiteX72" fmla="*/ 226494 w 5511704"/>
              <a:gd name="connsiteY72" fmla="*/ 4825604 h 6886576"/>
              <a:gd name="connsiteX73" fmla="*/ 592833 w 5511704"/>
              <a:gd name="connsiteY73" fmla="*/ 5175647 h 6886576"/>
              <a:gd name="connsiteX74" fmla="*/ 238123 w 5511704"/>
              <a:gd name="connsiteY74" fmla="*/ 5014913 h 6886576"/>
              <a:gd name="connsiteX75" fmla="*/ 610278 w 5511704"/>
              <a:gd name="connsiteY75" fmla="*/ 5375673 h 6886576"/>
              <a:gd name="connsiteX76" fmla="*/ 691686 w 5511704"/>
              <a:gd name="connsiteY76" fmla="*/ 5497116 h 6886576"/>
              <a:gd name="connsiteX77" fmla="*/ 860319 w 5511704"/>
              <a:gd name="connsiteY77" fmla="*/ 5793582 h 6886576"/>
              <a:gd name="connsiteX78" fmla="*/ 851597 w 5511704"/>
              <a:gd name="connsiteY78" fmla="*/ 5825729 h 6886576"/>
              <a:gd name="connsiteX79" fmla="*/ 659704 w 5511704"/>
              <a:gd name="connsiteY79" fmla="*/ 5779295 h 6886576"/>
              <a:gd name="connsiteX80" fmla="*/ 909746 w 5511704"/>
              <a:gd name="connsiteY80" fmla="*/ 6029326 h 6886576"/>
              <a:gd name="connsiteX81" fmla="*/ 1168509 w 5511704"/>
              <a:gd name="connsiteY81" fmla="*/ 6222207 h 6886576"/>
              <a:gd name="connsiteX82" fmla="*/ 985339 w 5511704"/>
              <a:gd name="connsiteY82" fmla="*/ 6193632 h 6886576"/>
              <a:gd name="connsiteX83" fmla="*/ 732391 w 5511704"/>
              <a:gd name="connsiteY83" fmla="*/ 6082904 h 6886576"/>
              <a:gd name="connsiteX84" fmla="*/ 645167 w 5511704"/>
              <a:gd name="connsiteY84" fmla="*/ 6125766 h 6886576"/>
              <a:gd name="connsiteX85" fmla="*/ 883579 w 5511704"/>
              <a:gd name="connsiteY85" fmla="*/ 6307932 h 6886576"/>
              <a:gd name="connsiteX86" fmla="*/ 1020229 w 5511704"/>
              <a:gd name="connsiteY86" fmla="*/ 6393657 h 6886576"/>
              <a:gd name="connsiteX87" fmla="*/ 1075471 w 5511704"/>
              <a:gd name="connsiteY87" fmla="*/ 6457950 h 6886576"/>
              <a:gd name="connsiteX88" fmla="*/ 1232473 w 5511704"/>
              <a:gd name="connsiteY88" fmla="*/ 6686551 h 6886576"/>
              <a:gd name="connsiteX89" fmla="*/ 1592997 w 5511704"/>
              <a:gd name="connsiteY89" fmla="*/ 6886576 h 6886576"/>
              <a:gd name="connsiteX90" fmla="*/ 5511704 w 5511704"/>
              <a:gd name="connsiteY90" fmla="*/ 6886576 h 688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11704" h="6886576">
                <a:moveTo>
                  <a:pt x="5511704" y="0"/>
                </a:moveTo>
                <a:lnTo>
                  <a:pt x="1008599" y="0"/>
                </a:lnTo>
                <a:cubicBezTo>
                  <a:pt x="1110360" y="35719"/>
                  <a:pt x="1209214" y="78581"/>
                  <a:pt x="1310975" y="110728"/>
                </a:cubicBezTo>
                <a:cubicBezTo>
                  <a:pt x="1296437" y="146447"/>
                  <a:pt x="1281900" y="139303"/>
                  <a:pt x="1267362" y="135731"/>
                </a:cubicBezTo>
                <a:cubicBezTo>
                  <a:pt x="1180139" y="121445"/>
                  <a:pt x="1090008" y="110728"/>
                  <a:pt x="1005692" y="71437"/>
                </a:cubicBezTo>
                <a:cubicBezTo>
                  <a:pt x="985339" y="64294"/>
                  <a:pt x="962080" y="64294"/>
                  <a:pt x="953358" y="89297"/>
                </a:cubicBezTo>
                <a:cubicBezTo>
                  <a:pt x="938820" y="125016"/>
                  <a:pt x="959172" y="146447"/>
                  <a:pt x="979525" y="164307"/>
                </a:cubicBezTo>
                <a:cubicBezTo>
                  <a:pt x="1014414" y="196453"/>
                  <a:pt x="1055118" y="189310"/>
                  <a:pt x="1092915" y="192882"/>
                </a:cubicBezTo>
                <a:cubicBezTo>
                  <a:pt x="1197583" y="210741"/>
                  <a:pt x="1247011" y="260747"/>
                  <a:pt x="1270270" y="375047"/>
                </a:cubicBezTo>
                <a:cubicBezTo>
                  <a:pt x="1180139" y="328613"/>
                  <a:pt x="1090008" y="385763"/>
                  <a:pt x="1002784" y="353615"/>
                </a:cubicBezTo>
                <a:cubicBezTo>
                  <a:pt x="979525" y="346472"/>
                  <a:pt x="944635" y="357188"/>
                  <a:pt x="956265" y="396479"/>
                </a:cubicBezTo>
                <a:cubicBezTo>
                  <a:pt x="967894" y="432198"/>
                  <a:pt x="1005692" y="460772"/>
                  <a:pt x="938820" y="453629"/>
                </a:cubicBezTo>
                <a:cubicBezTo>
                  <a:pt x="889393" y="450056"/>
                  <a:pt x="874856" y="407194"/>
                  <a:pt x="860319" y="360759"/>
                </a:cubicBezTo>
                <a:cubicBezTo>
                  <a:pt x="848689" y="335757"/>
                  <a:pt x="816707" y="321469"/>
                  <a:pt x="793447" y="335757"/>
                </a:cubicBezTo>
                <a:cubicBezTo>
                  <a:pt x="764373" y="350044"/>
                  <a:pt x="773095" y="389335"/>
                  <a:pt x="773095" y="417910"/>
                </a:cubicBezTo>
                <a:cubicBezTo>
                  <a:pt x="770187" y="471488"/>
                  <a:pt x="793447" y="496491"/>
                  <a:pt x="834151" y="507206"/>
                </a:cubicBezTo>
                <a:cubicBezTo>
                  <a:pt x="883579" y="521494"/>
                  <a:pt x="933005" y="539354"/>
                  <a:pt x="996969" y="560785"/>
                </a:cubicBezTo>
                <a:cubicBezTo>
                  <a:pt x="927190" y="596503"/>
                  <a:pt x="874856" y="589360"/>
                  <a:pt x="822522" y="560785"/>
                </a:cubicBezTo>
                <a:cubicBezTo>
                  <a:pt x="758558" y="528637"/>
                  <a:pt x="674242" y="485775"/>
                  <a:pt x="621908" y="525066"/>
                </a:cubicBezTo>
                <a:cubicBezTo>
                  <a:pt x="543407" y="582216"/>
                  <a:pt x="479443" y="546497"/>
                  <a:pt x="409664" y="535781"/>
                </a:cubicBezTo>
                <a:cubicBezTo>
                  <a:pt x="264290" y="514350"/>
                  <a:pt x="354422" y="482204"/>
                  <a:pt x="209049" y="464344"/>
                </a:cubicBezTo>
                <a:cubicBezTo>
                  <a:pt x="150900" y="457200"/>
                  <a:pt x="89843" y="428625"/>
                  <a:pt x="5527" y="467916"/>
                </a:cubicBezTo>
                <a:cubicBezTo>
                  <a:pt x="386404" y="675085"/>
                  <a:pt x="566666" y="660797"/>
                  <a:pt x="906838" y="914400"/>
                </a:cubicBezTo>
                <a:cubicBezTo>
                  <a:pt x="892301" y="939404"/>
                  <a:pt x="877764" y="928688"/>
                  <a:pt x="863226" y="925116"/>
                </a:cubicBezTo>
                <a:cubicBezTo>
                  <a:pt x="839967" y="921544"/>
                  <a:pt x="810892" y="907256"/>
                  <a:pt x="805077" y="953691"/>
                </a:cubicBezTo>
                <a:cubicBezTo>
                  <a:pt x="802169" y="989410"/>
                  <a:pt x="819615" y="1007269"/>
                  <a:pt x="848689" y="1010841"/>
                </a:cubicBezTo>
                <a:cubicBezTo>
                  <a:pt x="933005" y="1025129"/>
                  <a:pt x="1008599" y="1075135"/>
                  <a:pt x="1084193" y="1117997"/>
                </a:cubicBezTo>
                <a:cubicBezTo>
                  <a:pt x="1119082" y="1135857"/>
                  <a:pt x="1156879" y="1160860"/>
                  <a:pt x="1142342" y="1225153"/>
                </a:cubicBezTo>
                <a:cubicBezTo>
                  <a:pt x="1113268" y="1243013"/>
                  <a:pt x="1092915" y="1218009"/>
                  <a:pt x="1069655" y="1214438"/>
                </a:cubicBezTo>
                <a:cubicBezTo>
                  <a:pt x="1046396" y="1210866"/>
                  <a:pt x="991154" y="1225153"/>
                  <a:pt x="1005692" y="1235869"/>
                </a:cubicBezTo>
                <a:cubicBezTo>
                  <a:pt x="1072563" y="1275159"/>
                  <a:pt x="950450" y="1371600"/>
                  <a:pt x="1031858" y="1371600"/>
                </a:cubicBezTo>
                <a:cubicBezTo>
                  <a:pt x="1165601" y="1371600"/>
                  <a:pt x="1238288" y="1543050"/>
                  <a:pt x="1366216" y="1546622"/>
                </a:cubicBezTo>
                <a:cubicBezTo>
                  <a:pt x="1386568" y="1546622"/>
                  <a:pt x="1395290" y="1578770"/>
                  <a:pt x="1395290" y="1603772"/>
                </a:cubicBezTo>
                <a:cubicBezTo>
                  <a:pt x="1395290" y="1635920"/>
                  <a:pt x="1374939" y="1639491"/>
                  <a:pt x="1354586" y="1643063"/>
                </a:cubicBezTo>
                <a:cubicBezTo>
                  <a:pt x="1322604" y="1646635"/>
                  <a:pt x="1287715" y="1603772"/>
                  <a:pt x="1247011" y="1664494"/>
                </a:cubicBezTo>
                <a:cubicBezTo>
                  <a:pt x="1322604" y="1700213"/>
                  <a:pt x="1401105" y="1735932"/>
                  <a:pt x="1398198" y="1857375"/>
                </a:cubicBezTo>
                <a:cubicBezTo>
                  <a:pt x="1398198" y="1889523"/>
                  <a:pt x="1430180" y="1903810"/>
                  <a:pt x="1453440" y="1910954"/>
                </a:cubicBezTo>
                <a:cubicBezTo>
                  <a:pt x="1494144" y="1925241"/>
                  <a:pt x="1526126" y="1946673"/>
                  <a:pt x="1549386" y="1993106"/>
                </a:cubicBezTo>
                <a:cubicBezTo>
                  <a:pt x="1549386" y="2003822"/>
                  <a:pt x="1549386" y="2010966"/>
                  <a:pt x="1549386" y="2021681"/>
                </a:cubicBezTo>
                <a:cubicBezTo>
                  <a:pt x="1543571" y="2132410"/>
                  <a:pt x="1485422" y="2128838"/>
                  <a:pt x="1421458" y="2110978"/>
                </a:cubicBezTo>
                <a:cubicBezTo>
                  <a:pt x="1345864" y="2089547"/>
                  <a:pt x="1270270" y="2046685"/>
                  <a:pt x="1188861" y="2085976"/>
                </a:cubicBezTo>
                <a:cubicBezTo>
                  <a:pt x="1302252" y="2139554"/>
                  <a:pt x="1427272" y="2143126"/>
                  <a:pt x="1531941" y="2218135"/>
                </a:cubicBezTo>
                <a:cubicBezTo>
                  <a:pt x="1142342" y="2232422"/>
                  <a:pt x="799262" y="1993106"/>
                  <a:pt x="421293" y="1900238"/>
                </a:cubicBezTo>
                <a:cubicBezTo>
                  <a:pt x="432923" y="1960960"/>
                  <a:pt x="464905" y="1975247"/>
                  <a:pt x="491072" y="1982391"/>
                </a:cubicBezTo>
                <a:cubicBezTo>
                  <a:pt x="630630" y="2028825"/>
                  <a:pt x="752743" y="2121695"/>
                  <a:pt x="880671" y="2200276"/>
                </a:cubicBezTo>
                <a:cubicBezTo>
                  <a:pt x="933005" y="2232422"/>
                  <a:pt x="970802" y="2268142"/>
                  <a:pt x="991154" y="2336007"/>
                </a:cubicBezTo>
                <a:cubicBezTo>
                  <a:pt x="1008599" y="2400300"/>
                  <a:pt x="1043489" y="2428875"/>
                  <a:pt x="1107453" y="2411016"/>
                </a:cubicBezTo>
                <a:cubicBezTo>
                  <a:pt x="1159787" y="2396729"/>
                  <a:pt x="1215029" y="2403873"/>
                  <a:pt x="1270270" y="2411016"/>
                </a:cubicBezTo>
                <a:cubicBezTo>
                  <a:pt x="1331326" y="2418160"/>
                  <a:pt x="1401105" y="2489597"/>
                  <a:pt x="1386568" y="2528889"/>
                </a:cubicBezTo>
                <a:cubicBezTo>
                  <a:pt x="1357494" y="2593182"/>
                  <a:pt x="1308067" y="2561035"/>
                  <a:pt x="1267362" y="2553891"/>
                </a:cubicBezTo>
                <a:cubicBezTo>
                  <a:pt x="1217936" y="2546748"/>
                  <a:pt x="1127805" y="2528889"/>
                  <a:pt x="1127805" y="2536032"/>
                </a:cubicBezTo>
                <a:cubicBezTo>
                  <a:pt x="1095822" y="2696766"/>
                  <a:pt x="1023136" y="2575322"/>
                  <a:pt x="970802" y="2575322"/>
                </a:cubicBezTo>
                <a:cubicBezTo>
                  <a:pt x="921375" y="2575322"/>
                  <a:pt x="871949" y="2557463"/>
                  <a:pt x="825429" y="2543176"/>
                </a:cubicBezTo>
                <a:cubicBezTo>
                  <a:pt x="764373" y="2525316"/>
                  <a:pt x="709132" y="2557463"/>
                  <a:pt x="650982" y="2564607"/>
                </a:cubicBezTo>
                <a:cubicBezTo>
                  <a:pt x="598648" y="2571751"/>
                  <a:pt x="627722" y="2664620"/>
                  <a:pt x="595740" y="2703909"/>
                </a:cubicBezTo>
                <a:cubicBezTo>
                  <a:pt x="589926" y="2714626"/>
                  <a:pt x="584111" y="2714626"/>
                  <a:pt x="578296" y="2714626"/>
                </a:cubicBezTo>
                <a:cubicBezTo>
                  <a:pt x="560851" y="2993232"/>
                  <a:pt x="255568" y="2925366"/>
                  <a:pt x="255568" y="2936081"/>
                </a:cubicBezTo>
                <a:cubicBezTo>
                  <a:pt x="229401" y="2953941"/>
                  <a:pt x="197419" y="2911079"/>
                  <a:pt x="165437" y="2953941"/>
                </a:cubicBezTo>
                <a:cubicBezTo>
                  <a:pt x="302087" y="3150394"/>
                  <a:pt x="511425" y="3196828"/>
                  <a:pt x="697501" y="3343275"/>
                </a:cubicBezTo>
                <a:cubicBezTo>
                  <a:pt x="543407" y="3393282"/>
                  <a:pt x="453275" y="3221832"/>
                  <a:pt x="339884" y="3243263"/>
                </a:cubicBezTo>
                <a:cubicBezTo>
                  <a:pt x="284643" y="3296842"/>
                  <a:pt x="450368" y="3382566"/>
                  <a:pt x="290458" y="3407569"/>
                </a:cubicBezTo>
                <a:cubicBezTo>
                  <a:pt x="360236" y="3454004"/>
                  <a:pt x="409664" y="3500439"/>
                  <a:pt x="459090" y="3554016"/>
                </a:cubicBezTo>
                <a:cubicBezTo>
                  <a:pt x="543407" y="3650457"/>
                  <a:pt x="560851" y="3714751"/>
                  <a:pt x="520147" y="3843338"/>
                </a:cubicBezTo>
                <a:cubicBezTo>
                  <a:pt x="493979" y="3929063"/>
                  <a:pt x="456183" y="4007645"/>
                  <a:pt x="491072" y="4107657"/>
                </a:cubicBezTo>
                <a:cubicBezTo>
                  <a:pt x="514332" y="4175522"/>
                  <a:pt x="505609" y="4221957"/>
                  <a:pt x="418386" y="4189810"/>
                </a:cubicBezTo>
                <a:cubicBezTo>
                  <a:pt x="325347" y="4157663"/>
                  <a:pt x="290458" y="4218386"/>
                  <a:pt x="313718" y="4339829"/>
                </a:cubicBezTo>
                <a:cubicBezTo>
                  <a:pt x="328254" y="4418410"/>
                  <a:pt x="313718" y="4443413"/>
                  <a:pt x="249753" y="4432698"/>
                </a:cubicBezTo>
                <a:cubicBezTo>
                  <a:pt x="179975" y="4421982"/>
                  <a:pt x="113103" y="4371976"/>
                  <a:pt x="25879" y="4396979"/>
                </a:cubicBezTo>
                <a:cubicBezTo>
                  <a:pt x="95658" y="4539854"/>
                  <a:pt x="243939" y="4496991"/>
                  <a:pt x="325347" y="4632722"/>
                </a:cubicBezTo>
                <a:cubicBezTo>
                  <a:pt x="229401" y="4632722"/>
                  <a:pt x="153807" y="4632722"/>
                  <a:pt x="84029" y="4604147"/>
                </a:cubicBezTo>
                <a:cubicBezTo>
                  <a:pt x="54954" y="4593433"/>
                  <a:pt x="22972" y="4579145"/>
                  <a:pt x="5527" y="4622007"/>
                </a:cubicBezTo>
                <a:cubicBezTo>
                  <a:pt x="-14826" y="4672014"/>
                  <a:pt x="25879" y="4689872"/>
                  <a:pt x="49139" y="4697016"/>
                </a:cubicBezTo>
                <a:cubicBezTo>
                  <a:pt x="116011" y="4722019"/>
                  <a:pt x="168344" y="4779170"/>
                  <a:pt x="226494" y="4825604"/>
                </a:cubicBezTo>
                <a:cubicBezTo>
                  <a:pt x="351514" y="4925616"/>
                  <a:pt x="488165" y="5011341"/>
                  <a:pt x="592833" y="5175647"/>
                </a:cubicBezTo>
                <a:cubicBezTo>
                  <a:pt x="461997" y="5132785"/>
                  <a:pt x="363144" y="5032772"/>
                  <a:pt x="238123" y="5014913"/>
                </a:cubicBezTo>
                <a:cubicBezTo>
                  <a:pt x="345700" y="5164932"/>
                  <a:pt x="482350" y="5264944"/>
                  <a:pt x="610278" y="5375673"/>
                </a:cubicBezTo>
                <a:cubicBezTo>
                  <a:pt x="648075" y="5407819"/>
                  <a:pt x="685872" y="5429250"/>
                  <a:pt x="691686" y="5497116"/>
                </a:cubicBezTo>
                <a:cubicBezTo>
                  <a:pt x="709132" y="5629276"/>
                  <a:pt x="755650" y="5736432"/>
                  <a:pt x="860319" y="5793582"/>
                </a:cubicBezTo>
                <a:cubicBezTo>
                  <a:pt x="860319" y="5793582"/>
                  <a:pt x="854504" y="5815013"/>
                  <a:pt x="851597" y="5825729"/>
                </a:cubicBezTo>
                <a:cubicBezTo>
                  <a:pt x="787632" y="5829301"/>
                  <a:pt x="738206" y="5750720"/>
                  <a:pt x="659704" y="5779295"/>
                </a:cubicBezTo>
                <a:cubicBezTo>
                  <a:pt x="738206" y="5886451"/>
                  <a:pt x="802169" y="5979319"/>
                  <a:pt x="909746" y="6029326"/>
                </a:cubicBezTo>
                <a:cubicBezTo>
                  <a:pt x="996969" y="6068616"/>
                  <a:pt x="1104545" y="6093620"/>
                  <a:pt x="1168509" y="6222207"/>
                </a:cubicBezTo>
                <a:cubicBezTo>
                  <a:pt x="1095822" y="6247210"/>
                  <a:pt x="1040581" y="6215063"/>
                  <a:pt x="985339" y="6193632"/>
                </a:cubicBezTo>
                <a:cubicBezTo>
                  <a:pt x="901023" y="6157913"/>
                  <a:pt x="816707" y="6118623"/>
                  <a:pt x="732391" y="6082904"/>
                </a:cubicBezTo>
                <a:cubicBezTo>
                  <a:pt x="700408" y="6068616"/>
                  <a:pt x="665519" y="6061472"/>
                  <a:pt x="645167" y="6125766"/>
                </a:cubicBezTo>
                <a:cubicBezTo>
                  <a:pt x="752743" y="6140053"/>
                  <a:pt x="816707" y="6225779"/>
                  <a:pt x="883579" y="6307932"/>
                </a:cubicBezTo>
                <a:cubicBezTo>
                  <a:pt x="921375" y="6354366"/>
                  <a:pt x="953358" y="6415088"/>
                  <a:pt x="1020229" y="6393657"/>
                </a:cubicBezTo>
                <a:cubicBezTo>
                  <a:pt x="1055118" y="6382942"/>
                  <a:pt x="1078378" y="6415088"/>
                  <a:pt x="1075471" y="6457950"/>
                </a:cubicBezTo>
                <a:cubicBezTo>
                  <a:pt x="1060933" y="6607970"/>
                  <a:pt x="1145250" y="6657976"/>
                  <a:pt x="1232473" y="6686551"/>
                </a:cubicBezTo>
                <a:cubicBezTo>
                  <a:pt x="1360401" y="6729413"/>
                  <a:pt x="1473792" y="6815138"/>
                  <a:pt x="1592997" y="6886576"/>
                </a:cubicBezTo>
                <a:lnTo>
                  <a:pt x="5511704" y="6886576"/>
                </a:lnTo>
                <a:close/>
              </a:path>
            </a:pathLst>
          </a:custGeom>
          <a:solidFill>
            <a:srgbClr val="82AB8D"/>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A13FD54D-CB05-ED43-968F-57D4DEFEDF71}"/>
              </a:ext>
            </a:extLst>
          </p:cNvPr>
          <p:cNvSpPr>
            <a:spLocks noGrp="1"/>
          </p:cNvSpPr>
          <p:nvPr>
            <p:ph type="title"/>
          </p:nvPr>
        </p:nvSpPr>
        <p:spPr>
          <a:xfrm>
            <a:off x="413197" y="571645"/>
            <a:ext cx="3461084" cy="5431376"/>
          </a:xfrm>
        </p:spPr>
        <p:txBody>
          <a:bodyPr>
            <a:normAutofit/>
          </a:bodyPr>
          <a:lstStyle/>
          <a:p>
            <a:r>
              <a:rPr lang="en-US" sz="3700" dirty="0" err="1">
                <a:solidFill>
                  <a:srgbClr val="FFFFFF"/>
                </a:solidFill>
                <a:latin typeface="American Typewriter" panose="02090604020004020304" pitchFamily="18" charset="77"/>
              </a:rPr>
              <a:t>Sứ</a:t>
            </a:r>
            <a:r>
              <a:rPr lang="en-US" sz="3700" dirty="0">
                <a:solidFill>
                  <a:srgbClr val="FFFFFF"/>
                </a:solidFill>
                <a:latin typeface="American Typewriter" panose="02090604020004020304" pitchFamily="18" charset="77"/>
              </a:rPr>
              <a:t> </a:t>
            </a:r>
            <a:r>
              <a:rPr lang="en-US" sz="3700" dirty="0" err="1">
                <a:solidFill>
                  <a:srgbClr val="FFFFFF"/>
                </a:solidFill>
                <a:latin typeface="American Typewriter" panose="02090604020004020304" pitchFamily="18" charset="77"/>
              </a:rPr>
              <a:t>mạng</a:t>
            </a:r>
            <a:r>
              <a:rPr lang="en-US" sz="3700" dirty="0">
                <a:solidFill>
                  <a:srgbClr val="FFFFFF"/>
                </a:solidFill>
                <a:latin typeface="American Typewriter" panose="02090604020004020304" pitchFamily="18" charset="77"/>
              </a:rPr>
              <a:t>  </a:t>
            </a:r>
            <a:r>
              <a:rPr lang="en-US" sz="3700" dirty="0" err="1">
                <a:solidFill>
                  <a:srgbClr val="FFFFFF"/>
                </a:solidFill>
                <a:latin typeface="American Typewriter" panose="02090604020004020304" pitchFamily="18" charset="77"/>
              </a:rPr>
              <a:t>truyền</a:t>
            </a:r>
            <a:r>
              <a:rPr lang="en-US" sz="3700" dirty="0">
                <a:solidFill>
                  <a:srgbClr val="FFFFFF"/>
                </a:solidFill>
                <a:latin typeface="American Typewriter" panose="02090604020004020304" pitchFamily="18" charset="77"/>
              </a:rPr>
              <a:t> </a:t>
            </a:r>
            <a:r>
              <a:rPr lang="en-US" sz="3700" dirty="0" err="1">
                <a:solidFill>
                  <a:srgbClr val="FFFFFF"/>
                </a:solidFill>
                <a:latin typeface="American Typewriter" panose="02090604020004020304" pitchFamily="18" charset="77"/>
              </a:rPr>
              <a:t>giáo</a:t>
            </a:r>
            <a:r>
              <a:rPr lang="en-US" sz="3700" dirty="0">
                <a:solidFill>
                  <a:srgbClr val="FFFFFF"/>
                </a:solidFill>
                <a:latin typeface="American Typewriter" panose="02090604020004020304" pitchFamily="18" charset="77"/>
              </a:rPr>
              <a:t> </a:t>
            </a:r>
            <a:r>
              <a:rPr lang="en-US" sz="3700" dirty="0" err="1">
                <a:solidFill>
                  <a:srgbClr val="FFFFFF"/>
                </a:solidFill>
                <a:latin typeface="American Typewriter" panose="02090604020004020304" pitchFamily="18" charset="77"/>
              </a:rPr>
              <a:t>và</a:t>
            </a:r>
            <a:r>
              <a:rPr lang="en-US" sz="3700" dirty="0">
                <a:solidFill>
                  <a:srgbClr val="FFFFFF"/>
                </a:solidFill>
                <a:latin typeface="American Typewriter" panose="02090604020004020304" pitchFamily="18" charset="77"/>
              </a:rPr>
              <a:t> </a:t>
            </a:r>
            <a:r>
              <a:rPr lang="en-US" sz="3700" dirty="0" err="1">
                <a:solidFill>
                  <a:srgbClr val="FFFFFF"/>
                </a:solidFill>
                <a:latin typeface="American Typewriter" panose="02090604020004020304" pitchFamily="18" charset="77"/>
              </a:rPr>
              <a:t>môn</a:t>
            </a:r>
            <a:r>
              <a:rPr lang="en-US" sz="3700" dirty="0">
                <a:solidFill>
                  <a:srgbClr val="FFFFFF"/>
                </a:solidFill>
                <a:latin typeface="American Typewriter" panose="02090604020004020304" pitchFamily="18" charset="77"/>
              </a:rPr>
              <a:t> </a:t>
            </a:r>
            <a:r>
              <a:rPr lang="en-US" sz="3700" dirty="0" err="1">
                <a:solidFill>
                  <a:srgbClr val="FFFFFF"/>
                </a:solidFill>
                <a:latin typeface="American Typewriter" panose="02090604020004020304" pitchFamily="18" charset="77"/>
              </a:rPr>
              <a:t>đồ</a:t>
            </a:r>
            <a:r>
              <a:rPr lang="en-US" sz="3700" dirty="0">
                <a:solidFill>
                  <a:srgbClr val="FFFFFF"/>
                </a:solidFill>
                <a:latin typeface="American Typewriter" panose="02090604020004020304" pitchFamily="18" charset="77"/>
              </a:rPr>
              <a:t> </a:t>
            </a:r>
            <a:r>
              <a:rPr lang="en-US" sz="3700" dirty="0" err="1">
                <a:solidFill>
                  <a:srgbClr val="FFFFFF"/>
                </a:solidFill>
                <a:latin typeface="American Typewriter" panose="02090604020004020304" pitchFamily="18" charset="77"/>
              </a:rPr>
              <a:t>hoá</a:t>
            </a:r>
            <a:r>
              <a:rPr lang="en-US" sz="3700" dirty="0">
                <a:solidFill>
                  <a:srgbClr val="FFFFFF"/>
                </a:solidFill>
                <a:latin typeface="American Typewriter" panose="02090604020004020304" pitchFamily="18" charset="77"/>
              </a:rPr>
              <a:t> </a:t>
            </a:r>
            <a:r>
              <a:rPr lang="en-US" sz="3700" dirty="0" err="1">
                <a:solidFill>
                  <a:srgbClr val="FFFFFF"/>
                </a:solidFill>
                <a:latin typeface="American Typewriter" panose="02090604020004020304" pitchFamily="18" charset="77"/>
              </a:rPr>
              <a:t>muôn</a:t>
            </a:r>
            <a:r>
              <a:rPr lang="en-US" sz="3700" dirty="0">
                <a:solidFill>
                  <a:srgbClr val="FFFFFF"/>
                </a:solidFill>
                <a:latin typeface="American Typewriter" panose="02090604020004020304" pitchFamily="18" charset="77"/>
              </a:rPr>
              <a:t> </a:t>
            </a:r>
            <a:r>
              <a:rPr lang="en-US" sz="3700" dirty="0" err="1">
                <a:solidFill>
                  <a:srgbClr val="FFFFFF"/>
                </a:solidFill>
                <a:latin typeface="American Typewriter" panose="02090604020004020304" pitchFamily="18" charset="77"/>
              </a:rPr>
              <a:t>dân</a:t>
            </a:r>
            <a:r>
              <a:rPr lang="en-US" sz="3700" dirty="0">
                <a:solidFill>
                  <a:srgbClr val="FFFFFF"/>
                </a:solidFill>
                <a:latin typeface="American Typewriter" panose="02090604020004020304" pitchFamily="18" charset="77"/>
              </a:rPr>
              <a:t> </a:t>
            </a:r>
            <a:r>
              <a:rPr lang="en-US" sz="3700" dirty="0" err="1">
                <a:solidFill>
                  <a:srgbClr val="FFFFFF"/>
                </a:solidFill>
                <a:latin typeface="American Typewriter" panose="02090604020004020304" pitchFamily="18" charset="77"/>
              </a:rPr>
              <a:t>trong</a:t>
            </a:r>
            <a:r>
              <a:rPr lang="en-US" sz="3700" dirty="0">
                <a:solidFill>
                  <a:srgbClr val="FFFFFF"/>
                </a:solidFill>
                <a:latin typeface="American Typewriter" panose="02090604020004020304" pitchFamily="18" charset="77"/>
              </a:rPr>
              <a:t> </a:t>
            </a:r>
            <a:r>
              <a:rPr lang="en-US" sz="3700" dirty="0" err="1">
                <a:solidFill>
                  <a:srgbClr val="FFFFFF"/>
                </a:solidFill>
                <a:latin typeface="American Typewriter" panose="02090604020004020304" pitchFamily="18" charset="77"/>
              </a:rPr>
              <a:t>bối</a:t>
            </a:r>
            <a:r>
              <a:rPr lang="en-US" sz="3700" dirty="0">
                <a:solidFill>
                  <a:srgbClr val="FFFFFF"/>
                </a:solidFill>
                <a:latin typeface="American Typewriter" panose="02090604020004020304" pitchFamily="18" charset="77"/>
              </a:rPr>
              <a:t> </a:t>
            </a:r>
            <a:r>
              <a:rPr lang="en-US" sz="3700" dirty="0" err="1">
                <a:solidFill>
                  <a:srgbClr val="FFFFFF"/>
                </a:solidFill>
                <a:latin typeface="American Typewriter" panose="02090604020004020304" pitchFamily="18" charset="77"/>
              </a:rPr>
              <a:t>cảnh</a:t>
            </a:r>
            <a:r>
              <a:rPr lang="en-US" sz="3700" dirty="0">
                <a:solidFill>
                  <a:srgbClr val="FFFFFF"/>
                </a:solidFill>
                <a:latin typeface="American Typewriter" panose="02090604020004020304" pitchFamily="18" charset="77"/>
              </a:rPr>
              <a:t> </a:t>
            </a:r>
            <a:r>
              <a:rPr lang="en-US" sz="3700" dirty="0" err="1">
                <a:solidFill>
                  <a:srgbClr val="FFFFFF"/>
                </a:solidFill>
                <a:latin typeface="American Typewriter" panose="02090604020004020304" pitchFamily="18" charset="77"/>
              </a:rPr>
              <a:t>hiện</a:t>
            </a:r>
            <a:r>
              <a:rPr lang="en-US" sz="3700" dirty="0">
                <a:solidFill>
                  <a:srgbClr val="FFFFFF"/>
                </a:solidFill>
                <a:latin typeface="American Typewriter" panose="02090604020004020304" pitchFamily="18" charset="77"/>
              </a:rPr>
              <a:t> nay</a:t>
            </a:r>
          </a:p>
        </p:txBody>
      </p:sp>
      <p:sp>
        <p:nvSpPr>
          <p:cNvPr id="3" name="Content Placeholder 2">
            <a:extLst>
              <a:ext uri="{FF2B5EF4-FFF2-40B4-BE49-F238E27FC236}">
                <a16:creationId xmlns:a16="http://schemas.microsoft.com/office/drawing/2014/main" id="{D6B39350-EBB5-BB46-905F-91785D81D291}"/>
              </a:ext>
            </a:extLst>
          </p:cNvPr>
          <p:cNvSpPr>
            <a:spLocks noGrp="1"/>
          </p:cNvSpPr>
          <p:nvPr>
            <p:ph idx="1"/>
          </p:nvPr>
        </p:nvSpPr>
        <p:spPr>
          <a:xfrm>
            <a:off x="6095999" y="571645"/>
            <a:ext cx="5288925" cy="5573044"/>
          </a:xfrm>
        </p:spPr>
        <p:txBody>
          <a:bodyPr anchor="ctr">
            <a:normAutofit lnSpcReduction="10000"/>
          </a:bodyPr>
          <a:lstStyle/>
          <a:p>
            <a:pPr marL="0" indent="0">
              <a:lnSpc>
                <a:spcPct val="90000"/>
              </a:lnSpc>
              <a:buNone/>
            </a:pPr>
            <a:endParaRPr lang="vi-VN" sz="2400" dirty="0"/>
          </a:p>
          <a:p>
            <a:pPr marL="0" indent="0">
              <a:lnSpc>
                <a:spcPct val="90000"/>
              </a:lnSpc>
              <a:buNone/>
            </a:pPr>
            <a:r>
              <a:rPr lang="vi-VN" sz="2400" dirty="0"/>
              <a:t>Thế giới bước sang thế kỹ 21 với những tiến bộ về internet, về hàng không, về sự di dân của hàng chục triệu người mỗi năm ra khắp nơi trên thế giới đã thay đổi bức tranh truyền giáo hôm nay. </a:t>
            </a:r>
          </a:p>
          <a:p>
            <a:pPr marL="0" indent="0">
              <a:lnSpc>
                <a:spcPct val="90000"/>
              </a:lnSpc>
              <a:buNone/>
            </a:pPr>
            <a:endParaRPr lang="vi-VN" sz="2400" dirty="0"/>
          </a:p>
          <a:p>
            <a:pPr marL="0" indent="0">
              <a:lnSpc>
                <a:spcPct val="90000"/>
              </a:lnSpc>
              <a:buNone/>
            </a:pPr>
            <a:r>
              <a:rPr lang="vi-VN" sz="2400" dirty="0"/>
              <a:t>Người nghe Tin lành không cần mặt đối mặt (youtube, radio, podcast, tin nhắn, điện thoại, zoom,…)</a:t>
            </a:r>
          </a:p>
          <a:p>
            <a:pPr marL="0" indent="0">
              <a:lnSpc>
                <a:spcPct val="90000"/>
              </a:lnSpc>
              <a:buNone/>
            </a:pPr>
            <a:r>
              <a:rPr lang="vi-VN" sz="2400" dirty="0"/>
              <a:t>Người nghe Tin lành đến nơi Cơ đốc nhân sống, làm việc, học tập v.v… mà không cần các giáo sỉ ra đi.</a:t>
            </a:r>
          </a:p>
          <a:p>
            <a:pPr marL="0" indent="0">
              <a:lnSpc>
                <a:spcPct val="90000"/>
              </a:lnSpc>
              <a:buNone/>
            </a:pPr>
            <a:endParaRPr lang="vi-VN" sz="2000" dirty="0"/>
          </a:p>
        </p:txBody>
      </p:sp>
      <p:pic>
        <p:nvPicPr>
          <p:cNvPr id="1026" name="Picture 2">
            <a:extLst>
              <a:ext uri="{FF2B5EF4-FFF2-40B4-BE49-F238E27FC236}">
                <a16:creationId xmlns:a16="http://schemas.microsoft.com/office/drawing/2014/main" id="{48225704-3E44-9646-A847-1BE9BA10C4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8535" y="2121494"/>
            <a:ext cx="132445" cy="1524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a:extLst>
              <a:ext uri="{FF2B5EF4-FFF2-40B4-BE49-F238E27FC236}">
                <a16:creationId xmlns:a16="http://schemas.microsoft.com/office/drawing/2014/main" id="{9FD6B401-5EA5-F544-B7A5-88F5D21EF19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68535" y="2121494"/>
            <a:ext cx="132445" cy="1905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58EEED52-414D-8047-B459-439F108FBE7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68535" y="2121494"/>
            <a:ext cx="132445" cy="190500"/>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a:extLst>
              <a:ext uri="{FF2B5EF4-FFF2-40B4-BE49-F238E27FC236}">
                <a16:creationId xmlns:a16="http://schemas.microsoft.com/office/drawing/2014/main" id="{DE056AD0-FAA5-EA4D-A38B-3BAE7085230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68535" y="2121494"/>
            <a:ext cx="132445" cy="1905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33CBB72C-B507-574B-929A-4DEFE9714C85}"/>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68535" y="2121494"/>
            <a:ext cx="132445" cy="190500"/>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a:extLst>
              <a:ext uri="{FF2B5EF4-FFF2-40B4-BE49-F238E27FC236}">
                <a16:creationId xmlns:a16="http://schemas.microsoft.com/office/drawing/2014/main" id="{21B039DC-DC9D-184B-8B11-7D1A6BDA20F8}"/>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468535" y="2121494"/>
            <a:ext cx="132445" cy="1524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a:extLst>
              <a:ext uri="{FF2B5EF4-FFF2-40B4-BE49-F238E27FC236}">
                <a16:creationId xmlns:a16="http://schemas.microsoft.com/office/drawing/2014/main" id="{0F0C3403-D5A5-5947-A7E0-AB956EF0664D}"/>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468535" y="2121494"/>
            <a:ext cx="132445" cy="152400"/>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a:extLst>
              <a:ext uri="{FF2B5EF4-FFF2-40B4-BE49-F238E27FC236}">
                <a16:creationId xmlns:a16="http://schemas.microsoft.com/office/drawing/2014/main" id="{F8B9930F-19E5-FB4C-BB4B-C451DAFD20AC}"/>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468535" y="2121494"/>
            <a:ext cx="132445" cy="190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74724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17718681-A12E-49D6-9925-DD7C68176D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FBD77573-9EF2-4C35-8285-A1CF6FBB0E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511704" cy="6858000"/>
          </a:xfrm>
          <a:custGeom>
            <a:avLst/>
            <a:gdLst>
              <a:gd name="connsiteX0" fmla="*/ 5511704 w 5511704"/>
              <a:gd name="connsiteY0" fmla="*/ 0 h 6886576"/>
              <a:gd name="connsiteX1" fmla="*/ 1008599 w 5511704"/>
              <a:gd name="connsiteY1" fmla="*/ 0 h 6886576"/>
              <a:gd name="connsiteX2" fmla="*/ 1310975 w 5511704"/>
              <a:gd name="connsiteY2" fmla="*/ 110728 h 6886576"/>
              <a:gd name="connsiteX3" fmla="*/ 1267362 w 5511704"/>
              <a:gd name="connsiteY3" fmla="*/ 135731 h 6886576"/>
              <a:gd name="connsiteX4" fmla="*/ 1005692 w 5511704"/>
              <a:gd name="connsiteY4" fmla="*/ 71437 h 6886576"/>
              <a:gd name="connsiteX5" fmla="*/ 953358 w 5511704"/>
              <a:gd name="connsiteY5" fmla="*/ 89297 h 6886576"/>
              <a:gd name="connsiteX6" fmla="*/ 979525 w 5511704"/>
              <a:gd name="connsiteY6" fmla="*/ 164307 h 6886576"/>
              <a:gd name="connsiteX7" fmla="*/ 1092915 w 5511704"/>
              <a:gd name="connsiteY7" fmla="*/ 192882 h 6886576"/>
              <a:gd name="connsiteX8" fmla="*/ 1270270 w 5511704"/>
              <a:gd name="connsiteY8" fmla="*/ 375047 h 6886576"/>
              <a:gd name="connsiteX9" fmla="*/ 1002784 w 5511704"/>
              <a:gd name="connsiteY9" fmla="*/ 353615 h 6886576"/>
              <a:gd name="connsiteX10" fmla="*/ 956265 w 5511704"/>
              <a:gd name="connsiteY10" fmla="*/ 396479 h 6886576"/>
              <a:gd name="connsiteX11" fmla="*/ 938820 w 5511704"/>
              <a:gd name="connsiteY11" fmla="*/ 453629 h 6886576"/>
              <a:gd name="connsiteX12" fmla="*/ 860319 w 5511704"/>
              <a:gd name="connsiteY12" fmla="*/ 360759 h 6886576"/>
              <a:gd name="connsiteX13" fmla="*/ 793447 w 5511704"/>
              <a:gd name="connsiteY13" fmla="*/ 335757 h 6886576"/>
              <a:gd name="connsiteX14" fmla="*/ 773095 w 5511704"/>
              <a:gd name="connsiteY14" fmla="*/ 417910 h 6886576"/>
              <a:gd name="connsiteX15" fmla="*/ 834151 w 5511704"/>
              <a:gd name="connsiteY15" fmla="*/ 507206 h 6886576"/>
              <a:gd name="connsiteX16" fmla="*/ 996969 w 5511704"/>
              <a:gd name="connsiteY16" fmla="*/ 560785 h 6886576"/>
              <a:gd name="connsiteX17" fmla="*/ 822522 w 5511704"/>
              <a:gd name="connsiteY17" fmla="*/ 560785 h 6886576"/>
              <a:gd name="connsiteX18" fmla="*/ 621908 w 5511704"/>
              <a:gd name="connsiteY18" fmla="*/ 525066 h 6886576"/>
              <a:gd name="connsiteX19" fmla="*/ 409664 w 5511704"/>
              <a:gd name="connsiteY19" fmla="*/ 535781 h 6886576"/>
              <a:gd name="connsiteX20" fmla="*/ 209049 w 5511704"/>
              <a:gd name="connsiteY20" fmla="*/ 464344 h 6886576"/>
              <a:gd name="connsiteX21" fmla="*/ 5527 w 5511704"/>
              <a:gd name="connsiteY21" fmla="*/ 467916 h 6886576"/>
              <a:gd name="connsiteX22" fmla="*/ 906838 w 5511704"/>
              <a:gd name="connsiteY22" fmla="*/ 914400 h 6886576"/>
              <a:gd name="connsiteX23" fmla="*/ 863226 w 5511704"/>
              <a:gd name="connsiteY23" fmla="*/ 925116 h 6886576"/>
              <a:gd name="connsiteX24" fmla="*/ 805077 w 5511704"/>
              <a:gd name="connsiteY24" fmla="*/ 953691 h 6886576"/>
              <a:gd name="connsiteX25" fmla="*/ 848689 w 5511704"/>
              <a:gd name="connsiteY25" fmla="*/ 1010841 h 6886576"/>
              <a:gd name="connsiteX26" fmla="*/ 1084193 w 5511704"/>
              <a:gd name="connsiteY26" fmla="*/ 1117997 h 6886576"/>
              <a:gd name="connsiteX27" fmla="*/ 1142342 w 5511704"/>
              <a:gd name="connsiteY27" fmla="*/ 1225153 h 6886576"/>
              <a:gd name="connsiteX28" fmla="*/ 1069655 w 5511704"/>
              <a:gd name="connsiteY28" fmla="*/ 1214438 h 6886576"/>
              <a:gd name="connsiteX29" fmla="*/ 1005692 w 5511704"/>
              <a:gd name="connsiteY29" fmla="*/ 1235869 h 6886576"/>
              <a:gd name="connsiteX30" fmla="*/ 1031858 w 5511704"/>
              <a:gd name="connsiteY30" fmla="*/ 1371600 h 6886576"/>
              <a:gd name="connsiteX31" fmla="*/ 1366216 w 5511704"/>
              <a:gd name="connsiteY31" fmla="*/ 1546622 h 6886576"/>
              <a:gd name="connsiteX32" fmla="*/ 1395290 w 5511704"/>
              <a:gd name="connsiteY32" fmla="*/ 1603772 h 6886576"/>
              <a:gd name="connsiteX33" fmla="*/ 1354586 w 5511704"/>
              <a:gd name="connsiteY33" fmla="*/ 1643063 h 6886576"/>
              <a:gd name="connsiteX34" fmla="*/ 1247011 w 5511704"/>
              <a:gd name="connsiteY34" fmla="*/ 1664494 h 6886576"/>
              <a:gd name="connsiteX35" fmla="*/ 1398198 w 5511704"/>
              <a:gd name="connsiteY35" fmla="*/ 1857375 h 6886576"/>
              <a:gd name="connsiteX36" fmla="*/ 1453440 w 5511704"/>
              <a:gd name="connsiteY36" fmla="*/ 1910954 h 6886576"/>
              <a:gd name="connsiteX37" fmla="*/ 1549386 w 5511704"/>
              <a:gd name="connsiteY37" fmla="*/ 1993106 h 6886576"/>
              <a:gd name="connsiteX38" fmla="*/ 1549386 w 5511704"/>
              <a:gd name="connsiteY38" fmla="*/ 2021681 h 6886576"/>
              <a:gd name="connsiteX39" fmla="*/ 1421458 w 5511704"/>
              <a:gd name="connsiteY39" fmla="*/ 2110978 h 6886576"/>
              <a:gd name="connsiteX40" fmla="*/ 1188861 w 5511704"/>
              <a:gd name="connsiteY40" fmla="*/ 2085976 h 6886576"/>
              <a:gd name="connsiteX41" fmla="*/ 1531941 w 5511704"/>
              <a:gd name="connsiteY41" fmla="*/ 2218135 h 6886576"/>
              <a:gd name="connsiteX42" fmla="*/ 421293 w 5511704"/>
              <a:gd name="connsiteY42" fmla="*/ 1900238 h 6886576"/>
              <a:gd name="connsiteX43" fmla="*/ 491072 w 5511704"/>
              <a:gd name="connsiteY43" fmla="*/ 1982391 h 6886576"/>
              <a:gd name="connsiteX44" fmla="*/ 880671 w 5511704"/>
              <a:gd name="connsiteY44" fmla="*/ 2200276 h 6886576"/>
              <a:gd name="connsiteX45" fmla="*/ 991154 w 5511704"/>
              <a:gd name="connsiteY45" fmla="*/ 2336007 h 6886576"/>
              <a:gd name="connsiteX46" fmla="*/ 1107453 w 5511704"/>
              <a:gd name="connsiteY46" fmla="*/ 2411016 h 6886576"/>
              <a:gd name="connsiteX47" fmla="*/ 1270270 w 5511704"/>
              <a:gd name="connsiteY47" fmla="*/ 2411016 h 6886576"/>
              <a:gd name="connsiteX48" fmla="*/ 1386568 w 5511704"/>
              <a:gd name="connsiteY48" fmla="*/ 2528889 h 6886576"/>
              <a:gd name="connsiteX49" fmla="*/ 1267362 w 5511704"/>
              <a:gd name="connsiteY49" fmla="*/ 2553891 h 6886576"/>
              <a:gd name="connsiteX50" fmla="*/ 1127805 w 5511704"/>
              <a:gd name="connsiteY50" fmla="*/ 2536032 h 6886576"/>
              <a:gd name="connsiteX51" fmla="*/ 970802 w 5511704"/>
              <a:gd name="connsiteY51" fmla="*/ 2575322 h 6886576"/>
              <a:gd name="connsiteX52" fmla="*/ 825429 w 5511704"/>
              <a:gd name="connsiteY52" fmla="*/ 2543176 h 6886576"/>
              <a:gd name="connsiteX53" fmla="*/ 650982 w 5511704"/>
              <a:gd name="connsiteY53" fmla="*/ 2564607 h 6886576"/>
              <a:gd name="connsiteX54" fmla="*/ 595740 w 5511704"/>
              <a:gd name="connsiteY54" fmla="*/ 2703909 h 6886576"/>
              <a:gd name="connsiteX55" fmla="*/ 578296 w 5511704"/>
              <a:gd name="connsiteY55" fmla="*/ 2714626 h 6886576"/>
              <a:gd name="connsiteX56" fmla="*/ 255568 w 5511704"/>
              <a:gd name="connsiteY56" fmla="*/ 2936081 h 6886576"/>
              <a:gd name="connsiteX57" fmla="*/ 165437 w 5511704"/>
              <a:gd name="connsiteY57" fmla="*/ 2953941 h 6886576"/>
              <a:gd name="connsiteX58" fmla="*/ 697501 w 5511704"/>
              <a:gd name="connsiteY58" fmla="*/ 3343275 h 6886576"/>
              <a:gd name="connsiteX59" fmla="*/ 339884 w 5511704"/>
              <a:gd name="connsiteY59" fmla="*/ 3243263 h 6886576"/>
              <a:gd name="connsiteX60" fmla="*/ 290458 w 5511704"/>
              <a:gd name="connsiteY60" fmla="*/ 3407569 h 6886576"/>
              <a:gd name="connsiteX61" fmla="*/ 459090 w 5511704"/>
              <a:gd name="connsiteY61" fmla="*/ 3554016 h 6886576"/>
              <a:gd name="connsiteX62" fmla="*/ 520147 w 5511704"/>
              <a:gd name="connsiteY62" fmla="*/ 3843338 h 6886576"/>
              <a:gd name="connsiteX63" fmla="*/ 491072 w 5511704"/>
              <a:gd name="connsiteY63" fmla="*/ 4107657 h 6886576"/>
              <a:gd name="connsiteX64" fmla="*/ 418386 w 5511704"/>
              <a:gd name="connsiteY64" fmla="*/ 4189810 h 6886576"/>
              <a:gd name="connsiteX65" fmla="*/ 313718 w 5511704"/>
              <a:gd name="connsiteY65" fmla="*/ 4339829 h 6886576"/>
              <a:gd name="connsiteX66" fmla="*/ 249753 w 5511704"/>
              <a:gd name="connsiteY66" fmla="*/ 4432698 h 6886576"/>
              <a:gd name="connsiteX67" fmla="*/ 25879 w 5511704"/>
              <a:gd name="connsiteY67" fmla="*/ 4396979 h 6886576"/>
              <a:gd name="connsiteX68" fmla="*/ 325347 w 5511704"/>
              <a:gd name="connsiteY68" fmla="*/ 4632722 h 6886576"/>
              <a:gd name="connsiteX69" fmla="*/ 84029 w 5511704"/>
              <a:gd name="connsiteY69" fmla="*/ 4604147 h 6886576"/>
              <a:gd name="connsiteX70" fmla="*/ 5527 w 5511704"/>
              <a:gd name="connsiteY70" fmla="*/ 4622007 h 6886576"/>
              <a:gd name="connsiteX71" fmla="*/ 49139 w 5511704"/>
              <a:gd name="connsiteY71" fmla="*/ 4697016 h 6886576"/>
              <a:gd name="connsiteX72" fmla="*/ 226494 w 5511704"/>
              <a:gd name="connsiteY72" fmla="*/ 4825604 h 6886576"/>
              <a:gd name="connsiteX73" fmla="*/ 592833 w 5511704"/>
              <a:gd name="connsiteY73" fmla="*/ 5175647 h 6886576"/>
              <a:gd name="connsiteX74" fmla="*/ 238123 w 5511704"/>
              <a:gd name="connsiteY74" fmla="*/ 5014913 h 6886576"/>
              <a:gd name="connsiteX75" fmla="*/ 610278 w 5511704"/>
              <a:gd name="connsiteY75" fmla="*/ 5375673 h 6886576"/>
              <a:gd name="connsiteX76" fmla="*/ 691686 w 5511704"/>
              <a:gd name="connsiteY76" fmla="*/ 5497116 h 6886576"/>
              <a:gd name="connsiteX77" fmla="*/ 860319 w 5511704"/>
              <a:gd name="connsiteY77" fmla="*/ 5793582 h 6886576"/>
              <a:gd name="connsiteX78" fmla="*/ 851597 w 5511704"/>
              <a:gd name="connsiteY78" fmla="*/ 5825729 h 6886576"/>
              <a:gd name="connsiteX79" fmla="*/ 659704 w 5511704"/>
              <a:gd name="connsiteY79" fmla="*/ 5779295 h 6886576"/>
              <a:gd name="connsiteX80" fmla="*/ 909746 w 5511704"/>
              <a:gd name="connsiteY80" fmla="*/ 6029326 h 6886576"/>
              <a:gd name="connsiteX81" fmla="*/ 1168509 w 5511704"/>
              <a:gd name="connsiteY81" fmla="*/ 6222207 h 6886576"/>
              <a:gd name="connsiteX82" fmla="*/ 985339 w 5511704"/>
              <a:gd name="connsiteY82" fmla="*/ 6193632 h 6886576"/>
              <a:gd name="connsiteX83" fmla="*/ 732391 w 5511704"/>
              <a:gd name="connsiteY83" fmla="*/ 6082904 h 6886576"/>
              <a:gd name="connsiteX84" fmla="*/ 645167 w 5511704"/>
              <a:gd name="connsiteY84" fmla="*/ 6125766 h 6886576"/>
              <a:gd name="connsiteX85" fmla="*/ 883579 w 5511704"/>
              <a:gd name="connsiteY85" fmla="*/ 6307932 h 6886576"/>
              <a:gd name="connsiteX86" fmla="*/ 1020229 w 5511704"/>
              <a:gd name="connsiteY86" fmla="*/ 6393657 h 6886576"/>
              <a:gd name="connsiteX87" fmla="*/ 1075471 w 5511704"/>
              <a:gd name="connsiteY87" fmla="*/ 6457950 h 6886576"/>
              <a:gd name="connsiteX88" fmla="*/ 1232473 w 5511704"/>
              <a:gd name="connsiteY88" fmla="*/ 6686551 h 6886576"/>
              <a:gd name="connsiteX89" fmla="*/ 1592997 w 5511704"/>
              <a:gd name="connsiteY89" fmla="*/ 6886576 h 6886576"/>
              <a:gd name="connsiteX90" fmla="*/ 5511704 w 5511704"/>
              <a:gd name="connsiteY90" fmla="*/ 6886576 h 688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11704" h="6886576">
                <a:moveTo>
                  <a:pt x="5511704" y="0"/>
                </a:moveTo>
                <a:lnTo>
                  <a:pt x="1008599" y="0"/>
                </a:lnTo>
                <a:cubicBezTo>
                  <a:pt x="1110360" y="35719"/>
                  <a:pt x="1209214" y="78581"/>
                  <a:pt x="1310975" y="110728"/>
                </a:cubicBezTo>
                <a:cubicBezTo>
                  <a:pt x="1296437" y="146447"/>
                  <a:pt x="1281900" y="139303"/>
                  <a:pt x="1267362" y="135731"/>
                </a:cubicBezTo>
                <a:cubicBezTo>
                  <a:pt x="1180139" y="121445"/>
                  <a:pt x="1090008" y="110728"/>
                  <a:pt x="1005692" y="71437"/>
                </a:cubicBezTo>
                <a:cubicBezTo>
                  <a:pt x="985339" y="64294"/>
                  <a:pt x="962080" y="64294"/>
                  <a:pt x="953358" y="89297"/>
                </a:cubicBezTo>
                <a:cubicBezTo>
                  <a:pt x="938820" y="125016"/>
                  <a:pt x="959172" y="146447"/>
                  <a:pt x="979525" y="164307"/>
                </a:cubicBezTo>
                <a:cubicBezTo>
                  <a:pt x="1014414" y="196453"/>
                  <a:pt x="1055118" y="189310"/>
                  <a:pt x="1092915" y="192882"/>
                </a:cubicBezTo>
                <a:cubicBezTo>
                  <a:pt x="1197583" y="210741"/>
                  <a:pt x="1247011" y="260747"/>
                  <a:pt x="1270270" y="375047"/>
                </a:cubicBezTo>
                <a:cubicBezTo>
                  <a:pt x="1180139" y="328613"/>
                  <a:pt x="1090008" y="385763"/>
                  <a:pt x="1002784" y="353615"/>
                </a:cubicBezTo>
                <a:cubicBezTo>
                  <a:pt x="979525" y="346472"/>
                  <a:pt x="944635" y="357188"/>
                  <a:pt x="956265" y="396479"/>
                </a:cubicBezTo>
                <a:cubicBezTo>
                  <a:pt x="967894" y="432198"/>
                  <a:pt x="1005692" y="460772"/>
                  <a:pt x="938820" y="453629"/>
                </a:cubicBezTo>
                <a:cubicBezTo>
                  <a:pt x="889393" y="450056"/>
                  <a:pt x="874856" y="407194"/>
                  <a:pt x="860319" y="360759"/>
                </a:cubicBezTo>
                <a:cubicBezTo>
                  <a:pt x="848689" y="335757"/>
                  <a:pt x="816707" y="321469"/>
                  <a:pt x="793447" y="335757"/>
                </a:cubicBezTo>
                <a:cubicBezTo>
                  <a:pt x="764373" y="350044"/>
                  <a:pt x="773095" y="389335"/>
                  <a:pt x="773095" y="417910"/>
                </a:cubicBezTo>
                <a:cubicBezTo>
                  <a:pt x="770187" y="471488"/>
                  <a:pt x="793447" y="496491"/>
                  <a:pt x="834151" y="507206"/>
                </a:cubicBezTo>
                <a:cubicBezTo>
                  <a:pt x="883579" y="521494"/>
                  <a:pt x="933005" y="539354"/>
                  <a:pt x="996969" y="560785"/>
                </a:cubicBezTo>
                <a:cubicBezTo>
                  <a:pt x="927190" y="596503"/>
                  <a:pt x="874856" y="589360"/>
                  <a:pt x="822522" y="560785"/>
                </a:cubicBezTo>
                <a:cubicBezTo>
                  <a:pt x="758558" y="528637"/>
                  <a:pt x="674242" y="485775"/>
                  <a:pt x="621908" y="525066"/>
                </a:cubicBezTo>
                <a:cubicBezTo>
                  <a:pt x="543407" y="582216"/>
                  <a:pt x="479443" y="546497"/>
                  <a:pt x="409664" y="535781"/>
                </a:cubicBezTo>
                <a:cubicBezTo>
                  <a:pt x="264290" y="514350"/>
                  <a:pt x="354422" y="482204"/>
                  <a:pt x="209049" y="464344"/>
                </a:cubicBezTo>
                <a:cubicBezTo>
                  <a:pt x="150900" y="457200"/>
                  <a:pt x="89843" y="428625"/>
                  <a:pt x="5527" y="467916"/>
                </a:cubicBezTo>
                <a:cubicBezTo>
                  <a:pt x="386404" y="675085"/>
                  <a:pt x="566666" y="660797"/>
                  <a:pt x="906838" y="914400"/>
                </a:cubicBezTo>
                <a:cubicBezTo>
                  <a:pt x="892301" y="939404"/>
                  <a:pt x="877764" y="928688"/>
                  <a:pt x="863226" y="925116"/>
                </a:cubicBezTo>
                <a:cubicBezTo>
                  <a:pt x="839967" y="921544"/>
                  <a:pt x="810892" y="907256"/>
                  <a:pt x="805077" y="953691"/>
                </a:cubicBezTo>
                <a:cubicBezTo>
                  <a:pt x="802169" y="989410"/>
                  <a:pt x="819615" y="1007269"/>
                  <a:pt x="848689" y="1010841"/>
                </a:cubicBezTo>
                <a:cubicBezTo>
                  <a:pt x="933005" y="1025129"/>
                  <a:pt x="1008599" y="1075135"/>
                  <a:pt x="1084193" y="1117997"/>
                </a:cubicBezTo>
                <a:cubicBezTo>
                  <a:pt x="1119082" y="1135857"/>
                  <a:pt x="1156879" y="1160860"/>
                  <a:pt x="1142342" y="1225153"/>
                </a:cubicBezTo>
                <a:cubicBezTo>
                  <a:pt x="1113268" y="1243013"/>
                  <a:pt x="1092915" y="1218009"/>
                  <a:pt x="1069655" y="1214438"/>
                </a:cubicBezTo>
                <a:cubicBezTo>
                  <a:pt x="1046396" y="1210866"/>
                  <a:pt x="991154" y="1225153"/>
                  <a:pt x="1005692" y="1235869"/>
                </a:cubicBezTo>
                <a:cubicBezTo>
                  <a:pt x="1072563" y="1275159"/>
                  <a:pt x="950450" y="1371600"/>
                  <a:pt x="1031858" y="1371600"/>
                </a:cubicBezTo>
                <a:cubicBezTo>
                  <a:pt x="1165601" y="1371600"/>
                  <a:pt x="1238288" y="1543050"/>
                  <a:pt x="1366216" y="1546622"/>
                </a:cubicBezTo>
                <a:cubicBezTo>
                  <a:pt x="1386568" y="1546622"/>
                  <a:pt x="1395290" y="1578770"/>
                  <a:pt x="1395290" y="1603772"/>
                </a:cubicBezTo>
                <a:cubicBezTo>
                  <a:pt x="1395290" y="1635920"/>
                  <a:pt x="1374939" y="1639491"/>
                  <a:pt x="1354586" y="1643063"/>
                </a:cubicBezTo>
                <a:cubicBezTo>
                  <a:pt x="1322604" y="1646635"/>
                  <a:pt x="1287715" y="1603772"/>
                  <a:pt x="1247011" y="1664494"/>
                </a:cubicBezTo>
                <a:cubicBezTo>
                  <a:pt x="1322604" y="1700213"/>
                  <a:pt x="1401105" y="1735932"/>
                  <a:pt x="1398198" y="1857375"/>
                </a:cubicBezTo>
                <a:cubicBezTo>
                  <a:pt x="1398198" y="1889523"/>
                  <a:pt x="1430180" y="1903810"/>
                  <a:pt x="1453440" y="1910954"/>
                </a:cubicBezTo>
                <a:cubicBezTo>
                  <a:pt x="1494144" y="1925241"/>
                  <a:pt x="1526126" y="1946673"/>
                  <a:pt x="1549386" y="1993106"/>
                </a:cubicBezTo>
                <a:cubicBezTo>
                  <a:pt x="1549386" y="2003822"/>
                  <a:pt x="1549386" y="2010966"/>
                  <a:pt x="1549386" y="2021681"/>
                </a:cubicBezTo>
                <a:cubicBezTo>
                  <a:pt x="1543571" y="2132410"/>
                  <a:pt x="1485422" y="2128838"/>
                  <a:pt x="1421458" y="2110978"/>
                </a:cubicBezTo>
                <a:cubicBezTo>
                  <a:pt x="1345864" y="2089547"/>
                  <a:pt x="1270270" y="2046685"/>
                  <a:pt x="1188861" y="2085976"/>
                </a:cubicBezTo>
                <a:cubicBezTo>
                  <a:pt x="1302252" y="2139554"/>
                  <a:pt x="1427272" y="2143126"/>
                  <a:pt x="1531941" y="2218135"/>
                </a:cubicBezTo>
                <a:cubicBezTo>
                  <a:pt x="1142342" y="2232422"/>
                  <a:pt x="799262" y="1993106"/>
                  <a:pt x="421293" y="1900238"/>
                </a:cubicBezTo>
                <a:cubicBezTo>
                  <a:pt x="432923" y="1960960"/>
                  <a:pt x="464905" y="1975247"/>
                  <a:pt x="491072" y="1982391"/>
                </a:cubicBezTo>
                <a:cubicBezTo>
                  <a:pt x="630630" y="2028825"/>
                  <a:pt x="752743" y="2121695"/>
                  <a:pt x="880671" y="2200276"/>
                </a:cubicBezTo>
                <a:cubicBezTo>
                  <a:pt x="933005" y="2232422"/>
                  <a:pt x="970802" y="2268142"/>
                  <a:pt x="991154" y="2336007"/>
                </a:cubicBezTo>
                <a:cubicBezTo>
                  <a:pt x="1008599" y="2400300"/>
                  <a:pt x="1043489" y="2428875"/>
                  <a:pt x="1107453" y="2411016"/>
                </a:cubicBezTo>
                <a:cubicBezTo>
                  <a:pt x="1159787" y="2396729"/>
                  <a:pt x="1215029" y="2403873"/>
                  <a:pt x="1270270" y="2411016"/>
                </a:cubicBezTo>
                <a:cubicBezTo>
                  <a:pt x="1331326" y="2418160"/>
                  <a:pt x="1401105" y="2489597"/>
                  <a:pt x="1386568" y="2528889"/>
                </a:cubicBezTo>
                <a:cubicBezTo>
                  <a:pt x="1357494" y="2593182"/>
                  <a:pt x="1308067" y="2561035"/>
                  <a:pt x="1267362" y="2553891"/>
                </a:cubicBezTo>
                <a:cubicBezTo>
                  <a:pt x="1217936" y="2546748"/>
                  <a:pt x="1127805" y="2528889"/>
                  <a:pt x="1127805" y="2536032"/>
                </a:cubicBezTo>
                <a:cubicBezTo>
                  <a:pt x="1095822" y="2696766"/>
                  <a:pt x="1023136" y="2575322"/>
                  <a:pt x="970802" y="2575322"/>
                </a:cubicBezTo>
                <a:cubicBezTo>
                  <a:pt x="921375" y="2575322"/>
                  <a:pt x="871949" y="2557463"/>
                  <a:pt x="825429" y="2543176"/>
                </a:cubicBezTo>
                <a:cubicBezTo>
                  <a:pt x="764373" y="2525316"/>
                  <a:pt x="709132" y="2557463"/>
                  <a:pt x="650982" y="2564607"/>
                </a:cubicBezTo>
                <a:cubicBezTo>
                  <a:pt x="598648" y="2571751"/>
                  <a:pt x="627722" y="2664620"/>
                  <a:pt x="595740" y="2703909"/>
                </a:cubicBezTo>
                <a:cubicBezTo>
                  <a:pt x="589926" y="2714626"/>
                  <a:pt x="584111" y="2714626"/>
                  <a:pt x="578296" y="2714626"/>
                </a:cubicBezTo>
                <a:cubicBezTo>
                  <a:pt x="560851" y="2993232"/>
                  <a:pt x="255568" y="2925366"/>
                  <a:pt x="255568" y="2936081"/>
                </a:cubicBezTo>
                <a:cubicBezTo>
                  <a:pt x="229401" y="2953941"/>
                  <a:pt x="197419" y="2911079"/>
                  <a:pt x="165437" y="2953941"/>
                </a:cubicBezTo>
                <a:cubicBezTo>
                  <a:pt x="302087" y="3150394"/>
                  <a:pt x="511425" y="3196828"/>
                  <a:pt x="697501" y="3343275"/>
                </a:cubicBezTo>
                <a:cubicBezTo>
                  <a:pt x="543407" y="3393282"/>
                  <a:pt x="453275" y="3221832"/>
                  <a:pt x="339884" y="3243263"/>
                </a:cubicBezTo>
                <a:cubicBezTo>
                  <a:pt x="284643" y="3296842"/>
                  <a:pt x="450368" y="3382566"/>
                  <a:pt x="290458" y="3407569"/>
                </a:cubicBezTo>
                <a:cubicBezTo>
                  <a:pt x="360236" y="3454004"/>
                  <a:pt x="409664" y="3500439"/>
                  <a:pt x="459090" y="3554016"/>
                </a:cubicBezTo>
                <a:cubicBezTo>
                  <a:pt x="543407" y="3650457"/>
                  <a:pt x="560851" y="3714751"/>
                  <a:pt x="520147" y="3843338"/>
                </a:cubicBezTo>
                <a:cubicBezTo>
                  <a:pt x="493979" y="3929063"/>
                  <a:pt x="456183" y="4007645"/>
                  <a:pt x="491072" y="4107657"/>
                </a:cubicBezTo>
                <a:cubicBezTo>
                  <a:pt x="514332" y="4175522"/>
                  <a:pt x="505609" y="4221957"/>
                  <a:pt x="418386" y="4189810"/>
                </a:cubicBezTo>
                <a:cubicBezTo>
                  <a:pt x="325347" y="4157663"/>
                  <a:pt x="290458" y="4218386"/>
                  <a:pt x="313718" y="4339829"/>
                </a:cubicBezTo>
                <a:cubicBezTo>
                  <a:pt x="328254" y="4418410"/>
                  <a:pt x="313718" y="4443413"/>
                  <a:pt x="249753" y="4432698"/>
                </a:cubicBezTo>
                <a:cubicBezTo>
                  <a:pt x="179975" y="4421982"/>
                  <a:pt x="113103" y="4371976"/>
                  <a:pt x="25879" y="4396979"/>
                </a:cubicBezTo>
                <a:cubicBezTo>
                  <a:pt x="95658" y="4539854"/>
                  <a:pt x="243939" y="4496991"/>
                  <a:pt x="325347" y="4632722"/>
                </a:cubicBezTo>
                <a:cubicBezTo>
                  <a:pt x="229401" y="4632722"/>
                  <a:pt x="153807" y="4632722"/>
                  <a:pt x="84029" y="4604147"/>
                </a:cubicBezTo>
                <a:cubicBezTo>
                  <a:pt x="54954" y="4593433"/>
                  <a:pt x="22972" y="4579145"/>
                  <a:pt x="5527" y="4622007"/>
                </a:cubicBezTo>
                <a:cubicBezTo>
                  <a:pt x="-14826" y="4672014"/>
                  <a:pt x="25879" y="4689872"/>
                  <a:pt x="49139" y="4697016"/>
                </a:cubicBezTo>
                <a:cubicBezTo>
                  <a:pt x="116011" y="4722019"/>
                  <a:pt x="168344" y="4779170"/>
                  <a:pt x="226494" y="4825604"/>
                </a:cubicBezTo>
                <a:cubicBezTo>
                  <a:pt x="351514" y="4925616"/>
                  <a:pt x="488165" y="5011341"/>
                  <a:pt x="592833" y="5175647"/>
                </a:cubicBezTo>
                <a:cubicBezTo>
                  <a:pt x="461997" y="5132785"/>
                  <a:pt x="363144" y="5032772"/>
                  <a:pt x="238123" y="5014913"/>
                </a:cubicBezTo>
                <a:cubicBezTo>
                  <a:pt x="345700" y="5164932"/>
                  <a:pt x="482350" y="5264944"/>
                  <a:pt x="610278" y="5375673"/>
                </a:cubicBezTo>
                <a:cubicBezTo>
                  <a:pt x="648075" y="5407819"/>
                  <a:pt x="685872" y="5429250"/>
                  <a:pt x="691686" y="5497116"/>
                </a:cubicBezTo>
                <a:cubicBezTo>
                  <a:pt x="709132" y="5629276"/>
                  <a:pt x="755650" y="5736432"/>
                  <a:pt x="860319" y="5793582"/>
                </a:cubicBezTo>
                <a:cubicBezTo>
                  <a:pt x="860319" y="5793582"/>
                  <a:pt x="854504" y="5815013"/>
                  <a:pt x="851597" y="5825729"/>
                </a:cubicBezTo>
                <a:cubicBezTo>
                  <a:pt x="787632" y="5829301"/>
                  <a:pt x="738206" y="5750720"/>
                  <a:pt x="659704" y="5779295"/>
                </a:cubicBezTo>
                <a:cubicBezTo>
                  <a:pt x="738206" y="5886451"/>
                  <a:pt x="802169" y="5979319"/>
                  <a:pt x="909746" y="6029326"/>
                </a:cubicBezTo>
                <a:cubicBezTo>
                  <a:pt x="996969" y="6068616"/>
                  <a:pt x="1104545" y="6093620"/>
                  <a:pt x="1168509" y="6222207"/>
                </a:cubicBezTo>
                <a:cubicBezTo>
                  <a:pt x="1095822" y="6247210"/>
                  <a:pt x="1040581" y="6215063"/>
                  <a:pt x="985339" y="6193632"/>
                </a:cubicBezTo>
                <a:cubicBezTo>
                  <a:pt x="901023" y="6157913"/>
                  <a:pt x="816707" y="6118623"/>
                  <a:pt x="732391" y="6082904"/>
                </a:cubicBezTo>
                <a:cubicBezTo>
                  <a:pt x="700408" y="6068616"/>
                  <a:pt x="665519" y="6061472"/>
                  <a:pt x="645167" y="6125766"/>
                </a:cubicBezTo>
                <a:cubicBezTo>
                  <a:pt x="752743" y="6140053"/>
                  <a:pt x="816707" y="6225779"/>
                  <a:pt x="883579" y="6307932"/>
                </a:cubicBezTo>
                <a:cubicBezTo>
                  <a:pt x="921375" y="6354366"/>
                  <a:pt x="953358" y="6415088"/>
                  <a:pt x="1020229" y="6393657"/>
                </a:cubicBezTo>
                <a:cubicBezTo>
                  <a:pt x="1055118" y="6382942"/>
                  <a:pt x="1078378" y="6415088"/>
                  <a:pt x="1075471" y="6457950"/>
                </a:cubicBezTo>
                <a:cubicBezTo>
                  <a:pt x="1060933" y="6607970"/>
                  <a:pt x="1145250" y="6657976"/>
                  <a:pt x="1232473" y="6686551"/>
                </a:cubicBezTo>
                <a:cubicBezTo>
                  <a:pt x="1360401" y="6729413"/>
                  <a:pt x="1473792" y="6815138"/>
                  <a:pt x="1592997" y="6886576"/>
                </a:cubicBezTo>
                <a:lnTo>
                  <a:pt x="5511704" y="6886576"/>
                </a:lnTo>
                <a:close/>
              </a:path>
            </a:pathLst>
          </a:custGeom>
          <a:solidFill>
            <a:srgbClr val="82AB8D"/>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A13FD54D-CB05-ED43-968F-57D4DEFEDF71}"/>
              </a:ext>
            </a:extLst>
          </p:cNvPr>
          <p:cNvSpPr>
            <a:spLocks noGrp="1"/>
          </p:cNvSpPr>
          <p:nvPr>
            <p:ph type="title"/>
          </p:nvPr>
        </p:nvSpPr>
        <p:spPr>
          <a:xfrm>
            <a:off x="104104" y="713311"/>
            <a:ext cx="3461084" cy="5431376"/>
          </a:xfrm>
        </p:spPr>
        <p:txBody>
          <a:bodyPr>
            <a:normAutofit/>
          </a:bodyPr>
          <a:lstStyle/>
          <a:p>
            <a:r>
              <a:rPr lang="en-US" sz="3700" dirty="0" err="1">
                <a:solidFill>
                  <a:srgbClr val="FFFFFF"/>
                </a:solidFill>
                <a:latin typeface="American Typewriter" panose="02090604020004020304" pitchFamily="18" charset="77"/>
              </a:rPr>
              <a:t>Sứ</a:t>
            </a:r>
            <a:r>
              <a:rPr lang="en-US" sz="3700" dirty="0">
                <a:solidFill>
                  <a:srgbClr val="FFFFFF"/>
                </a:solidFill>
                <a:latin typeface="American Typewriter" panose="02090604020004020304" pitchFamily="18" charset="77"/>
              </a:rPr>
              <a:t> </a:t>
            </a:r>
            <a:r>
              <a:rPr lang="en-US" sz="3700" dirty="0" err="1">
                <a:solidFill>
                  <a:srgbClr val="FFFFFF"/>
                </a:solidFill>
                <a:latin typeface="American Typewriter" panose="02090604020004020304" pitchFamily="18" charset="77"/>
              </a:rPr>
              <a:t>mạng</a:t>
            </a:r>
            <a:r>
              <a:rPr lang="en-US" sz="3700" dirty="0">
                <a:solidFill>
                  <a:srgbClr val="FFFFFF"/>
                </a:solidFill>
                <a:latin typeface="American Typewriter" panose="02090604020004020304" pitchFamily="18" charset="77"/>
              </a:rPr>
              <a:t> </a:t>
            </a:r>
            <a:r>
              <a:rPr lang="en-US" sz="3700" dirty="0" err="1">
                <a:solidFill>
                  <a:srgbClr val="FFFFFF"/>
                </a:solidFill>
                <a:latin typeface="American Typewriter" panose="02090604020004020304" pitchFamily="18" charset="77"/>
              </a:rPr>
              <a:t>truyền</a:t>
            </a:r>
            <a:r>
              <a:rPr lang="en-US" sz="3700" dirty="0">
                <a:solidFill>
                  <a:srgbClr val="FFFFFF"/>
                </a:solidFill>
                <a:latin typeface="American Typewriter" panose="02090604020004020304" pitchFamily="18" charset="77"/>
              </a:rPr>
              <a:t> </a:t>
            </a:r>
            <a:r>
              <a:rPr lang="en-US" sz="3700" dirty="0" err="1">
                <a:solidFill>
                  <a:srgbClr val="FFFFFF"/>
                </a:solidFill>
                <a:latin typeface="American Typewriter" panose="02090604020004020304" pitchFamily="18" charset="77"/>
              </a:rPr>
              <a:t>giáo</a:t>
            </a:r>
            <a:r>
              <a:rPr lang="en-US" sz="3700" dirty="0">
                <a:solidFill>
                  <a:srgbClr val="FFFFFF"/>
                </a:solidFill>
                <a:latin typeface="American Typewriter" panose="02090604020004020304" pitchFamily="18" charset="77"/>
              </a:rPr>
              <a:t> </a:t>
            </a:r>
            <a:r>
              <a:rPr lang="en-US" sz="3700" dirty="0" err="1">
                <a:solidFill>
                  <a:srgbClr val="FFFFFF"/>
                </a:solidFill>
                <a:latin typeface="American Typewriter" panose="02090604020004020304" pitchFamily="18" charset="77"/>
              </a:rPr>
              <a:t>và</a:t>
            </a:r>
            <a:r>
              <a:rPr lang="en-US" sz="3700" dirty="0">
                <a:solidFill>
                  <a:srgbClr val="FFFFFF"/>
                </a:solidFill>
                <a:latin typeface="American Typewriter" panose="02090604020004020304" pitchFamily="18" charset="77"/>
              </a:rPr>
              <a:t> </a:t>
            </a:r>
            <a:r>
              <a:rPr lang="en-US" sz="3700" dirty="0" err="1">
                <a:solidFill>
                  <a:srgbClr val="FFFFFF"/>
                </a:solidFill>
                <a:latin typeface="American Typewriter" panose="02090604020004020304" pitchFamily="18" charset="77"/>
              </a:rPr>
              <a:t>môn</a:t>
            </a:r>
            <a:r>
              <a:rPr lang="en-US" sz="3700" dirty="0">
                <a:solidFill>
                  <a:srgbClr val="FFFFFF"/>
                </a:solidFill>
                <a:latin typeface="American Typewriter" panose="02090604020004020304" pitchFamily="18" charset="77"/>
              </a:rPr>
              <a:t> </a:t>
            </a:r>
            <a:r>
              <a:rPr lang="en-US" sz="3700" dirty="0" err="1">
                <a:solidFill>
                  <a:srgbClr val="FFFFFF"/>
                </a:solidFill>
                <a:latin typeface="American Typewriter" panose="02090604020004020304" pitchFamily="18" charset="77"/>
              </a:rPr>
              <a:t>đệ</a:t>
            </a:r>
            <a:r>
              <a:rPr lang="en-US" sz="3700" dirty="0">
                <a:solidFill>
                  <a:srgbClr val="FFFFFF"/>
                </a:solidFill>
                <a:latin typeface="American Typewriter" panose="02090604020004020304" pitchFamily="18" charset="77"/>
              </a:rPr>
              <a:t> </a:t>
            </a:r>
            <a:r>
              <a:rPr lang="en-US" sz="3700" dirty="0" err="1">
                <a:solidFill>
                  <a:srgbClr val="FFFFFF"/>
                </a:solidFill>
                <a:latin typeface="American Typewriter" panose="02090604020004020304" pitchFamily="18" charset="77"/>
              </a:rPr>
              <a:t>hoá</a:t>
            </a:r>
            <a:r>
              <a:rPr lang="en-US" sz="3700" dirty="0">
                <a:solidFill>
                  <a:srgbClr val="FFFFFF"/>
                </a:solidFill>
                <a:latin typeface="American Typewriter" panose="02090604020004020304" pitchFamily="18" charset="77"/>
              </a:rPr>
              <a:t> </a:t>
            </a:r>
            <a:r>
              <a:rPr lang="en-US" sz="3700" dirty="0" err="1">
                <a:solidFill>
                  <a:srgbClr val="FFFFFF"/>
                </a:solidFill>
                <a:latin typeface="American Typewriter" panose="02090604020004020304" pitchFamily="18" charset="77"/>
              </a:rPr>
              <a:t>dân</a:t>
            </a:r>
            <a:r>
              <a:rPr lang="en-US" sz="3700" dirty="0">
                <a:solidFill>
                  <a:srgbClr val="FFFFFF"/>
                </a:solidFill>
                <a:latin typeface="American Typewriter" panose="02090604020004020304" pitchFamily="18" charset="77"/>
              </a:rPr>
              <a:t> </a:t>
            </a:r>
            <a:r>
              <a:rPr lang="en-US" sz="3700" dirty="0" err="1">
                <a:solidFill>
                  <a:srgbClr val="FFFFFF"/>
                </a:solidFill>
                <a:latin typeface="American Typewriter" panose="02090604020004020304" pitchFamily="18" charset="77"/>
              </a:rPr>
              <a:t>tộc</a:t>
            </a:r>
            <a:r>
              <a:rPr lang="en-US" sz="3700" dirty="0">
                <a:solidFill>
                  <a:srgbClr val="FFFFFF"/>
                </a:solidFill>
                <a:latin typeface="American Typewriter" panose="02090604020004020304" pitchFamily="18" charset="77"/>
              </a:rPr>
              <a:t> </a:t>
            </a:r>
            <a:r>
              <a:rPr lang="en-US" sz="3700" dirty="0" err="1">
                <a:solidFill>
                  <a:srgbClr val="FFFFFF"/>
                </a:solidFill>
                <a:latin typeface="American Typewriter" panose="02090604020004020304" pitchFamily="18" charset="77"/>
              </a:rPr>
              <a:t>Việt</a:t>
            </a:r>
            <a:r>
              <a:rPr lang="en-US" sz="3700" dirty="0">
                <a:solidFill>
                  <a:srgbClr val="FFFFFF"/>
                </a:solidFill>
                <a:latin typeface="American Typewriter" panose="02090604020004020304" pitchFamily="18" charset="77"/>
              </a:rPr>
              <a:t> </a:t>
            </a:r>
            <a:r>
              <a:rPr lang="en-US" sz="3700" dirty="0" err="1">
                <a:solidFill>
                  <a:srgbClr val="FFFFFF"/>
                </a:solidFill>
                <a:latin typeface="American Typewriter" panose="02090604020004020304" pitchFamily="18" charset="77"/>
              </a:rPr>
              <a:t>sống</a:t>
            </a:r>
            <a:r>
              <a:rPr lang="en-US" sz="3700" dirty="0">
                <a:solidFill>
                  <a:srgbClr val="FFFFFF"/>
                </a:solidFill>
                <a:latin typeface="American Typewriter" panose="02090604020004020304" pitchFamily="18" charset="77"/>
              </a:rPr>
              <a:t> </a:t>
            </a:r>
            <a:r>
              <a:rPr lang="en-US" sz="3700" dirty="0" err="1">
                <a:solidFill>
                  <a:srgbClr val="FFFFFF"/>
                </a:solidFill>
                <a:latin typeface="American Typewriter" panose="02090604020004020304" pitchFamily="18" charset="77"/>
              </a:rPr>
              <a:t>ở</a:t>
            </a:r>
            <a:r>
              <a:rPr lang="en-US" sz="3700" dirty="0">
                <a:solidFill>
                  <a:srgbClr val="FFFFFF"/>
                </a:solidFill>
                <a:latin typeface="American Typewriter" panose="02090604020004020304" pitchFamily="18" charset="77"/>
              </a:rPr>
              <a:t> </a:t>
            </a:r>
            <a:r>
              <a:rPr lang="en-US" sz="3700" dirty="0" err="1">
                <a:solidFill>
                  <a:srgbClr val="FFFFFF"/>
                </a:solidFill>
                <a:latin typeface="American Typewriter" panose="02090604020004020304" pitchFamily="18" charset="77"/>
              </a:rPr>
              <a:t>nước</a:t>
            </a:r>
            <a:r>
              <a:rPr lang="en-US" sz="3700" dirty="0">
                <a:solidFill>
                  <a:srgbClr val="FFFFFF"/>
                </a:solidFill>
                <a:latin typeface="American Typewriter" panose="02090604020004020304" pitchFamily="18" charset="77"/>
              </a:rPr>
              <a:t> </a:t>
            </a:r>
            <a:r>
              <a:rPr lang="en-US" sz="3700" dirty="0" err="1">
                <a:solidFill>
                  <a:srgbClr val="FFFFFF"/>
                </a:solidFill>
                <a:latin typeface="American Typewriter" panose="02090604020004020304" pitchFamily="18" charset="77"/>
              </a:rPr>
              <a:t>ngoài</a:t>
            </a:r>
            <a:r>
              <a:rPr lang="en-US" sz="3700" dirty="0">
                <a:solidFill>
                  <a:srgbClr val="FFFFFF"/>
                </a:solidFill>
                <a:latin typeface="American Typewriter" panose="02090604020004020304" pitchFamily="18" charset="77"/>
              </a:rPr>
              <a:t> </a:t>
            </a:r>
            <a:r>
              <a:rPr lang="en-US" sz="3700" dirty="0" err="1">
                <a:solidFill>
                  <a:srgbClr val="FFFFFF"/>
                </a:solidFill>
                <a:latin typeface="American Typewriter" panose="02090604020004020304" pitchFamily="18" charset="77"/>
              </a:rPr>
              <a:t>hiện</a:t>
            </a:r>
            <a:r>
              <a:rPr lang="en-US" sz="3700" dirty="0">
                <a:solidFill>
                  <a:srgbClr val="FFFFFF"/>
                </a:solidFill>
                <a:latin typeface="American Typewriter" panose="02090604020004020304" pitchFamily="18" charset="77"/>
              </a:rPr>
              <a:t> nay.</a:t>
            </a:r>
          </a:p>
        </p:txBody>
      </p:sp>
      <p:sp>
        <p:nvSpPr>
          <p:cNvPr id="3" name="Content Placeholder 2">
            <a:extLst>
              <a:ext uri="{FF2B5EF4-FFF2-40B4-BE49-F238E27FC236}">
                <a16:creationId xmlns:a16="http://schemas.microsoft.com/office/drawing/2014/main" id="{D6B39350-EBB5-BB46-905F-91785D81D291}"/>
              </a:ext>
            </a:extLst>
          </p:cNvPr>
          <p:cNvSpPr>
            <a:spLocks noGrp="1"/>
          </p:cNvSpPr>
          <p:nvPr>
            <p:ph idx="1"/>
          </p:nvPr>
        </p:nvSpPr>
        <p:spPr>
          <a:xfrm>
            <a:off x="6095999" y="713313"/>
            <a:ext cx="5257801" cy="5431376"/>
          </a:xfrm>
        </p:spPr>
        <p:txBody>
          <a:bodyPr anchor="ctr">
            <a:normAutofit/>
          </a:bodyPr>
          <a:lstStyle/>
          <a:p>
            <a:pPr marL="0" indent="0">
              <a:lnSpc>
                <a:spcPct val="90000"/>
              </a:lnSpc>
              <a:buNone/>
            </a:pPr>
            <a:endParaRPr lang="vi-VN" sz="2000" dirty="0"/>
          </a:p>
          <a:p>
            <a:pPr>
              <a:lnSpc>
                <a:spcPct val="90000"/>
              </a:lnSpc>
            </a:pPr>
            <a:r>
              <a:rPr lang="vi-VN" sz="2000" dirty="0"/>
              <a:t>Từ con số 100,000 người trên 4 nước vào năm 1970, Người Việt hôm nay sống trên 130 nước với nhiều diện khác nhau là 5.3 triệu người theo thống kê chính thức (2020). Thực tế ước tính:</a:t>
            </a:r>
          </a:p>
          <a:p>
            <a:pPr lvl="1">
              <a:lnSpc>
                <a:spcPct val="90000"/>
              </a:lnSpc>
            </a:pPr>
            <a:r>
              <a:rPr lang="vi-VN" sz="1600" dirty="0"/>
              <a:t>Mỹ: 2.200.000</a:t>
            </a:r>
          </a:p>
          <a:p>
            <a:pPr lvl="1">
              <a:lnSpc>
                <a:spcPct val="90000"/>
              </a:lnSpc>
            </a:pPr>
            <a:r>
              <a:rPr lang="vi-VN" sz="1600" dirty="0"/>
              <a:t>Campuchia: 1.000.000</a:t>
            </a:r>
          </a:p>
          <a:p>
            <a:pPr lvl="1">
              <a:lnSpc>
                <a:spcPct val="90000"/>
              </a:lnSpc>
            </a:pPr>
            <a:r>
              <a:rPr lang="vi-VN" sz="1600" dirty="0"/>
              <a:t>Nhật bản 421.000</a:t>
            </a:r>
          </a:p>
          <a:p>
            <a:pPr lvl="1">
              <a:lnSpc>
                <a:spcPct val="90000"/>
              </a:lnSpc>
            </a:pPr>
            <a:r>
              <a:rPr lang="vi-VN" sz="1600" dirty="0"/>
              <a:t>Pháp: 400.000</a:t>
            </a:r>
          </a:p>
          <a:p>
            <a:pPr lvl="1">
              <a:lnSpc>
                <a:spcPct val="90000"/>
              </a:lnSpc>
            </a:pPr>
            <a:r>
              <a:rPr lang="vi-VN" sz="1600" dirty="0"/>
              <a:t>Đài Loan: 320.000</a:t>
            </a:r>
          </a:p>
          <a:p>
            <a:pPr lvl="1">
              <a:lnSpc>
                <a:spcPct val="90000"/>
              </a:lnSpc>
            </a:pPr>
            <a:r>
              <a:rPr lang="vi-VN" sz="1600" dirty="0"/>
              <a:t>Úc: 300.000</a:t>
            </a:r>
          </a:p>
          <a:p>
            <a:pPr lvl="1">
              <a:lnSpc>
                <a:spcPct val="90000"/>
              </a:lnSpc>
            </a:pPr>
            <a:r>
              <a:rPr lang="vi-VN" sz="1600" dirty="0"/>
              <a:t>Canada: 241.000</a:t>
            </a:r>
          </a:p>
          <a:p>
            <a:pPr lvl="1">
              <a:lnSpc>
                <a:spcPct val="90000"/>
              </a:lnSpc>
            </a:pPr>
            <a:r>
              <a:rPr lang="vi-VN" sz="1600" dirty="0"/>
              <a:t>Hàn quốc: 225.000</a:t>
            </a:r>
          </a:p>
          <a:p>
            <a:pPr lvl="1">
              <a:lnSpc>
                <a:spcPct val="90000"/>
              </a:lnSpc>
            </a:pPr>
            <a:r>
              <a:rPr lang="vi-VN" sz="1600" dirty="0"/>
              <a:t>Đức: 200.000</a:t>
            </a:r>
          </a:p>
          <a:p>
            <a:pPr lvl="1">
              <a:lnSpc>
                <a:spcPct val="90000"/>
              </a:lnSpc>
            </a:pPr>
            <a:r>
              <a:rPr lang="vi-VN" sz="1600" dirty="0"/>
              <a:t>Nga: 160.000</a:t>
            </a:r>
          </a:p>
          <a:p>
            <a:pPr lvl="1">
              <a:lnSpc>
                <a:spcPct val="90000"/>
              </a:lnSpc>
            </a:pPr>
            <a:r>
              <a:rPr lang="vi-VN" sz="1600" dirty="0"/>
              <a:t>Lào: 125.000</a:t>
            </a:r>
          </a:p>
          <a:p>
            <a:pPr marL="0" indent="0">
              <a:lnSpc>
                <a:spcPct val="90000"/>
              </a:lnSpc>
              <a:buNone/>
            </a:pPr>
            <a:endParaRPr lang="vi-VN" sz="2000" dirty="0"/>
          </a:p>
          <a:p>
            <a:pPr marL="0" indent="0">
              <a:lnSpc>
                <a:spcPct val="90000"/>
              </a:lnSpc>
              <a:buNone/>
            </a:pPr>
            <a:endParaRPr lang="vi-VN" sz="2000" dirty="0"/>
          </a:p>
        </p:txBody>
      </p:sp>
      <p:graphicFrame>
        <p:nvGraphicFramePr>
          <p:cNvPr id="4" name="Table 3">
            <a:extLst>
              <a:ext uri="{FF2B5EF4-FFF2-40B4-BE49-F238E27FC236}">
                <a16:creationId xmlns:a16="http://schemas.microsoft.com/office/drawing/2014/main" id="{68D382D6-AE0D-E64F-A149-6965CCDD60A3}"/>
              </a:ext>
            </a:extLst>
          </p:cNvPr>
          <p:cNvGraphicFramePr>
            <a:graphicFrameLocks noGrp="1"/>
          </p:cNvGraphicFramePr>
          <p:nvPr>
            <p:extLst>
              <p:ext uri="{D42A27DB-BD31-4B8C-83A1-F6EECF244321}">
                <p14:modId xmlns:p14="http://schemas.microsoft.com/office/powerpoint/2010/main" val="2563453038"/>
              </p:ext>
            </p:extLst>
          </p:nvPr>
        </p:nvGraphicFramePr>
        <p:xfrm>
          <a:off x="6142039" y="713311"/>
          <a:ext cx="5616372" cy="5376653"/>
        </p:xfrm>
        <a:graphic>
          <a:graphicData uri="http://schemas.openxmlformats.org/drawingml/2006/table">
            <a:tbl>
              <a:tblPr/>
              <a:tblGrid>
                <a:gridCol w="2808186">
                  <a:extLst>
                    <a:ext uri="{9D8B030D-6E8A-4147-A177-3AD203B41FA5}">
                      <a16:colId xmlns:a16="http://schemas.microsoft.com/office/drawing/2014/main" val="2304118225"/>
                    </a:ext>
                  </a:extLst>
                </a:gridCol>
                <a:gridCol w="2808186">
                  <a:extLst>
                    <a:ext uri="{9D8B030D-6E8A-4147-A177-3AD203B41FA5}">
                      <a16:colId xmlns:a16="http://schemas.microsoft.com/office/drawing/2014/main" val="2234192175"/>
                    </a:ext>
                  </a:extLst>
                </a:gridCol>
              </a:tblGrid>
              <a:tr h="441981">
                <a:tc gridSpan="2">
                  <a:txBody>
                    <a:bodyPr/>
                    <a:lstStyle/>
                    <a:p>
                      <a:pPr algn="ctr" fontAlgn="t"/>
                      <a:r>
                        <a:rPr lang="en-US" sz="1800" dirty="0">
                          <a:effectLst/>
                        </a:rPr>
                        <a:t>~5,300,000</a:t>
                      </a:r>
                    </a:p>
                  </a:txBody>
                  <a:tcPr marL="90653" marR="90653" marT="45326" marB="45326">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hMerge="1">
                  <a:txBody>
                    <a:bodyPr/>
                    <a:lstStyle/>
                    <a:p>
                      <a:endParaRPr lang="en-US"/>
                    </a:p>
                  </a:txBody>
                  <a:tcPr/>
                </a:tc>
                <a:extLst>
                  <a:ext uri="{0D108BD9-81ED-4DB2-BD59-A6C34878D82A}">
                    <a16:rowId xmlns:a16="http://schemas.microsoft.com/office/drawing/2014/main" val="1858862892"/>
                  </a:ext>
                </a:extLst>
              </a:tr>
              <a:tr h="441981">
                <a:tc>
                  <a:txBody>
                    <a:bodyPr/>
                    <a:lstStyle/>
                    <a:p>
                      <a:pPr algn="l" fontAlgn="t"/>
                      <a:r>
                        <a:rPr lang="en-US" sz="1800">
                          <a:effectLst/>
                        </a:rPr>
                        <a:t> </a:t>
                      </a:r>
                      <a:r>
                        <a:rPr lang="en-US" sz="1800" u="none" strike="noStrike">
                          <a:solidFill>
                            <a:srgbClr val="0645AD"/>
                          </a:solidFill>
                          <a:effectLst/>
                          <a:hlinkClick r:id="rId3" tooltip="Hoa Kỳ"/>
                        </a:rPr>
                        <a:t>Hoa Kỳ</a:t>
                      </a:r>
                      <a:endParaRPr lang="en-US" sz="1800">
                        <a:effectLst/>
                      </a:endParaRPr>
                    </a:p>
                  </a:txBody>
                  <a:tcPr marL="90653" marR="90653" marT="45326" marB="45326">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r>
                        <a:rPr lang="en-US" sz="1800">
                          <a:effectLst/>
                        </a:rPr>
                        <a:t>2.067.527 (2016)</a:t>
                      </a:r>
                      <a:r>
                        <a:rPr lang="en-US" sz="1800" b="0" i="0" u="none" strike="noStrike" baseline="30000">
                          <a:solidFill>
                            <a:srgbClr val="0645AD"/>
                          </a:solidFill>
                          <a:effectLst/>
                          <a:hlinkClick r:id="rId4"/>
                        </a:rPr>
                        <a:t>[1]</a:t>
                      </a:r>
                      <a:endParaRPr lang="en-US" sz="1800">
                        <a:effectLst/>
                      </a:endParaRPr>
                    </a:p>
                  </a:txBody>
                  <a:tcPr marL="90653" marR="90653" marT="45326" marB="45326">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extLst>
                  <a:ext uri="{0D108BD9-81ED-4DB2-BD59-A6C34878D82A}">
                    <a16:rowId xmlns:a16="http://schemas.microsoft.com/office/drawing/2014/main" val="4214340229"/>
                  </a:ext>
                </a:extLst>
              </a:tr>
              <a:tr h="514862">
                <a:tc>
                  <a:txBody>
                    <a:bodyPr/>
                    <a:lstStyle/>
                    <a:p>
                      <a:pPr algn="l" fontAlgn="t"/>
                      <a:r>
                        <a:rPr lang="en-US" sz="1800" dirty="0">
                          <a:effectLst/>
                        </a:rPr>
                        <a:t> </a:t>
                      </a:r>
                      <a:r>
                        <a:rPr lang="en-US" sz="1800" u="none" strike="noStrike" dirty="0">
                          <a:solidFill>
                            <a:srgbClr val="0645AD"/>
                          </a:solidFill>
                          <a:effectLst/>
                          <a:hlinkClick r:id="rId5" tooltip="Campuchia"/>
                        </a:rPr>
                        <a:t>Campuchia</a:t>
                      </a:r>
                      <a:endParaRPr lang="en-US" sz="1800" dirty="0">
                        <a:effectLst/>
                      </a:endParaRPr>
                    </a:p>
                  </a:txBody>
                  <a:tcPr marL="90653" marR="90653" marT="45326" marB="45326">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r>
                        <a:rPr lang="en-US" sz="1800" dirty="0">
                          <a:effectLst/>
                        </a:rPr>
                        <a:t>400.000-1.000.000</a:t>
                      </a:r>
                      <a:r>
                        <a:rPr lang="en-US" sz="1800" b="0" i="0" u="none" strike="noStrike" baseline="30000" dirty="0">
                          <a:solidFill>
                            <a:srgbClr val="0645AD"/>
                          </a:solidFill>
                          <a:effectLst/>
                          <a:hlinkClick r:id="rId6"/>
                        </a:rPr>
                        <a:t>[2]</a:t>
                      </a:r>
                      <a:r>
                        <a:rPr lang="en-US" sz="1800" b="0" i="0" u="none" strike="noStrike" baseline="30000" dirty="0">
                          <a:solidFill>
                            <a:srgbClr val="0645AD"/>
                          </a:solidFill>
                          <a:effectLst/>
                          <a:hlinkClick r:id="rId7"/>
                        </a:rPr>
                        <a:t>[3]</a:t>
                      </a:r>
                      <a:r>
                        <a:rPr lang="en-US" sz="1800" b="0" i="0" u="none" strike="noStrike" baseline="30000" dirty="0">
                          <a:solidFill>
                            <a:srgbClr val="0645AD"/>
                          </a:solidFill>
                          <a:effectLst/>
                          <a:hlinkClick r:id="rId8"/>
                        </a:rPr>
                        <a:t>4]</a:t>
                      </a:r>
                      <a:endParaRPr lang="en-US" sz="1800" dirty="0">
                        <a:effectLst/>
                      </a:endParaRPr>
                    </a:p>
                  </a:txBody>
                  <a:tcPr marL="90653" marR="90653" marT="45326" marB="45326">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extLst>
                  <a:ext uri="{0D108BD9-81ED-4DB2-BD59-A6C34878D82A}">
                    <a16:rowId xmlns:a16="http://schemas.microsoft.com/office/drawing/2014/main" val="3344747109"/>
                  </a:ext>
                </a:extLst>
              </a:tr>
              <a:tr h="441981">
                <a:tc>
                  <a:txBody>
                    <a:bodyPr/>
                    <a:lstStyle/>
                    <a:p>
                      <a:pPr algn="l" fontAlgn="t"/>
                      <a:r>
                        <a:rPr lang="en-US" sz="1800">
                          <a:effectLst/>
                        </a:rPr>
                        <a:t> </a:t>
                      </a:r>
                      <a:r>
                        <a:rPr lang="en-US" sz="1800" u="none" strike="noStrike">
                          <a:solidFill>
                            <a:srgbClr val="0645AD"/>
                          </a:solidFill>
                          <a:effectLst/>
                          <a:hlinkClick r:id="rId9" tooltip="Nhật Bản"/>
                        </a:rPr>
                        <a:t>Nhật Bản</a:t>
                      </a:r>
                      <a:endParaRPr lang="en-US" sz="1800">
                        <a:effectLst/>
                      </a:endParaRPr>
                    </a:p>
                  </a:txBody>
                  <a:tcPr marL="90653" marR="90653" marT="45326" marB="45326">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r>
                        <a:rPr lang="en-US" sz="1800">
                          <a:effectLst/>
                        </a:rPr>
                        <a:t>420.415 (2020)</a:t>
                      </a:r>
                      <a:r>
                        <a:rPr lang="en-US" sz="1800" b="0" i="0" u="none" strike="noStrike" baseline="30000">
                          <a:solidFill>
                            <a:srgbClr val="0645AD"/>
                          </a:solidFill>
                          <a:effectLst/>
                          <a:hlinkClick r:id="rId10"/>
                        </a:rPr>
                        <a:t>[5]</a:t>
                      </a:r>
                      <a:endParaRPr lang="en-US" sz="1800">
                        <a:effectLst/>
                      </a:endParaRPr>
                    </a:p>
                  </a:txBody>
                  <a:tcPr marL="90653" marR="90653" marT="45326" marB="45326">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extLst>
                  <a:ext uri="{0D108BD9-81ED-4DB2-BD59-A6C34878D82A}">
                    <a16:rowId xmlns:a16="http://schemas.microsoft.com/office/drawing/2014/main" val="415040746"/>
                  </a:ext>
                </a:extLst>
              </a:tr>
              <a:tr h="441981">
                <a:tc>
                  <a:txBody>
                    <a:bodyPr/>
                    <a:lstStyle/>
                    <a:p>
                      <a:pPr algn="l" fontAlgn="t"/>
                      <a:r>
                        <a:rPr lang="en-US" sz="1800">
                          <a:effectLst/>
                        </a:rPr>
                        <a:t> </a:t>
                      </a:r>
                      <a:r>
                        <a:rPr lang="en-US" sz="1800" u="none" strike="noStrike">
                          <a:solidFill>
                            <a:srgbClr val="0645AD"/>
                          </a:solidFill>
                          <a:effectLst/>
                          <a:hlinkClick r:id="rId11" tooltip="Pháp"/>
                        </a:rPr>
                        <a:t>Pháp</a:t>
                      </a:r>
                      <a:endParaRPr lang="en-US" sz="1800">
                        <a:effectLst/>
                      </a:endParaRPr>
                    </a:p>
                  </a:txBody>
                  <a:tcPr marL="90653" marR="90653" marT="45326" marB="45326">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r>
                        <a:rPr lang="en-US" sz="1800">
                          <a:effectLst/>
                        </a:rPr>
                        <a:t>~400.000</a:t>
                      </a:r>
                      <a:r>
                        <a:rPr lang="en-US" sz="1800" b="0" i="0" u="none" strike="noStrike" baseline="30000">
                          <a:solidFill>
                            <a:srgbClr val="0645AD"/>
                          </a:solidFill>
                          <a:effectLst/>
                          <a:hlinkClick r:id="rId12"/>
                        </a:rPr>
                        <a:t>[6]</a:t>
                      </a:r>
                      <a:r>
                        <a:rPr lang="en-US" sz="1800" b="0" i="0" u="none" strike="noStrike" baseline="30000">
                          <a:solidFill>
                            <a:srgbClr val="0645AD"/>
                          </a:solidFill>
                          <a:effectLst/>
                          <a:hlinkClick r:id="rId13"/>
                        </a:rPr>
                        <a:t>[7]</a:t>
                      </a:r>
                      <a:endParaRPr lang="en-US" sz="1800">
                        <a:effectLst/>
                      </a:endParaRPr>
                    </a:p>
                  </a:txBody>
                  <a:tcPr marL="90653" marR="90653" marT="45326" marB="45326">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extLst>
                  <a:ext uri="{0D108BD9-81ED-4DB2-BD59-A6C34878D82A}">
                    <a16:rowId xmlns:a16="http://schemas.microsoft.com/office/drawing/2014/main" val="4017357529"/>
                  </a:ext>
                </a:extLst>
              </a:tr>
              <a:tr h="441981">
                <a:tc>
                  <a:txBody>
                    <a:bodyPr/>
                    <a:lstStyle/>
                    <a:p>
                      <a:pPr algn="l" fontAlgn="t"/>
                      <a:r>
                        <a:rPr lang="en-US" sz="1800">
                          <a:effectLst/>
                        </a:rPr>
                        <a:t> </a:t>
                      </a:r>
                      <a:r>
                        <a:rPr lang="en-US" sz="1800" u="none" strike="noStrike">
                          <a:solidFill>
                            <a:srgbClr val="0645AD"/>
                          </a:solidFill>
                          <a:effectLst/>
                          <a:hlinkClick r:id="rId14" tooltip="Đài Loan"/>
                        </a:rPr>
                        <a:t>Đài Loan</a:t>
                      </a:r>
                      <a:endParaRPr lang="en-US" sz="1800">
                        <a:effectLst/>
                      </a:endParaRPr>
                    </a:p>
                  </a:txBody>
                  <a:tcPr marL="90653" marR="90653" marT="45326" marB="45326">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r>
                        <a:rPr lang="en-US" sz="1800">
                          <a:effectLst/>
                        </a:rPr>
                        <a:t>320.000 (2019)</a:t>
                      </a:r>
                      <a:r>
                        <a:rPr lang="en-US" sz="1800" b="0" i="0" u="none" strike="noStrike" baseline="30000">
                          <a:solidFill>
                            <a:srgbClr val="0645AD"/>
                          </a:solidFill>
                          <a:effectLst/>
                          <a:hlinkClick r:id="rId15"/>
                        </a:rPr>
                        <a:t>[8]</a:t>
                      </a:r>
                      <a:endParaRPr lang="en-US" sz="1800">
                        <a:effectLst/>
                      </a:endParaRPr>
                    </a:p>
                  </a:txBody>
                  <a:tcPr marL="90653" marR="90653" marT="45326" marB="45326">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extLst>
                  <a:ext uri="{0D108BD9-81ED-4DB2-BD59-A6C34878D82A}">
                    <a16:rowId xmlns:a16="http://schemas.microsoft.com/office/drawing/2014/main" val="583270074"/>
                  </a:ext>
                </a:extLst>
              </a:tr>
              <a:tr h="441981">
                <a:tc>
                  <a:txBody>
                    <a:bodyPr/>
                    <a:lstStyle/>
                    <a:p>
                      <a:pPr algn="l" fontAlgn="t"/>
                      <a:r>
                        <a:rPr lang="en-US" sz="1800">
                          <a:effectLst/>
                        </a:rPr>
                        <a:t> </a:t>
                      </a:r>
                      <a:r>
                        <a:rPr lang="en-US" sz="1800" u="none" strike="noStrike">
                          <a:solidFill>
                            <a:srgbClr val="0645AD"/>
                          </a:solidFill>
                          <a:effectLst/>
                          <a:hlinkClick r:id="rId16" tooltip="Úc"/>
                        </a:rPr>
                        <a:t>Úc</a:t>
                      </a:r>
                      <a:endParaRPr lang="en-US" sz="1800">
                        <a:effectLst/>
                      </a:endParaRPr>
                    </a:p>
                  </a:txBody>
                  <a:tcPr marL="90653" marR="90653" marT="45326" marB="45326">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r>
                        <a:rPr lang="en-US" sz="1800">
                          <a:effectLst/>
                        </a:rPr>
                        <a:t>&gt;300.000 (2018)</a:t>
                      </a:r>
                      <a:r>
                        <a:rPr lang="en-US" sz="1800" b="0" i="0" u="none" strike="noStrike" baseline="30000">
                          <a:solidFill>
                            <a:srgbClr val="0645AD"/>
                          </a:solidFill>
                          <a:effectLst/>
                          <a:hlinkClick r:id="rId17"/>
                        </a:rPr>
                        <a:t>[9]</a:t>
                      </a:r>
                      <a:r>
                        <a:rPr lang="en-US" sz="1800" b="0" i="0" u="none" strike="noStrike" baseline="30000">
                          <a:solidFill>
                            <a:srgbClr val="0645AD"/>
                          </a:solidFill>
                          <a:effectLst/>
                          <a:hlinkClick r:id="rId18"/>
                        </a:rPr>
                        <a:t>[10]</a:t>
                      </a:r>
                      <a:endParaRPr lang="en-US" sz="1800">
                        <a:effectLst/>
                      </a:endParaRPr>
                    </a:p>
                  </a:txBody>
                  <a:tcPr marL="90653" marR="90653" marT="45326" marB="45326">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extLst>
                  <a:ext uri="{0D108BD9-81ED-4DB2-BD59-A6C34878D82A}">
                    <a16:rowId xmlns:a16="http://schemas.microsoft.com/office/drawing/2014/main" val="1712922703"/>
                  </a:ext>
                </a:extLst>
              </a:tr>
              <a:tr h="441981">
                <a:tc>
                  <a:txBody>
                    <a:bodyPr/>
                    <a:lstStyle/>
                    <a:p>
                      <a:pPr algn="l" fontAlgn="t"/>
                      <a:r>
                        <a:rPr lang="en-US" sz="1800">
                          <a:effectLst/>
                        </a:rPr>
                        <a:t> </a:t>
                      </a:r>
                      <a:r>
                        <a:rPr lang="en-US" sz="1800" u="none" strike="noStrike">
                          <a:solidFill>
                            <a:srgbClr val="0645AD"/>
                          </a:solidFill>
                          <a:effectLst/>
                          <a:hlinkClick r:id="rId19" tooltip="Canada"/>
                        </a:rPr>
                        <a:t>Canada</a:t>
                      </a:r>
                      <a:endParaRPr lang="en-US" sz="1800">
                        <a:effectLst/>
                      </a:endParaRPr>
                    </a:p>
                  </a:txBody>
                  <a:tcPr marL="90653" marR="90653" marT="45326" marB="45326">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r>
                        <a:rPr lang="en-US" sz="1800">
                          <a:effectLst/>
                        </a:rPr>
                        <a:t>240.514</a:t>
                      </a:r>
                      <a:r>
                        <a:rPr lang="en-US" sz="1800" b="0" i="0" u="none" strike="noStrike" baseline="30000">
                          <a:solidFill>
                            <a:srgbClr val="0645AD"/>
                          </a:solidFill>
                          <a:effectLst/>
                          <a:hlinkClick r:id="rId20"/>
                        </a:rPr>
                        <a:t>[11]</a:t>
                      </a:r>
                      <a:endParaRPr lang="en-US" sz="1800">
                        <a:effectLst/>
                      </a:endParaRPr>
                    </a:p>
                  </a:txBody>
                  <a:tcPr marL="90653" marR="90653" marT="45326" marB="45326">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extLst>
                  <a:ext uri="{0D108BD9-81ED-4DB2-BD59-A6C34878D82A}">
                    <a16:rowId xmlns:a16="http://schemas.microsoft.com/office/drawing/2014/main" val="589895216"/>
                  </a:ext>
                </a:extLst>
              </a:tr>
              <a:tr h="441981">
                <a:tc>
                  <a:txBody>
                    <a:bodyPr/>
                    <a:lstStyle/>
                    <a:p>
                      <a:pPr algn="l" fontAlgn="t"/>
                      <a:r>
                        <a:rPr lang="en-US" sz="1800">
                          <a:effectLst/>
                        </a:rPr>
                        <a:t> </a:t>
                      </a:r>
                      <a:r>
                        <a:rPr lang="en-US" sz="1800" u="none" strike="noStrike">
                          <a:solidFill>
                            <a:srgbClr val="0645AD"/>
                          </a:solidFill>
                          <a:effectLst/>
                          <a:hlinkClick r:id="rId21" tooltip="Hàn Quốc"/>
                        </a:rPr>
                        <a:t>Hàn Quốc</a:t>
                      </a:r>
                      <a:endParaRPr lang="en-US" sz="1800">
                        <a:effectLst/>
                      </a:endParaRPr>
                    </a:p>
                  </a:txBody>
                  <a:tcPr marL="90653" marR="90653" marT="45326" marB="45326">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r>
                        <a:rPr lang="en-US" sz="1800">
                          <a:effectLst/>
                        </a:rPr>
                        <a:t>224.518 (2020)</a:t>
                      </a:r>
                      <a:r>
                        <a:rPr lang="en-US" sz="1800" b="0" i="0" u="none" strike="noStrike" baseline="30000">
                          <a:solidFill>
                            <a:srgbClr val="0645AD"/>
                          </a:solidFill>
                          <a:effectLst/>
                          <a:hlinkClick r:id="rId22"/>
                        </a:rPr>
                        <a:t>[12]</a:t>
                      </a:r>
                      <a:endParaRPr lang="en-US" sz="1800">
                        <a:effectLst/>
                      </a:endParaRPr>
                    </a:p>
                  </a:txBody>
                  <a:tcPr marL="90653" marR="90653" marT="45326" marB="45326">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extLst>
                  <a:ext uri="{0D108BD9-81ED-4DB2-BD59-A6C34878D82A}">
                    <a16:rowId xmlns:a16="http://schemas.microsoft.com/office/drawing/2014/main" val="2335200609"/>
                  </a:ext>
                </a:extLst>
              </a:tr>
              <a:tr h="441981">
                <a:tc>
                  <a:txBody>
                    <a:bodyPr/>
                    <a:lstStyle/>
                    <a:p>
                      <a:pPr algn="l" fontAlgn="t"/>
                      <a:r>
                        <a:rPr lang="en-US" sz="1800">
                          <a:effectLst/>
                        </a:rPr>
                        <a:t> </a:t>
                      </a:r>
                      <a:r>
                        <a:rPr lang="en-US" sz="1800" u="none" strike="noStrike">
                          <a:solidFill>
                            <a:srgbClr val="0645AD"/>
                          </a:solidFill>
                          <a:effectLst/>
                          <a:hlinkClick r:id="rId23" tooltip="Đức"/>
                        </a:rPr>
                        <a:t>Đức</a:t>
                      </a:r>
                      <a:endParaRPr lang="en-US" sz="1800">
                        <a:effectLst/>
                      </a:endParaRPr>
                    </a:p>
                  </a:txBody>
                  <a:tcPr marL="90653" marR="90653" marT="45326" marB="45326">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r>
                        <a:rPr lang="en-US" sz="1800">
                          <a:effectLst/>
                        </a:rPr>
                        <a:t>188.000 (2019)</a:t>
                      </a:r>
                      <a:r>
                        <a:rPr lang="en-US" sz="1800" b="0" i="0" u="none" strike="noStrike" baseline="30000">
                          <a:solidFill>
                            <a:srgbClr val="0645AD"/>
                          </a:solidFill>
                          <a:effectLst/>
                          <a:hlinkClick r:id="rId24"/>
                        </a:rPr>
                        <a:t>[13]</a:t>
                      </a:r>
                      <a:endParaRPr lang="en-US" sz="1800">
                        <a:effectLst/>
                      </a:endParaRPr>
                    </a:p>
                  </a:txBody>
                  <a:tcPr marL="90653" marR="90653" marT="45326" marB="45326">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extLst>
                  <a:ext uri="{0D108BD9-81ED-4DB2-BD59-A6C34878D82A}">
                    <a16:rowId xmlns:a16="http://schemas.microsoft.com/office/drawing/2014/main" val="3443156592"/>
                  </a:ext>
                </a:extLst>
              </a:tr>
              <a:tr h="441981">
                <a:tc>
                  <a:txBody>
                    <a:bodyPr/>
                    <a:lstStyle/>
                    <a:p>
                      <a:pPr algn="l" fontAlgn="t"/>
                      <a:r>
                        <a:rPr lang="en-US" sz="1800">
                          <a:effectLst/>
                        </a:rPr>
                        <a:t> </a:t>
                      </a:r>
                      <a:r>
                        <a:rPr lang="en-US" sz="1800" u="none" strike="noStrike">
                          <a:solidFill>
                            <a:srgbClr val="0645AD"/>
                          </a:solidFill>
                          <a:effectLst/>
                          <a:hlinkClick r:id="rId25" tooltip="Nga"/>
                        </a:rPr>
                        <a:t>Nga</a:t>
                      </a:r>
                      <a:endParaRPr lang="en-US" sz="1800">
                        <a:effectLst/>
                      </a:endParaRPr>
                    </a:p>
                  </a:txBody>
                  <a:tcPr marL="90653" marR="90653" marT="45326" marB="45326">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r>
                        <a:rPr lang="en-US" sz="1800">
                          <a:effectLst/>
                        </a:rPr>
                        <a:t>150.000</a:t>
                      </a:r>
                      <a:r>
                        <a:rPr lang="en-US" sz="1800" b="0" i="0" u="none" strike="noStrike" baseline="30000">
                          <a:solidFill>
                            <a:srgbClr val="0645AD"/>
                          </a:solidFill>
                          <a:effectLst/>
                          <a:hlinkClick r:id="rId26"/>
                        </a:rPr>
                        <a:t>[14]</a:t>
                      </a:r>
                      <a:endParaRPr lang="en-US" sz="1800">
                        <a:effectLst/>
                      </a:endParaRPr>
                    </a:p>
                  </a:txBody>
                  <a:tcPr marL="90653" marR="90653" marT="45326" marB="45326">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extLst>
                  <a:ext uri="{0D108BD9-81ED-4DB2-BD59-A6C34878D82A}">
                    <a16:rowId xmlns:a16="http://schemas.microsoft.com/office/drawing/2014/main" val="3463940534"/>
                  </a:ext>
                </a:extLst>
              </a:tr>
              <a:tr h="441981">
                <a:tc>
                  <a:txBody>
                    <a:bodyPr/>
                    <a:lstStyle/>
                    <a:p>
                      <a:pPr algn="l" fontAlgn="t"/>
                      <a:r>
                        <a:rPr lang="en-US" sz="1800">
                          <a:effectLst/>
                        </a:rPr>
                        <a:t> </a:t>
                      </a:r>
                      <a:r>
                        <a:rPr lang="en-US" sz="1800" u="none" strike="noStrike">
                          <a:solidFill>
                            <a:srgbClr val="0645AD"/>
                          </a:solidFill>
                          <a:effectLst/>
                          <a:hlinkClick r:id="rId27" tooltip="Lào"/>
                        </a:rPr>
                        <a:t>Lào</a:t>
                      </a:r>
                      <a:endParaRPr lang="en-US" sz="1800">
                        <a:effectLst/>
                      </a:endParaRPr>
                    </a:p>
                  </a:txBody>
                  <a:tcPr marL="90653" marR="90653" marT="45326" marB="45326">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r>
                        <a:rPr lang="en-US" sz="1800" dirty="0">
                          <a:effectLst/>
                        </a:rPr>
                        <a:t>122.000</a:t>
                      </a:r>
                      <a:r>
                        <a:rPr lang="en-US" sz="1800" b="0" i="0" u="none" strike="noStrike" baseline="30000" dirty="0">
                          <a:solidFill>
                            <a:srgbClr val="0645AD"/>
                          </a:solidFill>
                          <a:effectLst/>
                          <a:hlinkClick r:id="rId28"/>
                        </a:rPr>
                        <a:t>[15]</a:t>
                      </a:r>
                      <a:endParaRPr lang="en-US" sz="1800" dirty="0">
                        <a:effectLst/>
                      </a:endParaRPr>
                    </a:p>
                  </a:txBody>
                  <a:tcPr marL="90653" marR="90653" marT="45326" marB="45326">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extLst>
                  <a:ext uri="{0D108BD9-81ED-4DB2-BD59-A6C34878D82A}">
                    <a16:rowId xmlns:a16="http://schemas.microsoft.com/office/drawing/2014/main" val="203955658"/>
                  </a:ext>
                </a:extLst>
              </a:tr>
            </a:tbl>
          </a:graphicData>
        </a:graphic>
      </p:graphicFrame>
    </p:spTree>
    <p:extLst>
      <p:ext uri="{BB962C8B-B14F-4D97-AF65-F5344CB8AC3E}">
        <p14:creationId xmlns:p14="http://schemas.microsoft.com/office/powerpoint/2010/main" val="27532238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B20EED73-1494-4E89-869B-E501A02B24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E9D7A3A2-205A-4FD7-89D2-24FA8A54EA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4934" y="0"/>
            <a:ext cx="11377066" cy="4001047"/>
          </a:xfrm>
          <a:custGeom>
            <a:avLst/>
            <a:gdLst>
              <a:gd name="connsiteX0" fmla="*/ 914840 w 11377066"/>
              <a:gd name="connsiteY0" fmla="*/ 0 h 3343806"/>
              <a:gd name="connsiteX1" fmla="*/ 11365513 w 11377066"/>
              <a:gd name="connsiteY1" fmla="*/ 0 h 3343806"/>
              <a:gd name="connsiteX2" fmla="*/ 11365513 w 11377066"/>
              <a:gd name="connsiteY2" fmla="*/ 846735 h 3343806"/>
              <a:gd name="connsiteX3" fmla="*/ 11050704 w 11377066"/>
              <a:gd name="connsiteY3" fmla="*/ 1046017 h 3343806"/>
              <a:gd name="connsiteX4" fmla="*/ 11195112 w 11377066"/>
              <a:gd name="connsiteY4" fmla="*/ 1103780 h 3343806"/>
              <a:gd name="connsiteX5" fmla="*/ 10553944 w 11377066"/>
              <a:gd name="connsiteY5" fmla="*/ 1441695 h 3343806"/>
              <a:gd name="connsiteX6" fmla="*/ 11148902 w 11377066"/>
              <a:gd name="connsiteY6" fmla="*/ 1383932 h 3343806"/>
              <a:gd name="connsiteX7" fmla="*/ 11117132 w 11377066"/>
              <a:gd name="connsiteY7" fmla="*/ 1430142 h 3343806"/>
              <a:gd name="connsiteX8" fmla="*/ 11085363 w 11377066"/>
              <a:gd name="connsiteY8" fmla="*/ 1476352 h 3343806"/>
              <a:gd name="connsiteX9" fmla="*/ 11365513 w 11377066"/>
              <a:gd name="connsiteY9" fmla="*/ 1447471 h 3343806"/>
              <a:gd name="connsiteX10" fmla="*/ 11365513 w 11377066"/>
              <a:gd name="connsiteY10" fmla="*/ 1496569 h 3343806"/>
              <a:gd name="connsiteX11" fmla="*/ 11278869 w 11377066"/>
              <a:gd name="connsiteY11" fmla="*/ 1554332 h 3343806"/>
              <a:gd name="connsiteX12" fmla="*/ 11365513 w 11377066"/>
              <a:gd name="connsiteY12" fmla="*/ 1539891 h 3343806"/>
              <a:gd name="connsiteX13" fmla="*/ 11377066 w 11377066"/>
              <a:gd name="connsiteY13" fmla="*/ 1539891 h 3343806"/>
              <a:gd name="connsiteX14" fmla="*/ 11377066 w 11377066"/>
              <a:gd name="connsiteY14" fmla="*/ 1765167 h 3343806"/>
              <a:gd name="connsiteX15" fmla="*/ 4624577 w 11377066"/>
              <a:gd name="connsiteY15" fmla="*/ 3342096 h 3343806"/>
              <a:gd name="connsiteX16" fmla="*/ 4000738 w 11377066"/>
              <a:gd name="connsiteY16" fmla="*/ 3313214 h 3343806"/>
              <a:gd name="connsiteX17" fmla="*/ 3853443 w 11377066"/>
              <a:gd name="connsiteY17" fmla="*/ 3217905 h 3343806"/>
              <a:gd name="connsiteX18" fmla="*/ 4003625 w 11377066"/>
              <a:gd name="connsiteY18" fmla="*/ 3171695 h 3343806"/>
              <a:gd name="connsiteX19" fmla="*/ 4465729 w 11377066"/>
              <a:gd name="connsiteY19" fmla="*/ 3024399 h 3343806"/>
              <a:gd name="connsiteX20" fmla="*/ 4015179 w 11377066"/>
              <a:gd name="connsiteY20" fmla="*/ 3047505 h 3343806"/>
              <a:gd name="connsiteX21" fmla="*/ 4656346 w 11377066"/>
              <a:gd name="connsiteY21" fmla="*/ 2926202 h 3343806"/>
              <a:gd name="connsiteX22" fmla="*/ 4841188 w 11377066"/>
              <a:gd name="connsiteY22" fmla="*/ 2862663 h 3343806"/>
              <a:gd name="connsiteX23" fmla="*/ 4659236 w 11377066"/>
              <a:gd name="connsiteY23" fmla="*/ 2836670 h 3343806"/>
              <a:gd name="connsiteX24" fmla="*/ 3778351 w 11377066"/>
              <a:gd name="connsiteY24" fmla="*/ 2914650 h 3343806"/>
              <a:gd name="connsiteX25" fmla="*/ 3694595 w 11377066"/>
              <a:gd name="connsiteY25" fmla="*/ 2923314 h 3343806"/>
              <a:gd name="connsiteX26" fmla="*/ 3119852 w 11377066"/>
              <a:gd name="connsiteY26" fmla="*/ 2862663 h 3343806"/>
              <a:gd name="connsiteX27" fmla="*/ 3440437 w 11377066"/>
              <a:gd name="connsiteY27" fmla="*/ 2799124 h 3343806"/>
              <a:gd name="connsiteX28" fmla="*/ 3070753 w 11377066"/>
              <a:gd name="connsiteY28" fmla="*/ 2761578 h 3343806"/>
              <a:gd name="connsiteX29" fmla="*/ 2623091 w 11377066"/>
              <a:gd name="connsiteY29" fmla="*/ 2726920 h 3343806"/>
              <a:gd name="connsiteX30" fmla="*/ 2160987 w 11377066"/>
              <a:gd name="connsiteY30" fmla="*/ 2611394 h 3343806"/>
              <a:gd name="connsiteX31" fmla="*/ 1837515 w 11377066"/>
              <a:gd name="connsiteY31" fmla="*/ 2573848 h 3343806"/>
              <a:gd name="connsiteX32" fmla="*/ 1869284 w 11377066"/>
              <a:gd name="connsiteY32" fmla="*/ 2472763 h 3343806"/>
              <a:gd name="connsiteX33" fmla="*/ 1808633 w 11377066"/>
              <a:gd name="connsiteY33" fmla="*/ 2386119 h 3343806"/>
              <a:gd name="connsiteX34" fmla="*/ 2354493 w 11377066"/>
              <a:gd name="connsiteY34" fmla="*/ 2342797 h 3343806"/>
              <a:gd name="connsiteX35" fmla="*/ 2146546 w 11377066"/>
              <a:gd name="connsiteY35" fmla="*/ 2328356 h 3343806"/>
              <a:gd name="connsiteX36" fmla="*/ 2054126 w 11377066"/>
              <a:gd name="connsiteY36" fmla="*/ 2285034 h 3343806"/>
              <a:gd name="connsiteX37" fmla="*/ 2132106 w 11377066"/>
              <a:gd name="connsiteY37" fmla="*/ 2238823 h 3343806"/>
              <a:gd name="connsiteX38" fmla="*/ 2478684 w 11377066"/>
              <a:gd name="connsiteY38" fmla="*/ 2085751 h 3343806"/>
              <a:gd name="connsiteX39" fmla="*/ 1511154 w 11377066"/>
              <a:gd name="connsiteY39" fmla="*/ 2094416 h 3343806"/>
              <a:gd name="connsiteX40" fmla="*/ 1638232 w 11377066"/>
              <a:gd name="connsiteY40" fmla="*/ 2042429 h 3343806"/>
              <a:gd name="connsiteX41" fmla="*/ 2972556 w 11377066"/>
              <a:gd name="connsiteY41" fmla="*/ 1718957 h 3343806"/>
              <a:gd name="connsiteX42" fmla="*/ 3238266 w 11377066"/>
              <a:gd name="connsiteY42" fmla="*/ 1678523 h 3343806"/>
              <a:gd name="connsiteX43" fmla="*/ 2522005 w 11377066"/>
              <a:gd name="connsiteY43" fmla="*/ 1664082 h 3343806"/>
              <a:gd name="connsiteX44" fmla="*/ 1421621 w 11377066"/>
              <a:gd name="connsiteY44" fmla="*/ 1522563 h 3343806"/>
              <a:gd name="connsiteX45" fmla="*/ 1525595 w 11377066"/>
              <a:gd name="connsiteY45" fmla="*/ 1392596 h 3343806"/>
              <a:gd name="connsiteX46" fmla="*/ 982623 w 11377066"/>
              <a:gd name="connsiteY46" fmla="*/ 1415701 h 3343806"/>
              <a:gd name="connsiteX47" fmla="*/ 1231003 w 11377066"/>
              <a:gd name="connsiteY47" fmla="*/ 1314616 h 3343806"/>
              <a:gd name="connsiteX48" fmla="*/ 1025945 w 11377066"/>
              <a:gd name="connsiteY48" fmla="*/ 1297287 h 3343806"/>
              <a:gd name="connsiteX49" fmla="*/ 841104 w 11377066"/>
              <a:gd name="connsiteY49" fmla="*/ 1225083 h 3343806"/>
              <a:gd name="connsiteX50" fmla="*/ 1612239 w 11377066"/>
              <a:gd name="connsiteY50" fmla="*/ 1112445 h 3343806"/>
              <a:gd name="connsiteX51" fmla="*/ 1814409 w 11377066"/>
              <a:gd name="connsiteY51" fmla="*/ 1008471 h 3343806"/>
              <a:gd name="connsiteX52" fmla="*/ 1932824 w 11377066"/>
              <a:gd name="connsiteY52" fmla="*/ 979590 h 3343806"/>
              <a:gd name="connsiteX53" fmla="*/ 2083007 w 11377066"/>
              <a:gd name="connsiteY53" fmla="*/ 936268 h 3343806"/>
              <a:gd name="connsiteX54" fmla="*/ 1947265 w 11377066"/>
              <a:gd name="connsiteY54" fmla="*/ 924715 h 3343806"/>
              <a:gd name="connsiteX55" fmla="*/ 1271438 w 11377066"/>
              <a:gd name="connsiteY55" fmla="*/ 895834 h 3343806"/>
              <a:gd name="connsiteX56" fmla="*/ 659150 w 11377066"/>
              <a:gd name="connsiteY56" fmla="*/ 907386 h 3343806"/>
              <a:gd name="connsiteX57" fmla="*/ 780453 w 11377066"/>
              <a:gd name="connsiteY57" fmla="*/ 846735 h 3343806"/>
              <a:gd name="connsiteX58" fmla="*/ 841104 w 11377066"/>
              <a:gd name="connsiteY58" fmla="*/ 788972 h 3343806"/>
              <a:gd name="connsiteX59" fmla="*/ 448316 w 11377066"/>
              <a:gd name="connsiteY59" fmla="*/ 659006 h 3343806"/>
              <a:gd name="connsiteX60" fmla="*/ 910419 w 11377066"/>
              <a:gd name="connsiteY60" fmla="*/ 569473 h 3343806"/>
              <a:gd name="connsiteX61" fmla="*/ 604275 w 11377066"/>
              <a:gd name="connsiteY61" fmla="*/ 514598 h 3343806"/>
              <a:gd name="connsiteX62" fmla="*/ 15093 w 11377066"/>
              <a:gd name="connsiteY62" fmla="*/ 352862 h 3343806"/>
              <a:gd name="connsiteX63" fmla="*/ 430987 w 11377066"/>
              <a:gd name="connsiteY63" fmla="*/ 136251 h 3343806"/>
              <a:gd name="connsiteX64" fmla="*/ 874092 w 11377066"/>
              <a:gd name="connsiteY64" fmla="*/ 17656 h 3343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11377066" h="3343806">
                <a:moveTo>
                  <a:pt x="914840" y="0"/>
                </a:moveTo>
                <a:lnTo>
                  <a:pt x="11365513" y="0"/>
                </a:lnTo>
                <a:lnTo>
                  <a:pt x="11365513" y="846735"/>
                </a:lnTo>
                <a:cubicBezTo>
                  <a:pt x="11273092" y="924715"/>
                  <a:pt x="11163343" y="985366"/>
                  <a:pt x="11050704" y="1046017"/>
                </a:cubicBezTo>
                <a:cubicBezTo>
                  <a:pt x="11088251" y="1089339"/>
                  <a:pt x="11169119" y="1037353"/>
                  <a:pt x="11195112" y="1103780"/>
                </a:cubicBezTo>
                <a:cubicBezTo>
                  <a:pt x="10987166" y="1216419"/>
                  <a:pt x="10796548" y="1357938"/>
                  <a:pt x="10553944" y="1441695"/>
                </a:cubicBezTo>
                <a:cubicBezTo>
                  <a:pt x="10753226" y="1381043"/>
                  <a:pt x="10952508" y="1409925"/>
                  <a:pt x="11148902" y="1383932"/>
                </a:cubicBezTo>
                <a:cubicBezTo>
                  <a:pt x="11174895" y="1418589"/>
                  <a:pt x="11131573" y="1418589"/>
                  <a:pt x="11117132" y="1430142"/>
                </a:cubicBezTo>
                <a:cubicBezTo>
                  <a:pt x="11102692" y="1441695"/>
                  <a:pt x="11082474" y="1450359"/>
                  <a:pt x="11085363" y="1476352"/>
                </a:cubicBezTo>
                <a:cubicBezTo>
                  <a:pt x="11174895" y="1487905"/>
                  <a:pt x="11273092" y="1447471"/>
                  <a:pt x="11365513" y="1447471"/>
                </a:cubicBezTo>
                <a:lnTo>
                  <a:pt x="11365513" y="1496569"/>
                </a:lnTo>
                <a:cubicBezTo>
                  <a:pt x="11333743" y="1513898"/>
                  <a:pt x="11293310" y="1519674"/>
                  <a:pt x="11278869" y="1554332"/>
                </a:cubicBezTo>
                <a:cubicBezTo>
                  <a:pt x="11307750" y="1548556"/>
                  <a:pt x="11336632" y="1545668"/>
                  <a:pt x="11365513" y="1539891"/>
                </a:cubicBezTo>
                <a:lnTo>
                  <a:pt x="11377066" y="1539891"/>
                </a:lnTo>
                <a:lnTo>
                  <a:pt x="11377066" y="1765167"/>
                </a:lnTo>
                <a:cubicBezTo>
                  <a:pt x="9482441" y="3362313"/>
                  <a:pt x="4945162" y="3324767"/>
                  <a:pt x="4624577" y="3342096"/>
                </a:cubicBezTo>
                <a:cubicBezTo>
                  <a:pt x="4523492" y="3347872"/>
                  <a:pt x="4098935" y="3339207"/>
                  <a:pt x="4000738" y="3313214"/>
                </a:cubicBezTo>
                <a:cubicBezTo>
                  <a:pt x="3867883" y="3281444"/>
                  <a:pt x="3853443" y="3217905"/>
                  <a:pt x="3853443" y="3217905"/>
                </a:cubicBezTo>
                <a:cubicBezTo>
                  <a:pt x="3853443" y="3217905"/>
                  <a:pt x="3919869" y="3191912"/>
                  <a:pt x="4003625" y="3171695"/>
                </a:cubicBezTo>
                <a:cubicBezTo>
                  <a:pt x="4165361" y="3131261"/>
                  <a:pt x="4298217" y="3056169"/>
                  <a:pt x="4465729" y="3024399"/>
                </a:cubicBezTo>
                <a:cubicBezTo>
                  <a:pt x="4315546" y="3033064"/>
                  <a:pt x="4165361" y="3038840"/>
                  <a:pt x="4015179" y="3047505"/>
                </a:cubicBezTo>
                <a:cubicBezTo>
                  <a:pt x="4223124" y="2969524"/>
                  <a:pt x="4442625" y="2957972"/>
                  <a:pt x="4656346" y="2926202"/>
                </a:cubicBezTo>
                <a:cubicBezTo>
                  <a:pt x="4725662" y="2917538"/>
                  <a:pt x="4841188" y="2943531"/>
                  <a:pt x="4841188" y="2862663"/>
                </a:cubicBezTo>
                <a:cubicBezTo>
                  <a:pt x="4838300" y="2810676"/>
                  <a:pt x="4725662" y="2833782"/>
                  <a:pt x="4659236" y="2836670"/>
                </a:cubicBezTo>
                <a:cubicBezTo>
                  <a:pt x="4364644" y="2845334"/>
                  <a:pt x="4072941" y="2882880"/>
                  <a:pt x="3778351" y="2914650"/>
                </a:cubicBezTo>
                <a:cubicBezTo>
                  <a:pt x="3749468" y="2917538"/>
                  <a:pt x="3714811" y="2931979"/>
                  <a:pt x="3694595" y="2923314"/>
                </a:cubicBezTo>
                <a:cubicBezTo>
                  <a:pt x="3527082" y="2865551"/>
                  <a:pt x="3336463" y="2879992"/>
                  <a:pt x="3119852" y="2862663"/>
                </a:cubicBezTo>
                <a:cubicBezTo>
                  <a:pt x="3238266" y="2796236"/>
                  <a:pt x="3339351" y="2842446"/>
                  <a:pt x="3440437" y="2799124"/>
                </a:cubicBezTo>
                <a:cubicBezTo>
                  <a:pt x="3316246" y="2752913"/>
                  <a:pt x="3189168" y="2773131"/>
                  <a:pt x="3070753" y="2761578"/>
                </a:cubicBezTo>
                <a:cubicBezTo>
                  <a:pt x="2984109" y="2752913"/>
                  <a:pt x="2672189" y="2741361"/>
                  <a:pt x="2623091" y="2726920"/>
                </a:cubicBezTo>
                <a:cubicBezTo>
                  <a:pt x="2472907" y="2683598"/>
                  <a:pt x="2293842" y="2689374"/>
                  <a:pt x="2160987" y="2611394"/>
                </a:cubicBezTo>
                <a:cubicBezTo>
                  <a:pt x="2065678" y="2556519"/>
                  <a:pt x="1938600" y="2602730"/>
                  <a:pt x="1837515" y="2573848"/>
                </a:cubicBezTo>
                <a:cubicBezTo>
                  <a:pt x="1794192" y="2533414"/>
                  <a:pt x="1854843" y="2504533"/>
                  <a:pt x="1869284" y="2472763"/>
                </a:cubicBezTo>
                <a:cubicBezTo>
                  <a:pt x="1889502" y="2432329"/>
                  <a:pt x="1834626" y="2423665"/>
                  <a:pt x="1808633" y="2386119"/>
                </a:cubicBezTo>
                <a:cubicBezTo>
                  <a:pt x="1987698" y="2389007"/>
                  <a:pt x="2158099" y="2377454"/>
                  <a:pt x="2354493" y="2342797"/>
                </a:cubicBezTo>
                <a:cubicBezTo>
                  <a:pt x="2273625" y="2290810"/>
                  <a:pt x="2204309" y="2339908"/>
                  <a:pt x="2146546" y="2328356"/>
                </a:cubicBezTo>
                <a:cubicBezTo>
                  <a:pt x="2106113" y="2319691"/>
                  <a:pt x="2054126" y="2328356"/>
                  <a:pt x="2054126" y="2285034"/>
                </a:cubicBezTo>
                <a:cubicBezTo>
                  <a:pt x="2054126" y="2250376"/>
                  <a:pt x="2100336" y="2244599"/>
                  <a:pt x="2132106" y="2238823"/>
                </a:cubicBezTo>
                <a:cubicBezTo>
                  <a:pt x="2256296" y="2218606"/>
                  <a:pt x="2377599" y="2192613"/>
                  <a:pt x="2478684" y="2085751"/>
                </a:cubicBezTo>
                <a:cubicBezTo>
                  <a:pt x="2152323" y="2051094"/>
                  <a:pt x="1817297" y="2186837"/>
                  <a:pt x="1511154" y="2094416"/>
                </a:cubicBezTo>
                <a:cubicBezTo>
                  <a:pt x="1537147" y="2033765"/>
                  <a:pt x="1597798" y="2045317"/>
                  <a:pt x="1638232" y="2042429"/>
                </a:cubicBezTo>
                <a:cubicBezTo>
                  <a:pt x="1909718" y="2016436"/>
                  <a:pt x="2825261" y="1701628"/>
                  <a:pt x="2972556" y="1718957"/>
                </a:cubicBezTo>
                <a:cubicBezTo>
                  <a:pt x="3062089" y="1727621"/>
                  <a:pt x="3154510" y="1721845"/>
                  <a:pt x="3238266" y="1678523"/>
                </a:cubicBezTo>
                <a:cubicBezTo>
                  <a:pt x="3339351" y="1626536"/>
                  <a:pt x="2695295" y="1736286"/>
                  <a:pt x="2522005" y="1664082"/>
                </a:cubicBezTo>
                <a:cubicBezTo>
                  <a:pt x="2438249" y="1629424"/>
                  <a:pt x="1730654" y="1528339"/>
                  <a:pt x="1421621" y="1522563"/>
                </a:cubicBezTo>
                <a:cubicBezTo>
                  <a:pt x="1450503" y="1467688"/>
                  <a:pt x="1557364" y="1470576"/>
                  <a:pt x="1525595" y="1392596"/>
                </a:cubicBezTo>
                <a:cubicBezTo>
                  <a:pt x="1358082" y="1386820"/>
                  <a:pt x="1179017" y="1435918"/>
                  <a:pt x="982623" y="1415701"/>
                </a:cubicBezTo>
                <a:cubicBezTo>
                  <a:pt x="1051938" y="1346386"/>
                  <a:pt x="1153023" y="1352162"/>
                  <a:pt x="1231003" y="1314616"/>
                </a:cubicBezTo>
                <a:cubicBezTo>
                  <a:pt x="1170352" y="1262629"/>
                  <a:pt x="1095261" y="1294399"/>
                  <a:pt x="1025945" y="1297287"/>
                </a:cubicBezTo>
                <a:cubicBezTo>
                  <a:pt x="965294" y="1300175"/>
                  <a:pt x="812222" y="1227972"/>
                  <a:pt x="841104" y="1225083"/>
                </a:cubicBezTo>
                <a:cubicBezTo>
                  <a:pt x="1101037" y="1207755"/>
                  <a:pt x="1352306" y="1129775"/>
                  <a:pt x="1612239" y="1112445"/>
                </a:cubicBezTo>
                <a:cubicBezTo>
                  <a:pt x="1698883" y="1106668"/>
                  <a:pt x="1797081" y="1112445"/>
                  <a:pt x="1814409" y="1008471"/>
                </a:cubicBezTo>
                <a:cubicBezTo>
                  <a:pt x="1817297" y="979590"/>
                  <a:pt x="1808633" y="973814"/>
                  <a:pt x="1932824" y="979590"/>
                </a:cubicBezTo>
                <a:cubicBezTo>
                  <a:pt x="1981922" y="982478"/>
                  <a:pt x="2045461" y="982478"/>
                  <a:pt x="2083007" y="936268"/>
                </a:cubicBezTo>
                <a:cubicBezTo>
                  <a:pt x="2045461" y="898722"/>
                  <a:pt x="1990587" y="927603"/>
                  <a:pt x="1947265" y="924715"/>
                </a:cubicBezTo>
                <a:cubicBezTo>
                  <a:pt x="1828850" y="921827"/>
                  <a:pt x="1386963" y="904498"/>
                  <a:pt x="1271438" y="895834"/>
                </a:cubicBezTo>
                <a:cubicBezTo>
                  <a:pt x="1031721" y="875617"/>
                  <a:pt x="901755" y="933380"/>
                  <a:pt x="659150" y="907386"/>
                </a:cubicBezTo>
                <a:cubicBezTo>
                  <a:pt x="734242" y="890057"/>
                  <a:pt x="705361" y="866952"/>
                  <a:pt x="780453" y="846735"/>
                </a:cubicBezTo>
                <a:cubicBezTo>
                  <a:pt x="815110" y="838071"/>
                  <a:pt x="849768" y="820742"/>
                  <a:pt x="841104" y="788972"/>
                </a:cubicBezTo>
                <a:cubicBezTo>
                  <a:pt x="835327" y="757202"/>
                  <a:pt x="396329" y="690775"/>
                  <a:pt x="448316" y="659006"/>
                </a:cubicBezTo>
                <a:cubicBezTo>
                  <a:pt x="592723" y="575249"/>
                  <a:pt x="1020169" y="607019"/>
                  <a:pt x="910419" y="569473"/>
                </a:cubicBezTo>
                <a:cubicBezTo>
                  <a:pt x="742907" y="511710"/>
                  <a:pt x="716913" y="500157"/>
                  <a:pt x="604275" y="514598"/>
                </a:cubicBezTo>
                <a:cubicBezTo>
                  <a:pt x="506079" y="529039"/>
                  <a:pt x="113290" y="349974"/>
                  <a:pt x="15093" y="352862"/>
                </a:cubicBezTo>
                <a:cubicBezTo>
                  <a:pt x="-71551" y="352862"/>
                  <a:pt x="234593" y="211343"/>
                  <a:pt x="430987" y="136251"/>
                </a:cubicBezTo>
                <a:cubicBezTo>
                  <a:pt x="571784" y="82098"/>
                  <a:pt x="732076" y="70184"/>
                  <a:pt x="874092" y="17656"/>
                </a:cubicBezTo>
                <a:close/>
              </a:path>
            </a:pathLst>
          </a:custGeom>
          <a:solidFill>
            <a:srgbClr val="82AB8D">
              <a:alpha val="15000"/>
            </a:srgbClr>
          </a:solidFill>
          <a:ln w="32707" cap="flat">
            <a:noFill/>
            <a:prstDash val="solid"/>
            <a:miter/>
          </a:ln>
        </p:spPr>
        <p:txBody>
          <a:bodyPr wrap="square" rtlCol="0" anchor="ctr">
            <a:noAutofit/>
          </a:bodyPr>
          <a:lstStyle/>
          <a:p>
            <a:endParaRPr lang="en-US">
              <a:solidFill>
                <a:schemeClr val="tx1"/>
              </a:solidFill>
            </a:endParaRPr>
          </a:p>
        </p:txBody>
      </p:sp>
      <p:sp>
        <p:nvSpPr>
          <p:cNvPr id="2" name="Title 1">
            <a:extLst>
              <a:ext uri="{FF2B5EF4-FFF2-40B4-BE49-F238E27FC236}">
                <a16:creationId xmlns:a16="http://schemas.microsoft.com/office/drawing/2014/main" id="{A13FD54D-CB05-ED43-968F-57D4DEFEDF71}"/>
              </a:ext>
            </a:extLst>
          </p:cNvPr>
          <p:cNvSpPr>
            <a:spLocks noGrp="1"/>
          </p:cNvSpPr>
          <p:nvPr>
            <p:ph type="title"/>
          </p:nvPr>
        </p:nvSpPr>
        <p:spPr>
          <a:xfrm>
            <a:off x="905483" y="2215503"/>
            <a:ext cx="4482111" cy="3527214"/>
          </a:xfrm>
        </p:spPr>
        <p:txBody>
          <a:bodyPr anchor="t">
            <a:normAutofit/>
          </a:bodyPr>
          <a:lstStyle/>
          <a:p>
            <a:r>
              <a:rPr lang="en-US" sz="3400" dirty="0" err="1">
                <a:latin typeface="American Typewriter" panose="02090604020004020304" pitchFamily="18" charset="77"/>
              </a:rPr>
              <a:t>Đức</a:t>
            </a:r>
            <a:r>
              <a:rPr lang="en-US" sz="3400" dirty="0">
                <a:latin typeface="American Typewriter" panose="02090604020004020304" pitchFamily="18" charset="77"/>
              </a:rPr>
              <a:t> </a:t>
            </a:r>
            <a:r>
              <a:rPr lang="en-US" sz="3400" dirty="0" err="1">
                <a:latin typeface="American Typewriter" panose="02090604020004020304" pitchFamily="18" charset="77"/>
              </a:rPr>
              <a:t>Chúa</a:t>
            </a:r>
            <a:r>
              <a:rPr lang="en-US" sz="3400" dirty="0">
                <a:latin typeface="American Typewriter" panose="02090604020004020304" pitchFamily="18" charset="77"/>
              </a:rPr>
              <a:t> </a:t>
            </a:r>
            <a:r>
              <a:rPr lang="en-US" sz="3400" dirty="0" err="1">
                <a:latin typeface="American Typewriter" panose="02090604020004020304" pitchFamily="18" charset="77"/>
              </a:rPr>
              <a:t>Trời</a:t>
            </a:r>
            <a:r>
              <a:rPr lang="en-US" sz="3400" dirty="0">
                <a:latin typeface="American Typewriter" panose="02090604020004020304" pitchFamily="18" charset="77"/>
              </a:rPr>
              <a:t> </a:t>
            </a:r>
            <a:r>
              <a:rPr lang="en-US" sz="3400" dirty="0" err="1">
                <a:latin typeface="American Typewriter" panose="02090604020004020304" pitchFamily="18" charset="77"/>
              </a:rPr>
              <a:t>kêu</a:t>
            </a:r>
            <a:r>
              <a:rPr lang="en-US" sz="3400" dirty="0">
                <a:latin typeface="American Typewriter" panose="02090604020004020304" pitchFamily="18" charset="77"/>
              </a:rPr>
              <a:t> </a:t>
            </a:r>
            <a:r>
              <a:rPr lang="en-US" sz="3400" dirty="0" err="1">
                <a:latin typeface="American Typewriter" panose="02090604020004020304" pitchFamily="18" charset="77"/>
              </a:rPr>
              <a:t>gọi</a:t>
            </a:r>
            <a:r>
              <a:rPr lang="en-US" sz="3400" dirty="0">
                <a:latin typeface="American Typewriter" panose="02090604020004020304" pitchFamily="18" charset="77"/>
              </a:rPr>
              <a:t> </a:t>
            </a:r>
            <a:r>
              <a:rPr lang="en-US" sz="3400" dirty="0" err="1">
                <a:latin typeface="American Typewriter" panose="02090604020004020304" pitchFamily="18" charset="77"/>
              </a:rPr>
              <a:t>chúng</a:t>
            </a:r>
            <a:r>
              <a:rPr lang="en-US" sz="3400" dirty="0">
                <a:latin typeface="American Typewriter" panose="02090604020004020304" pitchFamily="18" charset="77"/>
              </a:rPr>
              <a:t> ta </a:t>
            </a:r>
            <a:r>
              <a:rPr lang="en-US" sz="3400" dirty="0" err="1">
                <a:latin typeface="American Typewriter" panose="02090604020004020304" pitchFamily="18" charset="77"/>
              </a:rPr>
              <a:t>vào</a:t>
            </a:r>
            <a:r>
              <a:rPr lang="en-US" sz="3400" dirty="0">
                <a:latin typeface="American Typewriter" panose="02090604020004020304" pitchFamily="18" charset="77"/>
              </a:rPr>
              <a:t>  </a:t>
            </a:r>
            <a:r>
              <a:rPr lang="en-US" sz="3400" dirty="0" err="1">
                <a:latin typeface="American Typewriter" panose="02090604020004020304" pitchFamily="18" charset="77"/>
              </a:rPr>
              <a:t>sứ</a:t>
            </a:r>
            <a:r>
              <a:rPr lang="en-US" sz="3400" dirty="0">
                <a:latin typeface="American Typewriter" panose="02090604020004020304" pitchFamily="18" charset="77"/>
              </a:rPr>
              <a:t> </a:t>
            </a:r>
            <a:r>
              <a:rPr lang="en-US" sz="3400" dirty="0" err="1">
                <a:latin typeface="American Typewriter" panose="02090604020004020304" pitchFamily="18" charset="77"/>
              </a:rPr>
              <a:t>mạng</a:t>
            </a:r>
            <a:r>
              <a:rPr lang="en-US" sz="3400" dirty="0">
                <a:latin typeface="American Typewriter" panose="02090604020004020304" pitchFamily="18" charset="77"/>
              </a:rPr>
              <a:t>  </a:t>
            </a:r>
            <a:r>
              <a:rPr lang="en-US" sz="3400" dirty="0" err="1">
                <a:latin typeface="American Typewriter" panose="02090604020004020304" pitchFamily="18" charset="77"/>
              </a:rPr>
              <a:t>truyền</a:t>
            </a:r>
            <a:r>
              <a:rPr lang="en-US" sz="3400" dirty="0">
                <a:latin typeface="American Typewriter" panose="02090604020004020304" pitchFamily="18" charset="77"/>
              </a:rPr>
              <a:t> </a:t>
            </a:r>
            <a:r>
              <a:rPr lang="en-US" sz="3400" dirty="0" err="1">
                <a:latin typeface="American Typewriter" panose="02090604020004020304" pitchFamily="18" charset="77"/>
              </a:rPr>
              <a:t>giáo</a:t>
            </a:r>
            <a:r>
              <a:rPr lang="en-US" sz="3400" dirty="0">
                <a:latin typeface="American Typewriter" panose="02090604020004020304" pitchFamily="18" charset="77"/>
              </a:rPr>
              <a:t> </a:t>
            </a:r>
            <a:r>
              <a:rPr lang="en-US" sz="3400" dirty="0" err="1">
                <a:latin typeface="American Typewriter" panose="02090604020004020304" pitchFamily="18" charset="77"/>
              </a:rPr>
              <a:t>và</a:t>
            </a:r>
            <a:r>
              <a:rPr lang="en-US" sz="3400" dirty="0">
                <a:latin typeface="American Typewriter" panose="02090604020004020304" pitchFamily="18" charset="77"/>
              </a:rPr>
              <a:t> </a:t>
            </a:r>
            <a:r>
              <a:rPr lang="en-US" sz="3400" dirty="0" err="1">
                <a:latin typeface="American Typewriter" panose="02090604020004020304" pitchFamily="18" charset="77"/>
              </a:rPr>
              <a:t>môn</a:t>
            </a:r>
            <a:r>
              <a:rPr lang="en-US" sz="3400" dirty="0">
                <a:latin typeface="American Typewriter" panose="02090604020004020304" pitchFamily="18" charset="77"/>
              </a:rPr>
              <a:t> </a:t>
            </a:r>
            <a:r>
              <a:rPr lang="en-US" sz="3400" dirty="0" err="1">
                <a:latin typeface="American Typewriter" panose="02090604020004020304" pitchFamily="18" charset="77"/>
              </a:rPr>
              <a:t>đệ</a:t>
            </a:r>
            <a:r>
              <a:rPr lang="en-US" sz="3400" dirty="0">
                <a:latin typeface="American Typewriter" panose="02090604020004020304" pitchFamily="18" charset="77"/>
              </a:rPr>
              <a:t> </a:t>
            </a:r>
            <a:r>
              <a:rPr lang="en-US" sz="3400" dirty="0" err="1">
                <a:latin typeface="American Typewriter" panose="02090604020004020304" pitchFamily="18" charset="77"/>
              </a:rPr>
              <a:t>hoá</a:t>
            </a:r>
            <a:r>
              <a:rPr lang="en-US" sz="3400" dirty="0">
                <a:latin typeface="American Typewriter" panose="02090604020004020304" pitchFamily="18" charset="77"/>
              </a:rPr>
              <a:t> </a:t>
            </a:r>
            <a:r>
              <a:rPr lang="en-US" sz="3400" dirty="0" err="1">
                <a:latin typeface="American Typewriter" panose="02090604020004020304" pitchFamily="18" charset="77"/>
              </a:rPr>
              <a:t>muôn</a:t>
            </a:r>
            <a:r>
              <a:rPr lang="en-US" sz="3400" dirty="0">
                <a:latin typeface="American Typewriter" panose="02090604020004020304" pitchFamily="18" charset="77"/>
              </a:rPr>
              <a:t> </a:t>
            </a:r>
            <a:r>
              <a:rPr lang="en-US" sz="3400" dirty="0" err="1">
                <a:latin typeface="American Typewriter" panose="02090604020004020304" pitchFamily="18" charset="77"/>
              </a:rPr>
              <a:t>dân</a:t>
            </a:r>
            <a:r>
              <a:rPr lang="en-US" sz="3400" dirty="0">
                <a:latin typeface="American Typewriter" panose="02090604020004020304" pitchFamily="18" charset="77"/>
              </a:rPr>
              <a:t> </a:t>
            </a:r>
            <a:r>
              <a:rPr lang="en-US" sz="3400" dirty="0" err="1">
                <a:latin typeface="American Typewriter" panose="02090604020004020304" pitchFamily="18" charset="77"/>
              </a:rPr>
              <a:t>với</a:t>
            </a:r>
            <a:r>
              <a:rPr lang="en-US" sz="3400" dirty="0">
                <a:latin typeface="American Typewriter" panose="02090604020004020304" pitchFamily="18" charset="77"/>
              </a:rPr>
              <a:t> </a:t>
            </a:r>
            <a:r>
              <a:rPr lang="en-US" sz="3400" dirty="0" err="1">
                <a:latin typeface="American Typewriter" panose="02090604020004020304" pitchFamily="18" charset="77"/>
              </a:rPr>
              <a:t>Ngài</a:t>
            </a:r>
            <a:r>
              <a:rPr lang="en-US" sz="3400" dirty="0">
                <a:latin typeface="American Typewriter" panose="02090604020004020304" pitchFamily="18" charset="77"/>
              </a:rPr>
              <a:t> </a:t>
            </a:r>
            <a:r>
              <a:rPr lang="en-US" sz="3400" dirty="0" err="1">
                <a:latin typeface="American Typewriter" panose="02090604020004020304" pitchFamily="18" charset="77"/>
              </a:rPr>
              <a:t>trong</a:t>
            </a:r>
            <a:r>
              <a:rPr lang="en-US" sz="3400" dirty="0">
                <a:latin typeface="American Typewriter" panose="02090604020004020304" pitchFamily="18" charset="77"/>
              </a:rPr>
              <a:t> </a:t>
            </a:r>
            <a:r>
              <a:rPr lang="en-US" sz="3400" dirty="0" err="1">
                <a:latin typeface="American Typewriter" panose="02090604020004020304" pitchFamily="18" charset="77"/>
              </a:rPr>
              <a:t>bối</a:t>
            </a:r>
            <a:r>
              <a:rPr lang="en-US" sz="3400" dirty="0">
                <a:latin typeface="American Typewriter" panose="02090604020004020304" pitchFamily="18" charset="77"/>
              </a:rPr>
              <a:t> </a:t>
            </a:r>
            <a:r>
              <a:rPr lang="en-US" sz="3400" dirty="0" err="1">
                <a:latin typeface="American Typewriter" panose="02090604020004020304" pitchFamily="18" charset="77"/>
              </a:rPr>
              <a:t>cảnh</a:t>
            </a:r>
            <a:r>
              <a:rPr lang="en-US" sz="3400" dirty="0">
                <a:latin typeface="American Typewriter" panose="02090604020004020304" pitchFamily="18" charset="77"/>
              </a:rPr>
              <a:t> </a:t>
            </a:r>
            <a:r>
              <a:rPr lang="en-US" sz="3400" dirty="0" err="1">
                <a:latin typeface="American Typewriter" panose="02090604020004020304" pitchFamily="18" charset="77"/>
              </a:rPr>
              <a:t>hôm</a:t>
            </a:r>
            <a:r>
              <a:rPr lang="en-US" sz="3400" dirty="0">
                <a:latin typeface="American Typewriter" panose="02090604020004020304" pitchFamily="18" charset="77"/>
              </a:rPr>
              <a:t> nay.</a:t>
            </a:r>
          </a:p>
        </p:txBody>
      </p:sp>
      <p:sp>
        <p:nvSpPr>
          <p:cNvPr id="3" name="Content Placeholder 2">
            <a:extLst>
              <a:ext uri="{FF2B5EF4-FFF2-40B4-BE49-F238E27FC236}">
                <a16:creationId xmlns:a16="http://schemas.microsoft.com/office/drawing/2014/main" id="{D6B39350-EBB5-BB46-905F-91785D81D291}"/>
              </a:ext>
            </a:extLst>
          </p:cNvPr>
          <p:cNvSpPr>
            <a:spLocks noGrp="1"/>
          </p:cNvSpPr>
          <p:nvPr>
            <p:ph idx="1"/>
          </p:nvPr>
        </p:nvSpPr>
        <p:spPr>
          <a:xfrm>
            <a:off x="5988677" y="540912"/>
            <a:ext cx="5615188" cy="5859887"/>
          </a:xfrm>
        </p:spPr>
        <p:txBody>
          <a:bodyPr anchor="t">
            <a:normAutofit/>
          </a:bodyPr>
          <a:lstStyle/>
          <a:p>
            <a:pPr marL="0" indent="0">
              <a:buNone/>
            </a:pPr>
            <a:endParaRPr lang="vi-VN" sz="2000" dirty="0"/>
          </a:p>
          <a:p>
            <a:pPr marL="0" indent="0">
              <a:buNone/>
            </a:pPr>
            <a:r>
              <a:rPr lang="vi-VN" dirty="0"/>
              <a:t>Truyền giáo hôm nay không còn là địa lý nhưng là sự thâm nhập vào xã hội:</a:t>
            </a:r>
          </a:p>
          <a:p>
            <a:pPr marL="0" indent="0">
              <a:buNone/>
            </a:pPr>
            <a:endParaRPr lang="vi-VN" dirty="0"/>
          </a:p>
          <a:p>
            <a:pPr lvl="1"/>
            <a:r>
              <a:rPr lang="vi-VN" sz="2800" dirty="0"/>
              <a:t>Lãnh vực nghề nghiệp</a:t>
            </a:r>
          </a:p>
          <a:p>
            <a:pPr lvl="1"/>
            <a:r>
              <a:rPr lang="vi-VN" sz="2800" dirty="0"/>
              <a:t>Văn hoá</a:t>
            </a:r>
          </a:p>
          <a:p>
            <a:pPr lvl="1"/>
            <a:r>
              <a:rPr lang="vi-VN" sz="2800" dirty="0"/>
              <a:t>Dân tộc khác</a:t>
            </a:r>
          </a:p>
          <a:p>
            <a:pPr lvl="1"/>
            <a:r>
              <a:rPr lang="vi-VN" sz="2800" dirty="0"/>
              <a:t>Thế hệ mới (sinh ra sau cách mạng internet)</a:t>
            </a:r>
          </a:p>
        </p:txBody>
      </p:sp>
      <p:sp>
        <p:nvSpPr>
          <p:cNvPr id="19" name="Freeform: Shape 18">
            <a:extLst>
              <a:ext uri="{FF2B5EF4-FFF2-40B4-BE49-F238E27FC236}">
                <a16:creationId xmlns:a16="http://schemas.microsoft.com/office/drawing/2014/main" id="{C6BFDF0B-6325-416D-926F-7141006DD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93668" y="5127460"/>
            <a:ext cx="6498333" cy="1730540"/>
          </a:xfrm>
          <a:custGeom>
            <a:avLst/>
            <a:gdLst>
              <a:gd name="connsiteX0" fmla="*/ 2987112 w 6498333"/>
              <a:gd name="connsiteY0" fmla="*/ 1730384 h 1730540"/>
              <a:gd name="connsiteX1" fmla="*/ 3113423 w 6498333"/>
              <a:gd name="connsiteY1" fmla="*/ 1728494 h 1730540"/>
              <a:gd name="connsiteX2" fmla="*/ 6436159 w 6498333"/>
              <a:gd name="connsiteY2" fmla="*/ 1396018 h 1730540"/>
              <a:gd name="connsiteX3" fmla="*/ 6498333 w 6498333"/>
              <a:gd name="connsiteY3" fmla="*/ 1381988 h 1730540"/>
              <a:gd name="connsiteX4" fmla="*/ 6498333 w 6498333"/>
              <a:gd name="connsiteY4" fmla="*/ 0 h 1730540"/>
              <a:gd name="connsiteX5" fmla="*/ 723703 w 6498333"/>
              <a:gd name="connsiteY5" fmla="*/ 0 h 1730540"/>
              <a:gd name="connsiteX6" fmla="*/ 629735 w 6498333"/>
              <a:gd name="connsiteY6" fmla="*/ 31770 h 1730540"/>
              <a:gd name="connsiteX7" fmla="*/ 127078 w 6498333"/>
              <a:gd name="connsiteY7" fmla="*/ 173371 h 1730540"/>
              <a:gd name="connsiteX8" fmla="*/ 0 w 6498333"/>
              <a:gd name="connsiteY8" fmla="*/ 235577 h 1730540"/>
              <a:gd name="connsiteX9" fmla="*/ 967530 w 6498333"/>
              <a:gd name="connsiteY9" fmla="*/ 225208 h 1730540"/>
              <a:gd name="connsiteX10" fmla="*/ 620954 w 6498333"/>
              <a:gd name="connsiteY10" fmla="*/ 408367 h 1730540"/>
              <a:gd name="connsiteX11" fmla="*/ 542972 w 6498333"/>
              <a:gd name="connsiteY11" fmla="*/ 463661 h 1730540"/>
              <a:gd name="connsiteX12" fmla="*/ 635392 w 6498333"/>
              <a:gd name="connsiteY12" fmla="*/ 515499 h 1730540"/>
              <a:gd name="connsiteX13" fmla="*/ 843339 w 6498333"/>
              <a:gd name="connsiteY13" fmla="*/ 532778 h 1730540"/>
              <a:gd name="connsiteX14" fmla="*/ 297479 w 6498333"/>
              <a:gd name="connsiteY14" fmla="*/ 584615 h 1730540"/>
              <a:gd name="connsiteX15" fmla="*/ 358130 w 6498333"/>
              <a:gd name="connsiteY15" fmla="*/ 688289 h 1730540"/>
              <a:gd name="connsiteX16" fmla="*/ 326361 w 6498333"/>
              <a:gd name="connsiteY16" fmla="*/ 809243 h 1730540"/>
              <a:gd name="connsiteX17" fmla="*/ 649833 w 6498333"/>
              <a:gd name="connsiteY17" fmla="*/ 854169 h 1730540"/>
              <a:gd name="connsiteX18" fmla="*/ 1111937 w 6498333"/>
              <a:gd name="connsiteY18" fmla="*/ 992402 h 1730540"/>
              <a:gd name="connsiteX19" fmla="*/ 1559599 w 6498333"/>
              <a:gd name="connsiteY19" fmla="*/ 1033872 h 1730540"/>
              <a:gd name="connsiteX20" fmla="*/ 1929284 w 6498333"/>
              <a:gd name="connsiteY20" fmla="*/ 1078798 h 1730540"/>
              <a:gd name="connsiteX21" fmla="*/ 1608698 w 6498333"/>
              <a:gd name="connsiteY21" fmla="*/ 1154826 h 1730540"/>
              <a:gd name="connsiteX22" fmla="*/ 2183442 w 6498333"/>
              <a:gd name="connsiteY22" fmla="*/ 1227398 h 1730540"/>
              <a:gd name="connsiteX23" fmla="*/ 2267197 w 6498333"/>
              <a:gd name="connsiteY23" fmla="*/ 1217031 h 1730540"/>
              <a:gd name="connsiteX24" fmla="*/ 3148082 w 6498333"/>
              <a:gd name="connsiteY24" fmla="*/ 1123724 h 1730540"/>
              <a:gd name="connsiteX25" fmla="*/ 3330034 w 6498333"/>
              <a:gd name="connsiteY25" fmla="*/ 1154826 h 1730540"/>
              <a:gd name="connsiteX26" fmla="*/ 3145192 w 6498333"/>
              <a:gd name="connsiteY26" fmla="*/ 1230854 h 1730540"/>
              <a:gd name="connsiteX27" fmla="*/ 2504025 w 6498333"/>
              <a:gd name="connsiteY27" fmla="*/ 1376000 h 1730540"/>
              <a:gd name="connsiteX28" fmla="*/ 2954575 w 6498333"/>
              <a:gd name="connsiteY28" fmla="*/ 1348352 h 1730540"/>
              <a:gd name="connsiteX29" fmla="*/ 2492471 w 6498333"/>
              <a:gd name="connsiteY29" fmla="*/ 1524600 h 1730540"/>
              <a:gd name="connsiteX30" fmla="*/ 2342289 w 6498333"/>
              <a:gd name="connsiteY30" fmla="*/ 1579893 h 1730540"/>
              <a:gd name="connsiteX31" fmla="*/ 2489584 w 6498333"/>
              <a:gd name="connsiteY31" fmla="*/ 1693935 h 1730540"/>
              <a:gd name="connsiteX32" fmla="*/ 2987112 w 6498333"/>
              <a:gd name="connsiteY32" fmla="*/ 1730384 h 1730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6498333" h="1730540">
                <a:moveTo>
                  <a:pt x="2987112" y="1730384"/>
                </a:moveTo>
                <a:cubicBezTo>
                  <a:pt x="3042664" y="1730870"/>
                  <a:pt x="3088152" y="1730222"/>
                  <a:pt x="3113423" y="1728494"/>
                </a:cubicBezTo>
                <a:cubicBezTo>
                  <a:pt x="3293752" y="1716831"/>
                  <a:pt x="4808270" y="1725943"/>
                  <a:pt x="6436159" y="1396018"/>
                </a:cubicBezTo>
                <a:lnTo>
                  <a:pt x="6498333" y="1381988"/>
                </a:lnTo>
                <a:lnTo>
                  <a:pt x="6498333" y="0"/>
                </a:lnTo>
                <a:lnTo>
                  <a:pt x="723703" y="0"/>
                </a:lnTo>
                <a:lnTo>
                  <a:pt x="629735" y="31770"/>
                </a:lnTo>
                <a:cubicBezTo>
                  <a:pt x="421263" y="101447"/>
                  <a:pt x="228886" y="161708"/>
                  <a:pt x="127078" y="173371"/>
                </a:cubicBezTo>
                <a:cubicBezTo>
                  <a:pt x="86644" y="176827"/>
                  <a:pt x="25993" y="163004"/>
                  <a:pt x="0" y="235577"/>
                </a:cubicBezTo>
                <a:cubicBezTo>
                  <a:pt x="306144" y="346163"/>
                  <a:pt x="641170" y="183739"/>
                  <a:pt x="967530" y="225208"/>
                </a:cubicBezTo>
                <a:cubicBezTo>
                  <a:pt x="866445" y="353075"/>
                  <a:pt x="745142" y="384177"/>
                  <a:pt x="620954" y="408367"/>
                </a:cubicBezTo>
                <a:cubicBezTo>
                  <a:pt x="589182" y="415279"/>
                  <a:pt x="542972" y="422191"/>
                  <a:pt x="542972" y="463661"/>
                </a:cubicBezTo>
                <a:cubicBezTo>
                  <a:pt x="542972" y="515499"/>
                  <a:pt x="594959" y="505130"/>
                  <a:pt x="635392" y="515499"/>
                </a:cubicBezTo>
                <a:cubicBezTo>
                  <a:pt x="693155" y="529321"/>
                  <a:pt x="762471" y="470573"/>
                  <a:pt x="843339" y="532778"/>
                </a:cubicBezTo>
                <a:cubicBezTo>
                  <a:pt x="646945" y="574247"/>
                  <a:pt x="476544" y="588071"/>
                  <a:pt x="297479" y="584615"/>
                </a:cubicBezTo>
                <a:cubicBezTo>
                  <a:pt x="323472" y="629541"/>
                  <a:pt x="378348" y="639908"/>
                  <a:pt x="358130" y="688289"/>
                </a:cubicBezTo>
                <a:cubicBezTo>
                  <a:pt x="343689" y="726304"/>
                  <a:pt x="283038" y="760862"/>
                  <a:pt x="326361" y="809243"/>
                </a:cubicBezTo>
                <a:cubicBezTo>
                  <a:pt x="427447" y="843802"/>
                  <a:pt x="554524" y="788508"/>
                  <a:pt x="649833" y="854169"/>
                </a:cubicBezTo>
                <a:cubicBezTo>
                  <a:pt x="782688" y="947476"/>
                  <a:pt x="961753" y="940565"/>
                  <a:pt x="1111937" y="992402"/>
                </a:cubicBezTo>
                <a:cubicBezTo>
                  <a:pt x="1161035" y="1009682"/>
                  <a:pt x="1472955" y="1023504"/>
                  <a:pt x="1559599" y="1033872"/>
                </a:cubicBezTo>
                <a:cubicBezTo>
                  <a:pt x="1678015" y="1047696"/>
                  <a:pt x="1805093" y="1023504"/>
                  <a:pt x="1929284" y="1078798"/>
                </a:cubicBezTo>
                <a:cubicBezTo>
                  <a:pt x="1828198" y="1130635"/>
                  <a:pt x="1727113" y="1075343"/>
                  <a:pt x="1608698" y="1154826"/>
                </a:cubicBezTo>
                <a:cubicBezTo>
                  <a:pt x="1825309" y="1175561"/>
                  <a:pt x="2015928" y="1158282"/>
                  <a:pt x="2183442" y="1227398"/>
                </a:cubicBezTo>
                <a:cubicBezTo>
                  <a:pt x="2203658" y="1237767"/>
                  <a:pt x="2238314" y="1220487"/>
                  <a:pt x="2267197" y="1217031"/>
                </a:cubicBezTo>
                <a:cubicBezTo>
                  <a:pt x="2561787" y="1179017"/>
                  <a:pt x="2853490" y="1134091"/>
                  <a:pt x="3148082" y="1123724"/>
                </a:cubicBezTo>
                <a:cubicBezTo>
                  <a:pt x="3214508" y="1120268"/>
                  <a:pt x="3327146" y="1092621"/>
                  <a:pt x="3330034" y="1154826"/>
                </a:cubicBezTo>
                <a:cubicBezTo>
                  <a:pt x="3330034" y="1251589"/>
                  <a:pt x="3214508" y="1220487"/>
                  <a:pt x="3145192" y="1230854"/>
                </a:cubicBezTo>
                <a:cubicBezTo>
                  <a:pt x="2931471" y="1268869"/>
                  <a:pt x="2711970" y="1282691"/>
                  <a:pt x="2504025" y="1376000"/>
                </a:cubicBezTo>
                <a:cubicBezTo>
                  <a:pt x="2654207" y="1365632"/>
                  <a:pt x="2804392" y="1358720"/>
                  <a:pt x="2954575" y="1348352"/>
                </a:cubicBezTo>
                <a:cubicBezTo>
                  <a:pt x="2787063" y="1386367"/>
                  <a:pt x="2654207" y="1476218"/>
                  <a:pt x="2492471" y="1524600"/>
                </a:cubicBezTo>
                <a:cubicBezTo>
                  <a:pt x="2408715" y="1548791"/>
                  <a:pt x="2342289" y="1579893"/>
                  <a:pt x="2342289" y="1579893"/>
                </a:cubicBezTo>
                <a:cubicBezTo>
                  <a:pt x="2342289" y="1579893"/>
                  <a:pt x="2356730" y="1655921"/>
                  <a:pt x="2489584" y="1693935"/>
                </a:cubicBezTo>
                <a:cubicBezTo>
                  <a:pt x="2563232" y="1717262"/>
                  <a:pt x="2820457" y="1728925"/>
                  <a:pt x="2987112" y="1730384"/>
                </a:cubicBezTo>
                <a:close/>
              </a:path>
            </a:pathLst>
          </a:custGeom>
          <a:solidFill>
            <a:srgbClr val="82AB8D">
              <a:alpha val="10000"/>
            </a:srgbClr>
          </a:solidFill>
          <a:ln w="32707" cap="flat">
            <a:noFill/>
            <a:prstDash val="solid"/>
            <a:miter/>
          </a:ln>
        </p:spPr>
        <p:txBody>
          <a:bodyPr wrap="square" rtlCol="0" anchor="ctr">
            <a:noAutofit/>
          </a:bodyPr>
          <a:lstStyle/>
          <a:p>
            <a:endParaRPr lang="en-US">
              <a:solidFill>
                <a:schemeClr val="tx1"/>
              </a:solidFill>
            </a:endParaRPr>
          </a:p>
        </p:txBody>
      </p:sp>
    </p:spTree>
    <p:extLst>
      <p:ext uri="{BB962C8B-B14F-4D97-AF65-F5344CB8AC3E}">
        <p14:creationId xmlns:p14="http://schemas.microsoft.com/office/powerpoint/2010/main" val="21973327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FB2128A1-544D-FB4A-BE16-5AF0EBE2294F}"/>
              </a:ext>
            </a:extLst>
          </p:cNvPr>
          <p:cNvGraphicFramePr>
            <a:graphicFrameLocks noGrp="1"/>
          </p:cNvGraphicFramePr>
          <p:nvPr>
            <p:ph idx="1"/>
            <p:extLst>
              <p:ext uri="{D42A27DB-BD31-4B8C-83A1-F6EECF244321}">
                <p14:modId xmlns:p14="http://schemas.microsoft.com/office/powerpoint/2010/main" val="2614330558"/>
              </p:ext>
            </p:extLst>
          </p:nvPr>
        </p:nvGraphicFramePr>
        <p:xfrm>
          <a:off x="304800" y="249382"/>
          <a:ext cx="11305309" cy="660861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Down Arrow 6">
            <a:extLst>
              <a:ext uri="{FF2B5EF4-FFF2-40B4-BE49-F238E27FC236}">
                <a16:creationId xmlns:a16="http://schemas.microsoft.com/office/drawing/2014/main" id="{3F93CCBC-653F-4646-A2C4-157F55C9CEDF}"/>
              </a:ext>
            </a:extLst>
          </p:cNvPr>
          <p:cNvSpPr/>
          <p:nvPr/>
        </p:nvSpPr>
        <p:spPr>
          <a:xfrm rot="10800000">
            <a:off x="5786570" y="1802024"/>
            <a:ext cx="341767" cy="58189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Down Arrow 11">
            <a:extLst>
              <a:ext uri="{FF2B5EF4-FFF2-40B4-BE49-F238E27FC236}">
                <a16:creationId xmlns:a16="http://schemas.microsoft.com/office/drawing/2014/main" id="{E7860297-21AB-D845-8D29-BD0647614598}"/>
              </a:ext>
            </a:extLst>
          </p:cNvPr>
          <p:cNvSpPr/>
          <p:nvPr/>
        </p:nvSpPr>
        <p:spPr>
          <a:xfrm rot="13454316">
            <a:off x="7077698" y="2339374"/>
            <a:ext cx="330982" cy="48989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Down Arrow 13">
            <a:extLst>
              <a:ext uri="{FF2B5EF4-FFF2-40B4-BE49-F238E27FC236}">
                <a16:creationId xmlns:a16="http://schemas.microsoft.com/office/drawing/2014/main" id="{48F0D059-C5DA-E845-B8CE-49BFB4C14858}"/>
              </a:ext>
            </a:extLst>
          </p:cNvPr>
          <p:cNvSpPr/>
          <p:nvPr/>
        </p:nvSpPr>
        <p:spPr>
          <a:xfrm rot="8143463">
            <a:off x="4752943" y="2286824"/>
            <a:ext cx="363673" cy="595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Down Arrow 14">
            <a:extLst>
              <a:ext uri="{FF2B5EF4-FFF2-40B4-BE49-F238E27FC236}">
                <a16:creationId xmlns:a16="http://schemas.microsoft.com/office/drawing/2014/main" id="{88661A9F-D493-DC48-954D-72854FACFAB8}"/>
              </a:ext>
            </a:extLst>
          </p:cNvPr>
          <p:cNvSpPr/>
          <p:nvPr/>
        </p:nvSpPr>
        <p:spPr>
          <a:xfrm rot="5200850">
            <a:off x="4152762" y="3657542"/>
            <a:ext cx="405193" cy="65366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Down Arrow 15">
            <a:extLst>
              <a:ext uri="{FF2B5EF4-FFF2-40B4-BE49-F238E27FC236}">
                <a16:creationId xmlns:a16="http://schemas.microsoft.com/office/drawing/2014/main" id="{93CA95D4-D80E-6E40-8FDB-6140CB2F9615}"/>
              </a:ext>
            </a:extLst>
          </p:cNvPr>
          <p:cNvSpPr/>
          <p:nvPr/>
        </p:nvSpPr>
        <p:spPr>
          <a:xfrm rot="16200000">
            <a:off x="7437953" y="3649721"/>
            <a:ext cx="351955" cy="5789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own Arrow 16">
            <a:extLst>
              <a:ext uri="{FF2B5EF4-FFF2-40B4-BE49-F238E27FC236}">
                <a16:creationId xmlns:a16="http://schemas.microsoft.com/office/drawing/2014/main" id="{B9D6549E-A43F-5943-A8C0-EABB3A56FF74}"/>
              </a:ext>
            </a:extLst>
          </p:cNvPr>
          <p:cNvSpPr/>
          <p:nvPr/>
        </p:nvSpPr>
        <p:spPr>
          <a:xfrm rot="19418889" flipH="1">
            <a:off x="6453382" y="4890545"/>
            <a:ext cx="360059" cy="57919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Down Arrow 17">
            <a:extLst>
              <a:ext uri="{FF2B5EF4-FFF2-40B4-BE49-F238E27FC236}">
                <a16:creationId xmlns:a16="http://schemas.microsoft.com/office/drawing/2014/main" id="{1CF7170E-6E6F-2347-9A87-3D7EDB5A7B2C}"/>
              </a:ext>
            </a:extLst>
          </p:cNvPr>
          <p:cNvSpPr/>
          <p:nvPr/>
        </p:nvSpPr>
        <p:spPr>
          <a:xfrm rot="1597992">
            <a:off x="5100114" y="4886371"/>
            <a:ext cx="345093" cy="58754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81588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2" grpId="0" animBg="1"/>
      <p:bldP spid="14" grpId="0" animBg="1"/>
      <p:bldP spid="15" grpId="0" animBg="1"/>
      <p:bldP spid="16" grpId="0" animBg="1"/>
      <p:bldP spid="17" grpId="0" animBg="1"/>
      <p:bldP spid="1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94AA2BD-2E3F-4B1D-8127-5744B81153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7A2446A-BCF0-A94E-93ED-9BD7881C6ECE}"/>
              </a:ext>
            </a:extLst>
          </p:cNvPr>
          <p:cNvSpPr>
            <a:spLocks noGrp="1"/>
          </p:cNvSpPr>
          <p:nvPr>
            <p:ph type="title"/>
          </p:nvPr>
        </p:nvSpPr>
        <p:spPr>
          <a:xfrm>
            <a:off x="411480" y="987552"/>
            <a:ext cx="4485861" cy="1088136"/>
          </a:xfrm>
        </p:spPr>
        <p:txBody>
          <a:bodyPr anchor="b">
            <a:normAutofit fontScale="90000"/>
          </a:bodyPr>
          <a:lstStyle/>
          <a:p>
            <a:r>
              <a:rPr lang="en-US" b="1" dirty="0" err="1"/>
              <a:t>Lãnh</a:t>
            </a:r>
            <a:r>
              <a:rPr lang="en-US" b="1" dirty="0"/>
              <a:t> </a:t>
            </a:r>
            <a:r>
              <a:rPr lang="en-US" b="1" dirty="0" err="1"/>
              <a:t>Đạo</a:t>
            </a:r>
            <a:r>
              <a:rPr lang="en-US" b="1" dirty="0"/>
              <a:t> </a:t>
            </a:r>
            <a:r>
              <a:rPr lang="en-US" b="1" dirty="0" err="1"/>
              <a:t>Sứ</a:t>
            </a:r>
            <a:r>
              <a:rPr lang="en-US" b="1" dirty="0"/>
              <a:t> </a:t>
            </a:r>
            <a:r>
              <a:rPr lang="en-US" b="1" dirty="0" err="1"/>
              <a:t>Mạng</a:t>
            </a:r>
            <a:r>
              <a:rPr lang="en-US" b="1" dirty="0"/>
              <a:t> </a:t>
            </a:r>
            <a:r>
              <a:rPr lang="en-US" b="1" dirty="0" err="1"/>
              <a:t>là</a:t>
            </a:r>
            <a:r>
              <a:rPr lang="en-US" b="1" dirty="0"/>
              <a:t> ai?</a:t>
            </a:r>
          </a:p>
        </p:txBody>
      </p:sp>
      <p:sp>
        <p:nvSpPr>
          <p:cNvPr id="11" name="Rectangle 10">
            <a:extLst>
              <a:ext uri="{FF2B5EF4-FFF2-40B4-BE49-F238E27FC236}">
                <a16:creationId xmlns:a16="http://schemas.microsoft.com/office/drawing/2014/main" id="{4BD02261-2DC8-4AA8-9E16-7751AE8924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49223" y="387939"/>
            <a:ext cx="73152"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3D752CF2-2291-40B5-B462-C17B174C10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1480" y="2286000"/>
            <a:ext cx="4389120"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3B7F35B1-D039-B44C-9732-E73837A05F1A}"/>
              </a:ext>
            </a:extLst>
          </p:cNvPr>
          <p:cNvSpPr>
            <a:spLocks noGrp="1"/>
          </p:cNvSpPr>
          <p:nvPr>
            <p:ph idx="1"/>
          </p:nvPr>
        </p:nvSpPr>
        <p:spPr>
          <a:xfrm>
            <a:off x="5794848" y="1117113"/>
            <a:ext cx="5590076" cy="5386718"/>
          </a:xfrm>
        </p:spPr>
        <p:txBody>
          <a:bodyPr anchor="t">
            <a:normAutofit/>
          </a:bodyPr>
          <a:lstStyle/>
          <a:p>
            <a:pPr marL="0" indent="0">
              <a:buNone/>
            </a:pPr>
            <a:r>
              <a:rPr lang="en-US" dirty="0" err="1"/>
              <a:t>Người</a:t>
            </a:r>
            <a:r>
              <a:rPr lang="en-US" dirty="0"/>
              <a:t> ra </a:t>
            </a:r>
            <a:r>
              <a:rPr lang="en-US" dirty="0" err="1"/>
              <a:t>đi</a:t>
            </a:r>
            <a:r>
              <a:rPr lang="en-US" dirty="0"/>
              <a:t> </a:t>
            </a:r>
            <a:r>
              <a:rPr lang="en-US" dirty="0" err="1"/>
              <a:t>khỏi</a:t>
            </a:r>
            <a:r>
              <a:rPr lang="en-US" dirty="0"/>
              <a:t> </a:t>
            </a:r>
            <a:r>
              <a:rPr lang="en-US" dirty="0" err="1"/>
              <a:t>nơi</a:t>
            </a:r>
            <a:r>
              <a:rPr lang="en-US" dirty="0"/>
              <a:t> </a:t>
            </a:r>
            <a:r>
              <a:rPr lang="en-US" dirty="0" err="1"/>
              <a:t>quen</a:t>
            </a:r>
            <a:r>
              <a:rPr lang="en-US" dirty="0"/>
              <a:t> </a:t>
            </a:r>
            <a:r>
              <a:rPr lang="en-US" dirty="0" err="1"/>
              <a:t>thuộc</a:t>
            </a:r>
            <a:r>
              <a:rPr lang="en-US" dirty="0"/>
              <a:t> </a:t>
            </a:r>
            <a:r>
              <a:rPr lang="en-US" dirty="0" err="1"/>
              <a:t>của</a:t>
            </a:r>
            <a:r>
              <a:rPr lang="en-US" dirty="0"/>
              <a:t> </a:t>
            </a:r>
            <a:r>
              <a:rPr lang="en-US" dirty="0" err="1"/>
              <a:t>mình</a:t>
            </a:r>
            <a:r>
              <a:rPr lang="en-US" dirty="0"/>
              <a:t>, </a:t>
            </a:r>
            <a:r>
              <a:rPr lang="en-US" dirty="0" err="1"/>
              <a:t>đến</a:t>
            </a:r>
            <a:r>
              <a:rPr lang="en-US" dirty="0"/>
              <a:t> </a:t>
            </a:r>
            <a:r>
              <a:rPr lang="en-US" dirty="0" err="1"/>
              <a:t>một</a:t>
            </a:r>
            <a:r>
              <a:rPr lang="en-US" dirty="0"/>
              <a:t> </a:t>
            </a:r>
            <a:r>
              <a:rPr lang="en-US" dirty="0" err="1"/>
              <a:t>nơi</a:t>
            </a:r>
            <a:r>
              <a:rPr lang="en-US" dirty="0"/>
              <a:t> </a:t>
            </a:r>
            <a:r>
              <a:rPr lang="en-US" dirty="0" err="1"/>
              <a:t>không</a:t>
            </a:r>
            <a:r>
              <a:rPr lang="en-US" dirty="0"/>
              <a:t> </a:t>
            </a:r>
            <a:r>
              <a:rPr lang="en-US" dirty="0" err="1"/>
              <a:t>quen</a:t>
            </a:r>
            <a:r>
              <a:rPr lang="en-US" dirty="0"/>
              <a:t> </a:t>
            </a:r>
            <a:r>
              <a:rPr lang="en-US" dirty="0" err="1"/>
              <a:t>thuộc</a:t>
            </a:r>
            <a:r>
              <a:rPr lang="en-US" dirty="0"/>
              <a:t>, </a:t>
            </a:r>
            <a:r>
              <a:rPr lang="en-US" dirty="0" err="1"/>
              <a:t>bất</a:t>
            </a:r>
            <a:r>
              <a:rPr lang="en-US" dirty="0"/>
              <a:t> </a:t>
            </a:r>
            <a:r>
              <a:rPr lang="en-US" dirty="0" err="1"/>
              <a:t>tiện</a:t>
            </a:r>
            <a:r>
              <a:rPr lang="en-US" dirty="0"/>
              <a:t> </a:t>
            </a:r>
            <a:r>
              <a:rPr lang="en-US" dirty="0" err="1"/>
              <a:t>nguy</a:t>
            </a:r>
            <a:r>
              <a:rPr lang="en-US" dirty="0"/>
              <a:t> </a:t>
            </a:r>
            <a:r>
              <a:rPr lang="en-US" dirty="0" err="1"/>
              <a:t>hiểm</a:t>
            </a:r>
            <a:r>
              <a:rPr lang="en-US" dirty="0"/>
              <a:t>, </a:t>
            </a:r>
            <a:r>
              <a:rPr lang="en-US" dirty="0" err="1"/>
              <a:t>để</a:t>
            </a:r>
            <a:r>
              <a:rPr lang="en-US" dirty="0"/>
              <a:t> </a:t>
            </a:r>
            <a:r>
              <a:rPr lang="en-US" dirty="0" err="1"/>
              <a:t>làm</a:t>
            </a:r>
            <a:r>
              <a:rPr lang="en-US" dirty="0"/>
              <a:t> </a:t>
            </a:r>
            <a:r>
              <a:rPr lang="en-US" dirty="0" err="1"/>
              <a:t>theo</a:t>
            </a:r>
            <a:r>
              <a:rPr lang="en-US" dirty="0"/>
              <a:t>  </a:t>
            </a:r>
            <a:r>
              <a:rPr lang="en-US" dirty="0" err="1"/>
              <a:t>mạng</a:t>
            </a:r>
            <a:r>
              <a:rPr lang="en-US" dirty="0"/>
              <a:t> </a:t>
            </a:r>
            <a:r>
              <a:rPr lang="en-US" dirty="0" err="1"/>
              <a:t>lệnh</a:t>
            </a:r>
            <a:r>
              <a:rPr lang="en-US" dirty="0"/>
              <a:t> </a:t>
            </a:r>
            <a:r>
              <a:rPr lang="en-US" dirty="0" err="1"/>
              <a:t>của</a:t>
            </a:r>
            <a:r>
              <a:rPr lang="en-US" dirty="0"/>
              <a:t> </a:t>
            </a:r>
            <a:r>
              <a:rPr lang="en-US" dirty="0" err="1"/>
              <a:t>cấp</a:t>
            </a:r>
            <a:r>
              <a:rPr lang="en-US" dirty="0"/>
              <a:t> </a:t>
            </a:r>
            <a:r>
              <a:rPr lang="en-US" dirty="0" err="1"/>
              <a:t>trên</a:t>
            </a:r>
            <a:r>
              <a:rPr lang="en-US" dirty="0"/>
              <a:t>.</a:t>
            </a:r>
          </a:p>
          <a:p>
            <a:pPr marL="0" indent="0">
              <a:buNone/>
            </a:pPr>
            <a:endParaRPr lang="en-US" dirty="0"/>
          </a:p>
          <a:p>
            <a:pPr lvl="1">
              <a:buFont typeface="Wingdings" pitchFamily="2" charset="2"/>
              <a:buChar char="Ø"/>
            </a:pPr>
            <a:r>
              <a:rPr lang="en-US" sz="2800" dirty="0"/>
              <a:t> </a:t>
            </a:r>
            <a:r>
              <a:rPr lang="en-US" sz="2800" dirty="0" err="1"/>
              <a:t>Chiến</a:t>
            </a:r>
            <a:r>
              <a:rPr lang="en-US" sz="2800" dirty="0"/>
              <a:t> </a:t>
            </a:r>
            <a:r>
              <a:rPr lang="en-US" sz="2800" dirty="0" err="1"/>
              <a:t>sỉ</a:t>
            </a:r>
            <a:endParaRPr lang="en-US" sz="2800" dirty="0"/>
          </a:p>
          <a:p>
            <a:pPr lvl="1">
              <a:buFont typeface="Wingdings" pitchFamily="2" charset="2"/>
              <a:buChar char="Ø"/>
            </a:pPr>
            <a:r>
              <a:rPr lang="en-US" sz="2800" dirty="0"/>
              <a:t> </a:t>
            </a:r>
            <a:r>
              <a:rPr lang="en-US" sz="2800" dirty="0" err="1"/>
              <a:t>Phóng</a:t>
            </a:r>
            <a:r>
              <a:rPr lang="en-US" sz="2800" dirty="0"/>
              <a:t> </a:t>
            </a:r>
            <a:r>
              <a:rPr lang="en-US" sz="2800" dirty="0" err="1"/>
              <a:t>viên</a:t>
            </a:r>
            <a:endParaRPr lang="en-US" sz="2800" dirty="0"/>
          </a:p>
          <a:p>
            <a:pPr lvl="1">
              <a:buFont typeface="Wingdings" pitchFamily="2" charset="2"/>
              <a:buChar char="Ø"/>
            </a:pPr>
            <a:r>
              <a:rPr lang="en-US" sz="2800" dirty="0"/>
              <a:t> </a:t>
            </a:r>
            <a:r>
              <a:rPr lang="en-US" sz="2800" dirty="0" err="1"/>
              <a:t>Giáo</a:t>
            </a:r>
            <a:r>
              <a:rPr lang="en-US" sz="2800" dirty="0"/>
              <a:t> </a:t>
            </a:r>
            <a:r>
              <a:rPr lang="en-US" sz="2800" dirty="0" err="1"/>
              <a:t>sỉ</a:t>
            </a:r>
            <a:endParaRPr lang="en-US" sz="2800" dirty="0"/>
          </a:p>
        </p:txBody>
      </p:sp>
    </p:spTree>
    <p:extLst>
      <p:ext uri="{BB962C8B-B14F-4D97-AF65-F5344CB8AC3E}">
        <p14:creationId xmlns:p14="http://schemas.microsoft.com/office/powerpoint/2010/main" val="33268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100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linds(horizont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linds(horizontal)">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2C7A71F-A746-4AB2-8FF5-03D4135FAF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17FF8914-DDE9-46F8-AF0A-54FD0AC09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5853" y="1533525"/>
            <a:ext cx="10917063" cy="3790950"/>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ADD73D2-0063-2144-882D-8336757227D0}"/>
              </a:ext>
            </a:extLst>
          </p:cNvPr>
          <p:cNvSpPr>
            <a:spLocks noGrp="1"/>
          </p:cNvSpPr>
          <p:nvPr>
            <p:ph type="ctrTitle"/>
          </p:nvPr>
        </p:nvSpPr>
        <p:spPr>
          <a:xfrm>
            <a:off x="1074419" y="1933575"/>
            <a:ext cx="7013448" cy="2990849"/>
          </a:xfrm>
        </p:spPr>
        <p:txBody>
          <a:bodyPr anchor="ctr">
            <a:normAutofit/>
          </a:bodyPr>
          <a:lstStyle/>
          <a:p>
            <a:r>
              <a:rPr lang="en-US" sz="5400" dirty="0" err="1"/>
              <a:t>Đi</a:t>
            </a:r>
            <a:r>
              <a:rPr lang="en-US" sz="5400" dirty="0"/>
              <a:t> </a:t>
            </a:r>
            <a:r>
              <a:rPr lang="en-US" sz="5400" dirty="0" err="1"/>
              <a:t>vào</a:t>
            </a:r>
            <a:r>
              <a:rPr lang="en-US" sz="5400" dirty="0"/>
              <a:t> </a:t>
            </a:r>
            <a:r>
              <a:rPr lang="en-US" sz="5400" dirty="0" err="1"/>
              <a:t>sứ</a:t>
            </a:r>
            <a:r>
              <a:rPr lang="en-US" sz="5400" dirty="0"/>
              <a:t> </a:t>
            </a:r>
            <a:r>
              <a:rPr lang="en-US" sz="5400" dirty="0" err="1"/>
              <a:t>mạng</a:t>
            </a:r>
            <a:r>
              <a:rPr lang="en-US" sz="5400" dirty="0"/>
              <a:t> </a:t>
            </a:r>
            <a:r>
              <a:rPr lang="en-US" sz="5400" dirty="0" err="1"/>
              <a:t>với</a:t>
            </a:r>
            <a:r>
              <a:rPr lang="en-US" sz="5400" dirty="0"/>
              <a:t> ĐỨC CHÚA TRỜI</a:t>
            </a:r>
          </a:p>
        </p:txBody>
      </p:sp>
      <p:sp>
        <p:nvSpPr>
          <p:cNvPr id="3" name="Subtitle 2">
            <a:extLst>
              <a:ext uri="{FF2B5EF4-FFF2-40B4-BE49-F238E27FC236}">
                <a16:creationId xmlns:a16="http://schemas.microsoft.com/office/drawing/2014/main" id="{E930EC20-8AAE-C04D-8013-B73357DA65BB}"/>
              </a:ext>
            </a:extLst>
          </p:cNvPr>
          <p:cNvSpPr>
            <a:spLocks noGrp="1"/>
          </p:cNvSpPr>
          <p:nvPr>
            <p:ph type="subTitle" idx="1"/>
          </p:nvPr>
        </p:nvSpPr>
        <p:spPr>
          <a:xfrm>
            <a:off x="8610600" y="1933574"/>
            <a:ext cx="2686812" cy="2990849"/>
          </a:xfrm>
        </p:spPr>
        <p:txBody>
          <a:bodyPr anchor="ctr">
            <a:normAutofit/>
          </a:bodyPr>
          <a:lstStyle/>
          <a:p>
            <a:r>
              <a:rPr lang="en-US" b="1" dirty="0" err="1"/>
              <a:t>Người</a:t>
            </a:r>
            <a:r>
              <a:rPr lang="en-US" b="1" dirty="0"/>
              <a:t> </a:t>
            </a:r>
            <a:r>
              <a:rPr lang="en-US" b="1" dirty="0" err="1"/>
              <a:t>đi</a:t>
            </a:r>
            <a:r>
              <a:rPr lang="en-US" b="1" dirty="0"/>
              <a:t> </a:t>
            </a:r>
            <a:r>
              <a:rPr lang="en-US" b="1" dirty="0" err="1"/>
              <a:t>vào</a:t>
            </a:r>
            <a:r>
              <a:rPr lang="en-US" b="1" dirty="0"/>
              <a:t> </a:t>
            </a:r>
            <a:r>
              <a:rPr lang="en-US" b="1" dirty="0" err="1"/>
              <a:t>sứ</a:t>
            </a:r>
            <a:r>
              <a:rPr lang="en-US" b="1" dirty="0"/>
              <a:t> </a:t>
            </a:r>
            <a:r>
              <a:rPr lang="en-US" b="1" dirty="0" err="1"/>
              <a:t>mạng</a:t>
            </a:r>
            <a:r>
              <a:rPr lang="en-US" b="1" dirty="0"/>
              <a:t> </a:t>
            </a:r>
            <a:r>
              <a:rPr lang="en-US" b="1" dirty="0" err="1"/>
              <a:t>môn</a:t>
            </a:r>
            <a:r>
              <a:rPr lang="en-US" b="1" dirty="0"/>
              <a:t> </a:t>
            </a:r>
            <a:r>
              <a:rPr lang="en-US" b="1" dirty="0" err="1"/>
              <a:t>đồ</a:t>
            </a:r>
            <a:r>
              <a:rPr lang="en-US" b="1" dirty="0"/>
              <a:t> </a:t>
            </a:r>
            <a:r>
              <a:rPr lang="en-US" b="1" dirty="0" err="1"/>
              <a:t>hoá</a:t>
            </a:r>
            <a:r>
              <a:rPr lang="en-US" b="1" dirty="0"/>
              <a:t>, </a:t>
            </a:r>
            <a:r>
              <a:rPr lang="en-US" b="1" dirty="0" err="1"/>
              <a:t>chính</a:t>
            </a:r>
            <a:r>
              <a:rPr lang="en-US" b="1" dirty="0"/>
              <a:t> </a:t>
            </a:r>
            <a:r>
              <a:rPr lang="en-US" b="1" dirty="0" err="1"/>
              <a:t>mình</a:t>
            </a:r>
            <a:r>
              <a:rPr lang="en-US" b="1" dirty="0"/>
              <a:t> </a:t>
            </a:r>
            <a:r>
              <a:rPr lang="en-US" b="1" dirty="0" err="1"/>
              <a:t>phải</a:t>
            </a:r>
            <a:r>
              <a:rPr lang="en-US" b="1" dirty="0"/>
              <a:t> </a:t>
            </a:r>
            <a:r>
              <a:rPr lang="en-US" b="1" dirty="0" err="1"/>
              <a:t>được</a:t>
            </a:r>
            <a:r>
              <a:rPr lang="en-US" b="1" dirty="0"/>
              <a:t> </a:t>
            </a:r>
            <a:r>
              <a:rPr lang="en-US" b="1" dirty="0" err="1"/>
              <a:t>môn</a:t>
            </a:r>
            <a:r>
              <a:rPr lang="en-US" b="1" dirty="0"/>
              <a:t> </a:t>
            </a:r>
            <a:r>
              <a:rPr lang="en-US" b="1" dirty="0" err="1"/>
              <a:t>đồ</a:t>
            </a:r>
            <a:r>
              <a:rPr lang="en-US" b="1" dirty="0"/>
              <a:t> </a:t>
            </a:r>
            <a:r>
              <a:rPr lang="en-US" b="1" dirty="0" err="1"/>
              <a:t>hoá</a:t>
            </a:r>
            <a:r>
              <a:rPr lang="en-US" b="1" dirty="0"/>
              <a:t>.</a:t>
            </a:r>
          </a:p>
        </p:txBody>
      </p:sp>
      <p:sp>
        <p:nvSpPr>
          <p:cNvPr id="12" name="Rectangle 11">
            <a:extLst>
              <a:ext uri="{FF2B5EF4-FFF2-40B4-BE49-F238E27FC236}">
                <a16:creationId xmlns:a16="http://schemas.microsoft.com/office/drawing/2014/main" id="{094C1DE0-31FE-4AD0-95EA-B65CA6B89D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084" y="2965074"/>
            <a:ext cx="128016"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3F736409-6C07-4CE8-86F8-1174E2235C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360539" y="3424428"/>
            <a:ext cx="2103120" cy="9144"/>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168607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06CE56-3881-4ADA-8CEF-D18B02C24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79F3C543-62EC-4433-9C93-A2CD8764E9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Rectangle 11">
            <a:extLst>
              <a:ext uri="{FF2B5EF4-FFF2-40B4-BE49-F238E27FC236}">
                <a16:creationId xmlns:a16="http://schemas.microsoft.com/office/drawing/2014/main" id="{F1C4E306-BC28-4A7B-871B-1926F6FA6E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Freeform: Shape 13">
            <a:extLst>
              <a:ext uri="{FF2B5EF4-FFF2-40B4-BE49-F238E27FC236}">
                <a16:creationId xmlns:a16="http://schemas.microsoft.com/office/drawing/2014/main" id="{C3ECC9B4-989C-4F71-A6BC-DEBC1D9FD0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452322" cy="6858000"/>
          </a:xfrm>
          <a:custGeom>
            <a:avLst/>
            <a:gdLst>
              <a:gd name="connsiteX0" fmla="*/ 0 w 8452322"/>
              <a:gd name="connsiteY0" fmla="*/ 0 h 6858000"/>
              <a:gd name="connsiteX1" fmla="*/ 7447992 w 8452322"/>
              <a:gd name="connsiteY1" fmla="*/ 0 h 6858000"/>
              <a:gd name="connsiteX2" fmla="*/ 7501089 w 8452322"/>
              <a:gd name="connsiteY2" fmla="*/ 79009 h 6858000"/>
              <a:gd name="connsiteX3" fmla="*/ 8452322 w 8452322"/>
              <a:gd name="connsiteY3" fmla="*/ 3429001 h 6858000"/>
              <a:gd name="connsiteX4" fmla="*/ 7501089 w 8452322"/>
              <a:gd name="connsiteY4" fmla="*/ 6778993 h 6858000"/>
              <a:gd name="connsiteX5" fmla="*/ 7447994 w 8452322"/>
              <a:gd name="connsiteY5" fmla="*/ 6858000 h 6858000"/>
              <a:gd name="connsiteX6" fmla="*/ 0 w 845232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452322" h="6858000">
                <a:moveTo>
                  <a:pt x="0" y="0"/>
                </a:moveTo>
                <a:lnTo>
                  <a:pt x="7447992" y="0"/>
                </a:lnTo>
                <a:lnTo>
                  <a:pt x="7501089" y="79009"/>
                </a:lnTo>
                <a:cubicBezTo>
                  <a:pt x="8098524" y="1013167"/>
                  <a:pt x="8452322" y="2172770"/>
                  <a:pt x="8452322" y="3429001"/>
                </a:cubicBezTo>
                <a:cubicBezTo>
                  <a:pt x="8452322" y="4685233"/>
                  <a:pt x="8098524" y="5844836"/>
                  <a:pt x="7501089" y="6778993"/>
                </a:cubicBezTo>
                <a:lnTo>
                  <a:pt x="7447994" y="6858000"/>
                </a:lnTo>
                <a:lnTo>
                  <a:pt x="0" y="6858000"/>
                </a:lnTo>
                <a:close/>
              </a:path>
            </a:pathLst>
          </a:custGeom>
          <a:ln w="9525">
            <a:solidFill>
              <a:schemeClr val="tx2">
                <a:lumMod val="10000"/>
                <a:lumOff val="90000"/>
              </a:schemeClr>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6" name="Freeform: Shape 15">
            <a:extLst>
              <a:ext uri="{FF2B5EF4-FFF2-40B4-BE49-F238E27FC236}">
                <a16:creationId xmlns:a16="http://schemas.microsoft.com/office/drawing/2014/main" id="{7948E8DE-A931-4EF0-BE1D-F102747409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443572" cy="6858000"/>
          </a:xfrm>
          <a:custGeom>
            <a:avLst/>
            <a:gdLst>
              <a:gd name="connsiteX0" fmla="*/ 0 w 8443572"/>
              <a:gd name="connsiteY0" fmla="*/ 0 h 6858000"/>
              <a:gd name="connsiteX1" fmla="*/ 7439242 w 8443572"/>
              <a:gd name="connsiteY1" fmla="*/ 0 h 6858000"/>
              <a:gd name="connsiteX2" fmla="*/ 7492339 w 8443572"/>
              <a:gd name="connsiteY2" fmla="*/ 79009 h 6858000"/>
              <a:gd name="connsiteX3" fmla="*/ 8443572 w 8443572"/>
              <a:gd name="connsiteY3" fmla="*/ 3429001 h 6858000"/>
              <a:gd name="connsiteX4" fmla="*/ 7492339 w 8443572"/>
              <a:gd name="connsiteY4" fmla="*/ 6778993 h 6858000"/>
              <a:gd name="connsiteX5" fmla="*/ 7439244 w 8443572"/>
              <a:gd name="connsiteY5" fmla="*/ 6858000 h 6858000"/>
              <a:gd name="connsiteX6" fmla="*/ 0 w 844357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443572" h="6858000">
                <a:moveTo>
                  <a:pt x="0" y="0"/>
                </a:moveTo>
                <a:lnTo>
                  <a:pt x="7439242" y="0"/>
                </a:lnTo>
                <a:lnTo>
                  <a:pt x="7492339" y="79009"/>
                </a:lnTo>
                <a:cubicBezTo>
                  <a:pt x="8089774" y="1013167"/>
                  <a:pt x="8443572" y="2172770"/>
                  <a:pt x="8443572" y="3429001"/>
                </a:cubicBezTo>
                <a:cubicBezTo>
                  <a:pt x="8443572" y="4685233"/>
                  <a:pt x="8089774" y="5844836"/>
                  <a:pt x="7492339" y="6778993"/>
                </a:cubicBezTo>
                <a:lnTo>
                  <a:pt x="7439244"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739F9E3-E5D2-BB4A-A33F-59B25104495A}"/>
              </a:ext>
            </a:extLst>
          </p:cNvPr>
          <p:cNvSpPr>
            <a:spLocks noGrp="1"/>
          </p:cNvSpPr>
          <p:nvPr>
            <p:ph type="title"/>
          </p:nvPr>
        </p:nvSpPr>
        <p:spPr>
          <a:xfrm>
            <a:off x="616893" y="1238250"/>
            <a:ext cx="7003107" cy="4381500"/>
          </a:xfrm>
        </p:spPr>
        <p:txBody>
          <a:bodyPr vert="horz" lIns="91440" tIns="45720" rIns="91440" bIns="45720" rtlCol="0" anchor="ctr">
            <a:normAutofit/>
          </a:bodyPr>
          <a:lstStyle/>
          <a:p>
            <a:r>
              <a:rPr lang="en-US" sz="7200" dirty="0" err="1"/>
              <a:t>Lãnh</a:t>
            </a:r>
            <a:r>
              <a:rPr lang="en-US" sz="7200" dirty="0"/>
              <a:t> </a:t>
            </a:r>
            <a:r>
              <a:rPr lang="en-US" sz="7200" dirty="0" err="1"/>
              <a:t>đạo</a:t>
            </a:r>
            <a:r>
              <a:rPr lang="en-US" sz="7200" dirty="0"/>
              <a:t> </a:t>
            </a:r>
            <a:r>
              <a:rPr lang="en-US" sz="7200" dirty="0" err="1"/>
              <a:t>sứ</a:t>
            </a:r>
            <a:r>
              <a:rPr lang="en-US" sz="7200" dirty="0"/>
              <a:t> </a:t>
            </a:r>
            <a:r>
              <a:rPr lang="en-US" sz="7200" dirty="0" err="1"/>
              <a:t>mạng</a:t>
            </a:r>
            <a:r>
              <a:rPr lang="en-US" sz="7200" dirty="0"/>
              <a:t> </a:t>
            </a:r>
            <a:r>
              <a:rPr lang="en-US" sz="7200" dirty="0" err="1"/>
              <a:t>được</a:t>
            </a:r>
            <a:r>
              <a:rPr lang="en-US" sz="7200" dirty="0"/>
              <a:t> </a:t>
            </a:r>
            <a:r>
              <a:rPr lang="en-US" sz="7200" dirty="0" err="1"/>
              <a:t>môn</a:t>
            </a:r>
            <a:r>
              <a:rPr lang="en-US" sz="7200" dirty="0"/>
              <a:t> </a:t>
            </a:r>
            <a:r>
              <a:rPr lang="en-US" sz="7200" dirty="0" err="1"/>
              <a:t>đồ</a:t>
            </a:r>
            <a:r>
              <a:rPr lang="en-US" sz="7200" dirty="0"/>
              <a:t> </a:t>
            </a:r>
            <a:r>
              <a:rPr lang="en-US" sz="7200" dirty="0" err="1"/>
              <a:t>hoá</a:t>
            </a:r>
            <a:r>
              <a:rPr lang="en-US" sz="7200" dirty="0"/>
              <a:t> </a:t>
            </a:r>
            <a:r>
              <a:rPr lang="en-US" sz="7200" dirty="0" err="1"/>
              <a:t>như</a:t>
            </a:r>
            <a:r>
              <a:rPr lang="en-US" sz="7200" dirty="0"/>
              <a:t> </a:t>
            </a:r>
            <a:r>
              <a:rPr lang="en-US" sz="7200" dirty="0" err="1"/>
              <a:t>thế</a:t>
            </a:r>
            <a:r>
              <a:rPr lang="en-US" sz="7200" dirty="0"/>
              <a:t> </a:t>
            </a:r>
            <a:r>
              <a:rPr lang="en-US" sz="7200" dirty="0" err="1"/>
              <a:t>nào</a:t>
            </a:r>
            <a:endParaRPr lang="en-US" sz="7200" dirty="0"/>
          </a:p>
        </p:txBody>
      </p:sp>
      <p:sp>
        <p:nvSpPr>
          <p:cNvPr id="3" name="Text Placeholder 2">
            <a:extLst>
              <a:ext uri="{FF2B5EF4-FFF2-40B4-BE49-F238E27FC236}">
                <a16:creationId xmlns:a16="http://schemas.microsoft.com/office/drawing/2014/main" id="{4C6430E0-0C7A-584D-BE27-A6FAEBA116DA}"/>
              </a:ext>
            </a:extLst>
          </p:cNvPr>
          <p:cNvSpPr>
            <a:spLocks noGrp="1"/>
          </p:cNvSpPr>
          <p:nvPr>
            <p:ph type="body" idx="1"/>
          </p:nvPr>
        </p:nvSpPr>
        <p:spPr>
          <a:xfrm>
            <a:off x="8791575" y="1238250"/>
            <a:ext cx="3000375" cy="4381500"/>
          </a:xfrm>
        </p:spPr>
        <p:txBody>
          <a:bodyPr vert="horz" lIns="91440" tIns="45720" rIns="91440" bIns="45720" rtlCol="0" anchor="ctr">
            <a:normAutofit fontScale="92500" lnSpcReduction="20000"/>
          </a:bodyPr>
          <a:lstStyle/>
          <a:p>
            <a:pPr>
              <a:lnSpc>
                <a:spcPct val="100000"/>
              </a:lnSpc>
            </a:pPr>
            <a:r>
              <a:rPr lang="en-US" sz="2400" dirty="0" err="1">
                <a:solidFill>
                  <a:srgbClr val="0070C0"/>
                </a:solidFill>
              </a:rPr>
              <a:t>Đức</a:t>
            </a:r>
            <a:r>
              <a:rPr lang="en-US" sz="2400" dirty="0">
                <a:solidFill>
                  <a:srgbClr val="0070C0"/>
                </a:solidFill>
              </a:rPr>
              <a:t> </a:t>
            </a:r>
            <a:r>
              <a:rPr lang="en-US" sz="2400" dirty="0" err="1">
                <a:solidFill>
                  <a:srgbClr val="0070C0"/>
                </a:solidFill>
              </a:rPr>
              <a:t>Chúa</a:t>
            </a:r>
            <a:r>
              <a:rPr lang="en-US" sz="2400" dirty="0">
                <a:solidFill>
                  <a:srgbClr val="0070C0"/>
                </a:solidFill>
              </a:rPr>
              <a:t> </a:t>
            </a:r>
            <a:r>
              <a:rPr lang="en-US" sz="2400" dirty="0" err="1">
                <a:solidFill>
                  <a:srgbClr val="0070C0"/>
                </a:solidFill>
              </a:rPr>
              <a:t>Giê</a:t>
            </a:r>
            <a:r>
              <a:rPr lang="en-US" sz="2400" dirty="0">
                <a:solidFill>
                  <a:srgbClr val="0070C0"/>
                </a:solidFill>
              </a:rPr>
              <a:t>-xu </a:t>
            </a:r>
            <a:r>
              <a:rPr lang="en-US" sz="2400" dirty="0" err="1">
                <a:solidFill>
                  <a:srgbClr val="0070C0"/>
                </a:solidFill>
              </a:rPr>
              <a:t>trong</a:t>
            </a:r>
            <a:r>
              <a:rPr lang="en-US" sz="2400" dirty="0">
                <a:solidFill>
                  <a:srgbClr val="0070C0"/>
                </a:solidFill>
              </a:rPr>
              <a:t> 3 </a:t>
            </a:r>
            <a:r>
              <a:rPr lang="en-US" sz="2400" dirty="0" err="1">
                <a:solidFill>
                  <a:srgbClr val="0070C0"/>
                </a:solidFill>
              </a:rPr>
              <a:t>ngày</a:t>
            </a:r>
            <a:r>
              <a:rPr lang="en-US" sz="2400" dirty="0">
                <a:solidFill>
                  <a:srgbClr val="0070C0"/>
                </a:solidFill>
              </a:rPr>
              <a:t> </a:t>
            </a:r>
            <a:r>
              <a:rPr lang="en-US" sz="2400" dirty="0" err="1">
                <a:solidFill>
                  <a:srgbClr val="0070C0"/>
                </a:solidFill>
              </a:rPr>
              <a:t>để</a:t>
            </a:r>
            <a:r>
              <a:rPr lang="en-US" sz="2400" dirty="0">
                <a:solidFill>
                  <a:srgbClr val="0070C0"/>
                </a:solidFill>
              </a:rPr>
              <a:t> </a:t>
            </a:r>
            <a:r>
              <a:rPr lang="en-US" sz="2400" dirty="0" err="1">
                <a:solidFill>
                  <a:srgbClr val="0070C0"/>
                </a:solidFill>
              </a:rPr>
              <a:t>hoàn</a:t>
            </a:r>
            <a:r>
              <a:rPr lang="en-US" sz="2400" dirty="0">
                <a:solidFill>
                  <a:srgbClr val="0070C0"/>
                </a:solidFill>
              </a:rPr>
              <a:t> </a:t>
            </a:r>
            <a:r>
              <a:rPr lang="en-US" sz="2400" dirty="0" err="1">
                <a:solidFill>
                  <a:srgbClr val="0070C0"/>
                </a:solidFill>
              </a:rPr>
              <a:t>thành</a:t>
            </a:r>
            <a:r>
              <a:rPr lang="en-US" sz="2400" dirty="0">
                <a:solidFill>
                  <a:srgbClr val="0070C0"/>
                </a:solidFill>
              </a:rPr>
              <a:t> </a:t>
            </a:r>
            <a:r>
              <a:rPr lang="en-US" sz="2400" dirty="0" err="1">
                <a:solidFill>
                  <a:srgbClr val="0070C0"/>
                </a:solidFill>
              </a:rPr>
              <a:t>sự</a:t>
            </a:r>
            <a:r>
              <a:rPr lang="en-US" sz="2400" dirty="0">
                <a:solidFill>
                  <a:srgbClr val="0070C0"/>
                </a:solidFill>
              </a:rPr>
              <a:t> </a:t>
            </a:r>
            <a:r>
              <a:rPr lang="en-US" sz="2400" dirty="0" err="1">
                <a:solidFill>
                  <a:srgbClr val="0070C0"/>
                </a:solidFill>
              </a:rPr>
              <a:t>cứu</a:t>
            </a:r>
            <a:r>
              <a:rPr lang="en-US" sz="2400" dirty="0">
                <a:solidFill>
                  <a:srgbClr val="0070C0"/>
                </a:solidFill>
              </a:rPr>
              <a:t> </a:t>
            </a:r>
            <a:r>
              <a:rPr lang="en-US" sz="2400" dirty="0" err="1">
                <a:solidFill>
                  <a:srgbClr val="0070C0"/>
                </a:solidFill>
              </a:rPr>
              <a:t>chuộc</a:t>
            </a:r>
            <a:r>
              <a:rPr lang="en-US" sz="2400" dirty="0">
                <a:solidFill>
                  <a:srgbClr val="0070C0"/>
                </a:solidFill>
              </a:rPr>
              <a:t> </a:t>
            </a:r>
            <a:r>
              <a:rPr lang="en-US" sz="2400" dirty="0" err="1">
                <a:solidFill>
                  <a:srgbClr val="0070C0"/>
                </a:solidFill>
              </a:rPr>
              <a:t>nhân</a:t>
            </a:r>
            <a:r>
              <a:rPr lang="en-US" sz="2400" dirty="0">
                <a:solidFill>
                  <a:srgbClr val="0070C0"/>
                </a:solidFill>
              </a:rPr>
              <a:t> </a:t>
            </a:r>
            <a:r>
              <a:rPr lang="en-US" sz="2400" dirty="0" err="1">
                <a:solidFill>
                  <a:srgbClr val="0070C0"/>
                </a:solidFill>
              </a:rPr>
              <a:t>loại</a:t>
            </a:r>
            <a:r>
              <a:rPr lang="en-US" sz="2400" dirty="0">
                <a:solidFill>
                  <a:srgbClr val="0070C0"/>
                </a:solidFill>
              </a:rPr>
              <a:t>. </a:t>
            </a:r>
            <a:r>
              <a:rPr lang="en-US" sz="2400" dirty="0" err="1">
                <a:solidFill>
                  <a:srgbClr val="0070C0"/>
                </a:solidFill>
              </a:rPr>
              <a:t>Nhưng</a:t>
            </a:r>
            <a:r>
              <a:rPr lang="en-US" sz="2400" dirty="0">
                <a:solidFill>
                  <a:srgbClr val="0070C0"/>
                </a:solidFill>
              </a:rPr>
              <a:t> </a:t>
            </a:r>
            <a:r>
              <a:rPr lang="en-US" sz="2400" dirty="0" err="1">
                <a:solidFill>
                  <a:srgbClr val="0070C0"/>
                </a:solidFill>
              </a:rPr>
              <a:t>Ngài</a:t>
            </a:r>
            <a:r>
              <a:rPr lang="en-US" sz="2400" dirty="0">
                <a:solidFill>
                  <a:srgbClr val="0070C0"/>
                </a:solidFill>
              </a:rPr>
              <a:t> </a:t>
            </a:r>
            <a:r>
              <a:rPr lang="en-US" sz="2400" dirty="0" err="1">
                <a:solidFill>
                  <a:srgbClr val="0070C0"/>
                </a:solidFill>
              </a:rPr>
              <a:t>trãi</a:t>
            </a:r>
            <a:r>
              <a:rPr lang="en-US" sz="2400" dirty="0">
                <a:solidFill>
                  <a:srgbClr val="0070C0"/>
                </a:solidFill>
              </a:rPr>
              <a:t> qua </a:t>
            </a:r>
            <a:r>
              <a:rPr lang="en-US" sz="2400" dirty="0" err="1">
                <a:solidFill>
                  <a:srgbClr val="0070C0"/>
                </a:solidFill>
              </a:rPr>
              <a:t>hơn</a:t>
            </a:r>
            <a:r>
              <a:rPr lang="en-US" sz="2400" dirty="0">
                <a:solidFill>
                  <a:srgbClr val="0070C0"/>
                </a:solidFill>
              </a:rPr>
              <a:t> 3 </a:t>
            </a:r>
            <a:r>
              <a:rPr lang="en-US" sz="2400" dirty="0" err="1">
                <a:solidFill>
                  <a:srgbClr val="0070C0"/>
                </a:solidFill>
              </a:rPr>
              <a:t>năm</a:t>
            </a:r>
            <a:r>
              <a:rPr lang="en-US" sz="2400" dirty="0">
                <a:solidFill>
                  <a:srgbClr val="0070C0"/>
                </a:solidFill>
              </a:rPr>
              <a:t> </a:t>
            </a:r>
            <a:r>
              <a:rPr lang="en-US" sz="2400" dirty="0" err="1">
                <a:solidFill>
                  <a:srgbClr val="0070C0"/>
                </a:solidFill>
              </a:rPr>
              <a:t>để</a:t>
            </a:r>
            <a:r>
              <a:rPr lang="en-US" sz="2400" dirty="0">
                <a:solidFill>
                  <a:srgbClr val="0070C0"/>
                </a:solidFill>
              </a:rPr>
              <a:t> </a:t>
            </a:r>
            <a:r>
              <a:rPr lang="en-US" sz="2400" dirty="0" err="1">
                <a:solidFill>
                  <a:srgbClr val="0070C0"/>
                </a:solidFill>
              </a:rPr>
              <a:t>sống</a:t>
            </a:r>
            <a:r>
              <a:rPr lang="en-US" sz="2400" dirty="0">
                <a:solidFill>
                  <a:srgbClr val="0070C0"/>
                </a:solidFill>
              </a:rPr>
              <a:t> </a:t>
            </a:r>
            <a:r>
              <a:rPr lang="en-US" sz="2400" dirty="0" err="1">
                <a:solidFill>
                  <a:srgbClr val="0070C0"/>
                </a:solidFill>
              </a:rPr>
              <a:t>giữa</a:t>
            </a:r>
            <a:r>
              <a:rPr lang="en-US" sz="2400" dirty="0">
                <a:solidFill>
                  <a:srgbClr val="0070C0"/>
                </a:solidFill>
              </a:rPr>
              <a:t> </a:t>
            </a:r>
            <a:r>
              <a:rPr lang="en-US" sz="2400" dirty="0" err="1">
                <a:solidFill>
                  <a:srgbClr val="0070C0"/>
                </a:solidFill>
              </a:rPr>
              <a:t>môn</a:t>
            </a:r>
            <a:r>
              <a:rPr lang="en-US" sz="2400" dirty="0">
                <a:solidFill>
                  <a:srgbClr val="0070C0"/>
                </a:solidFill>
              </a:rPr>
              <a:t> </a:t>
            </a:r>
            <a:r>
              <a:rPr lang="en-US" sz="2400" dirty="0" err="1">
                <a:solidFill>
                  <a:srgbClr val="0070C0"/>
                </a:solidFill>
              </a:rPr>
              <a:t>đồ</a:t>
            </a:r>
            <a:r>
              <a:rPr lang="en-US" sz="2400" dirty="0">
                <a:solidFill>
                  <a:srgbClr val="0070C0"/>
                </a:solidFill>
              </a:rPr>
              <a:t> </a:t>
            </a:r>
            <a:r>
              <a:rPr lang="en-US" sz="2400" dirty="0" err="1">
                <a:solidFill>
                  <a:srgbClr val="0070C0"/>
                </a:solidFill>
              </a:rPr>
              <a:t>để</a:t>
            </a:r>
            <a:r>
              <a:rPr lang="en-US" sz="2400" dirty="0">
                <a:solidFill>
                  <a:srgbClr val="0070C0"/>
                </a:solidFill>
              </a:rPr>
              <a:t> </a:t>
            </a:r>
            <a:r>
              <a:rPr lang="en-US" sz="2400" dirty="0" err="1">
                <a:solidFill>
                  <a:srgbClr val="0070C0"/>
                </a:solidFill>
              </a:rPr>
              <a:t>làm</a:t>
            </a:r>
            <a:r>
              <a:rPr lang="en-US" sz="2400" dirty="0">
                <a:solidFill>
                  <a:srgbClr val="0070C0"/>
                </a:solidFill>
              </a:rPr>
              <a:t> </a:t>
            </a:r>
            <a:r>
              <a:rPr lang="en-US" sz="2400" dirty="0" err="1">
                <a:solidFill>
                  <a:srgbClr val="0070C0"/>
                </a:solidFill>
              </a:rPr>
              <a:t>một</a:t>
            </a:r>
            <a:r>
              <a:rPr lang="en-US" sz="2400" dirty="0">
                <a:solidFill>
                  <a:srgbClr val="0070C0"/>
                </a:solidFill>
              </a:rPr>
              <a:t> </a:t>
            </a:r>
            <a:r>
              <a:rPr lang="en-US" sz="2400" dirty="0" err="1">
                <a:solidFill>
                  <a:srgbClr val="0070C0"/>
                </a:solidFill>
              </a:rPr>
              <a:t>mô</a:t>
            </a:r>
            <a:r>
              <a:rPr lang="en-US" sz="2400" dirty="0">
                <a:solidFill>
                  <a:srgbClr val="0070C0"/>
                </a:solidFill>
              </a:rPr>
              <a:t> </a:t>
            </a:r>
            <a:r>
              <a:rPr lang="en-US" sz="2400" dirty="0" err="1">
                <a:solidFill>
                  <a:srgbClr val="0070C0"/>
                </a:solidFill>
              </a:rPr>
              <a:t>hình</a:t>
            </a:r>
            <a:r>
              <a:rPr lang="en-US" sz="2400" dirty="0">
                <a:solidFill>
                  <a:srgbClr val="0070C0"/>
                </a:solidFill>
              </a:rPr>
              <a:t> </a:t>
            </a:r>
            <a:r>
              <a:rPr lang="en-US" sz="2400" dirty="0" err="1">
                <a:solidFill>
                  <a:srgbClr val="0070C0"/>
                </a:solidFill>
              </a:rPr>
              <a:t>của</a:t>
            </a:r>
            <a:r>
              <a:rPr lang="en-US" sz="2400" dirty="0">
                <a:solidFill>
                  <a:srgbClr val="0070C0"/>
                </a:solidFill>
              </a:rPr>
              <a:t> </a:t>
            </a:r>
            <a:r>
              <a:rPr lang="en-US" sz="2400" dirty="0" err="1">
                <a:solidFill>
                  <a:srgbClr val="0070C0"/>
                </a:solidFill>
              </a:rPr>
              <a:t>một</a:t>
            </a:r>
            <a:r>
              <a:rPr lang="en-US" sz="2400" dirty="0">
                <a:solidFill>
                  <a:srgbClr val="0070C0"/>
                </a:solidFill>
              </a:rPr>
              <a:t> </a:t>
            </a:r>
            <a:r>
              <a:rPr lang="en-US" sz="2400" dirty="0" err="1">
                <a:solidFill>
                  <a:srgbClr val="0070C0"/>
                </a:solidFill>
              </a:rPr>
              <a:t>lãnh</a:t>
            </a:r>
            <a:r>
              <a:rPr lang="en-US" sz="2400" dirty="0">
                <a:solidFill>
                  <a:srgbClr val="0070C0"/>
                </a:solidFill>
              </a:rPr>
              <a:t> </a:t>
            </a:r>
            <a:r>
              <a:rPr lang="en-US" sz="2400" dirty="0" err="1">
                <a:solidFill>
                  <a:srgbClr val="0070C0"/>
                </a:solidFill>
              </a:rPr>
              <a:t>đạo</a:t>
            </a:r>
            <a:r>
              <a:rPr lang="en-US" sz="2400" dirty="0">
                <a:solidFill>
                  <a:srgbClr val="0070C0"/>
                </a:solidFill>
              </a:rPr>
              <a:t> </a:t>
            </a:r>
            <a:r>
              <a:rPr lang="en-US" sz="2400" dirty="0" err="1">
                <a:solidFill>
                  <a:srgbClr val="0070C0"/>
                </a:solidFill>
              </a:rPr>
              <a:t>sứ</a:t>
            </a:r>
            <a:r>
              <a:rPr lang="en-US" sz="2400" dirty="0">
                <a:solidFill>
                  <a:srgbClr val="0070C0"/>
                </a:solidFill>
              </a:rPr>
              <a:t> </a:t>
            </a:r>
            <a:r>
              <a:rPr lang="en-US" sz="2400" dirty="0" err="1">
                <a:solidFill>
                  <a:srgbClr val="0070C0"/>
                </a:solidFill>
              </a:rPr>
              <a:t>mạng</a:t>
            </a:r>
            <a:r>
              <a:rPr lang="en-US" sz="2400" dirty="0">
                <a:solidFill>
                  <a:srgbClr val="0070C0"/>
                </a:solidFill>
              </a:rPr>
              <a:t>.</a:t>
            </a:r>
          </a:p>
          <a:p>
            <a:pPr>
              <a:lnSpc>
                <a:spcPct val="100000"/>
              </a:lnSpc>
            </a:pPr>
            <a:r>
              <a:rPr lang="en-US" sz="2400" dirty="0" err="1">
                <a:solidFill>
                  <a:srgbClr val="0070C0"/>
                </a:solidFill>
              </a:rPr>
              <a:t>Ngài</a:t>
            </a:r>
            <a:r>
              <a:rPr lang="en-US" sz="2400" dirty="0">
                <a:solidFill>
                  <a:srgbClr val="0070C0"/>
                </a:solidFill>
              </a:rPr>
              <a:t> </a:t>
            </a:r>
            <a:r>
              <a:rPr lang="en-US" sz="2400" dirty="0" err="1">
                <a:solidFill>
                  <a:srgbClr val="0070C0"/>
                </a:solidFill>
              </a:rPr>
              <a:t>trang</a:t>
            </a:r>
            <a:r>
              <a:rPr lang="en-US" sz="2400" dirty="0">
                <a:solidFill>
                  <a:srgbClr val="0070C0"/>
                </a:solidFill>
              </a:rPr>
              <a:t> </a:t>
            </a:r>
            <a:r>
              <a:rPr lang="en-US" sz="2400" dirty="0" err="1">
                <a:solidFill>
                  <a:srgbClr val="0070C0"/>
                </a:solidFill>
              </a:rPr>
              <a:t>bị</a:t>
            </a:r>
            <a:r>
              <a:rPr lang="en-US" sz="2400" dirty="0">
                <a:solidFill>
                  <a:srgbClr val="0070C0"/>
                </a:solidFill>
              </a:rPr>
              <a:t> </a:t>
            </a:r>
            <a:r>
              <a:rPr lang="en-US" sz="2400" dirty="0" err="1">
                <a:solidFill>
                  <a:srgbClr val="0070C0"/>
                </a:solidFill>
              </a:rPr>
              <a:t>cho</a:t>
            </a:r>
            <a:r>
              <a:rPr lang="en-US" sz="2400" dirty="0">
                <a:solidFill>
                  <a:srgbClr val="0070C0"/>
                </a:solidFill>
              </a:rPr>
              <a:t> </a:t>
            </a:r>
            <a:r>
              <a:rPr lang="en-US" sz="2400" dirty="0" err="1">
                <a:solidFill>
                  <a:srgbClr val="0070C0"/>
                </a:solidFill>
              </a:rPr>
              <a:t>họ</a:t>
            </a:r>
            <a:r>
              <a:rPr lang="en-US" sz="2400" dirty="0">
                <a:solidFill>
                  <a:srgbClr val="0070C0"/>
                </a:solidFill>
              </a:rPr>
              <a:t> </a:t>
            </a:r>
            <a:r>
              <a:rPr lang="en-US" sz="2400" dirty="0" err="1">
                <a:solidFill>
                  <a:srgbClr val="0070C0"/>
                </a:solidFill>
              </a:rPr>
              <a:t>Lời</a:t>
            </a:r>
            <a:r>
              <a:rPr lang="en-US" sz="2400" dirty="0">
                <a:solidFill>
                  <a:srgbClr val="0070C0"/>
                </a:solidFill>
              </a:rPr>
              <a:t> </a:t>
            </a:r>
            <a:r>
              <a:rPr lang="en-US" sz="2400" dirty="0" err="1">
                <a:solidFill>
                  <a:srgbClr val="0070C0"/>
                </a:solidFill>
              </a:rPr>
              <a:t>Sự</a:t>
            </a:r>
            <a:r>
              <a:rPr lang="en-US" sz="2400" dirty="0">
                <a:solidFill>
                  <a:srgbClr val="0070C0"/>
                </a:solidFill>
              </a:rPr>
              <a:t> </a:t>
            </a:r>
            <a:r>
              <a:rPr lang="en-US" sz="2400" dirty="0" err="1">
                <a:solidFill>
                  <a:srgbClr val="0070C0"/>
                </a:solidFill>
              </a:rPr>
              <a:t>Sống</a:t>
            </a:r>
            <a:r>
              <a:rPr lang="en-US" sz="2400" dirty="0">
                <a:solidFill>
                  <a:srgbClr val="0070C0"/>
                </a:solidFill>
              </a:rPr>
              <a:t> </a:t>
            </a:r>
            <a:r>
              <a:rPr lang="en-US" sz="2400" dirty="0" err="1">
                <a:solidFill>
                  <a:srgbClr val="0070C0"/>
                </a:solidFill>
              </a:rPr>
              <a:t>và</a:t>
            </a:r>
            <a:r>
              <a:rPr lang="en-US" sz="2400" dirty="0">
                <a:solidFill>
                  <a:srgbClr val="0070C0"/>
                </a:solidFill>
              </a:rPr>
              <a:t> </a:t>
            </a:r>
            <a:r>
              <a:rPr lang="en-US" sz="2400" dirty="0" err="1">
                <a:solidFill>
                  <a:srgbClr val="0070C0"/>
                </a:solidFill>
              </a:rPr>
              <a:t>phát</a:t>
            </a:r>
            <a:r>
              <a:rPr lang="en-US" sz="2400" dirty="0">
                <a:solidFill>
                  <a:srgbClr val="0070C0"/>
                </a:solidFill>
              </a:rPr>
              <a:t> </a:t>
            </a:r>
            <a:r>
              <a:rPr lang="en-US" sz="2400" dirty="0" err="1">
                <a:solidFill>
                  <a:srgbClr val="0070C0"/>
                </a:solidFill>
              </a:rPr>
              <a:t>triển</a:t>
            </a:r>
            <a:r>
              <a:rPr lang="en-US" sz="2400" dirty="0">
                <a:solidFill>
                  <a:srgbClr val="0070C0"/>
                </a:solidFill>
              </a:rPr>
              <a:t> </a:t>
            </a:r>
            <a:r>
              <a:rPr lang="en-US" sz="2400" dirty="0" err="1">
                <a:solidFill>
                  <a:srgbClr val="0070C0"/>
                </a:solidFill>
              </a:rPr>
              <a:t>cá</a:t>
            </a:r>
            <a:r>
              <a:rPr lang="en-US" sz="2400" dirty="0">
                <a:solidFill>
                  <a:srgbClr val="0070C0"/>
                </a:solidFill>
              </a:rPr>
              <a:t> </a:t>
            </a:r>
            <a:r>
              <a:rPr lang="en-US" sz="2400" dirty="0" err="1">
                <a:solidFill>
                  <a:srgbClr val="0070C0"/>
                </a:solidFill>
              </a:rPr>
              <a:t>tính</a:t>
            </a:r>
            <a:r>
              <a:rPr lang="en-US" sz="2400" dirty="0">
                <a:solidFill>
                  <a:srgbClr val="0070C0"/>
                </a:solidFill>
              </a:rPr>
              <a:t> </a:t>
            </a:r>
            <a:r>
              <a:rPr lang="en-US" sz="2400" dirty="0" err="1">
                <a:solidFill>
                  <a:srgbClr val="0070C0"/>
                </a:solidFill>
              </a:rPr>
              <a:t>môn</a:t>
            </a:r>
            <a:r>
              <a:rPr lang="en-US" sz="2400" dirty="0">
                <a:solidFill>
                  <a:srgbClr val="0070C0"/>
                </a:solidFill>
              </a:rPr>
              <a:t> </a:t>
            </a:r>
            <a:r>
              <a:rPr lang="en-US" sz="2400" dirty="0" err="1">
                <a:solidFill>
                  <a:srgbClr val="0070C0"/>
                </a:solidFill>
              </a:rPr>
              <a:t>đồ</a:t>
            </a:r>
            <a:r>
              <a:rPr lang="en-US" sz="2400" dirty="0">
                <a:solidFill>
                  <a:srgbClr val="0070C0"/>
                </a:solidFill>
              </a:rPr>
              <a:t> </a:t>
            </a:r>
            <a:r>
              <a:rPr lang="en-US" sz="2400" dirty="0" err="1">
                <a:solidFill>
                  <a:srgbClr val="0070C0"/>
                </a:solidFill>
              </a:rPr>
              <a:t>để</a:t>
            </a:r>
            <a:r>
              <a:rPr lang="en-US" sz="2400" dirty="0">
                <a:solidFill>
                  <a:srgbClr val="0070C0"/>
                </a:solidFill>
              </a:rPr>
              <a:t> </a:t>
            </a:r>
            <a:r>
              <a:rPr lang="en-US" sz="2400" dirty="0" err="1">
                <a:solidFill>
                  <a:srgbClr val="0070C0"/>
                </a:solidFill>
              </a:rPr>
              <a:t>trở</a:t>
            </a:r>
            <a:r>
              <a:rPr lang="en-US" sz="2400" dirty="0">
                <a:solidFill>
                  <a:srgbClr val="0070C0"/>
                </a:solidFill>
              </a:rPr>
              <a:t> </a:t>
            </a:r>
            <a:r>
              <a:rPr lang="en-US" sz="2400" dirty="0" err="1">
                <a:solidFill>
                  <a:srgbClr val="0070C0"/>
                </a:solidFill>
              </a:rPr>
              <a:t>thành</a:t>
            </a:r>
            <a:r>
              <a:rPr lang="en-US" sz="2400" dirty="0">
                <a:solidFill>
                  <a:srgbClr val="0070C0"/>
                </a:solidFill>
              </a:rPr>
              <a:t> </a:t>
            </a:r>
            <a:r>
              <a:rPr lang="en-US" sz="2400" dirty="0" err="1">
                <a:solidFill>
                  <a:srgbClr val="0070C0"/>
                </a:solidFill>
              </a:rPr>
              <a:t>lãnh</a:t>
            </a:r>
            <a:r>
              <a:rPr lang="en-US" sz="2400" dirty="0">
                <a:solidFill>
                  <a:srgbClr val="0070C0"/>
                </a:solidFill>
              </a:rPr>
              <a:t> </a:t>
            </a:r>
            <a:r>
              <a:rPr lang="en-US" sz="2400" dirty="0" err="1">
                <a:solidFill>
                  <a:srgbClr val="0070C0"/>
                </a:solidFill>
              </a:rPr>
              <a:t>đạo</a:t>
            </a:r>
            <a:r>
              <a:rPr lang="en-US" sz="2400" dirty="0">
                <a:solidFill>
                  <a:srgbClr val="0070C0"/>
                </a:solidFill>
              </a:rPr>
              <a:t> </a:t>
            </a:r>
            <a:r>
              <a:rPr lang="en-US" sz="2400" dirty="0" err="1">
                <a:solidFill>
                  <a:srgbClr val="0070C0"/>
                </a:solidFill>
              </a:rPr>
              <a:t>sứ</a:t>
            </a:r>
            <a:r>
              <a:rPr lang="en-US" sz="2400" dirty="0">
                <a:solidFill>
                  <a:srgbClr val="0070C0"/>
                </a:solidFill>
              </a:rPr>
              <a:t> </a:t>
            </a:r>
            <a:r>
              <a:rPr lang="en-US" sz="2400" dirty="0" err="1">
                <a:solidFill>
                  <a:srgbClr val="0070C0"/>
                </a:solidFill>
              </a:rPr>
              <a:t>mạng</a:t>
            </a:r>
            <a:r>
              <a:rPr lang="en-US" sz="2400" dirty="0">
                <a:solidFill>
                  <a:srgbClr val="0070C0"/>
                </a:solidFill>
              </a:rPr>
              <a:t>.</a:t>
            </a:r>
            <a:endParaRPr lang="en-US" sz="2400" dirty="0"/>
          </a:p>
          <a:p>
            <a:pPr>
              <a:lnSpc>
                <a:spcPct val="100000"/>
              </a:lnSpc>
            </a:pPr>
            <a:endParaRPr lang="en-US" sz="2400" dirty="0"/>
          </a:p>
        </p:txBody>
      </p:sp>
      <p:sp>
        <p:nvSpPr>
          <p:cNvPr id="18" name="Rectangle 17">
            <a:extLst>
              <a:ext uri="{FF2B5EF4-FFF2-40B4-BE49-F238E27FC236}">
                <a16:creationId xmlns:a16="http://schemas.microsoft.com/office/drawing/2014/main" id="{B0E4BB4F-99AB-4C4E-A763-C5AC5273DF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827916"/>
            <a:ext cx="128016" cy="1188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292682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06CE56-3881-4ADA-8CEF-D18B02C24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79F3C543-62EC-4433-9C93-A2CD8764E9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Rectangle 11">
            <a:extLst>
              <a:ext uri="{FF2B5EF4-FFF2-40B4-BE49-F238E27FC236}">
                <a16:creationId xmlns:a16="http://schemas.microsoft.com/office/drawing/2014/main" id="{F1C4E306-BC28-4A7B-871B-1926F6FA6E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Freeform: Shape 13">
            <a:extLst>
              <a:ext uri="{FF2B5EF4-FFF2-40B4-BE49-F238E27FC236}">
                <a16:creationId xmlns:a16="http://schemas.microsoft.com/office/drawing/2014/main" id="{C3ECC9B4-989C-4F71-A6BC-DEBC1D9FD0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452322" cy="6858000"/>
          </a:xfrm>
          <a:custGeom>
            <a:avLst/>
            <a:gdLst>
              <a:gd name="connsiteX0" fmla="*/ 0 w 8452322"/>
              <a:gd name="connsiteY0" fmla="*/ 0 h 6858000"/>
              <a:gd name="connsiteX1" fmla="*/ 7447992 w 8452322"/>
              <a:gd name="connsiteY1" fmla="*/ 0 h 6858000"/>
              <a:gd name="connsiteX2" fmla="*/ 7501089 w 8452322"/>
              <a:gd name="connsiteY2" fmla="*/ 79009 h 6858000"/>
              <a:gd name="connsiteX3" fmla="*/ 8452322 w 8452322"/>
              <a:gd name="connsiteY3" fmla="*/ 3429001 h 6858000"/>
              <a:gd name="connsiteX4" fmla="*/ 7501089 w 8452322"/>
              <a:gd name="connsiteY4" fmla="*/ 6778993 h 6858000"/>
              <a:gd name="connsiteX5" fmla="*/ 7447994 w 8452322"/>
              <a:gd name="connsiteY5" fmla="*/ 6858000 h 6858000"/>
              <a:gd name="connsiteX6" fmla="*/ 0 w 845232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452322" h="6858000">
                <a:moveTo>
                  <a:pt x="0" y="0"/>
                </a:moveTo>
                <a:lnTo>
                  <a:pt x="7447992" y="0"/>
                </a:lnTo>
                <a:lnTo>
                  <a:pt x="7501089" y="79009"/>
                </a:lnTo>
                <a:cubicBezTo>
                  <a:pt x="8098524" y="1013167"/>
                  <a:pt x="8452322" y="2172770"/>
                  <a:pt x="8452322" y="3429001"/>
                </a:cubicBezTo>
                <a:cubicBezTo>
                  <a:pt x="8452322" y="4685233"/>
                  <a:pt x="8098524" y="5844836"/>
                  <a:pt x="7501089" y="6778993"/>
                </a:cubicBezTo>
                <a:lnTo>
                  <a:pt x="7447994" y="6858000"/>
                </a:lnTo>
                <a:lnTo>
                  <a:pt x="0" y="6858000"/>
                </a:lnTo>
                <a:close/>
              </a:path>
            </a:pathLst>
          </a:custGeom>
          <a:ln w="9525">
            <a:solidFill>
              <a:schemeClr val="tx2">
                <a:lumMod val="10000"/>
                <a:lumOff val="90000"/>
              </a:schemeClr>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6" name="Freeform: Shape 15">
            <a:extLst>
              <a:ext uri="{FF2B5EF4-FFF2-40B4-BE49-F238E27FC236}">
                <a16:creationId xmlns:a16="http://schemas.microsoft.com/office/drawing/2014/main" id="{7948E8DE-A931-4EF0-BE1D-F102747409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443572" cy="6858000"/>
          </a:xfrm>
          <a:custGeom>
            <a:avLst/>
            <a:gdLst>
              <a:gd name="connsiteX0" fmla="*/ 0 w 8443572"/>
              <a:gd name="connsiteY0" fmla="*/ 0 h 6858000"/>
              <a:gd name="connsiteX1" fmla="*/ 7439242 w 8443572"/>
              <a:gd name="connsiteY1" fmla="*/ 0 h 6858000"/>
              <a:gd name="connsiteX2" fmla="*/ 7492339 w 8443572"/>
              <a:gd name="connsiteY2" fmla="*/ 79009 h 6858000"/>
              <a:gd name="connsiteX3" fmla="*/ 8443572 w 8443572"/>
              <a:gd name="connsiteY3" fmla="*/ 3429001 h 6858000"/>
              <a:gd name="connsiteX4" fmla="*/ 7492339 w 8443572"/>
              <a:gd name="connsiteY4" fmla="*/ 6778993 h 6858000"/>
              <a:gd name="connsiteX5" fmla="*/ 7439244 w 8443572"/>
              <a:gd name="connsiteY5" fmla="*/ 6858000 h 6858000"/>
              <a:gd name="connsiteX6" fmla="*/ 0 w 844357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443572" h="6858000">
                <a:moveTo>
                  <a:pt x="0" y="0"/>
                </a:moveTo>
                <a:lnTo>
                  <a:pt x="7439242" y="0"/>
                </a:lnTo>
                <a:lnTo>
                  <a:pt x="7492339" y="79009"/>
                </a:lnTo>
                <a:cubicBezTo>
                  <a:pt x="8089774" y="1013167"/>
                  <a:pt x="8443572" y="2172770"/>
                  <a:pt x="8443572" y="3429001"/>
                </a:cubicBezTo>
                <a:cubicBezTo>
                  <a:pt x="8443572" y="4685233"/>
                  <a:pt x="8089774" y="5844836"/>
                  <a:pt x="7492339" y="6778993"/>
                </a:cubicBezTo>
                <a:lnTo>
                  <a:pt x="7439244"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739F9E3-E5D2-BB4A-A33F-59B25104495A}"/>
              </a:ext>
            </a:extLst>
          </p:cNvPr>
          <p:cNvSpPr>
            <a:spLocks noGrp="1"/>
          </p:cNvSpPr>
          <p:nvPr>
            <p:ph type="title"/>
          </p:nvPr>
        </p:nvSpPr>
        <p:spPr>
          <a:xfrm>
            <a:off x="616893" y="1238250"/>
            <a:ext cx="7003107" cy="4381500"/>
          </a:xfrm>
        </p:spPr>
        <p:txBody>
          <a:bodyPr vert="horz" lIns="91440" tIns="45720" rIns="91440" bIns="45720" rtlCol="0" anchor="ctr">
            <a:normAutofit fontScale="90000"/>
          </a:bodyPr>
          <a:lstStyle/>
          <a:p>
            <a:r>
              <a:rPr lang="en-US" sz="7200" dirty="0" err="1"/>
              <a:t>Tiến</a:t>
            </a:r>
            <a:r>
              <a:rPr lang="en-US" sz="7200" dirty="0"/>
              <a:t> </a:t>
            </a:r>
            <a:r>
              <a:rPr lang="en-US" sz="7200" dirty="0" err="1"/>
              <a:t>trình</a:t>
            </a:r>
            <a:r>
              <a:rPr lang="en-US" sz="7200" dirty="0"/>
              <a:t> </a:t>
            </a:r>
            <a:r>
              <a:rPr lang="en-US" sz="7200" dirty="0" err="1"/>
              <a:t>để</a:t>
            </a:r>
            <a:r>
              <a:rPr lang="en-US" sz="7200" dirty="0"/>
              <a:t> </a:t>
            </a:r>
            <a:r>
              <a:rPr lang="en-US" sz="7200" dirty="0" err="1"/>
              <a:t>làm</a:t>
            </a:r>
            <a:r>
              <a:rPr lang="en-US" sz="7200" dirty="0"/>
              <a:t> </a:t>
            </a:r>
            <a:r>
              <a:rPr lang="en-US" sz="7200" dirty="0" err="1"/>
              <a:t>một</a:t>
            </a:r>
            <a:r>
              <a:rPr lang="en-US" sz="7200" dirty="0"/>
              <a:t> </a:t>
            </a:r>
            <a:r>
              <a:rPr lang="en-US" sz="7200" dirty="0" err="1"/>
              <a:t>Lãnh</a:t>
            </a:r>
            <a:r>
              <a:rPr lang="en-US" sz="7200" dirty="0"/>
              <a:t> </a:t>
            </a:r>
            <a:r>
              <a:rPr lang="en-US" sz="7200" dirty="0" err="1"/>
              <a:t>đạo</a:t>
            </a:r>
            <a:r>
              <a:rPr lang="en-US" sz="7200" dirty="0"/>
              <a:t> </a:t>
            </a:r>
            <a:r>
              <a:rPr lang="en-US" sz="7200" dirty="0" err="1"/>
              <a:t>sứ</a:t>
            </a:r>
            <a:r>
              <a:rPr lang="en-US" sz="7200" dirty="0"/>
              <a:t> </a:t>
            </a:r>
            <a:r>
              <a:rPr lang="en-US" sz="7200" dirty="0" err="1"/>
              <a:t>mạng</a:t>
            </a:r>
            <a:r>
              <a:rPr lang="en-US" sz="7200" dirty="0"/>
              <a:t> </a:t>
            </a:r>
            <a:r>
              <a:rPr lang="en-US" sz="7200" dirty="0" err="1"/>
              <a:t>phải</a:t>
            </a:r>
            <a:r>
              <a:rPr lang="en-US" sz="7200" dirty="0"/>
              <a:t> </a:t>
            </a:r>
            <a:r>
              <a:rPr lang="en-US" sz="7200" dirty="0" err="1"/>
              <a:t>như</a:t>
            </a:r>
            <a:r>
              <a:rPr lang="en-US" sz="7200" dirty="0"/>
              <a:t> </a:t>
            </a:r>
            <a:r>
              <a:rPr lang="en-US" sz="7200" dirty="0" err="1"/>
              <a:t>thế</a:t>
            </a:r>
            <a:r>
              <a:rPr lang="en-US" sz="7200" dirty="0"/>
              <a:t> </a:t>
            </a:r>
            <a:r>
              <a:rPr lang="en-US" sz="7200" dirty="0" err="1"/>
              <a:t>nào</a:t>
            </a:r>
            <a:endParaRPr lang="en-US" sz="7200" dirty="0"/>
          </a:p>
        </p:txBody>
      </p:sp>
      <p:sp>
        <p:nvSpPr>
          <p:cNvPr id="3" name="Text Placeholder 2">
            <a:extLst>
              <a:ext uri="{FF2B5EF4-FFF2-40B4-BE49-F238E27FC236}">
                <a16:creationId xmlns:a16="http://schemas.microsoft.com/office/drawing/2014/main" id="{4C6430E0-0C7A-584D-BE27-A6FAEBA116DA}"/>
              </a:ext>
            </a:extLst>
          </p:cNvPr>
          <p:cNvSpPr>
            <a:spLocks noGrp="1"/>
          </p:cNvSpPr>
          <p:nvPr>
            <p:ph type="body" idx="1"/>
          </p:nvPr>
        </p:nvSpPr>
        <p:spPr>
          <a:xfrm>
            <a:off x="8791575" y="1238249"/>
            <a:ext cx="3108504" cy="5033761"/>
          </a:xfrm>
        </p:spPr>
        <p:txBody>
          <a:bodyPr vert="horz" lIns="91440" tIns="45720" rIns="91440" bIns="45720" rtlCol="0" anchor="ctr">
            <a:normAutofit/>
          </a:bodyPr>
          <a:lstStyle/>
          <a:p>
            <a:pPr>
              <a:lnSpc>
                <a:spcPct val="100000"/>
              </a:lnSpc>
            </a:pPr>
            <a:r>
              <a:rPr lang="en-US" sz="2400" dirty="0" err="1">
                <a:solidFill>
                  <a:srgbClr val="0070C0"/>
                </a:solidFill>
              </a:rPr>
              <a:t>Giăng</a:t>
            </a:r>
            <a:r>
              <a:rPr lang="en-US" sz="2400" dirty="0">
                <a:solidFill>
                  <a:srgbClr val="0070C0"/>
                </a:solidFill>
              </a:rPr>
              <a:t> 15:16 </a:t>
            </a:r>
            <a:r>
              <a:rPr lang="en-US" sz="2400" dirty="0"/>
              <a:t>”</a:t>
            </a:r>
            <a:r>
              <a:rPr lang="en-US" sz="2400" dirty="0" err="1"/>
              <a:t>Ấy</a:t>
            </a:r>
            <a:r>
              <a:rPr lang="en-US" sz="2400" dirty="0"/>
              <a:t> </a:t>
            </a:r>
            <a:r>
              <a:rPr lang="en-US" sz="2400" dirty="0" err="1"/>
              <a:t>chẳng</a:t>
            </a:r>
            <a:r>
              <a:rPr lang="en-US" sz="2400" dirty="0"/>
              <a:t> </a:t>
            </a:r>
            <a:r>
              <a:rPr lang="en-US" sz="2400" dirty="0" err="1"/>
              <a:t>phải</a:t>
            </a:r>
            <a:r>
              <a:rPr lang="en-US" sz="2400" dirty="0"/>
              <a:t> </a:t>
            </a:r>
            <a:r>
              <a:rPr lang="en-US" sz="2400" dirty="0" err="1"/>
              <a:t>các</a:t>
            </a:r>
            <a:r>
              <a:rPr lang="en-US" sz="2400" dirty="0"/>
              <a:t> </a:t>
            </a:r>
            <a:r>
              <a:rPr lang="en-US" sz="2400" dirty="0" err="1"/>
              <a:t>ngươi</a:t>
            </a:r>
            <a:r>
              <a:rPr lang="en-US" sz="2400" dirty="0"/>
              <a:t> </a:t>
            </a:r>
            <a:r>
              <a:rPr lang="en-US" sz="2400" dirty="0" err="1"/>
              <a:t>đã</a:t>
            </a:r>
            <a:r>
              <a:rPr lang="en-US" sz="2400" dirty="0"/>
              <a:t> </a:t>
            </a:r>
            <a:r>
              <a:rPr lang="en-US" sz="2400" dirty="0" err="1"/>
              <a:t>chọn</a:t>
            </a:r>
            <a:r>
              <a:rPr lang="en-US" sz="2400" dirty="0"/>
              <a:t> ta, </a:t>
            </a:r>
            <a:r>
              <a:rPr lang="en-US" sz="2400" dirty="0" err="1"/>
              <a:t>bèn</a:t>
            </a:r>
            <a:r>
              <a:rPr lang="en-US" sz="2400" dirty="0"/>
              <a:t> </a:t>
            </a:r>
            <a:r>
              <a:rPr lang="en-US" sz="2400" dirty="0" err="1"/>
              <a:t>là</a:t>
            </a:r>
            <a:r>
              <a:rPr lang="en-US" sz="2400" dirty="0"/>
              <a:t> ta </a:t>
            </a:r>
            <a:r>
              <a:rPr lang="en-US" sz="2400" dirty="0" err="1"/>
              <a:t>đã</a:t>
            </a:r>
            <a:r>
              <a:rPr lang="en-US" sz="2400" dirty="0"/>
              <a:t> </a:t>
            </a:r>
            <a:r>
              <a:rPr lang="en-US" sz="2400" dirty="0" err="1">
                <a:solidFill>
                  <a:srgbClr val="0070C0"/>
                </a:solidFill>
              </a:rPr>
              <a:t>chọn</a:t>
            </a:r>
            <a:r>
              <a:rPr lang="en-US" sz="2400" dirty="0">
                <a:solidFill>
                  <a:srgbClr val="0070C0"/>
                </a:solidFill>
              </a:rPr>
              <a:t> </a:t>
            </a:r>
            <a:r>
              <a:rPr lang="en-US" sz="2400" dirty="0" err="1">
                <a:solidFill>
                  <a:srgbClr val="0070C0"/>
                </a:solidFill>
              </a:rPr>
              <a:t>và</a:t>
            </a:r>
            <a:r>
              <a:rPr lang="en-US" sz="2400" dirty="0">
                <a:solidFill>
                  <a:srgbClr val="0070C0"/>
                </a:solidFill>
              </a:rPr>
              <a:t> </a:t>
            </a:r>
            <a:r>
              <a:rPr lang="en-US" sz="2400" dirty="0" err="1">
                <a:solidFill>
                  <a:srgbClr val="0070C0"/>
                </a:solidFill>
              </a:rPr>
              <a:t>lập</a:t>
            </a:r>
            <a:r>
              <a:rPr lang="en-US" sz="2400" dirty="0"/>
              <a:t> </a:t>
            </a:r>
            <a:r>
              <a:rPr lang="en-US" sz="2400" dirty="0" err="1"/>
              <a:t>các</a:t>
            </a:r>
            <a:r>
              <a:rPr lang="en-US" sz="2400" dirty="0"/>
              <a:t> </a:t>
            </a:r>
            <a:r>
              <a:rPr lang="en-US" sz="2400" dirty="0" err="1"/>
              <a:t>ngươi</a:t>
            </a:r>
            <a:r>
              <a:rPr lang="en-US" sz="2400" dirty="0"/>
              <a:t>, </a:t>
            </a:r>
            <a:r>
              <a:rPr lang="en-US" sz="2400" dirty="0" err="1"/>
              <a:t>để</a:t>
            </a:r>
            <a:r>
              <a:rPr lang="en-US" sz="2400" dirty="0"/>
              <a:t> </a:t>
            </a:r>
            <a:r>
              <a:rPr lang="en-US" sz="2400" dirty="0" err="1"/>
              <a:t>các</a:t>
            </a:r>
            <a:r>
              <a:rPr lang="en-US" sz="2400" dirty="0"/>
              <a:t> </a:t>
            </a:r>
            <a:r>
              <a:rPr lang="en-US" sz="2400" dirty="0" err="1"/>
              <a:t>ngươi</a:t>
            </a:r>
            <a:r>
              <a:rPr lang="en-US" sz="2400" dirty="0"/>
              <a:t> </a:t>
            </a:r>
            <a:r>
              <a:rPr lang="en-US" sz="2400" dirty="0" err="1"/>
              <a:t>đi</a:t>
            </a:r>
            <a:r>
              <a:rPr lang="en-US" sz="2400" dirty="0"/>
              <a:t> </a:t>
            </a:r>
            <a:r>
              <a:rPr lang="en-US" sz="2400" dirty="0" err="1"/>
              <a:t>và</a:t>
            </a:r>
            <a:r>
              <a:rPr lang="en-US" sz="2400" dirty="0"/>
              <a:t> </a:t>
            </a:r>
            <a:r>
              <a:rPr lang="en-US" sz="2400" dirty="0" err="1"/>
              <a:t>kết</a:t>
            </a:r>
            <a:r>
              <a:rPr lang="en-US" sz="2400" dirty="0"/>
              <a:t> </a:t>
            </a:r>
            <a:r>
              <a:rPr lang="en-US" sz="2400" dirty="0" err="1"/>
              <a:t>quả</a:t>
            </a:r>
            <a:r>
              <a:rPr lang="en-US" sz="2400" dirty="0"/>
              <a:t>,”</a:t>
            </a:r>
          </a:p>
          <a:p>
            <a:pPr>
              <a:lnSpc>
                <a:spcPct val="100000"/>
              </a:lnSpc>
            </a:pPr>
            <a:endParaRPr lang="en-US" sz="2400" dirty="0"/>
          </a:p>
          <a:p>
            <a:pPr>
              <a:lnSpc>
                <a:spcPct val="100000"/>
              </a:lnSpc>
            </a:pPr>
            <a:r>
              <a:rPr lang="en-US" sz="2400" dirty="0" err="1">
                <a:solidFill>
                  <a:srgbClr val="0070C0"/>
                </a:solidFill>
              </a:rPr>
              <a:t>Chọn</a:t>
            </a:r>
            <a:r>
              <a:rPr lang="en-US" sz="2400" dirty="0"/>
              <a:t> </a:t>
            </a:r>
            <a:r>
              <a:rPr lang="en-US" sz="2400" dirty="0" err="1"/>
              <a:t>bởi</a:t>
            </a:r>
            <a:r>
              <a:rPr lang="en-US" sz="2400" dirty="0"/>
              <a:t> </a:t>
            </a:r>
            <a:r>
              <a:rPr lang="en-US" sz="2400" dirty="0" err="1"/>
              <a:t>ân</a:t>
            </a:r>
            <a:r>
              <a:rPr lang="en-US" sz="2400" dirty="0"/>
              <a:t> </a:t>
            </a:r>
            <a:r>
              <a:rPr lang="en-US" sz="2400" dirty="0" err="1"/>
              <a:t>điển</a:t>
            </a:r>
            <a:r>
              <a:rPr lang="en-US" sz="2400" dirty="0"/>
              <a:t> </a:t>
            </a:r>
            <a:r>
              <a:rPr lang="en-US" sz="2400" dirty="0" err="1"/>
              <a:t>nhưng</a:t>
            </a:r>
            <a:r>
              <a:rPr lang="en-US" sz="2400" dirty="0"/>
              <a:t> </a:t>
            </a:r>
            <a:r>
              <a:rPr lang="en-US" sz="2400" dirty="0" err="1">
                <a:solidFill>
                  <a:srgbClr val="0070C0"/>
                </a:solidFill>
              </a:rPr>
              <a:t>lập</a:t>
            </a:r>
            <a:r>
              <a:rPr lang="en-US" sz="2400" dirty="0"/>
              <a:t> </a:t>
            </a:r>
            <a:r>
              <a:rPr lang="en-US" sz="2400" dirty="0" err="1"/>
              <a:t>bởi</a:t>
            </a:r>
            <a:r>
              <a:rPr lang="en-US" sz="2400" dirty="0"/>
              <a:t> </a:t>
            </a:r>
            <a:r>
              <a:rPr lang="en-US" sz="2400" dirty="0" err="1"/>
              <a:t>sự</a:t>
            </a:r>
            <a:r>
              <a:rPr lang="en-US" sz="2400" dirty="0"/>
              <a:t> </a:t>
            </a:r>
            <a:r>
              <a:rPr lang="en-US" sz="2400" dirty="0" err="1"/>
              <a:t>thử</a:t>
            </a:r>
            <a:r>
              <a:rPr lang="en-US" sz="2400" dirty="0"/>
              <a:t> </a:t>
            </a:r>
            <a:r>
              <a:rPr lang="en-US" sz="2400" dirty="0" err="1"/>
              <a:t>luyện</a:t>
            </a:r>
            <a:r>
              <a:rPr lang="en-US" sz="2400" dirty="0"/>
              <a:t>, </a:t>
            </a:r>
            <a:r>
              <a:rPr lang="en-US" sz="2400" dirty="0" err="1"/>
              <a:t>đào</a:t>
            </a:r>
            <a:r>
              <a:rPr lang="en-US" sz="2400" dirty="0"/>
              <a:t> </a:t>
            </a:r>
            <a:r>
              <a:rPr lang="en-US" sz="2400" dirty="0" err="1"/>
              <a:t>tạo</a:t>
            </a:r>
            <a:r>
              <a:rPr lang="en-US" sz="2400" dirty="0"/>
              <a:t>.</a:t>
            </a:r>
          </a:p>
        </p:txBody>
      </p:sp>
      <p:sp>
        <p:nvSpPr>
          <p:cNvPr id="18" name="Rectangle 17">
            <a:extLst>
              <a:ext uri="{FF2B5EF4-FFF2-40B4-BE49-F238E27FC236}">
                <a16:creationId xmlns:a16="http://schemas.microsoft.com/office/drawing/2014/main" id="{B0E4BB4F-99AB-4C4E-A763-C5AC5273DF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827916"/>
            <a:ext cx="128016" cy="1188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529999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06CE56-3881-4ADA-8CEF-D18B02C24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79F3C543-62EC-4433-9C93-A2CD8764E9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Rectangle 11">
            <a:extLst>
              <a:ext uri="{FF2B5EF4-FFF2-40B4-BE49-F238E27FC236}">
                <a16:creationId xmlns:a16="http://schemas.microsoft.com/office/drawing/2014/main" id="{1ACA2EA0-FFD3-42EC-9406-B595015ED9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D5288BCE-665C-472A-8C43-664BCFA31E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8762" y="1247775"/>
            <a:ext cx="9144000" cy="3007447"/>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D4B2F43-E3D7-8647-B64E-3AD3344D84A5}"/>
              </a:ext>
            </a:extLst>
          </p:cNvPr>
          <p:cNvSpPr>
            <a:spLocks noGrp="1"/>
          </p:cNvSpPr>
          <p:nvPr>
            <p:ph type="title"/>
          </p:nvPr>
        </p:nvSpPr>
        <p:spPr>
          <a:xfrm>
            <a:off x="1519238" y="1169141"/>
            <a:ext cx="8874013" cy="2714625"/>
          </a:xfrm>
        </p:spPr>
        <p:txBody>
          <a:bodyPr vert="horz" lIns="91440" tIns="45720" rIns="91440" bIns="45720" rtlCol="0" anchor="ctr">
            <a:normAutofit fontScale="90000"/>
          </a:bodyPr>
          <a:lstStyle/>
          <a:p>
            <a:pPr algn="ctr"/>
            <a:r>
              <a:rPr lang="en-US" sz="4400" b="1" dirty="0"/>
              <a:t>PHÁT TRIỂN CÁ TÍNH VÀ KỶ NĂNG CHO MỘT LÃNH ĐẠO SỨ MẠNG</a:t>
            </a:r>
            <a:br>
              <a:rPr lang="en-US" sz="5000" dirty="0"/>
            </a:br>
            <a:br>
              <a:rPr lang="en-US" sz="5000" dirty="0"/>
            </a:br>
            <a:r>
              <a:rPr lang="en-US" sz="2700" dirty="0" err="1"/>
              <a:t>Dựa</a:t>
            </a:r>
            <a:r>
              <a:rPr lang="en-US" sz="2700" dirty="0"/>
              <a:t> </a:t>
            </a:r>
            <a:r>
              <a:rPr lang="en-US" sz="2700" dirty="0" err="1"/>
              <a:t>theo</a:t>
            </a:r>
            <a:r>
              <a:rPr lang="en-US" sz="2700" dirty="0"/>
              <a:t> </a:t>
            </a:r>
            <a:r>
              <a:rPr lang="en-US" sz="2700" dirty="0" err="1"/>
              <a:t>ý</a:t>
            </a:r>
            <a:r>
              <a:rPr lang="en-US" sz="2700" dirty="0"/>
              <a:t> </a:t>
            </a:r>
            <a:r>
              <a:rPr lang="en-US" sz="2700" dirty="0" err="1"/>
              <a:t>tưởng</a:t>
            </a:r>
            <a:r>
              <a:rPr lang="en-US" sz="2700" dirty="0"/>
              <a:t> </a:t>
            </a:r>
            <a:r>
              <a:rPr lang="en-US" sz="2700" dirty="0" err="1"/>
              <a:t>của</a:t>
            </a:r>
            <a:r>
              <a:rPr lang="en-US" sz="2700" dirty="0"/>
              <a:t> </a:t>
            </a:r>
            <a:r>
              <a:rPr lang="en-US" sz="2700" i="1" dirty="0" err="1"/>
              <a:t>Ti</a:t>
            </a:r>
            <a:r>
              <a:rPr lang="vi-VN" sz="2700" i="1" dirty="0"/>
              <a:t>ến Sỉ </a:t>
            </a:r>
            <a:r>
              <a:rPr lang="en-US" sz="2700" i="1" dirty="0"/>
              <a:t>Howard Hendricks, </a:t>
            </a:r>
            <a:r>
              <a:rPr lang="en-US" sz="2700" i="1" dirty="0" err="1"/>
              <a:t>Giáo</a:t>
            </a:r>
            <a:r>
              <a:rPr lang="en-US" sz="2700" i="1" dirty="0"/>
              <a:t> </a:t>
            </a:r>
            <a:r>
              <a:rPr lang="en-US" sz="2700" i="1" dirty="0" err="1"/>
              <a:t>sư</a:t>
            </a:r>
            <a:r>
              <a:rPr lang="en-US" sz="2700" i="1" dirty="0"/>
              <a:t> Khoa </a:t>
            </a:r>
            <a:r>
              <a:rPr lang="en-US" sz="2700" i="1" dirty="0" err="1"/>
              <a:t>trưởng</a:t>
            </a:r>
            <a:r>
              <a:rPr lang="en-US" sz="2700" i="1" dirty="0"/>
              <a:t> </a:t>
            </a:r>
            <a:r>
              <a:rPr lang="en-US" sz="2700" i="1" dirty="0" err="1"/>
              <a:t>Phát</a:t>
            </a:r>
            <a:r>
              <a:rPr lang="en-US" sz="2700" i="1" dirty="0"/>
              <a:t> </a:t>
            </a:r>
            <a:r>
              <a:rPr lang="en-US" sz="2700" i="1" dirty="0" err="1"/>
              <a:t>Triển</a:t>
            </a:r>
            <a:r>
              <a:rPr lang="en-US" sz="2700" i="1" dirty="0"/>
              <a:t> </a:t>
            </a:r>
            <a:r>
              <a:rPr lang="en-US" sz="2700" i="1" dirty="0" err="1"/>
              <a:t>Lãnh</a:t>
            </a:r>
            <a:r>
              <a:rPr lang="en-US" sz="2700" i="1" dirty="0"/>
              <a:t> </a:t>
            </a:r>
            <a:r>
              <a:rPr lang="en-US" sz="2700" i="1" dirty="0" err="1"/>
              <a:t>Đạo</a:t>
            </a:r>
            <a:r>
              <a:rPr lang="en-US" sz="2700" i="1" dirty="0"/>
              <a:t> </a:t>
            </a:r>
            <a:r>
              <a:rPr lang="en-US" sz="2700" i="1" dirty="0" err="1"/>
              <a:t>thuộc</a:t>
            </a:r>
            <a:r>
              <a:rPr lang="en-US" sz="2700" i="1" dirty="0"/>
              <a:t> </a:t>
            </a:r>
            <a:r>
              <a:rPr lang="en-US" sz="2700" i="1" dirty="0" err="1"/>
              <a:t>Đại</a:t>
            </a:r>
            <a:r>
              <a:rPr lang="en-US" sz="2700" i="1" dirty="0"/>
              <a:t> </a:t>
            </a:r>
            <a:r>
              <a:rPr lang="en-US" sz="2700" i="1" dirty="0" err="1"/>
              <a:t>Chủng</a:t>
            </a:r>
            <a:r>
              <a:rPr lang="en-US" sz="2700" i="1" dirty="0"/>
              <a:t> </a:t>
            </a:r>
            <a:r>
              <a:rPr lang="en-US" sz="2700" i="1" dirty="0" err="1"/>
              <a:t>Viện</a:t>
            </a:r>
            <a:r>
              <a:rPr lang="en-US" sz="2700" i="1" dirty="0"/>
              <a:t> Dallas, Texas, USA.</a:t>
            </a:r>
            <a:br>
              <a:rPr lang="en-US" sz="2700" dirty="0"/>
            </a:br>
            <a:endParaRPr lang="en-US" sz="2700" dirty="0"/>
          </a:p>
        </p:txBody>
      </p:sp>
      <p:sp>
        <p:nvSpPr>
          <p:cNvPr id="16" name="Rectangle: Rounded Corners 15">
            <a:extLst>
              <a:ext uri="{FF2B5EF4-FFF2-40B4-BE49-F238E27FC236}">
                <a16:creationId xmlns:a16="http://schemas.microsoft.com/office/drawing/2014/main" id="{46C57131-53A7-4C1A-BEA8-25F06A06AD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87872" y="3912322"/>
            <a:ext cx="7225780" cy="685800"/>
          </a:xfrm>
          <a:prstGeom prst="roundRect">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8C3645D4-4F7A-E84A-8A0E-7B60FBDC582A}"/>
              </a:ext>
            </a:extLst>
          </p:cNvPr>
          <p:cNvSpPr>
            <a:spLocks noGrp="1"/>
          </p:cNvSpPr>
          <p:nvPr>
            <p:ph type="body" idx="1"/>
          </p:nvPr>
        </p:nvSpPr>
        <p:spPr>
          <a:xfrm>
            <a:off x="2566988" y="3962400"/>
            <a:ext cx="7058025" cy="581025"/>
          </a:xfrm>
        </p:spPr>
        <p:txBody>
          <a:bodyPr vert="horz" lIns="91440" tIns="45720" rIns="91440" bIns="45720" rtlCol="0" anchor="ctr">
            <a:normAutofit/>
          </a:bodyPr>
          <a:lstStyle/>
          <a:p>
            <a:pPr algn="ctr"/>
            <a:r>
              <a:rPr lang="en-US" sz="2800" dirty="0">
                <a:solidFill>
                  <a:schemeClr val="bg1"/>
                </a:solidFill>
              </a:rPr>
              <a:t>BÀI GIỚI THIỆU</a:t>
            </a:r>
          </a:p>
        </p:txBody>
      </p:sp>
    </p:spTree>
    <p:extLst>
      <p:ext uri="{BB962C8B-B14F-4D97-AF65-F5344CB8AC3E}">
        <p14:creationId xmlns:p14="http://schemas.microsoft.com/office/powerpoint/2010/main" val="24691996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4CE5841-C184-4A70-A609-5FE4A50783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778651C-38E2-3846-A02B-A49B930943C5}"/>
              </a:ext>
            </a:extLst>
          </p:cNvPr>
          <p:cNvSpPr>
            <a:spLocks noGrp="1"/>
          </p:cNvSpPr>
          <p:nvPr>
            <p:ph type="title"/>
          </p:nvPr>
        </p:nvSpPr>
        <p:spPr>
          <a:xfrm>
            <a:off x="841248" y="1683169"/>
            <a:ext cx="4068849" cy="4148586"/>
          </a:xfrm>
        </p:spPr>
        <p:txBody>
          <a:bodyPr anchor="ctr">
            <a:normAutofit/>
          </a:bodyPr>
          <a:lstStyle/>
          <a:p>
            <a:r>
              <a:rPr lang="en-US" sz="4800" dirty="0" err="1"/>
              <a:t>Tầm</a:t>
            </a:r>
            <a:r>
              <a:rPr lang="en-US" sz="4800" dirty="0"/>
              <a:t> </a:t>
            </a:r>
            <a:r>
              <a:rPr lang="en-US" sz="4800" dirty="0" err="1"/>
              <a:t>Cỡ</a:t>
            </a:r>
            <a:r>
              <a:rPr lang="en-US" sz="4800" dirty="0"/>
              <a:t> </a:t>
            </a:r>
            <a:r>
              <a:rPr lang="en-US" sz="4800" dirty="0" err="1"/>
              <a:t>của</a:t>
            </a:r>
            <a:r>
              <a:rPr lang="en-US" sz="4800" dirty="0"/>
              <a:t> </a:t>
            </a:r>
            <a:r>
              <a:rPr lang="en-US" sz="4800" dirty="0" err="1"/>
              <a:t>một</a:t>
            </a:r>
            <a:r>
              <a:rPr lang="en-US" sz="4800" dirty="0"/>
              <a:t> </a:t>
            </a:r>
            <a:r>
              <a:rPr lang="en-US" sz="4800" dirty="0" err="1"/>
              <a:t>Lãnh</a:t>
            </a:r>
            <a:r>
              <a:rPr lang="en-US" sz="4800" dirty="0"/>
              <a:t> </a:t>
            </a:r>
            <a:r>
              <a:rPr lang="en-US" sz="4800" dirty="0" err="1"/>
              <a:t>Đạo</a:t>
            </a:r>
            <a:r>
              <a:rPr lang="en-US" sz="4800" dirty="0"/>
              <a:t> </a:t>
            </a:r>
            <a:r>
              <a:rPr lang="en-US" sz="4800" dirty="0" err="1"/>
              <a:t>Sứ</a:t>
            </a:r>
            <a:r>
              <a:rPr lang="en-US" sz="4800" dirty="0"/>
              <a:t> </a:t>
            </a:r>
            <a:r>
              <a:rPr lang="en-US" sz="4800" dirty="0" err="1"/>
              <a:t>Mạng</a:t>
            </a:r>
            <a:r>
              <a:rPr lang="en-US" sz="4800" dirty="0"/>
              <a:t>.</a:t>
            </a:r>
          </a:p>
        </p:txBody>
      </p:sp>
      <p:sp>
        <p:nvSpPr>
          <p:cNvPr id="3" name="Content Placeholder 2">
            <a:extLst>
              <a:ext uri="{FF2B5EF4-FFF2-40B4-BE49-F238E27FC236}">
                <a16:creationId xmlns:a16="http://schemas.microsoft.com/office/drawing/2014/main" id="{61D42BCA-B32C-FA42-8945-EA4DA1F45D5A}"/>
              </a:ext>
            </a:extLst>
          </p:cNvPr>
          <p:cNvSpPr>
            <a:spLocks noGrp="1"/>
          </p:cNvSpPr>
          <p:nvPr>
            <p:ph idx="1"/>
          </p:nvPr>
        </p:nvSpPr>
        <p:spPr>
          <a:xfrm>
            <a:off x="5270643" y="418980"/>
            <a:ext cx="6080109" cy="5412775"/>
          </a:xfrm>
        </p:spPr>
        <p:txBody>
          <a:bodyPr>
            <a:normAutofit/>
          </a:bodyPr>
          <a:lstStyle/>
          <a:p>
            <a:pPr marL="0" indent="0">
              <a:buNone/>
            </a:pPr>
            <a:r>
              <a:rPr lang="en-US" sz="2000" b="1" i="1" dirty="0">
                <a:solidFill>
                  <a:srgbClr val="C00000"/>
                </a:solidFill>
              </a:rPr>
              <a:t>CÂU HỎI SUY NGHIỆM:</a:t>
            </a:r>
          </a:p>
          <a:p>
            <a:pPr marL="0" indent="0">
              <a:buNone/>
            </a:pPr>
            <a:r>
              <a:rPr lang="en-US" sz="2000" i="1" dirty="0" err="1"/>
              <a:t>Bạn</a:t>
            </a:r>
            <a:r>
              <a:rPr lang="en-US" sz="2000" i="1" dirty="0"/>
              <a:t> </a:t>
            </a:r>
            <a:r>
              <a:rPr lang="en-US" sz="2000" i="1" dirty="0" err="1"/>
              <a:t>nghĩ</a:t>
            </a:r>
            <a:r>
              <a:rPr lang="en-US" sz="2000" i="1" dirty="0"/>
              <a:t> </a:t>
            </a:r>
            <a:r>
              <a:rPr lang="en-US" sz="2000" i="1" dirty="0" err="1"/>
              <a:t>gì</a:t>
            </a:r>
            <a:r>
              <a:rPr lang="en-US" sz="2000" i="1" dirty="0"/>
              <a:t> </a:t>
            </a:r>
            <a:r>
              <a:rPr lang="en-US" sz="2000" i="1" dirty="0" err="1"/>
              <a:t>về</a:t>
            </a:r>
            <a:r>
              <a:rPr lang="en-US" sz="2000" i="1" dirty="0"/>
              <a:t> </a:t>
            </a:r>
            <a:r>
              <a:rPr lang="en-US" sz="2000" i="1" dirty="0" err="1"/>
              <a:t>câu</a:t>
            </a:r>
            <a:r>
              <a:rPr lang="en-US" sz="2000" i="1" dirty="0"/>
              <a:t> </a:t>
            </a:r>
            <a:r>
              <a:rPr lang="en-US" sz="2000" i="1" dirty="0" err="1"/>
              <a:t>nói</a:t>
            </a:r>
            <a:r>
              <a:rPr lang="en-US" sz="2000" i="1" dirty="0"/>
              <a:t> </a:t>
            </a:r>
            <a:r>
              <a:rPr lang="en-US" sz="2000" i="1" dirty="0" err="1"/>
              <a:t>này</a:t>
            </a:r>
            <a:r>
              <a:rPr lang="en-US" sz="2000" i="1" dirty="0"/>
              <a:t> </a:t>
            </a:r>
            <a:r>
              <a:rPr lang="en-US" sz="2000" i="1" dirty="0" err="1"/>
              <a:t>của</a:t>
            </a:r>
            <a:r>
              <a:rPr lang="en-US" sz="2000" i="1" dirty="0"/>
              <a:t> </a:t>
            </a:r>
            <a:r>
              <a:rPr lang="en-US" sz="2000" i="1" dirty="0" err="1"/>
              <a:t>Ti</a:t>
            </a:r>
            <a:r>
              <a:rPr lang="vi-VN" sz="2000" i="1" dirty="0"/>
              <a:t>ến Sỉ </a:t>
            </a:r>
            <a:r>
              <a:rPr lang="en-US" sz="2000" i="1" dirty="0"/>
              <a:t>Howard Hendricks:</a:t>
            </a:r>
          </a:p>
          <a:p>
            <a:pPr marL="0" indent="0">
              <a:buNone/>
            </a:pPr>
            <a:endParaRPr lang="en-US" sz="2000" dirty="0"/>
          </a:p>
          <a:p>
            <a:pPr marL="0" indent="0">
              <a:buNone/>
            </a:pPr>
            <a:r>
              <a:rPr lang="en-US" sz="2000" b="1" dirty="0">
                <a:solidFill>
                  <a:srgbClr val="002060"/>
                </a:solidFill>
              </a:rPr>
              <a:t>“</a:t>
            </a:r>
            <a:r>
              <a:rPr lang="en-US" sz="2000" b="1" dirty="0" err="1">
                <a:solidFill>
                  <a:srgbClr val="002060"/>
                </a:solidFill>
              </a:rPr>
              <a:t>Tầm</a:t>
            </a:r>
            <a:r>
              <a:rPr lang="en-US" sz="2000" b="1" dirty="0">
                <a:solidFill>
                  <a:srgbClr val="002060"/>
                </a:solidFill>
              </a:rPr>
              <a:t> </a:t>
            </a:r>
            <a:r>
              <a:rPr lang="en-US" sz="2000" b="1" dirty="0" err="1">
                <a:solidFill>
                  <a:srgbClr val="002060"/>
                </a:solidFill>
              </a:rPr>
              <a:t>cở</a:t>
            </a:r>
            <a:r>
              <a:rPr lang="vi-VN" sz="2000" b="1" dirty="0">
                <a:solidFill>
                  <a:srgbClr val="002060"/>
                </a:solidFill>
              </a:rPr>
              <a:t> của một người </a:t>
            </a:r>
            <a:r>
              <a:rPr lang="en-US" sz="2000" b="1" dirty="0" err="1">
                <a:solidFill>
                  <a:srgbClr val="002060"/>
                </a:solidFill>
              </a:rPr>
              <a:t>trong</a:t>
            </a:r>
            <a:r>
              <a:rPr lang="en-US" sz="2000" b="1" dirty="0">
                <a:solidFill>
                  <a:srgbClr val="002060"/>
                </a:solidFill>
              </a:rPr>
              <a:t> </a:t>
            </a:r>
            <a:r>
              <a:rPr lang="en-US" sz="2000" b="1" dirty="0" err="1">
                <a:solidFill>
                  <a:srgbClr val="002060"/>
                </a:solidFill>
              </a:rPr>
              <a:t>ý</a:t>
            </a:r>
            <a:r>
              <a:rPr lang="en-US" sz="2000" b="1" dirty="0">
                <a:solidFill>
                  <a:srgbClr val="002060"/>
                </a:solidFill>
              </a:rPr>
              <a:t> </a:t>
            </a:r>
            <a:r>
              <a:rPr lang="en-US" sz="2000" b="1" dirty="0" err="1">
                <a:solidFill>
                  <a:srgbClr val="002060"/>
                </a:solidFill>
              </a:rPr>
              <a:t>muốn</a:t>
            </a:r>
            <a:r>
              <a:rPr lang="en-US" sz="2000" b="1" dirty="0">
                <a:solidFill>
                  <a:srgbClr val="002060"/>
                </a:solidFill>
              </a:rPr>
              <a:t> </a:t>
            </a:r>
            <a:r>
              <a:rPr lang="vi-VN" sz="2000" b="1" dirty="0">
                <a:solidFill>
                  <a:srgbClr val="002060"/>
                </a:solidFill>
              </a:rPr>
              <a:t>của ĐCT không chỉ </a:t>
            </a:r>
            <a:r>
              <a:rPr lang="en-US" sz="2000" b="1" dirty="0" err="1">
                <a:solidFill>
                  <a:srgbClr val="002060"/>
                </a:solidFill>
              </a:rPr>
              <a:t>khẳng</a:t>
            </a:r>
            <a:r>
              <a:rPr lang="en-US" sz="2000" b="1" dirty="0">
                <a:solidFill>
                  <a:srgbClr val="002060"/>
                </a:solidFill>
              </a:rPr>
              <a:t> </a:t>
            </a:r>
            <a:r>
              <a:rPr lang="en-US" sz="2000" b="1" dirty="0" err="1">
                <a:solidFill>
                  <a:srgbClr val="002060"/>
                </a:solidFill>
              </a:rPr>
              <a:t>định</a:t>
            </a:r>
            <a:r>
              <a:rPr lang="en-US" sz="2000" b="1" dirty="0">
                <a:solidFill>
                  <a:srgbClr val="002060"/>
                </a:solidFill>
              </a:rPr>
              <a:t> </a:t>
            </a:r>
            <a:r>
              <a:rPr lang="en-US" sz="2000" b="1" dirty="0" err="1">
                <a:solidFill>
                  <a:srgbClr val="002060"/>
                </a:solidFill>
              </a:rPr>
              <a:t>ở</a:t>
            </a:r>
            <a:r>
              <a:rPr lang="en-US" sz="2000" b="1" dirty="0">
                <a:solidFill>
                  <a:srgbClr val="002060"/>
                </a:solidFill>
              </a:rPr>
              <a:t> </a:t>
            </a:r>
            <a:r>
              <a:rPr lang="vi-VN" sz="2000" b="1" dirty="0">
                <a:solidFill>
                  <a:srgbClr val="002060"/>
                </a:solidFill>
              </a:rPr>
              <a:t>mức độ đức tin </a:t>
            </a:r>
            <a:r>
              <a:rPr lang="en-US" sz="2000" b="1" dirty="0" err="1">
                <a:solidFill>
                  <a:srgbClr val="002060"/>
                </a:solidFill>
              </a:rPr>
              <a:t>của</a:t>
            </a:r>
            <a:r>
              <a:rPr lang="en-US" sz="2000" b="1" dirty="0">
                <a:solidFill>
                  <a:srgbClr val="002060"/>
                </a:solidFill>
              </a:rPr>
              <a:t> </a:t>
            </a:r>
            <a:r>
              <a:rPr lang="en-US" sz="2000" b="1" dirty="0" err="1">
                <a:solidFill>
                  <a:srgbClr val="002060"/>
                </a:solidFill>
              </a:rPr>
              <a:t>người</a:t>
            </a:r>
            <a:r>
              <a:rPr lang="en-US" sz="2000" b="1" dirty="0">
                <a:solidFill>
                  <a:srgbClr val="002060"/>
                </a:solidFill>
              </a:rPr>
              <a:t> </a:t>
            </a:r>
            <a:r>
              <a:rPr lang="en-US" sz="2000" b="1" dirty="0" err="1">
                <a:solidFill>
                  <a:srgbClr val="002060"/>
                </a:solidFill>
              </a:rPr>
              <a:t>đó</a:t>
            </a:r>
            <a:r>
              <a:rPr lang="en-US" sz="2000" b="1" dirty="0">
                <a:solidFill>
                  <a:srgbClr val="002060"/>
                </a:solidFill>
              </a:rPr>
              <a:t> </a:t>
            </a:r>
            <a:r>
              <a:rPr lang="en-US" sz="2000" b="1" dirty="0" err="1">
                <a:solidFill>
                  <a:srgbClr val="002060"/>
                </a:solidFill>
              </a:rPr>
              <a:t>không</a:t>
            </a:r>
            <a:r>
              <a:rPr lang="en-US" sz="2000" b="1" dirty="0">
                <a:solidFill>
                  <a:srgbClr val="002060"/>
                </a:solidFill>
              </a:rPr>
              <a:t> </a:t>
            </a:r>
            <a:r>
              <a:rPr lang="en-US" sz="2000" b="1" dirty="0" err="1">
                <a:solidFill>
                  <a:srgbClr val="002060"/>
                </a:solidFill>
              </a:rPr>
              <a:t>thôi</a:t>
            </a:r>
            <a:r>
              <a:rPr lang="vi-VN" sz="2000" b="1" dirty="0">
                <a:solidFill>
                  <a:srgbClr val="002060"/>
                </a:solidFill>
              </a:rPr>
              <a:t>, nhưng</a:t>
            </a:r>
            <a:r>
              <a:rPr lang="en-US" sz="2000" b="1" dirty="0">
                <a:solidFill>
                  <a:srgbClr val="002060"/>
                </a:solidFill>
              </a:rPr>
              <a:t> </a:t>
            </a:r>
            <a:r>
              <a:rPr lang="en-US" sz="2000" b="1" dirty="0" err="1">
                <a:solidFill>
                  <a:srgbClr val="002060"/>
                </a:solidFill>
              </a:rPr>
              <a:t>còn</a:t>
            </a:r>
            <a:r>
              <a:rPr lang="en-US" sz="2000" b="1" dirty="0">
                <a:solidFill>
                  <a:srgbClr val="002060"/>
                </a:solidFill>
              </a:rPr>
              <a:t> </a:t>
            </a:r>
            <a:r>
              <a:rPr lang="en-US" sz="2000" b="1" dirty="0" err="1">
                <a:solidFill>
                  <a:srgbClr val="002060"/>
                </a:solidFill>
              </a:rPr>
              <a:t>ở</a:t>
            </a:r>
            <a:r>
              <a:rPr lang="en-US" sz="2000" b="1" dirty="0">
                <a:solidFill>
                  <a:srgbClr val="002060"/>
                </a:solidFill>
              </a:rPr>
              <a:t> </a:t>
            </a:r>
            <a:r>
              <a:rPr lang="vi-VN" sz="2000" b="1" dirty="0">
                <a:solidFill>
                  <a:srgbClr val="002060"/>
                </a:solidFill>
              </a:rPr>
              <a:t>mức độ</a:t>
            </a:r>
            <a:r>
              <a:rPr lang="en-US" sz="2000" b="1" dirty="0">
                <a:solidFill>
                  <a:srgbClr val="002060"/>
                </a:solidFill>
              </a:rPr>
              <a:t> </a:t>
            </a:r>
            <a:r>
              <a:rPr lang="vi-VN" sz="2000" b="1" dirty="0">
                <a:solidFill>
                  <a:srgbClr val="002060"/>
                </a:solidFill>
              </a:rPr>
              <a:t>sứ mệnh của </a:t>
            </a:r>
            <a:r>
              <a:rPr lang="en-US" sz="2000" b="1" dirty="0" err="1">
                <a:solidFill>
                  <a:srgbClr val="002060"/>
                </a:solidFill>
              </a:rPr>
              <a:t>người</a:t>
            </a:r>
            <a:r>
              <a:rPr lang="en-US" sz="2000" b="1" dirty="0">
                <a:solidFill>
                  <a:srgbClr val="002060"/>
                </a:solidFill>
              </a:rPr>
              <a:t> </a:t>
            </a:r>
            <a:r>
              <a:rPr lang="en-US" sz="2000" b="1" dirty="0" err="1">
                <a:solidFill>
                  <a:srgbClr val="002060"/>
                </a:solidFill>
              </a:rPr>
              <a:t>đó</a:t>
            </a:r>
            <a:r>
              <a:rPr lang="vi-VN" sz="2000" b="1" dirty="0">
                <a:solidFill>
                  <a:srgbClr val="002060"/>
                </a:solidFill>
              </a:rPr>
              <a:t> nữa</a:t>
            </a:r>
            <a:r>
              <a:rPr lang="en-US" sz="2000" b="1" dirty="0">
                <a:solidFill>
                  <a:srgbClr val="002060"/>
                </a:solidFill>
              </a:rPr>
              <a:t>”</a:t>
            </a:r>
            <a:endParaRPr lang="en-US" sz="2000" dirty="0">
              <a:solidFill>
                <a:srgbClr val="002060"/>
              </a:solidFill>
            </a:endParaRPr>
          </a:p>
          <a:p>
            <a:endParaRPr lang="en-US" sz="2000" dirty="0"/>
          </a:p>
          <a:p>
            <a:r>
              <a:rPr lang="en-US" sz="2000" dirty="0"/>
              <a:t>(</a:t>
            </a:r>
            <a:r>
              <a:rPr lang="en-US" sz="2000" dirty="0" err="1"/>
              <a:t>tầm</a:t>
            </a:r>
            <a:r>
              <a:rPr lang="en-US" sz="2000" dirty="0"/>
              <a:t> </a:t>
            </a:r>
            <a:r>
              <a:rPr lang="en-US" sz="2000" dirty="0" err="1"/>
              <a:t>cở</a:t>
            </a:r>
            <a:r>
              <a:rPr lang="en-US" sz="2000" dirty="0"/>
              <a:t>: </a:t>
            </a:r>
            <a:r>
              <a:rPr lang="en-US" sz="2000" dirty="0" err="1"/>
              <a:t>phạm</a:t>
            </a:r>
            <a:r>
              <a:rPr lang="en-US" sz="2000" dirty="0"/>
              <a:t> vi </a:t>
            </a:r>
            <a:r>
              <a:rPr lang="en-US" sz="2000" dirty="0" err="1"/>
              <a:t>ảnh</a:t>
            </a:r>
            <a:r>
              <a:rPr lang="en-US" sz="2000" dirty="0"/>
              <a:t> </a:t>
            </a:r>
            <a:r>
              <a:rPr lang="en-US" sz="2000" dirty="0" err="1"/>
              <a:t>hưởng</a:t>
            </a:r>
            <a:r>
              <a:rPr lang="en-US" sz="2000" dirty="0"/>
              <a:t> </a:t>
            </a:r>
            <a:r>
              <a:rPr lang="en-US" sz="2000" dirty="0" err="1"/>
              <a:t>nhiều</a:t>
            </a:r>
            <a:r>
              <a:rPr lang="en-US" sz="2000" dirty="0"/>
              <a:t> hay </a:t>
            </a:r>
            <a:r>
              <a:rPr lang="en-US" sz="2000" dirty="0" err="1"/>
              <a:t>ít</a:t>
            </a:r>
            <a:r>
              <a:rPr lang="en-US" sz="2000" dirty="0"/>
              <a:t>)</a:t>
            </a:r>
          </a:p>
          <a:p>
            <a:r>
              <a:rPr lang="en-US" sz="2000" dirty="0"/>
              <a:t>(</a:t>
            </a:r>
            <a:r>
              <a:rPr lang="en-US" sz="2000" dirty="0" err="1"/>
              <a:t>mức</a:t>
            </a:r>
            <a:r>
              <a:rPr lang="en-US" sz="2000" dirty="0"/>
              <a:t> </a:t>
            </a:r>
            <a:r>
              <a:rPr lang="en-US" sz="2000" dirty="0" err="1"/>
              <a:t>độ</a:t>
            </a:r>
            <a:r>
              <a:rPr lang="en-US" sz="2000" dirty="0"/>
              <a:t> </a:t>
            </a:r>
            <a:r>
              <a:rPr lang="en-US" sz="2000" dirty="0" err="1"/>
              <a:t>đức</a:t>
            </a:r>
            <a:r>
              <a:rPr lang="en-US" sz="2000" dirty="0"/>
              <a:t> tin: </a:t>
            </a:r>
            <a:r>
              <a:rPr lang="en-US" sz="2000" dirty="0" err="1"/>
              <a:t>về</a:t>
            </a:r>
            <a:r>
              <a:rPr lang="en-US" sz="2000" dirty="0"/>
              <a:t> </a:t>
            </a:r>
            <a:r>
              <a:rPr lang="en-US" sz="2000" dirty="0" err="1"/>
              <a:t>sự</a:t>
            </a:r>
            <a:r>
              <a:rPr lang="en-US" sz="2000" dirty="0"/>
              <a:t> </a:t>
            </a:r>
            <a:r>
              <a:rPr lang="en-US" sz="2000" dirty="0" err="1"/>
              <a:t>hiểu</a:t>
            </a:r>
            <a:r>
              <a:rPr lang="en-US" sz="2000" dirty="0"/>
              <a:t> </a:t>
            </a:r>
            <a:r>
              <a:rPr lang="en-US" sz="2000" dirty="0" err="1"/>
              <a:t>biết</a:t>
            </a:r>
            <a:r>
              <a:rPr lang="en-US" sz="2000" dirty="0"/>
              <a:t> </a:t>
            </a:r>
            <a:r>
              <a:rPr lang="en-US" sz="2000" dirty="0" err="1"/>
              <a:t>Lời</a:t>
            </a:r>
            <a:r>
              <a:rPr lang="en-US" sz="2000" dirty="0"/>
              <a:t> </a:t>
            </a:r>
            <a:r>
              <a:rPr lang="en-US" sz="2000" dirty="0" err="1"/>
              <a:t>Chúa</a:t>
            </a:r>
            <a:r>
              <a:rPr lang="en-US" sz="2000" dirty="0"/>
              <a:t> </a:t>
            </a:r>
            <a:r>
              <a:rPr lang="en-US" sz="2000" dirty="0" err="1"/>
              <a:t>và</a:t>
            </a:r>
            <a:r>
              <a:rPr lang="en-US" sz="2000" dirty="0"/>
              <a:t> </a:t>
            </a:r>
            <a:r>
              <a:rPr lang="en-US" sz="2000" dirty="0" err="1"/>
              <a:t>kinh</a:t>
            </a:r>
            <a:r>
              <a:rPr lang="en-US" sz="2000" dirty="0"/>
              <a:t> </a:t>
            </a:r>
            <a:r>
              <a:rPr lang="en-US" sz="2000" dirty="0" err="1"/>
              <a:t>nghiệm</a:t>
            </a:r>
            <a:r>
              <a:rPr lang="en-US" sz="2000" dirty="0"/>
              <a:t> </a:t>
            </a:r>
            <a:r>
              <a:rPr lang="en-US" sz="2000" dirty="0" err="1"/>
              <a:t>theo</a:t>
            </a:r>
            <a:r>
              <a:rPr lang="en-US" sz="2000" dirty="0"/>
              <a:t> </a:t>
            </a:r>
            <a:r>
              <a:rPr lang="en-US" sz="2000" dirty="0" err="1"/>
              <a:t>Chúa</a:t>
            </a:r>
            <a:r>
              <a:rPr lang="en-US" sz="2000" dirty="0"/>
              <a:t>)</a:t>
            </a:r>
          </a:p>
          <a:p>
            <a:r>
              <a:rPr lang="en-US" sz="2000" dirty="0"/>
              <a:t>(</a:t>
            </a:r>
            <a:r>
              <a:rPr lang="en-US" sz="2000" dirty="0" err="1"/>
              <a:t>mức</a:t>
            </a:r>
            <a:r>
              <a:rPr lang="en-US" sz="2000" dirty="0"/>
              <a:t> </a:t>
            </a:r>
            <a:r>
              <a:rPr lang="en-US" sz="2000" dirty="0" err="1"/>
              <a:t>độ</a:t>
            </a:r>
            <a:r>
              <a:rPr lang="en-US" sz="2000" dirty="0"/>
              <a:t> </a:t>
            </a:r>
            <a:r>
              <a:rPr lang="en-US" sz="2000" dirty="0" err="1"/>
              <a:t>sứ</a:t>
            </a:r>
            <a:r>
              <a:rPr lang="en-US" sz="2000" dirty="0"/>
              <a:t> </a:t>
            </a:r>
            <a:r>
              <a:rPr lang="en-US" sz="2000" dirty="0" err="1"/>
              <a:t>mệnh</a:t>
            </a:r>
            <a:r>
              <a:rPr lang="en-US" sz="2000" dirty="0"/>
              <a:t>: </a:t>
            </a:r>
            <a:r>
              <a:rPr lang="en-US" sz="2000" dirty="0" err="1"/>
              <a:t>về</a:t>
            </a:r>
            <a:r>
              <a:rPr lang="en-US" sz="2000" dirty="0"/>
              <a:t> </a:t>
            </a:r>
            <a:r>
              <a:rPr lang="en-US" sz="2000" dirty="0" err="1"/>
              <a:t>sự</a:t>
            </a:r>
            <a:r>
              <a:rPr lang="en-US" sz="2000" dirty="0"/>
              <a:t> </a:t>
            </a:r>
            <a:r>
              <a:rPr lang="en-US" sz="2000" dirty="0" err="1"/>
              <a:t>dấn</a:t>
            </a:r>
            <a:r>
              <a:rPr lang="en-US" sz="2000" dirty="0"/>
              <a:t> </a:t>
            </a:r>
            <a:r>
              <a:rPr lang="en-US" sz="2000" dirty="0" err="1"/>
              <a:t>thân</a:t>
            </a:r>
            <a:r>
              <a:rPr lang="en-US" sz="2000" dirty="0"/>
              <a:t> </a:t>
            </a:r>
            <a:r>
              <a:rPr lang="en-US" sz="2000" dirty="0" err="1"/>
              <a:t>phục</a:t>
            </a:r>
            <a:r>
              <a:rPr lang="en-US" sz="2000" dirty="0"/>
              <a:t> </a:t>
            </a:r>
            <a:r>
              <a:rPr lang="en-US" sz="2000" dirty="0" err="1"/>
              <a:t>vụ</a:t>
            </a:r>
            <a:r>
              <a:rPr lang="en-US" sz="2000" dirty="0"/>
              <a:t>)</a:t>
            </a:r>
          </a:p>
          <a:p>
            <a:endParaRPr lang="en-US" sz="2000" dirty="0"/>
          </a:p>
        </p:txBody>
      </p:sp>
      <p:sp>
        <p:nvSpPr>
          <p:cNvPr id="10" name="Rectangle 9">
            <a:extLst>
              <a:ext uri="{FF2B5EF4-FFF2-40B4-BE49-F238E27FC236}">
                <a16:creationId xmlns:a16="http://schemas.microsoft.com/office/drawing/2014/main" id="{CD1AAA2C-FBBE-42AA-B869-31D524B765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6112341"/>
            <a:ext cx="1050645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5F937BBF-9326-4230-AB1B-F1795E3505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916936" y="4000284"/>
            <a:ext cx="54864" cy="42062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899644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F769534-C285-DF40-B73D-9D5B263C2346}"/>
              </a:ext>
            </a:extLst>
          </p:cNvPr>
          <p:cNvSpPr>
            <a:spLocks noGrp="1"/>
          </p:cNvSpPr>
          <p:nvPr>
            <p:ph type="title"/>
          </p:nvPr>
        </p:nvSpPr>
        <p:spPr>
          <a:xfrm>
            <a:off x="1069848" y="798394"/>
            <a:ext cx="4730451" cy="1637730"/>
          </a:xfrm>
        </p:spPr>
        <p:txBody>
          <a:bodyPr>
            <a:normAutofit/>
          </a:bodyPr>
          <a:lstStyle/>
          <a:p>
            <a:r>
              <a:rPr lang="en-US" sz="4400" dirty="0" err="1"/>
              <a:t>Trả</a:t>
            </a:r>
            <a:r>
              <a:rPr lang="en-US" sz="4400" dirty="0"/>
              <a:t> </a:t>
            </a:r>
            <a:r>
              <a:rPr lang="en-US" sz="4400" dirty="0" err="1"/>
              <a:t>Lời</a:t>
            </a:r>
            <a:r>
              <a:rPr lang="en-US" sz="4400" dirty="0"/>
              <a:t> </a:t>
            </a:r>
            <a:r>
              <a:rPr lang="en-US" sz="4400" dirty="0" err="1"/>
              <a:t>Câu</a:t>
            </a:r>
            <a:r>
              <a:rPr lang="en-US" sz="4400" dirty="0"/>
              <a:t> </a:t>
            </a:r>
            <a:r>
              <a:rPr lang="en-US" sz="4400" dirty="0" err="1"/>
              <a:t>hỏi</a:t>
            </a:r>
            <a:r>
              <a:rPr lang="en-US" sz="4400" dirty="0"/>
              <a:t> </a:t>
            </a:r>
          </a:p>
        </p:txBody>
      </p:sp>
      <p:sp>
        <p:nvSpPr>
          <p:cNvPr id="5" name="Content Placeholder 4">
            <a:extLst>
              <a:ext uri="{FF2B5EF4-FFF2-40B4-BE49-F238E27FC236}">
                <a16:creationId xmlns:a16="http://schemas.microsoft.com/office/drawing/2014/main" id="{D2A836F9-B4FB-9E4E-B9F9-835A8C1D47B3}"/>
              </a:ext>
            </a:extLst>
          </p:cNvPr>
          <p:cNvSpPr>
            <a:spLocks noGrp="1"/>
          </p:cNvSpPr>
          <p:nvPr>
            <p:ph idx="1"/>
          </p:nvPr>
        </p:nvSpPr>
        <p:spPr>
          <a:xfrm>
            <a:off x="1069848" y="2578608"/>
            <a:ext cx="4730451" cy="3593592"/>
          </a:xfrm>
        </p:spPr>
        <p:txBody>
          <a:bodyPr>
            <a:normAutofit/>
          </a:bodyPr>
          <a:lstStyle/>
          <a:p>
            <a:pPr marL="0" indent="0">
              <a:buNone/>
            </a:pPr>
            <a:r>
              <a:rPr lang="en-US" sz="1800" b="1" dirty="0"/>
              <a:t>Qua Za-</a:t>
            </a:r>
            <a:r>
              <a:rPr lang="en-US" sz="1800" b="1" dirty="0" err="1"/>
              <a:t>lô</a:t>
            </a:r>
            <a:r>
              <a:rPr lang="en-US" sz="1800" b="1" dirty="0"/>
              <a:t>: Quang Nguyen, 0869871130</a:t>
            </a:r>
            <a:endParaRPr lang="en-US" sz="1800" dirty="0"/>
          </a:p>
          <a:p>
            <a:pPr marL="0" indent="0">
              <a:buNone/>
            </a:pPr>
            <a:r>
              <a:rPr lang="en-US" sz="1800" dirty="0" err="1"/>
              <a:t>Hoặc</a:t>
            </a:r>
            <a:r>
              <a:rPr lang="en-US" sz="1800" dirty="0"/>
              <a:t> E-mail </a:t>
            </a:r>
            <a:r>
              <a:rPr lang="en-US" sz="1800" dirty="0" err="1"/>
              <a:t>về</a:t>
            </a:r>
            <a:r>
              <a:rPr lang="en-US" sz="1800" dirty="0"/>
              <a:t>: </a:t>
            </a:r>
            <a:r>
              <a:rPr lang="en-US" sz="1800" b="1" dirty="0">
                <a:hlinkClick r:id="rId3"/>
              </a:rPr>
              <a:t>awana.vn@gmail.com</a:t>
            </a:r>
            <a:endParaRPr lang="en-US" sz="1800" b="1" dirty="0"/>
          </a:p>
          <a:p>
            <a:pPr marL="0" indent="0">
              <a:buNone/>
            </a:pPr>
            <a:endParaRPr lang="en-US" sz="1800" b="1" dirty="0"/>
          </a:p>
          <a:p>
            <a:pPr marL="0" indent="0">
              <a:buNone/>
            </a:pPr>
            <a:r>
              <a:rPr lang="en-US" sz="1800" b="1" dirty="0" err="1"/>
              <a:t>Các</a:t>
            </a:r>
            <a:r>
              <a:rPr lang="en-US" sz="1800" b="1" dirty="0"/>
              <a:t> </a:t>
            </a:r>
            <a:r>
              <a:rPr lang="en-US" sz="1800" b="1" dirty="0" err="1"/>
              <a:t>học</a:t>
            </a:r>
            <a:r>
              <a:rPr lang="en-US" sz="1800" b="1" dirty="0"/>
              <a:t> </a:t>
            </a:r>
            <a:r>
              <a:rPr lang="en-US" sz="1800" b="1" dirty="0" err="1"/>
              <a:t>viên</a:t>
            </a:r>
            <a:r>
              <a:rPr lang="en-US" sz="1800" b="1" dirty="0"/>
              <a:t> </a:t>
            </a:r>
            <a:r>
              <a:rPr lang="en-US" sz="1800" b="1" dirty="0" err="1"/>
              <a:t>đăng</a:t>
            </a:r>
            <a:r>
              <a:rPr lang="en-US" sz="1800" b="1" dirty="0"/>
              <a:t> </a:t>
            </a:r>
            <a:r>
              <a:rPr lang="en-US" sz="1800" b="1" dirty="0" err="1"/>
              <a:t>ký</a:t>
            </a:r>
            <a:r>
              <a:rPr lang="en-US" sz="1800" b="1" dirty="0"/>
              <a:t> </a:t>
            </a:r>
            <a:r>
              <a:rPr lang="en-US" sz="1800" b="1" dirty="0" err="1"/>
              <a:t>để</a:t>
            </a:r>
            <a:r>
              <a:rPr lang="en-US" sz="1800" b="1" dirty="0"/>
              <a:t> </a:t>
            </a:r>
            <a:r>
              <a:rPr lang="en-US" sz="1800" b="1" dirty="0" err="1"/>
              <a:t>được</a:t>
            </a:r>
            <a:r>
              <a:rPr lang="en-US" sz="1800" b="1" dirty="0"/>
              <a:t> </a:t>
            </a:r>
            <a:r>
              <a:rPr lang="en-US" sz="1800" b="1" dirty="0" err="1"/>
              <a:t>cấp</a:t>
            </a:r>
            <a:r>
              <a:rPr lang="en-US" sz="1800" b="1" dirty="0"/>
              <a:t> </a:t>
            </a:r>
            <a:r>
              <a:rPr lang="en-US" sz="1800" b="1" dirty="0" err="1"/>
              <a:t>chứng</a:t>
            </a:r>
            <a:r>
              <a:rPr lang="en-US" sz="1800" b="1" dirty="0"/>
              <a:t> </a:t>
            </a:r>
            <a:r>
              <a:rPr lang="en-US" sz="1800" b="1" dirty="0" err="1"/>
              <a:t>chỉ</a:t>
            </a:r>
            <a:r>
              <a:rPr lang="en-US" sz="1800" b="1" dirty="0"/>
              <a:t> </a:t>
            </a:r>
            <a:r>
              <a:rPr lang="en-US" sz="1800" b="1" dirty="0" err="1"/>
              <a:t>phải</a:t>
            </a:r>
            <a:r>
              <a:rPr lang="en-US" sz="1800" b="1" dirty="0"/>
              <a:t> </a:t>
            </a:r>
            <a:r>
              <a:rPr lang="en-US" sz="1800" b="1" dirty="0" err="1"/>
              <a:t>trả</a:t>
            </a:r>
            <a:r>
              <a:rPr lang="en-US" sz="1800" b="1" dirty="0"/>
              <a:t> </a:t>
            </a:r>
            <a:r>
              <a:rPr lang="en-US" sz="1800" b="1" dirty="0" err="1"/>
              <a:t>lời</a:t>
            </a:r>
            <a:r>
              <a:rPr lang="en-US" sz="1800" b="1" dirty="0"/>
              <a:t> </a:t>
            </a:r>
            <a:r>
              <a:rPr lang="en-US" sz="1800" b="1" dirty="0" err="1"/>
              <a:t>câu</a:t>
            </a:r>
            <a:r>
              <a:rPr lang="en-US" sz="1800" b="1" dirty="0"/>
              <a:t> </a:t>
            </a:r>
            <a:r>
              <a:rPr lang="en-US" sz="1800" b="1" dirty="0" err="1"/>
              <a:t>hỏi</a:t>
            </a:r>
            <a:r>
              <a:rPr lang="en-US" sz="1800" b="1" dirty="0"/>
              <a:t> </a:t>
            </a:r>
            <a:r>
              <a:rPr lang="en-US" sz="1800" b="1" dirty="0" err="1"/>
              <a:t>sau</a:t>
            </a:r>
            <a:r>
              <a:rPr lang="en-US" sz="1800" b="1" dirty="0"/>
              <a:t> </a:t>
            </a:r>
            <a:r>
              <a:rPr lang="en-US" sz="1800" b="1" dirty="0" err="1"/>
              <a:t>mỗi</a:t>
            </a:r>
            <a:r>
              <a:rPr lang="en-US" sz="1800" b="1" dirty="0"/>
              <a:t> </a:t>
            </a:r>
            <a:r>
              <a:rPr lang="en-US" sz="1800" b="1" dirty="0" err="1"/>
              <a:t>bài</a:t>
            </a:r>
            <a:r>
              <a:rPr lang="en-US" sz="1800" b="1" dirty="0"/>
              <a:t> </a:t>
            </a:r>
            <a:r>
              <a:rPr lang="en-US" sz="1800" b="1" dirty="0" err="1"/>
              <a:t>học</a:t>
            </a:r>
            <a:r>
              <a:rPr lang="en-US" sz="1800" b="1" dirty="0"/>
              <a:t> </a:t>
            </a:r>
            <a:r>
              <a:rPr lang="en-US" sz="1800" b="1" dirty="0" err="1"/>
              <a:t>và</a:t>
            </a:r>
            <a:r>
              <a:rPr lang="en-US" sz="1800" b="1" dirty="0"/>
              <a:t> </a:t>
            </a:r>
            <a:r>
              <a:rPr lang="en-US" sz="1800" b="1" dirty="0" err="1"/>
              <a:t>đã</a:t>
            </a:r>
            <a:r>
              <a:rPr lang="en-US" sz="1800" b="1" dirty="0"/>
              <a:t> </a:t>
            </a:r>
            <a:r>
              <a:rPr lang="en-US" sz="1800" b="1" dirty="0" err="1"/>
              <a:t>có</a:t>
            </a:r>
            <a:r>
              <a:rPr lang="en-US" sz="1800" b="1" dirty="0"/>
              <a:t> </a:t>
            </a:r>
            <a:r>
              <a:rPr lang="en-US" sz="1800" b="1" dirty="0" err="1"/>
              <a:t>chứng</a:t>
            </a:r>
            <a:r>
              <a:rPr lang="en-US" sz="1800" b="1" dirty="0"/>
              <a:t> </a:t>
            </a:r>
            <a:r>
              <a:rPr lang="en-US" sz="1800" b="1" dirty="0" err="1"/>
              <a:t>chỉ</a:t>
            </a:r>
            <a:r>
              <a:rPr lang="en-US" sz="1800" b="1" dirty="0"/>
              <a:t> </a:t>
            </a:r>
            <a:r>
              <a:rPr lang="en-US" sz="1800" b="1" dirty="0" err="1"/>
              <a:t>một</a:t>
            </a:r>
            <a:r>
              <a:rPr lang="en-US" sz="1800" b="1" dirty="0"/>
              <a:t> </a:t>
            </a:r>
            <a:r>
              <a:rPr lang="en-US" sz="1800" b="1" dirty="0" err="1"/>
              <a:t>trong</a:t>
            </a:r>
            <a:r>
              <a:rPr lang="en-US" sz="1800" b="1" dirty="0"/>
              <a:t> </a:t>
            </a:r>
            <a:r>
              <a:rPr lang="en-US" sz="1800" b="1" dirty="0" err="1"/>
              <a:t>hai</a:t>
            </a:r>
            <a:r>
              <a:rPr lang="en-US" sz="1800" b="1" dirty="0"/>
              <a:t> </a:t>
            </a:r>
            <a:r>
              <a:rPr lang="en-US" sz="1800" b="1" dirty="0" err="1"/>
              <a:t>môn</a:t>
            </a:r>
            <a:r>
              <a:rPr lang="en-US" sz="1800" b="1" dirty="0"/>
              <a:t> </a:t>
            </a:r>
            <a:r>
              <a:rPr lang="en-US" sz="1800" b="1" dirty="0" err="1"/>
              <a:t>đã</a:t>
            </a:r>
            <a:r>
              <a:rPr lang="en-US" sz="1800" b="1" dirty="0"/>
              <a:t> </a:t>
            </a:r>
            <a:r>
              <a:rPr lang="en-US" sz="1800" b="1" dirty="0" err="1"/>
              <a:t>dạy</a:t>
            </a:r>
            <a:r>
              <a:rPr lang="en-US" sz="1800" b="1" dirty="0"/>
              <a:t> </a:t>
            </a:r>
            <a:r>
              <a:rPr lang="en-US" sz="1800" b="1" dirty="0" err="1"/>
              <a:t>trong</a:t>
            </a:r>
            <a:r>
              <a:rPr lang="en-US" sz="1800" b="1" dirty="0"/>
              <a:t> </a:t>
            </a:r>
            <a:r>
              <a:rPr lang="en-US" sz="1800" b="1" dirty="0" err="1"/>
              <a:t>năm</a:t>
            </a:r>
            <a:r>
              <a:rPr lang="en-US" sz="1800" b="1" dirty="0"/>
              <a:t> 2021:</a:t>
            </a:r>
          </a:p>
          <a:p>
            <a:pPr algn="ctr">
              <a:buFont typeface="Wingdings" pitchFamily="2" charset="2"/>
              <a:buChar char="v"/>
            </a:pPr>
            <a:r>
              <a:rPr lang="en-US" sz="1800" b="1" dirty="0" err="1"/>
              <a:t>Lãnh</a:t>
            </a:r>
            <a:r>
              <a:rPr lang="en-US" sz="1800" b="1" dirty="0"/>
              <a:t> </a:t>
            </a:r>
            <a:r>
              <a:rPr lang="en-US" sz="1800" b="1" dirty="0" err="1"/>
              <a:t>Đạo</a:t>
            </a:r>
            <a:r>
              <a:rPr lang="en-US" sz="1800" b="1" dirty="0"/>
              <a:t> </a:t>
            </a:r>
            <a:r>
              <a:rPr lang="en-US" sz="1800" b="1" dirty="0" err="1"/>
              <a:t>Chân</a:t>
            </a:r>
            <a:r>
              <a:rPr lang="en-US" sz="1800" b="1" dirty="0"/>
              <a:t> </a:t>
            </a:r>
            <a:r>
              <a:rPr lang="en-US" sz="1800" b="1" dirty="0" err="1"/>
              <a:t>Chính</a:t>
            </a:r>
            <a:endParaRPr lang="en-US" sz="1800" b="1" dirty="0"/>
          </a:p>
          <a:p>
            <a:pPr algn="ctr">
              <a:buFont typeface="Wingdings" pitchFamily="2" charset="2"/>
              <a:buChar char="v"/>
            </a:pPr>
            <a:r>
              <a:rPr lang="en-US" sz="1800" b="1" dirty="0" err="1"/>
              <a:t>Lãnh</a:t>
            </a:r>
            <a:r>
              <a:rPr lang="en-US" sz="1800" b="1" dirty="0"/>
              <a:t> </a:t>
            </a:r>
            <a:r>
              <a:rPr lang="en-US" sz="1800" b="1" dirty="0" err="1"/>
              <a:t>Đạo</a:t>
            </a:r>
            <a:r>
              <a:rPr lang="en-US" sz="1800" b="1" dirty="0"/>
              <a:t> </a:t>
            </a:r>
            <a:r>
              <a:rPr lang="en-US" sz="1800" b="1" dirty="0" err="1"/>
              <a:t>Thuộc</a:t>
            </a:r>
            <a:r>
              <a:rPr lang="en-US" sz="1800" b="1" dirty="0"/>
              <a:t> Linh</a:t>
            </a:r>
          </a:p>
          <a:p>
            <a:pPr marL="0" indent="0">
              <a:buNone/>
            </a:pPr>
            <a:endParaRPr lang="en-US" sz="1800" b="1" dirty="0"/>
          </a:p>
          <a:p>
            <a:pPr lvl="1"/>
            <a:endParaRPr lang="en-US" dirty="0"/>
          </a:p>
          <a:p>
            <a:pPr marL="457200" lvl="1" indent="0">
              <a:buNone/>
            </a:pPr>
            <a:endParaRPr lang="en-US" dirty="0"/>
          </a:p>
        </p:txBody>
      </p:sp>
      <p:pic>
        <p:nvPicPr>
          <p:cNvPr id="9" name="Graphic 8" descr="Checkmark">
            <a:extLst>
              <a:ext uri="{FF2B5EF4-FFF2-40B4-BE49-F238E27FC236}">
                <a16:creationId xmlns:a16="http://schemas.microsoft.com/office/drawing/2014/main" id="{276C7085-641F-40C5-8B8F-F23E4E69E1D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658215" y="1557471"/>
            <a:ext cx="3613168" cy="3613168"/>
          </a:xfrm>
          <a:prstGeom prst="rect">
            <a:avLst/>
          </a:prstGeom>
        </p:spPr>
      </p:pic>
    </p:spTree>
    <p:extLst>
      <p:ext uri="{BB962C8B-B14F-4D97-AF65-F5344CB8AC3E}">
        <p14:creationId xmlns:p14="http://schemas.microsoft.com/office/powerpoint/2010/main" val="24369818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B5416EBC-B41E-4F8A-BE9F-07301B682C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0" name="Rectangle 19">
            <a:extLst>
              <a:ext uri="{FF2B5EF4-FFF2-40B4-BE49-F238E27FC236}">
                <a16:creationId xmlns:a16="http://schemas.microsoft.com/office/drawing/2014/main" id="{AFF79527-C7F1-4E06-8126-A8E8C5FEBF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9685F590-30EB-F644-81B9-22F8CCBE05E0}"/>
              </a:ext>
            </a:extLst>
          </p:cNvPr>
          <p:cNvSpPr>
            <a:spLocks noGrp="1"/>
          </p:cNvSpPr>
          <p:nvPr>
            <p:ph type="title"/>
          </p:nvPr>
        </p:nvSpPr>
        <p:spPr>
          <a:xfrm>
            <a:off x="837127" y="1455313"/>
            <a:ext cx="1751527" cy="3979572"/>
          </a:xfrm>
        </p:spPr>
        <p:txBody>
          <a:bodyPr anchor="t">
            <a:normAutofit fontScale="90000"/>
          </a:bodyPr>
          <a:lstStyle/>
          <a:p>
            <a:r>
              <a:rPr lang="en-US" sz="3600" dirty="0" err="1"/>
              <a:t>Sứ</a:t>
            </a:r>
            <a:r>
              <a:rPr lang="en-US" sz="3600" dirty="0"/>
              <a:t> </a:t>
            </a:r>
            <a:r>
              <a:rPr lang="en-US" sz="3600" dirty="0" err="1"/>
              <a:t>mạng-Chức</a:t>
            </a:r>
            <a:r>
              <a:rPr lang="en-US" sz="3600" dirty="0"/>
              <a:t> </a:t>
            </a:r>
            <a:r>
              <a:rPr lang="en-US" sz="3600" dirty="0" err="1"/>
              <a:t>vụ</a:t>
            </a:r>
            <a:br>
              <a:rPr lang="en-US" sz="3600" dirty="0"/>
            </a:br>
            <a:r>
              <a:rPr lang="en-US" sz="3600" dirty="0" err="1"/>
              <a:t>được</a:t>
            </a:r>
            <a:r>
              <a:rPr lang="en-US" sz="3600" dirty="0"/>
              <a:t> </a:t>
            </a:r>
            <a:br>
              <a:rPr lang="en-US" sz="3600" dirty="0"/>
            </a:br>
            <a:r>
              <a:rPr lang="en-US" sz="3600" dirty="0" err="1"/>
              <a:t>sai</a:t>
            </a:r>
            <a:r>
              <a:rPr lang="en-US" sz="3600" dirty="0"/>
              <a:t> </a:t>
            </a:r>
            <a:r>
              <a:rPr lang="en-US" sz="3600" dirty="0" err="1"/>
              <a:t>đi</a:t>
            </a:r>
            <a:r>
              <a:rPr lang="en-US" sz="3600" dirty="0"/>
              <a:t> </a:t>
            </a:r>
            <a:r>
              <a:rPr lang="en-US" sz="3600" dirty="0" err="1"/>
              <a:t>trong</a:t>
            </a:r>
            <a:r>
              <a:rPr lang="en-US" sz="3600" dirty="0"/>
              <a:t> </a:t>
            </a:r>
            <a:r>
              <a:rPr lang="en-US" sz="3600" dirty="0" err="1"/>
              <a:t>Kinh</a:t>
            </a:r>
            <a:r>
              <a:rPr lang="en-US" sz="3600" dirty="0"/>
              <a:t> </a:t>
            </a:r>
            <a:r>
              <a:rPr lang="en-US" sz="3600" dirty="0" err="1"/>
              <a:t>Thánh</a:t>
            </a:r>
            <a:endParaRPr lang="en-US" sz="3600" dirty="0"/>
          </a:p>
        </p:txBody>
      </p:sp>
      <p:sp>
        <p:nvSpPr>
          <p:cNvPr id="22" name="Rectangle 21">
            <a:extLst>
              <a:ext uri="{FF2B5EF4-FFF2-40B4-BE49-F238E27FC236}">
                <a16:creationId xmlns:a16="http://schemas.microsoft.com/office/drawing/2014/main" id="{55986208-8A53-4E92-9197-6B57BCCB2F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5" name="Content Placeholder 2">
            <a:extLst>
              <a:ext uri="{FF2B5EF4-FFF2-40B4-BE49-F238E27FC236}">
                <a16:creationId xmlns:a16="http://schemas.microsoft.com/office/drawing/2014/main" id="{1C299DA7-0138-48CE-ADDB-C8B207B6A15A}"/>
              </a:ext>
            </a:extLst>
          </p:cNvPr>
          <p:cNvGraphicFramePr>
            <a:graphicFrameLocks noGrp="1"/>
          </p:cNvGraphicFramePr>
          <p:nvPr>
            <p:ph idx="1"/>
            <p:extLst>
              <p:ext uri="{D42A27DB-BD31-4B8C-83A1-F6EECF244321}">
                <p14:modId xmlns:p14="http://schemas.microsoft.com/office/powerpoint/2010/main" val="950731251"/>
              </p:ext>
            </p:extLst>
          </p:nvPr>
        </p:nvGraphicFramePr>
        <p:xfrm>
          <a:off x="2857500" y="640080"/>
          <a:ext cx="8837677" cy="55778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62783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D06CE56-3881-4ADA-8CEF-D18B02C24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79F3C543-62EC-4433-9C93-A2CD8764E9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Freeform: Shape 12">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chemeClr val="tx2">
                <a:lumMod val="10000"/>
                <a:lumOff val="90000"/>
              </a:schemeClr>
            </a:solidFill>
          </a:ln>
          <a:effectLst>
            <a:outerShdw blurRad="63500" sx="102000" sy="102000" algn="ctr" rotWithShape="0">
              <a:schemeClr val="bg1">
                <a:lumMod val="85000"/>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5" name="Freeform: Shape 14">
            <a:extLst>
              <a:ext uri="{FF2B5EF4-FFF2-40B4-BE49-F238E27FC236}">
                <a16:creationId xmlns:a16="http://schemas.microsoft.com/office/drawing/2014/main" id="{9C45F024-2468-4D8A-9E11-BB2B1E0A3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A5D5016-2BED-7644-ADA0-9F63BC066A37}"/>
              </a:ext>
            </a:extLst>
          </p:cNvPr>
          <p:cNvSpPr>
            <a:spLocks noGrp="1"/>
          </p:cNvSpPr>
          <p:nvPr>
            <p:ph type="title"/>
          </p:nvPr>
        </p:nvSpPr>
        <p:spPr>
          <a:xfrm>
            <a:off x="1524003" y="1999615"/>
            <a:ext cx="9144000" cy="2764028"/>
          </a:xfrm>
        </p:spPr>
        <p:txBody>
          <a:bodyPr vert="horz" lIns="91440" tIns="45720" rIns="91440" bIns="45720" rtlCol="0" anchor="ctr">
            <a:normAutofit/>
          </a:bodyPr>
          <a:lstStyle/>
          <a:p>
            <a:pPr algn="ctr"/>
            <a:r>
              <a:rPr lang="en-US" sz="7200"/>
              <a:t>Tại sao Cơ đốc nhân phải có sứ mạng?</a:t>
            </a:r>
          </a:p>
        </p:txBody>
      </p:sp>
      <p:sp>
        <p:nvSpPr>
          <p:cNvPr id="17" name="Rectangle 16">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11301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79BB35BC-D5C2-4C8B-A22A-A71E619191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CCAD532-FAC0-B342-9802-A5D8F5310DCA}"/>
              </a:ext>
            </a:extLst>
          </p:cNvPr>
          <p:cNvSpPr>
            <a:spLocks noGrp="1"/>
          </p:cNvSpPr>
          <p:nvPr>
            <p:ph type="title"/>
          </p:nvPr>
        </p:nvSpPr>
        <p:spPr>
          <a:xfrm>
            <a:off x="6513788" y="365125"/>
            <a:ext cx="4840010" cy="1807305"/>
          </a:xfrm>
        </p:spPr>
        <p:txBody>
          <a:bodyPr>
            <a:normAutofit/>
          </a:bodyPr>
          <a:lstStyle/>
          <a:p>
            <a:r>
              <a:rPr lang="en-US" dirty="0">
                <a:latin typeface="American Typewriter" panose="02090604020004020304" pitchFamily="18" charset="77"/>
              </a:rPr>
              <a:t>1. </a:t>
            </a:r>
            <a:r>
              <a:rPr lang="en-US" dirty="0" err="1">
                <a:latin typeface="American Typewriter" panose="02090604020004020304" pitchFamily="18" charset="77"/>
              </a:rPr>
              <a:t>Vì</a:t>
            </a:r>
            <a:r>
              <a:rPr lang="en-US" dirty="0">
                <a:latin typeface="American Typewriter" panose="02090604020004020304" pitchFamily="18" charset="77"/>
              </a:rPr>
              <a:t> </a:t>
            </a:r>
            <a:r>
              <a:rPr lang="en-US" dirty="0" err="1">
                <a:latin typeface="American Typewriter" panose="02090604020004020304" pitchFamily="18" charset="77"/>
              </a:rPr>
              <a:t>Đức</a:t>
            </a:r>
            <a:r>
              <a:rPr lang="en-US" dirty="0">
                <a:latin typeface="American Typewriter" panose="02090604020004020304" pitchFamily="18" charset="77"/>
              </a:rPr>
              <a:t> </a:t>
            </a:r>
            <a:r>
              <a:rPr lang="en-US" dirty="0" err="1">
                <a:latin typeface="American Typewriter" panose="02090604020004020304" pitchFamily="18" charset="77"/>
              </a:rPr>
              <a:t>Chúa</a:t>
            </a:r>
            <a:r>
              <a:rPr lang="en-US" dirty="0">
                <a:latin typeface="American Typewriter" panose="02090604020004020304" pitchFamily="18" charset="77"/>
              </a:rPr>
              <a:t> </a:t>
            </a:r>
            <a:r>
              <a:rPr lang="en-US" dirty="0" err="1">
                <a:latin typeface="American Typewriter" panose="02090604020004020304" pitchFamily="18" charset="77"/>
              </a:rPr>
              <a:t>Trời</a:t>
            </a:r>
            <a:r>
              <a:rPr lang="en-US" dirty="0">
                <a:latin typeface="American Typewriter" panose="02090604020004020304" pitchFamily="18" charset="77"/>
              </a:rPr>
              <a:t> </a:t>
            </a:r>
            <a:r>
              <a:rPr lang="en-US" dirty="0" err="1">
                <a:latin typeface="American Typewriter" panose="02090604020004020304" pitchFamily="18" charset="77"/>
              </a:rPr>
              <a:t>là</a:t>
            </a:r>
            <a:r>
              <a:rPr lang="en-US" dirty="0">
                <a:latin typeface="American Typewriter" panose="02090604020004020304" pitchFamily="18" charset="77"/>
              </a:rPr>
              <a:t> </a:t>
            </a:r>
            <a:r>
              <a:rPr lang="en-US" dirty="0" err="1">
                <a:latin typeface="American Typewriter" panose="02090604020004020304" pitchFamily="18" charset="77"/>
              </a:rPr>
              <a:t>Chúa</a:t>
            </a:r>
            <a:r>
              <a:rPr lang="en-US" dirty="0">
                <a:latin typeface="American Typewriter" panose="02090604020004020304" pitchFamily="18" charset="77"/>
              </a:rPr>
              <a:t> </a:t>
            </a:r>
            <a:r>
              <a:rPr lang="en-US" dirty="0" err="1">
                <a:latin typeface="American Typewriter" panose="02090604020004020304" pitchFamily="18" charset="77"/>
              </a:rPr>
              <a:t>của</a:t>
            </a:r>
            <a:r>
              <a:rPr lang="en-US" dirty="0">
                <a:latin typeface="American Typewriter" panose="02090604020004020304" pitchFamily="18" charset="77"/>
              </a:rPr>
              <a:t> </a:t>
            </a:r>
            <a:r>
              <a:rPr lang="en-US" dirty="0" err="1">
                <a:latin typeface="American Typewriter" panose="02090604020004020304" pitchFamily="18" charset="77"/>
              </a:rPr>
              <a:t>Sứ</a:t>
            </a:r>
            <a:r>
              <a:rPr lang="en-US" dirty="0">
                <a:latin typeface="American Typewriter" panose="02090604020004020304" pitchFamily="18" charset="77"/>
              </a:rPr>
              <a:t> </a:t>
            </a:r>
            <a:r>
              <a:rPr lang="en-US" dirty="0" err="1">
                <a:latin typeface="American Typewriter" panose="02090604020004020304" pitchFamily="18" charset="77"/>
              </a:rPr>
              <a:t>Mạng</a:t>
            </a:r>
            <a:endParaRPr lang="en-US" dirty="0">
              <a:latin typeface="American Typewriter" panose="02090604020004020304" pitchFamily="18" charset="77"/>
            </a:endParaRPr>
          </a:p>
        </p:txBody>
      </p:sp>
      <p:pic>
        <p:nvPicPr>
          <p:cNvPr id="1026" name="Picture 2" descr="God creator creating the water and earth, graphic - Stock Illustration  [29410973] - PIXTA">
            <a:extLst>
              <a:ext uri="{FF2B5EF4-FFF2-40B4-BE49-F238E27FC236}">
                <a16:creationId xmlns:a16="http://schemas.microsoft.com/office/drawing/2014/main" id="{FC067409-595A-FF42-A078-2645B5F5C232}"/>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3694" r="8041" b="-2"/>
          <a:stretch/>
        </p:blipFill>
        <p:spPr bwMode="auto">
          <a:xfrm>
            <a:off x="2" y="10"/>
            <a:ext cx="6116569" cy="6857990"/>
          </a:xfrm>
          <a:custGeom>
            <a:avLst/>
            <a:gdLst/>
            <a:ahLst/>
            <a:cxnLst/>
            <a:rect l="l" t="t" r="r" b="b"/>
            <a:pathLst>
              <a:path w="6116569" h="6879321">
                <a:moveTo>
                  <a:pt x="0" y="0"/>
                </a:moveTo>
                <a:lnTo>
                  <a:pt x="2935851" y="0"/>
                </a:lnTo>
                <a:cubicBezTo>
                  <a:pt x="3035710" y="10660"/>
                  <a:pt x="3138421" y="17767"/>
                  <a:pt x="3238280" y="31980"/>
                </a:cubicBezTo>
                <a:cubicBezTo>
                  <a:pt x="3817462" y="106602"/>
                  <a:pt x="3127009" y="277163"/>
                  <a:pt x="3660541" y="550772"/>
                </a:cubicBezTo>
                <a:cubicBezTo>
                  <a:pt x="3706191" y="575645"/>
                  <a:pt x="3757546" y="579199"/>
                  <a:pt x="3808902" y="589860"/>
                </a:cubicBezTo>
                <a:cubicBezTo>
                  <a:pt x="4008620" y="625393"/>
                  <a:pt x="4211192" y="618286"/>
                  <a:pt x="4413762" y="625393"/>
                </a:cubicBezTo>
                <a:cubicBezTo>
                  <a:pt x="4465118" y="628946"/>
                  <a:pt x="4525033" y="625393"/>
                  <a:pt x="4567830" y="721333"/>
                </a:cubicBezTo>
                <a:cubicBezTo>
                  <a:pt x="4425175" y="724888"/>
                  <a:pt x="4305344" y="731994"/>
                  <a:pt x="4171247" y="792401"/>
                </a:cubicBezTo>
                <a:cubicBezTo>
                  <a:pt x="4239722" y="859916"/>
                  <a:pt x="4322462" y="795955"/>
                  <a:pt x="4376671" y="842148"/>
                </a:cubicBezTo>
                <a:cubicBezTo>
                  <a:pt x="4428027" y="888342"/>
                  <a:pt x="4470824" y="891896"/>
                  <a:pt x="4527887" y="813722"/>
                </a:cubicBezTo>
                <a:cubicBezTo>
                  <a:pt x="4556417" y="774634"/>
                  <a:pt x="4604920" y="778187"/>
                  <a:pt x="4633452" y="799508"/>
                </a:cubicBezTo>
                <a:cubicBezTo>
                  <a:pt x="4781813" y="913216"/>
                  <a:pt x="4778960" y="909662"/>
                  <a:pt x="4947293" y="870576"/>
                </a:cubicBezTo>
                <a:cubicBezTo>
                  <a:pt x="5055712" y="845701"/>
                  <a:pt x="5166983" y="806615"/>
                  <a:pt x="5263988" y="820828"/>
                </a:cubicBezTo>
                <a:cubicBezTo>
                  <a:pt x="5275401" y="867022"/>
                  <a:pt x="5263988" y="888342"/>
                  <a:pt x="5249723" y="895449"/>
                </a:cubicBezTo>
                <a:cubicBezTo>
                  <a:pt x="5021475" y="1005604"/>
                  <a:pt x="4975825" y="1122864"/>
                  <a:pt x="4744723" y="1197485"/>
                </a:cubicBezTo>
                <a:cubicBezTo>
                  <a:pt x="4724751" y="1268552"/>
                  <a:pt x="4807491" y="1275660"/>
                  <a:pt x="4767548" y="1346727"/>
                </a:cubicBezTo>
                <a:cubicBezTo>
                  <a:pt x="4693367" y="1407134"/>
                  <a:pt x="4610627" y="1346727"/>
                  <a:pt x="4539299" y="1421348"/>
                </a:cubicBezTo>
                <a:cubicBezTo>
                  <a:pt x="4550712" y="1471094"/>
                  <a:pt x="4610627" y="1432008"/>
                  <a:pt x="4607773" y="1485309"/>
                </a:cubicBezTo>
                <a:cubicBezTo>
                  <a:pt x="4604920" y="1517288"/>
                  <a:pt x="4593508" y="1527948"/>
                  <a:pt x="4579242" y="1535055"/>
                </a:cubicBezTo>
                <a:cubicBezTo>
                  <a:pt x="4776107" y="1538608"/>
                  <a:pt x="5383820" y="1574142"/>
                  <a:pt x="5278255" y="1609676"/>
                </a:cubicBezTo>
                <a:cubicBezTo>
                  <a:pt x="5418057" y="1698511"/>
                  <a:pt x="5623481" y="1609676"/>
                  <a:pt x="5771843" y="1630997"/>
                </a:cubicBezTo>
                <a:cubicBezTo>
                  <a:pt x="5925911" y="1652316"/>
                  <a:pt x="6171278" y="1719830"/>
                  <a:pt x="6105656" y="1748257"/>
                </a:cubicBezTo>
                <a:cubicBezTo>
                  <a:pt x="6031475" y="1780238"/>
                  <a:pt x="5766136" y="2146235"/>
                  <a:pt x="5691955" y="2167555"/>
                </a:cubicBezTo>
                <a:cubicBezTo>
                  <a:pt x="5606362" y="2188875"/>
                  <a:pt x="5589243" y="2217302"/>
                  <a:pt x="5475118" y="2348776"/>
                </a:cubicBezTo>
                <a:cubicBezTo>
                  <a:pt x="5398085" y="2437610"/>
                  <a:pt x="5709074" y="2238623"/>
                  <a:pt x="5826051" y="2291922"/>
                </a:cubicBezTo>
                <a:cubicBezTo>
                  <a:pt x="5868848" y="2309690"/>
                  <a:pt x="5552153" y="2554872"/>
                  <a:pt x="5552153" y="2597513"/>
                </a:cubicBezTo>
                <a:cubicBezTo>
                  <a:pt x="5549300" y="2640153"/>
                  <a:pt x="5577831" y="2647260"/>
                  <a:pt x="5603508" y="2647260"/>
                </a:cubicBezTo>
                <a:cubicBezTo>
                  <a:pt x="5660571" y="2647260"/>
                  <a:pt x="5640599" y="2686346"/>
                  <a:pt x="5700515" y="2679240"/>
                </a:cubicBezTo>
                <a:cubicBezTo>
                  <a:pt x="5523622" y="2800055"/>
                  <a:pt x="5418057" y="2778734"/>
                  <a:pt x="5246870" y="2888889"/>
                </a:cubicBezTo>
                <a:cubicBezTo>
                  <a:pt x="5164130" y="2942189"/>
                  <a:pt x="4921615" y="3119857"/>
                  <a:pt x="4836022" y="3169605"/>
                </a:cubicBezTo>
                <a:cubicBezTo>
                  <a:pt x="4801785" y="3187371"/>
                  <a:pt x="4758988" y="3173158"/>
                  <a:pt x="4736163" y="3233565"/>
                </a:cubicBezTo>
                <a:cubicBezTo>
                  <a:pt x="4770400" y="3279759"/>
                  <a:pt x="4816050" y="3254885"/>
                  <a:pt x="4853141" y="3233565"/>
                </a:cubicBezTo>
                <a:cubicBezTo>
                  <a:pt x="4944440" y="3176711"/>
                  <a:pt x="4935881" y="3190925"/>
                  <a:pt x="4944440" y="3226459"/>
                </a:cubicBezTo>
                <a:cubicBezTo>
                  <a:pt x="4972972" y="3350827"/>
                  <a:pt x="5044300" y="3308186"/>
                  <a:pt x="5109921" y="3283313"/>
                </a:cubicBezTo>
                <a:cubicBezTo>
                  <a:pt x="5303932" y="3208692"/>
                  <a:pt x="5500797" y="3215799"/>
                  <a:pt x="5694809" y="3141178"/>
                </a:cubicBezTo>
                <a:cubicBezTo>
                  <a:pt x="5714781" y="3134070"/>
                  <a:pt x="5612068" y="3283313"/>
                  <a:pt x="5566419" y="3301079"/>
                </a:cubicBezTo>
                <a:cubicBezTo>
                  <a:pt x="5515063" y="3322399"/>
                  <a:pt x="5452294" y="3311739"/>
                  <a:pt x="5415203" y="3397020"/>
                </a:cubicBezTo>
                <a:cubicBezTo>
                  <a:pt x="5477972" y="3414787"/>
                  <a:pt x="5552153" y="3372147"/>
                  <a:pt x="5612068" y="3432554"/>
                </a:cubicBezTo>
                <a:cubicBezTo>
                  <a:pt x="5469413" y="3528494"/>
                  <a:pt x="5329610" y="3535601"/>
                  <a:pt x="5206927" y="3599562"/>
                </a:cubicBezTo>
                <a:cubicBezTo>
                  <a:pt x="5192661" y="3706163"/>
                  <a:pt x="5272548" y="3663523"/>
                  <a:pt x="5301079" y="3723930"/>
                </a:cubicBezTo>
                <a:cubicBezTo>
                  <a:pt x="5072830" y="3844745"/>
                  <a:pt x="4564977" y="4232062"/>
                  <a:pt x="4507915" y="4306683"/>
                </a:cubicBezTo>
                <a:cubicBezTo>
                  <a:pt x="4390937" y="4463031"/>
                  <a:pt x="3900202" y="4562525"/>
                  <a:pt x="3982942" y="4587399"/>
                </a:cubicBezTo>
                <a:cubicBezTo>
                  <a:pt x="4051417" y="4608719"/>
                  <a:pt x="4119891" y="4587399"/>
                  <a:pt x="4185513" y="4541205"/>
                </a:cubicBezTo>
                <a:cubicBezTo>
                  <a:pt x="4291078" y="4466584"/>
                  <a:pt x="5010062" y="4523438"/>
                  <a:pt x="5212633" y="4455924"/>
                </a:cubicBezTo>
                <a:cubicBezTo>
                  <a:pt x="5241164" y="4445264"/>
                  <a:pt x="5283960" y="4409730"/>
                  <a:pt x="5312492" y="4473691"/>
                </a:cubicBezTo>
                <a:cubicBezTo>
                  <a:pt x="5098508" y="4704659"/>
                  <a:pt x="4833169" y="4654913"/>
                  <a:pt x="4596361" y="4818368"/>
                </a:cubicBezTo>
                <a:cubicBezTo>
                  <a:pt x="4684807" y="4917861"/>
                  <a:pt x="4776107" y="4907202"/>
                  <a:pt x="4873113" y="4885882"/>
                </a:cubicBezTo>
                <a:cubicBezTo>
                  <a:pt x="4895938" y="4878775"/>
                  <a:pt x="4930175" y="4871668"/>
                  <a:pt x="4935881" y="4914309"/>
                </a:cubicBezTo>
                <a:cubicBezTo>
                  <a:pt x="4941587" y="4967609"/>
                  <a:pt x="4898790" y="4978270"/>
                  <a:pt x="4873113" y="5003143"/>
                </a:cubicBezTo>
                <a:cubicBezTo>
                  <a:pt x="4833169" y="5038676"/>
                  <a:pt x="4773254" y="4999590"/>
                  <a:pt x="4721898" y="5095530"/>
                </a:cubicBezTo>
                <a:cubicBezTo>
                  <a:pt x="4873113" y="5067104"/>
                  <a:pt x="4998650" y="5020910"/>
                  <a:pt x="5132745" y="4949842"/>
                </a:cubicBezTo>
                <a:cubicBezTo>
                  <a:pt x="5121333" y="5006696"/>
                  <a:pt x="5081390" y="5035123"/>
                  <a:pt x="5101362" y="5081317"/>
                </a:cubicBezTo>
                <a:cubicBezTo>
                  <a:pt x="5118480" y="5116850"/>
                  <a:pt x="5164130" y="5131063"/>
                  <a:pt x="5138452" y="5198578"/>
                </a:cubicBezTo>
                <a:cubicBezTo>
                  <a:pt x="5067125" y="5273199"/>
                  <a:pt x="4967265" y="5258986"/>
                  <a:pt x="4904497" y="5362033"/>
                </a:cubicBezTo>
                <a:cubicBezTo>
                  <a:pt x="4818903" y="5507721"/>
                  <a:pt x="4684807" y="5564575"/>
                  <a:pt x="4579242" y="5674729"/>
                </a:cubicBezTo>
                <a:cubicBezTo>
                  <a:pt x="4545005" y="5713816"/>
                  <a:pt x="4313903" y="5841738"/>
                  <a:pt x="4253988" y="5884379"/>
                </a:cubicBezTo>
                <a:cubicBezTo>
                  <a:pt x="4168395" y="5944786"/>
                  <a:pt x="4071389" y="5966106"/>
                  <a:pt x="3985795" y="6069153"/>
                </a:cubicBezTo>
                <a:cubicBezTo>
                  <a:pt x="4065682" y="6086921"/>
                  <a:pt x="4134157" y="5990979"/>
                  <a:pt x="4231163" y="6030066"/>
                </a:cubicBezTo>
                <a:cubicBezTo>
                  <a:pt x="4074242" y="6133114"/>
                  <a:pt x="3931586" y="6182861"/>
                  <a:pt x="3814609" y="6317889"/>
                </a:cubicBezTo>
                <a:cubicBezTo>
                  <a:pt x="3800343" y="6335656"/>
                  <a:pt x="3771812" y="6332102"/>
                  <a:pt x="3751840" y="6339209"/>
                </a:cubicBezTo>
                <a:cubicBezTo>
                  <a:pt x="3529298" y="6406723"/>
                  <a:pt x="3309608" y="6467130"/>
                  <a:pt x="3089919" y="6563071"/>
                </a:cubicBezTo>
                <a:cubicBezTo>
                  <a:pt x="3041416" y="6584392"/>
                  <a:pt x="2955823" y="6595052"/>
                  <a:pt x="2961529" y="6662566"/>
                </a:cubicBezTo>
                <a:cubicBezTo>
                  <a:pt x="2972941" y="6765613"/>
                  <a:pt x="3055681" y="6687439"/>
                  <a:pt x="3107038" y="6673226"/>
                </a:cubicBezTo>
                <a:cubicBezTo>
                  <a:pt x="3269664" y="6634138"/>
                  <a:pt x="3432292" y="6570178"/>
                  <a:pt x="3594919" y="6591499"/>
                </a:cubicBezTo>
                <a:cubicBezTo>
                  <a:pt x="3483648" y="6637693"/>
                  <a:pt x="3372376" y="6680332"/>
                  <a:pt x="3261106" y="6726527"/>
                </a:cubicBezTo>
                <a:cubicBezTo>
                  <a:pt x="3386642" y="6705206"/>
                  <a:pt x="3495061" y="6786934"/>
                  <a:pt x="3620597" y="6740740"/>
                </a:cubicBezTo>
                <a:cubicBezTo>
                  <a:pt x="3660541" y="6726527"/>
                  <a:pt x="3700484" y="6765613"/>
                  <a:pt x="3703337" y="6826020"/>
                </a:cubicBezTo>
                <a:cubicBezTo>
                  <a:pt x="3706191" y="6847340"/>
                  <a:pt x="3700484" y="6865108"/>
                  <a:pt x="3689072" y="6879321"/>
                </a:cubicBezTo>
                <a:lnTo>
                  <a:pt x="0" y="6879321"/>
                </a:lnTo>
                <a:close/>
              </a:path>
            </a:pathLst>
          </a:cu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7C274C05-24C6-6648-9D09-4811B3EFC5D6}"/>
              </a:ext>
            </a:extLst>
          </p:cNvPr>
          <p:cNvSpPr>
            <a:spLocks noGrp="1"/>
          </p:cNvSpPr>
          <p:nvPr>
            <p:ph idx="1"/>
          </p:nvPr>
        </p:nvSpPr>
        <p:spPr>
          <a:xfrm>
            <a:off x="5992836" y="2391508"/>
            <a:ext cx="6116569" cy="4101366"/>
          </a:xfrm>
        </p:spPr>
        <p:txBody>
          <a:bodyPr>
            <a:normAutofit fontScale="92500"/>
          </a:bodyPr>
          <a:lstStyle/>
          <a:p>
            <a:pPr marL="0" indent="0">
              <a:buNone/>
            </a:pPr>
            <a:r>
              <a:rPr lang="vi-VN" sz="2400" dirty="0"/>
              <a:t> </a:t>
            </a:r>
            <a:r>
              <a:rPr lang="vi-VN" sz="2400" dirty="0">
                <a:hlinkClick r:id="rId4"/>
              </a:rPr>
              <a:t>Giăng 5:17</a:t>
            </a:r>
            <a:r>
              <a:rPr lang="vi-VN" sz="2400" dirty="0"/>
              <a:t> ”</a:t>
            </a:r>
            <a:r>
              <a:rPr lang="vi-VN" sz="2400" i="1" dirty="0"/>
              <a:t>Nhưng Ngài phán cùng họ rằng: Cha ta làm việc cho đến bây giờ, ta đây cũng làm việc như vậy”</a:t>
            </a:r>
          </a:p>
          <a:p>
            <a:pPr marL="0" indent="0">
              <a:buNone/>
            </a:pPr>
            <a:endParaRPr lang="vi-VN" sz="2400" dirty="0"/>
          </a:p>
          <a:p>
            <a:pPr>
              <a:buFont typeface="Wingdings" pitchFamily="2" charset="2"/>
              <a:buChar char="Ø"/>
            </a:pPr>
            <a:r>
              <a:rPr lang="vi-VN" sz="2400" dirty="0"/>
              <a:t>Đức Chúa Trời tạo dựng trời đất và dựng nên loài người (Sáng 1:1)</a:t>
            </a:r>
          </a:p>
          <a:p>
            <a:pPr>
              <a:buFont typeface="Wingdings" pitchFamily="2" charset="2"/>
              <a:buChar char="Ø"/>
            </a:pPr>
            <a:r>
              <a:rPr lang="vi-VN" sz="2400" dirty="0"/>
              <a:t>Hoạch định sự cứu rỗi. (Sáng 3:15, 21)</a:t>
            </a:r>
          </a:p>
          <a:p>
            <a:pPr>
              <a:buFont typeface="Wingdings" pitchFamily="2" charset="2"/>
              <a:buChar char="Ø"/>
            </a:pPr>
            <a:r>
              <a:rPr lang="vi-VN" sz="2400" dirty="0"/>
              <a:t>Hoàn thành sự cứu chuộc (Giăng 3:16) Và Chúa sẽ tái lâm (Công vụ 1:11) </a:t>
            </a:r>
          </a:p>
          <a:p>
            <a:pPr marL="0" indent="0">
              <a:buNone/>
            </a:pPr>
            <a:r>
              <a:rPr lang="vi-VN" sz="2000" dirty="0"/>
              <a:t> </a:t>
            </a:r>
            <a:endParaRPr lang="en-US" sz="2000" dirty="0"/>
          </a:p>
        </p:txBody>
      </p:sp>
    </p:spTree>
    <p:extLst>
      <p:ext uri="{BB962C8B-B14F-4D97-AF65-F5344CB8AC3E}">
        <p14:creationId xmlns:p14="http://schemas.microsoft.com/office/powerpoint/2010/main" val="21045254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79BB35BC-D5C2-4C8B-A22A-A71E619191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CCAD532-FAC0-B342-9802-A5D8F5310DCA}"/>
              </a:ext>
            </a:extLst>
          </p:cNvPr>
          <p:cNvSpPr>
            <a:spLocks noGrp="1"/>
          </p:cNvSpPr>
          <p:nvPr>
            <p:ph type="title"/>
          </p:nvPr>
        </p:nvSpPr>
        <p:spPr>
          <a:xfrm>
            <a:off x="6513788" y="365125"/>
            <a:ext cx="4840010" cy="1807305"/>
          </a:xfrm>
        </p:spPr>
        <p:txBody>
          <a:bodyPr>
            <a:normAutofit/>
          </a:bodyPr>
          <a:lstStyle/>
          <a:p>
            <a:r>
              <a:rPr lang="en-US" dirty="0">
                <a:latin typeface="American Typewriter" panose="02090604020004020304" pitchFamily="18" charset="77"/>
              </a:rPr>
              <a:t>2. </a:t>
            </a:r>
            <a:r>
              <a:rPr lang="en-US" dirty="0" err="1">
                <a:latin typeface="American Typewriter" panose="02090604020004020304" pitchFamily="18" charset="77"/>
              </a:rPr>
              <a:t>Vì</a:t>
            </a:r>
            <a:r>
              <a:rPr lang="en-US" dirty="0">
                <a:latin typeface="American Typewriter" panose="02090604020004020304" pitchFamily="18" charset="77"/>
              </a:rPr>
              <a:t> Con </a:t>
            </a:r>
            <a:r>
              <a:rPr lang="en-US" dirty="0" err="1">
                <a:latin typeface="American Typewriter" panose="02090604020004020304" pitchFamily="18" charset="77"/>
              </a:rPr>
              <a:t>người</a:t>
            </a:r>
            <a:r>
              <a:rPr lang="en-US" dirty="0">
                <a:latin typeface="American Typewriter" panose="02090604020004020304" pitchFamily="18" charset="77"/>
              </a:rPr>
              <a:t> </a:t>
            </a:r>
            <a:r>
              <a:rPr lang="en-US" dirty="0" err="1">
                <a:latin typeface="American Typewriter" panose="02090604020004020304" pitchFamily="18" charset="77"/>
              </a:rPr>
              <a:t>được</a:t>
            </a:r>
            <a:r>
              <a:rPr lang="en-US" dirty="0">
                <a:latin typeface="American Typewriter" panose="02090604020004020304" pitchFamily="18" charset="77"/>
              </a:rPr>
              <a:t> </a:t>
            </a:r>
            <a:r>
              <a:rPr lang="en-US" dirty="0" err="1">
                <a:latin typeface="American Typewriter" panose="02090604020004020304" pitchFamily="18" charset="77"/>
              </a:rPr>
              <a:t>dựng</a:t>
            </a:r>
            <a:r>
              <a:rPr lang="en-US" dirty="0">
                <a:latin typeface="American Typewriter" panose="02090604020004020304" pitchFamily="18" charset="77"/>
              </a:rPr>
              <a:t> </a:t>
            </a:r>
            <a:r>
              <a:rPr lang="en-US" dirty="0" err="1">
                <a:latin typeface="American Typewriter" panose="02090604020004020304" pitchFamily="18" charset="77"/>
              </a:rPr>
              <a:t>nên</a:t>
            </a:r>
            <a:r>
              <a:rPr lang="en-US" dirty="0">
                <a:latin typeface="American Typewriter" panose="02090604020004020304" pitchFamily="18" charset="77"/>
              </a:rPr>
              <a:t> </a:t>
            </a:r>
            <a:r>
              <a:rPr lang="en-US" dirty="0" err="1">
                <a:latin typeface="American Typewriter" panose="02090604020004020304" pitchFamily="18" charset="77"/>
              </a:rPr>
              <a:t>với</a:t>
            </a:r>
            <a:r>
              <a:rPr lang="en-US" dirty="0">
                <a:latin typeface="American Typewriter" panose="02090604020004020304" pitchFamily="18" charset="77"/>
              </a:rPr>
              <a:t> </a:t>
            </a:r>
            <a:r>
              <a:rPr lang="en-US" dirty="0" err="1">
                <a:latin typeface="American Typewriter" panose="02090604020004020304" pitchFamily="18" charset="77"/>
              </a:rPr>
              <a:t>sứ</a:t>
            </a:r>
            <a:r>
              <a:rPr lang="en-US" dirty="0">
                <a:latin typeface="American Typewriter" panose="02090604020004020304" pitchFamily="18" charset="77"/>
              </a:rPr>
              <a:t> </a:t>
            </a:r>
            <a:r>
              <a:rPr lang="en-US" dirty="0" err="1">
                <a:latin typeface="American Typewriter" panose="02090604020004020304" pitchFamily="18" charset="77"/>
              </a:rPr>
              <a:t>mạng</a:t>
            </a:r>
            <a:endParaRPr lang="en-US" dirty="0">
              <a:latin typeface="American Typewriter" panose="02090604020004020304" pitchFamily="18" charset="77"/>
            </a:endParaRPr>
          </a:p>
        </p:txBody>
      </p:sp>
      <p:pic>
        <p:nvPicPr>
          <p:cNvPr id="2050" name="Picture 2">
            <a:extLst>
              <a:ext uri="{FF2B5EF4-FFF2-40B4-BE49-F238E27FC236}">
                <a16:creationId xmlns:a16="http://schemas.microsoft.com/office/drawing/2014/main" id="{2430945F-C0E4-D84A-AF50-9745820CB1F8}"/>
              </a:ext>
            </a:extLst>
          </p:cNvPr>
          <p:cNvPicPr>
            <a:picLocks noChangeAspect="1" noChangeArrowheads="1"/>
          </p:cNvPicPr>
          <p:nvPr/>
        </p:nvPicPr>
        <p:blipFill>
          <a:blip r:embed="rId3"/>
          <a:srcRect l="13210" r="13210"/>
          <a:stretch/>
        </p:blipFill>
        <p:spPr bwMode="auto">
          <a:xfrm>
            <a:off x="2" y="10"/>
            <a:ext cx="6116569" cy="6857990"/>
          </a:xfrm>
          <a:custGeom>
            <a:avLst/>
            <a:gdLst/>
            <a:ahLst/>
            <a:cxnLst/>
            <a:rect l="l" t="t" r="r" b="b"/>
            <a:pathLst>
              <a:path w="6116569" h="6879321">
                <a:moveTo>
                  <a:pt x="0" y="0"/>
                </a:moveTo>
                <a:lnTo>
                  <a:pt x="2935851" y="0"/>
                </a:lnTo>
                <a:cubicBezTo>
                  <a:pt x="3035710" y="10660"/>
                  <a:pt x="3138421" y="17767"/>
                  <a:pt x="3238280" y="31980"/>
                </a:cubicBezTo>
                <a:cubicBezTo>
                  <a:pt x="3817462" y="106602"/>
                  <a:pt x="3127009" y="277163"/>
                  <a:pt x="3660541" y="550772"/>
                </a:cubicBezTo>
                <a:cubicBezTo>
                  <a:pt x="3706191" y="575645"/>
                  <a:pt x="3757546" y="579199"/>
                  <a:pt x="3808902" y="589860"/>
                </a:cubicBezTo>
                <a:cubicBezTo>
                  <a:pt x="4008620" y="625393"/>
                  <a:pt x="4211192" y="618286"/>
                  <a:pt x="4413762" y="625393"/>
                </a:cubicBezTo>
                <a:cubicBezTo>
                  <a:pt x="4465118" y="628946"/>
                  <a:pt x="4525033" y="625393"/>
                  <a:pt x="4567830" y="721333"/>
                </a:cubicBezTo>
                <a:cubicBezTo>
                  <a:pt x="4425175" y="724888"/>
                  <a:pt x="4305344" y="731994"/>
                  <a:pt x="4171247" y="792401"/>
                </a:cubicBezTo>
                <a:cubicBezTo>
                  <a:pt x="4239722" y="859916"/>
                  <a:pt x="4322462" y="795955"/>
                  <a:pt x="4376671" y="842148"/>
                </a:cubicBezTo>
                <a:cubicBezTo>
                  <a:pt x="4428027" y="888342"/>
                  <a:pt x="4470824" y="891896"/>
                  <a:pt x="4527887" y="813722"/>
                </a:cubicBezTo>
                <a:cubicBezTo>
                  <a:pt x="4556417" y="774634"/>
                  <a:pt x="4604920" y="778187"/>
                  <a:pt x="4633452" y="799508"/>
                </a:cubicBezTo>
                <a:cubicBezTo>
                  <a:pt x="4781813" y="913216"/>
                  <a:pt x="4778960" y="909662"/>
                  <a:pt x="4947293" y="870576"/>
                </a:cubicBezTo>
                <a:cubicBezTo>
                  <a:pt x="5055712" y="845701"/>
                  <a:pt x="5166983" y="806615"/>
                  <a:pt x="5263988" y="820828"/>
                </a:cubicBezTo>
                <a:cubicBezTo>
                  <a:pt x="5275401" y="867022"/>
                  <a:pt x="5263988" y="888342"/>
                  <a:pt x="5249723" y="895449"/>
                </a:cubicBezTo>
                <a:cubicBezTo>
                  <a:pt x="5021475" y="1005604"/>
                  <a:pt x="4975825" y="1122864"/>
                  <a:pt x="4744723" y="1197485"/>
                </a:cubicBezTo>
                <a:cubicBezTo>
                  <a:pt x="4724751" y="1268552"/>
                  <a:pt x="4807491" y="1275660"/>
                  <a:pt x="4767548" y="1346727"/>
                </a:cubicBezTo>
                <a:cubicBezTo>
                  <a:pt x="4693367" y="1407134"/>
                  <a:pt x="4610627" y="1346727"/>
                  <a:pt x="4539299" y="1421348"/>
                </a:cubicBezTo>
                <a:cubicBezTo>
                  <a:pt x="4550712" y="1471094"/>
                  <a:pt x="4610627" y="1432008"/>
                  <a:pt x="4607773" y="1485309"/>
                </a:cubicBezTo>
                <a:cubicBezTo>
                  <a:pt x="4604920" y="1517288"/>
                  <a:pt x="4593508" y="1527948"/>
                  <a:pt x="4579242" y="1535055"/>
                </a:cubicBezTo>
                <a:cubicBezTo>
                  <a:pt x="4776107" y="1538608"/>
                  <a:pt x="5383820" y="1574142"/>
                  <a:pt x="5278255" y="1609676"/>
                </a:cubicBezTo>
                <a:cubicBezTo>
                  <a:pt x="5418057" y="1698511"/>
                  <a:pt x="5623481" y="1609676"/>
                  <a:pt x="5771843" y="1630997"/>
                </a:cubicBezTo>
                <a:cubicBezTo>
                  <a:pt x="5925911" y="1652316"/>
                  <a:pt x="6171278" y="1719830"/>
                  <a:pt x="6105656" y="1748257"/>
                </a:cubicBezTo>
                <a:cubicBezTo>
                  <a:pt x="6031475" y="1780238"/>
                  <a:pt x="5766136" y="2146235"/>
                  <a:pt x="5691955" y="2167555"/>
                </a:cubicBezTo>
                <a:cubicBezTo>
                  <a:pt x="5606362" y="2188875"/>
                  <a:pt x="5589243" y="2217302"/>
                  <a:pt x="5475118" y="2348776"/>
                </a:cubicBezTo>
                <a:cubicBezTo>
                  <a:pt x="5398085" y="2437610"/>
                  <a:pt x="5709074" y="2238623"/>
                  <a:pt x="5826051" y="2291922"/>
                </a:cubicBezTo>
                <a:cubicBezTo>
                  <a:pt x="5868848" y="2309690"/>
                  <a:pt x="5552153" y="2554872"/>
                  <a:pt x="5552153" y="2597513"/>
                </a:cubicBezTo>
                <a:cubicBezTo>
                  <a:pt x="5549300" y="2640153"/>
                  <a:pt x="5577831" y="2647260"/>
                  <a:pt x="5603508" y="2647260"/>
                </a:cubicBezTo>
                <a:cubicBezTo>
                  <a:pt x="5660571" y="2647260"/>
                  <a:pt x="5640599" y="2686346"/>
                  <a:pt x="5700515" y="2679240"/>
                </a:cubicBezTo>
                <a:cubicBezTo>
                  <a:pt x="5523622" y="2800055"/>
                  <a:pt x="5418057" y="2778734"/>
                  <a:pt x="5246870" y="2888889"/>
                </a:cubicBezTo>
                <a:cubicBezTo>
                  <a:pt x="5164130" y="2942189"/>
                  <a:pt x="4921615" y="3119857"/>
                  <a:pt x="4836022" y="3169605"/>
                </a:cubicBezTo>
                <a:cubicBezTo>
                  <a:pt x="4801785" y="3187371"/>
                  <a:pt x="4758988" y="3173158"/>
                  <a:pt x="4736163" y="3233565"/>
                </a:cubicBezTo>
                <a:cubicBezTo>
                  <a:pt x="4770400" y="3279759"/>
                  <a:pt x="4816050" y="3254885"/>
                  <a:pt x="4853141" y="3233565"/>
                </a:cubicBezTo>
                <a:cubicBezTo>
                  <a:pt x="4944440" y="3176711"/>
                  <a:pt x="4935881" y="3190925"/>
                  <a:pt x="4944440" y="3226459"/>
                </a:cubicBezTo>
                <a:cubicBezTo>
                  <a:pt x="4972972" y="3350827"/>
                  <a:pt x="5044300" y="3308186"/>
                  <a:pt x="5109921" y="3283313"/>
                </a:cubicBezTo>
                <a:cubicBezTo>
                  <a:pt x="5303932" y="3208692"/>
                  <a:pt x="5500797" y="3215799"/>
                  <a:pt x="5694809" y="3141178"/>
                </a:cubicBezTo>
                <a:cubicBezTo>
                  <a:pt x="5714781" y="3134070"/>
                  <a:pt x="5612068" y="3283313"/>
                  <a:pt x="5566419" y="3301079"/>
                </a:cubicBezTo>
                <a:cubicBezTo>
                  <a:pt x="5515063" y="3322399"/>
                  <a:pt x="5452294" y="3311739"/>
                  <a:pt x="5415203" y="3397020"/>
                </a:cubicBezTo>
                <a:cubicBezTo>
                  <a:pt x="5477972" y="3414787"/>
                  <a:pt x="5552153" y="3372147"/>
                  <a:pt x="5612068" y="3432554"/>
                </a:cubicBezTo>
                <a:cubicBezTo>
                  <a:pt x="5469413" y="3528494"/>
                  <a:pt x="5329610" y="3535601"/>
                  <a:pt x="5206927" y="3599562"/>
                </a:cubicBezTo>
                <a:cubicBezTo>
                  <a:pt x="5192661" y="3706163"/>
                  <a:pt x="5272548" y="3663523"/>
                  <a:pt x="5301079" y="3723930"/>
                </a:cubicBezTo>
                <a:cubicBezTo>
                  <a:pt x="5072830" y="3844745"/>
                  <a:pt x="4564977" y="4232062"/>
                  <a:pt x="4507915" y="4306683"/>
                </a:cubicBezTo>
                <a:cubicBezTo>
                  <a:pt x="4390937" y="4463031"/>
                  <a:pt x="3900202" y="4562525"/>
                  <a:pt x="3982942" y="4587399"/>
                </a:cubicBezTo>
                <a:cubicBezTo>
                  <a:pt x="4051417" y="4608719"/>
                  <a:pt x="4119891" y="4587399"/>
                  <a:pt x="4185513" y="4541205"/>
                </a:cubicBezTo>
                <a:cubicBezTo>
                  <a:pt x="4291078" y="4466584"/>
                  <a:pt x="5010062" y="4523438"/>
                  <a:pt x="5212633" y="4455924"/>
                </a:cubicBezTo>
                <a:cubicBezTo>
                  <a:pt x="5241164" y="4445264"/>
                  <a:pt x="5283960" y="4409730"/>
                  <a:pt x="5312492" y="4473691"/>
                </a:cubicBezTo>
                <a:cubicBezTo>
                  <a:pt x="5098508" y="4704659"/>
                  <a:pt x="4833169" y="4654913"/>
                  <a:pt x="4596361" y="4818368"/>
                </a:cubicBezTo>
                <a:cubicBezTo>
                  <a:pt x="4684807" y="4917861"/>
                  <a:pt x="4776107" y="4907202"/>
                  <a:pt x="4873113" y="4885882"/>
                </a:cubicBezTo>
                <a:cubicBezTo>
                  <a:pt x="4895938" y="4878775"/>
                  <a:pt x="4930175" y="4871668"/>
                  <a:pt x="4935881" y="4914309"/>
                </a:cubicBezTo>
                <a:cubicBezTo>
                  <a:pt x="4941587" y="4967609"/>
                  <a:pt x="4898790" y="4978270"/>
                  <a:pt x="4873113" y="5003143"/>
                </a:cubicBezTo>
                <a:cubicBezTo>
                  <a:pt x="4833169" y="5038676"/>
                  <a:pt x="4773254" y="4999590"/>
                  <a:pt x="4721898" y="5095530"/>
                </a:cubicBezTo>
                <a:cubicBezTo>
                  <a:pt x="4873113" y="5067104"/>
                  <a:pt x="4998650" y="5020910"/>
                  <a:pt x="5132745" y="4949842"/>
                </a:cubicBezTo>
                <a:cubicBezTo>
                  <a:pt x="5121333" y="5006696"/>
                  <a:pt x="5081390" y="5035123"/>
                  <a:pt x="5101362" y="5081317"/>
                </a:cubicBezTo>
                <a:cubicBezTo>
                  <a:pt x="5118480" y="5116850"/>
                  <a:pt x="5164130" y="5131063"/>
                  <a:pt x="5138452" y="5198578"/>
                </a:cubicBezTo>
                <a:cubicBezTo>
                  <a:pt x="5067125" y="5273199"/>
                  <a:pt x="4967265" y="5258986"/>
                  <a:pt x="4904497" y="5362033"/>
                </a:cubicBezTo>
                <a:cubicBezTo>
                  <a:pt x="4818903" y="5507721"/>
                  <a:pt x="4684807" y="5564575"/>
                  <a:pt x="4579242" y="5674729"/>
                </a:cubicBezTo>
                <a:cubicBezTo>
                  <a:pt x="4545005" y="5713816"/>
                  <a:pt x="4313903" y="5841738"/>
                  <a:pt x="4253988" y="5884379"/>
                </a:cubicBezTo>
                <a:cubicBezTo>
                  <a:pt x="4168395" y="5944786"/>
                  <a:pt x="4071389" y="5966106"/>
                  <a:pt x="3985795" y="6069153"/>
                </a:cubicBezTo>
                <a:cubicBezTo>
                  <a:pt x="4065682" y="6086921"/>
                  <a:pt x="4134157" y="5990979"/>
                  <a:pt x="4231163" y="6030066"/>
                </a:cubicBezTo>
                <a:cubicBezTo>
                  <a:pt x="4074242" y="6133114"/>
                  <a:pt x="3931586" y="6182861"/>
                  <a:pt x="3814609" y="6317889"/>
                </a:cubicBezTo>
                <a:cubicBezTo>
                  <a:pt x="3800343" y="6335656"/>
                  <a:pt x="3771812" y="6332102"/>
                  <a:pt x="3751840" y="6339209"/>
                </a:cubicBezTo>
                <a:cubicBezTo>
                  <a:pt x="3529298" y="6406723"/>
                  <a:pt x="3309608" y="6467130"/>
                  <a:pt x="3089919" y="6563071"/>
                </a:cubicBezTo>
                <a:cubicBezTo>
                  <a:pt x="3041416" y="6584392"/>
                  <a:pt x="2955823" y="6595052"/>
                  <a:pt x="2961529" y="6662566"/>
                </a:cubicBezTo>
                <a:cubicBezTo>
                  <a:pt x="2972941" y="6765613"/>
                  <a:pt x="3055681" y="6687439"/>
                  <a:pt x="3107038" y="6673226"/>
                </a:cubicBezTo>
                <a:cubicBezTo>
                  <a:pt x="3269664" y="6634138"/>
                  <a:pt x="3432292" y="6570178"/>
                  <a:pt x="3594919" y="6591499"/>
                </a:cubicBezTo>
                <a:cubicBezTo>
                  <a:pt x="3483648" y="6637693"/>
                  <a:pt x="3372376" y="6680332"/>
                  <a:pt x="3261106" y="6726527"/>
                </a:cubicBezTo>
                <a:cubicBezTo>
                  <a:pt x="3386642" y="6705206"/>
                  <a:pt x="3495061" y="6786934"/>
                  <a:pt x="3620597" y="6740740"/>
                </a:cubicBezTo>
                <a:cubicBezTo>
                  <a:pt x="3660541" y="6726527"/>
                  <a:pt x="3700484" y="6765613"/>
                  <a:pt x="3703337" y="6826020"/>
                </a:cubicBezTo>
                <a:cubicBezTo>
                  <a:pt x="3706191" y="6847340"/>
                  <a:pt x="3700484" y="6865108"/>
                  <a:pt x="3689072" y="6879321"/>
                </a:cubicBezTo>
                <a:lnTo>
                  <a:pt x="0" y="6879321"/>
                </a:lnTo>
                <a:close/>
              </a:path>
            </a:pathLst>
          </a:cu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7C274C05-24C6-6648-9D09-4811B3EFC5D6}"/>
              </a:ext>
            </a:extLst>
          </p:cNvPr>
          <p:cNvSpPr>
            <a:spLocks noGrp="1"/>
          </p:cNvSpPr>
          <p:nvPr>
            <p:ph idx="1"/>
          </p:nvPr>
        </p:nvSpPr>
        <p:spPr>
          <a:xfrm>
            <a:off x="6513788" y="2333297"/>
            <a:ext cx="4840010" cy="3843666"/>
          </a:xfrm>
        </p:spPr>
        <p:txBody>
          <a:bodyPr>
            <a:normAutofit fontScale="92500" lnSpcReduction="20000"/>
          </a:bodyPr>
          <a:lstStyle/>
          <a:p>
            <a:pPr marL="0" indent="0">
              <a:lnSpc>
                <a:spcPct val="150000"/>
              </a:lnSpc>
              <a:buNone/>
            </a:pPr>
            <a:r>
              <a:rPr lang="vi-VN" sz="2000" dirty="0"/>
              <a:t>  </a:t>
            </a:r>
            <a:r>
              <a:rPr lang="vi-VN" sz="2400" dirty="0">
                <a:solidFill>
                  <a:srgbClr val="7030A0"/>
                </a:solidFill>
              </a:rPr>
              <a:t>Sáng Thế ký 1: </a:t>
            </a:r>
            <a:r>
              <a:rPr lang="vi-VN" sz="2400" dirty="0">
                <a:solidFill>
                  <a:srgbClr val="7030A0"/>
                </a:solidFill>
                <a:hlinkClick r:id="rId4" tooltip="Share Verse">
                  <a:extLst>
                    <a:ext uri="{A12FA001-AC4F-418D-AE19-62706E023703}">
                      <ahyp:hlinkClr xmlns:ahyp="http://schemas.microsoft.com/office/drawing/2018/hyperlinkcolor" val="tx"/>
                    </a:ext>
                  </a:extLst>
                </a:hlinkClick>
              </a:rPr>
              <a:t>28</a:t>
            </a:r>
            <a:r>
              <a:rPr lang="vi-VN" sz="2400" dirty="0">
                <a:solidFill>
                  <a:srgbClr val="7030A0"/>
                </a:solidFill>
              </a:rPr>
              <a:t> </a:t>
            </a:r>
          </a:p>
          <a:p>
            <a:pPr marL="0" indent="0">
              <a:lnSpc>
                <a:spcPct val="150000"/>
              </a:lnSpc>
              <a:buNone/>
            </a:pPr>
            <a:r>
              <a:rPr lang="vi-VN" sz="2400" dirty="0"/>
              <a:t>“Đức Chúa Trời ban phước cho loài người và phán rằng: </a:t>
            </a:r>
            <a:r>
              <a:rPr lang="vi-VN" sz="2400" b="1" i="1" dirty="0"/>
              <a:t>Hãy sanh sản</a:t>
            </a:r>
            <a:r>
              <a:rPr lang="vi-VN" sz="2400" i="1" dirty="0"/>
              <a:t>, thêm nhiều, làm cho đầy dẫy đất</a:t>
            </a:r>
            <a:r>
              <a:rPr lang="vi-VN" sz="2400" dirty="0"/>
              <a:t>; </a:t>
            </a:r>
            <a:r>
              <a:rPr lang="vi-VN" sz="2400" b="1" i="1" dirty="0"/>
              <a:t>hãy làm </a:t>
            </a:r>
            <a:r>
              <a:rPr lang="vi-VN" sz="2400" dirty="0"/>
              <a:t>cho đất phục tùng, </a:t>
            </a:r>
            <a:r>
              <a:rPr lang="vi-VN" sz="2400" b="1" i="1" dirty="0"/>
              <a:t>hãy quản trị</a:t>
            </a:r>
            <a:r>
              <a:rPr lang="vi-VN" sz="2400" i="1" dirty="0"/>
              <a:t> </a:t>
            </a:r>
            <a:r>
              <a:rPr lang="vi-VN" sz="2400" dirty="0"/>
              <a:t>loài cá dưới biển, loài chim trên trời cùng các vật sống hành động trên mặt đất”</a:t>
            </a:r>
            <a:endParaRPr lang="en-US" sz="2400" dirty="0"/>
          </a:p>
        </p:txBody>
      </p:sp>
    </p:spTree>
    <p:extLst>
      <p:ext uri="{BB962C8B-B14F-4D97-AF65-F5344CB8AC3E}">
        <p14:creationId xmlns:p14="http://schemas.microsoft.com/office/powerpoint/2010/main" val="19879433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2" name="Rectangle 191">
            <a:extLst>
              <a:ext uri="{FF2B5EF4-FFF2-40B4-BE49-F238E27FC236}">
                <a16:creationId xmlns:a16="http://schemas.microsoft.com/office/drawing/2014/main" id="{F94AA2BD-2E3F-4B1D-8127-5744B81153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3076681-1FC0-0246-AA27-421A690FFA24}"/>
              </a:ext>
            </a:extLst>
          </p:cNvPr>
          <p:cNvSpPr>
            <a:spLocks noGrp="1"/>
          </p:cNvSpPr>
          <p:nvPr>
            <p:ph type="title"/>
          </p:nvPr>
        </p:nvSpPr>
        <p:spPr>
          <a:xfrm>
            <a:off x="411480" y="987552"/>
            <a:ext cx="4485861" cy="1088136"/>
          </a:xfrm>
        </p:spPr>
        <p:txBody>
          <a:bodyPr anchor="b">
            <a:normAutofit/>
          </a:bodyPr>
          <a:lstStyle/>
          <a:p>
            <a:r>
              <a:rPr lang="en-US" sz="2600"/>
              <a:t>3. Vì Chúa kêu gọi chúng ta đi vào sứ mạng với Ngài</a:t>
            </a:r>
          </a:p>
        </p:txBody>
      </p:sp>
      <p:sp>
        <p:nvSpPr>
          <p:cNvPr id="193" name="Rectangle 192">
            <a:extLst>
              <a:ext uri="{FF2B5EF4-FFF2-40B4-BE49-F238E27FC236}">
                <a16:creationId xmlns:a16="http://schemas.microsoft.com/office/drawing/2014/main" id="{4BD02261-2DC8-4AA8-9E16-7751AE8924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49223" y="387939"/>
            <a:ext cx="73152"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4" name="Rectangle 193">
            <a:extLst>
              <a:ext uri="{FF2B5EF4-FFF2-40B4-BE49-F238E27FC236}">
                <a16:creationId xmlns:a16="http://schemas.microsoft.com/office/drawing/2014/main" id="{3D752CF2-2291-40B5-B462-C17B174C10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1480" y="2286000"/>
            <a:ext cx="4389120"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355D7139-2EDD-7543-8BD3-C656DB228D2D}"/>
              </a:ext>
            </a:extLst>
          </p:cNvPr>
          <p:cNvSpPr>
            <a:spLocks noGrp="1"/>
          </p:cNvSpPr>
          <p:nvPr>
            <p:ph idx="1"/>
          </p:nvPr>
        </p:nvSpPr>
        <p:spPr>
          <a:xfrm>
            <a:off x="411479" y="2688336"/>
            <a:ext cx="4498848" cy="3584448"/>
          </a:xfrm>
        </p:spPr>
        <p:txBody>
          <a:bodyPr anchor="t">
            <a:normAutofit/>
          </a:bodyPr>
          <a:lstStyle/>
          <a:p>
            <a:pPr marL="0" indent="0">
              <a:buNone/>
            </a:pPr>
            <a:r>
              <a:rPr lang="vi-VN" sz="1700"/>
              <a:t>Ma-Thi-Ơ 28:</a:t>
            </a:r>
            <a:r>
              <a:rPr lang="vi-VN" sz="1700">
                <a:hlinkClick r:id="rId3" tooltip="Share Verse">
                  <a:extLst>
                    <a:ext uri="{A12FA001-AC4F-418D-AE19-62706E023703}">
                      <ahyp:hlinkClr xmlns:ahyp="http://schemas.microsoft.com/office/drawing/2018/hyperlinkcolor" val="tx"/>
                    </a:ext>
                  </a:extLst>
                </a:hlinkClick>
              </a:rPr>
              <a:t>18</a:t>
            </a:r>
            <a:r>
              <a:rPr lang="vi-VN" sz="1700"/>
              <a:t>-20 </a:t>
            </a:r>
          </a:p>
          <a:p>
            <a:pPr marL="0" indent="0">
              <a:buNone/>
            </a:pPr>
            <a:r>
              <a:rPr lang="vi-VN" sz="1700"/>
              <a:t>Đức Chúa Jêsus đến gần, phán cùng môn đồ như vầy: Hết cả quyền phép ở trên trời và dưới đất đã giao cho ta. Vậy, hãy đi dạy dỗ muôn dân, hãy nhân danh Đức Cha, Đức Con, và Đức Thánh Linh mà làm phép báp tem cho họ,  và dạy họ giữ hết cả mọi điều mà ta đã truyền cho các ngươi. Và nầy, ta thường ở cùng các ngươi luôn cho đến tận thế.</a:t>
            </a:r>
            <a:endParaRPr lang="en-US" sz="1700"/>
          </a:p>
        </p:txBody>
      </p:sp>
      <p:pic>
        <p:nvPicPr>
          <p:cNvPr id="2050" name="Picture 2" descr="Forty “missionaries” killed worldwide in 2018 - Vatican News">
            <a:extLst>
              <a:ext uri="{FF2B5EF4-FFF2-40B4-BE49-F238E27FC236}">
                <a16:creationId xmlns:a16="http://schemas.microsoft.com/office/drawing/2014/main" id="{3792D658-9B5A-084B-9B46-2ACD4F539F71}"/>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34485" r="9052"/>
          <a:stretch/>
        </p:blipFill>
        <p:spPr bwMode="auto">
          <a:xfrm>
            <a:off x="5308052" y="10"/>
            <a:ext cx="6883948" cy="6857990"/>
          </a:xfrm>
          <a:custGeom>
            <a:avLst/>
            <a:gdLst/>
            <a:ahLst/>
            <a:cxnLst/>
            <a:rect l="l" t="t" r="r" b="b"/>
            <a:pathLst>
              <a:path w="6883948" h="6858000">
                <a:moveTo>
                  <a:pt x="365648" y="0"/>
                </a:moveTo>
                <a:lnTo>
                  <a:pt x="6883948" y="0"/>
                </a:lnTo>
                <a:lnTo>
                  <a:pt x="6883948" y="6858000"/>
                </a:lnTo>
                <a:lnTo>
                  <a:pt x="365648" y="6858000"/>
                </a:lnTo>
                <a:lnTo>
                  <a:pt x="360213" y="6835050"/>
                </a:lnTo>
                <a:cubicBezTo>
                  <a:pt x="128263" y="5788167"/>
                  <a:pt x="0" y="4637179"/>
                  <a:pt x="0" y="3429001"/>
                </a:cubicBezTo>
                <a:cubicBezTo>
                  <a:pt x="0" y="2220824"/>
                  <a:pt x="128263" y="1069835"/>
                  <a:pt x="360213" y="22952"/>
                </a:cubicBezTo>
                <a:close/>
              </a:path>
            </a:pathLst>
          </a:custGeom>
          <a:noFill/>
          <a:effectLst>
            <a:outerShdw blurRad="50800" dist="38100" dir="10800000" algn="r" rotWithShape="0">
              <a:schemeClr val="bg1">
                <a:lumMod val="85000"/>
                <a:alpha val="30000"/>
              </a:scheme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93888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BDC962B-C76D-A743-91BE-EAE296A9F1EE}"/>
              </a:ext>
            </a:extLst>
          </p:cNvPr>
          <p:cNvSpPr>
            <a:spLocks noGrp="1"/>
          </p:cNvSpPr>
          <p:nvPr>
            <p:ph type="title"/>
          </p:nvPr>
        </p:nvSpPr>
        <p:spPr/>
        <p:txBody>
          <a:bodyPr>
            <a:normAutofit fontScale="90000"/>
          </a:bodyPr>
          <a:lstStyle/>
          <a:p>
            <a:r>
              <a:rPr lang="en-US" b="1" dirty="0">
                <a:latin typeface="Bell MT" panose="02020503060305020303" pitchFamily="18" charset="77"/>
              </a:rPr>
              <a:t>LỊCH SỬ CỦA SỨ MẠNG MÀ ĐỨC CHÚA TRỜI KÊU GỌI CON NGƯỜI CÙNG LÀM VIỆC VỚI NGÀI</a:t>
            </a:r>
          </a:p>
        </p:txBody>
      </p:sp>
    </p:spTree>
    <p:extLst>
      <p:ext uri="{BB962C8B-B14F-4D97-AF65-F5344CB8AC3E}">
        <p14:creationId xmlns:p14="http://schemas.microsoft.com/office/powerpoint/2010/main" val="36454222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DF36526D-0F1F-46DD-8DDC-385EF7FFF4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926ABA4-C8CE-4D75-AC96-BAC602AFF5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482"/>
            <a:ext cx="5463940" cy="6861482"/>
          </a:xfrm>
          <a:custGeom>
            <a:avLst/>
            <a:gdLst>
              <a:gd name="connsiteX0" fmla="*/ 5463940 w 5463940"/>
              <a:gd name="connsiteY0" fmla="*/ 0 h 6861482"/>
              <a:gd name="connsiteX1" fmla="*/ 792388 w 5463940"/>
              <a:gd name="connsiteY1" fmla="*/ 0 h 6861482"/>
              <a:gd name="connsiteX2" fmla="*/ 807288 w 5463940"/>
              <a:gd name="connsiteY2" fmla="*/ 23688 h 6861482"/>
              <a:gd name="connsiteX3" fmla="*/ 847167 w 5463940"/>
              <a:gd name="connsiteY3" fmla="*/ 52392 h 6861482"/>
              <a:gd name="connsiteX4" fmla="*/ 861906 w 5463940"/>
              <a:gd name="connsiteY4" fmla="*/ 104693 h 6861482"/>
              <a:gd name="connsiteX5" fmla="*/ 891809 w 5463940"/>
              <a:gd name="connsiteY5" fmla="*/ 314763 h 6861482"/>
              <a:gd name="connsiteX6" fmla="*/ 883105 w 5463940"/>
              <a:gd name="connsiteY6" fmla="*/ 361124 h 6861482"/>
              <a:gd name="connsiteX7" fmla="*/ 839062 w 5463940"/>
              <a:gd name="connsiteY7" fmla="*/ 423850 h 6861482"/>
              <a:gd name="connsiteX8" fmla="*/ 804620 w 5463940"/>
              <a:gd name="connsiteY8" fmla="*/ 560313 h 6861482"/>
              <a:gd name="connsiteX9" fmla="*/ 736357 w 5463940"/>
              <a:gd name="connsiteY9" fmla="*/ 760897 h 6861482"/>
              <a:gd name="connsiteX10" fmla="*/ 701931 w 5463940"/>
              <a:gd name="connsiteY10" fmla="*/ 821285 h 6861482"/>
              <a:gd name="connsiteX11" fmla="*/ 730099 w 5463940"/>
              <a:gd name="connsiteY11" fmla="*/ 854014 h 6861482"/>
              <a:gd name="connsiteX12" fmla="*/ 828340 w 5463940"/>
              <a:gd name="connsiteY12" fmla="*/ 1080052 h 6861482"/>
              <a:gd name="connsiteX13" fmla="*/ 700490 w 5463940"/>
              <a:gd name="connsiteY13" fmla="*/ 1372761 h 6861482"/>
              <a:gd name="connsiteX14" fmla="*/ 632708 w 5463940"/>
              <a:gd name="connsiteY14" fmla="*/ 1466109 h 6861482"/>
              <a:gd name="connsiteX15" fmla="*/ 768641 w 5463940"/>
              <a:gd name="connsiteY15" fmla="*/ 1459414 h 6861482"/>
              <a:gd name="connsiteX16" fmla="*/ 819196 w 5463940"/>
              <a:gd name="connsiteY16" fmla="*/ 1556554 h 6861482"/>
              <a:gd name="connsiteX17" fmla="*/ 841602 w 5463940"/>
              <a:gd name="connsiteY17" fmla="*/ 1606217 h 6861482"/>
              <a:gd name="connsiteX18" fmla="*/ 979741 w 5463940"/>
              <a:gd name="connsiteY18" fmla="*/ 1914129 h 6861482"/>
              <a:gd name="connsiteX19" fmla="*/ 961586 w 5463940"/>
              <a:gd name="connsiteY19" fmla="*/ 2014028 h 6861482"/>
              <a:gd name="connsiteX20" fmla="*/ 763580 w 5463940"/>
              <a:gd name="connsiteY20" fmla="*/ 2524080 h 6861482"/>
              <a:gd name="connsiteX21" fmla="*/ 993601 w 5463940"/>
              <a:gd name="connsiteY21" fmla="*/ 2596949 h 6861482"/>
              <a:gd name="connsiteX22" fmla="*/ 1013917 w 5463940"/>
              <a:gd name="connsiteY22" fmla="*/ 2810127 h 6861482"/>
              <a:gd name="connsiteX23" fmla="*/ 1136989 w 5463940"/>
              <a:gd name="connsiteY23" fmla="*/ 3024678 h 6861482"/>
              <a:gd name="connsiteX24" fmla="*/ 1259967 w 5463940"/>
              <a:gd name="connsiteY24" fmla="*/ 3181568 h 6861482"/>
              <a:gd name="connsiteX25" fmla="*/ 1265794 w 5463940"/>
              <a:gd name="connsiteY25" fmla="*/ 3198166 h 6861482"/>
              <a:gd name="connsiteX26" fmla="*/ 1265717 w 5463940"/>
              <a:gd name="connsiteY26" fmla="*/ 3204655 h 6861482"/>
              <a:gd name="connsiteX27" fmla="*/ 1288242 w 5463940"/>
              <a:gd name="connsiteY27" fmla="*/ 3274732 h 6861482"/>
              <a:gd name="connsiteX28" fmla="*/ 1291297 w 5463940"/>
              <a:gd name="connsiteY28" fmla="*/ 3279721 h 6861482"/>
              <a:gd name="connsiteX29" fmla="*/ 1314272 w 5463940"/>
              <a:gd name="connsiteY29" fmla="*/ 3363918 h 6861482"/>
              <a:gd name="connsiteX30" fmla="*/ 1319860 w 5463940"/>
              <a:gd name="connsiteY30" fmla="*/ 3393684 h 6861482"/>
              <a:gd name="connsiteX31" fmla="*/ 1316519 w 5463940"/>
              <a:gd name="connsiteY31" fmla="*/ 3405686 h 6861482"/>
              <a:gd name="connsiteX32" fmla="*/ 1288529 w 5463940"/>
              <a:gd name="connsiteY32" fmla="*/ 3445525 h 6861482"/>
              <a:gd name="connsiteX33" fmla="*/ 1242782 w 5463940"/>
              <a:gd name="connsiteY33" fmla="*/ 3705028 h 6861482"/>
              <a:gd name="connsiteX34" fmla="*/ 1286485 w 5463940"/>
              <a:gd name="connsiteY34" fmla="*/ 3747325 h 6861482"/>
              <a:gd name="connsiteX35" fmla="*/ 1292276 w 5463940"/>
              <a:gd name="connsiteY35" fmla="*/ 3757935 h 6861482"/>
              <a:gd name="connsiteX36" fmla="*/ 1295640 w 5463940"/>
              <a:gd name="connsiteY36" fmla="*/ 3771718 h 6861482"/>
              <a:gd name="connsiteX37" fmla="*/ 1297165 w 5463940"/>
              <a:gd name="connsiteY37" fmla="*/ 3800021 h 6861482"/>
              <a:gd name="connsiteX38" fmla="*/ 1175354 w 5463940"/>
              <a:gd name="connsiteY38" fmla="*/ 3860429 h 6861482"/>
              <a:gd name="connsiteX39" fmla="*/ 1307283 w 5463940"/>
              <a:gd name="connsiteY39" fmla="*/ 4017890 h 6861482"/>
              <a:gd name="connsiteX40" fmla="*/ 1296662 w 5463940"/>
              <a:gd name="connsiteY40" fmla="*/ 4042035 h 6861482"/>
              <a:gd name="connsiteX41" fmla="*/ 1272882 w 5463940"/>
              <a:gd name="connsiteY41" fmla="*/ 4153970 h 6861482"/>
              <a:gd name="connsiteX42" fmla="*/ 1262688 w 5463940"/>
              <a:gd name="connsiteY42" fmla="*/ 4216187 h 6861482"/>
              <a:gd name="connsiteX43" fmla="*/ 1264417 w 5463940"/>
              <a:gd name="connsiteY43" fmla="*/ 4216187 h 6861482"/>
              <a:gd name="connsiteX44" fmla="*/ 1262699 w 5463940"/>
              <a:gd name="connsiteY44" fmla="*/ 4228245 h 6861482"/>
              <a:gd name="connsiteX45" fmla="*/ 1261091 w 5463940"/>
              <a:gd name="connsiteY45" fmla="*/ 4239616 h 6861482"/>
              <a:gd name="connsiteX46" fmla="*/ 1260815 w 5463940"/>
              <a:gd name="connsiteY46" fmla="*/ 4241609 h 6861482"/>
              <a:gd name="connsiteX47" fmla="*/ 1260967 w 5463940"/>
              <a:gd name="connsiteY47" fmla="*/ 4240495 h 6861482"/>
              <a:gd name="connsiteX48" fmla="*/ 1261091 w 5463940"/>
              <a:gd name="connsiteY48" fmla="*/ 4239616 h 6861482"/>
              <a:gd name="connsiteX49" fmla="*/ 1261469 w 5463940"/>
              <a:gd name="connsiteY49" fmla="*/ 4236887 h 6861482"/>
              <a:gd name="connsiteX50" fmla="*/ 1256626 w 5463940"/>
              <a:gd name="connsiteY50" fmla="*/ 4265601 h 6861482"/>
              <a:gd name="connsiteX51" fmla="*/ 1248755 w 5463940"/>
              <a:gd name="connsiteY51" fmla="*/ 4319440 h 6861482"/>
              <a:gd name="connsiteX52" fmla="*/ 1247265 w 5463940"/>
              <a:gd name="connsiteY52" fmla="*/ 4327380 h 6861482"/>
              <a:gd name="connsiteX53" fmla="*/ 1237396 w 5463940"/>
              <a:gd name="connsiteY53" fmla="*/ 4327380 h 6861482"/>
              <a:gd name="connsiteX54" fmla="*/ 1217455 w 5463940"/>
              <a:gd name="connsiteY54" fmla="*/ 4371063 h 6861482"/>
              <a:gd name="connsiteX55" fmla="*/ 1141096 w 5463940"/>
              <a:gd name="connsiteY55" fmla="*/ 4440302 h 6861482"/>
              <a:gd name="connsiteX56" fmla="*/ 987553 w 5463940"/>
              <a:gd name="connsiteY56" fmla="*/ 4640688 h 6861482"/>
              <a:gd name="connsiteX57" fmla="*/ 649254 w 5463940"/>
              <a:gd name="connsiteY57" fmla="*/ 5463560 h 6861482"/>
              <a:gd name="connsiteX58" fmla="*/ 542839 w 5463940"/>
              <a:gd name="connsiteY58" fmla="*/ 5729320 h 6861482"/>
              <a:gd name="connsiteX59" fmla="*/ 629662 w 5463940"/>
              <a:gd name="connsiteY59" fmla="*/ 5793573 h 6861482"/>
              <a:gd name="connsiteX60" fmla="*/ 476494 w 5463940"/>
              <a:gd name="connsiteY60" fmla="*/ 6082357 h 6861482"/>
              <a:gd name="connsiteX61" fmla="*/ 295356 w 5463940"/>
              <a:gd name="connsiteY61" fmla="*/ 6405892 h 6861482"/>
              <a:gd name="connsiteX62" fmla="*/ 21866 w 5463940"/>
              <a:gd name="connsiteY62" fmla="*/ 6831011 h 6861482"/>
              <a:gd name="connsiteX63" fmla="*/ 0 w 5463940"/>
              <a:gd name="connsiteY63" fmla="*/ 6861482 h 6861482"/>
              <a:gd name="connsiteX64" fmla="*/ 5463940 w 5463940"/>
              <a:gd name="connsiteY64" fmla="*/ 6861482 h 68614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5463940" h="6861482">
                <a:moveTo>
                  <a:pt x="5463940" y="0"/>
                </a:moveTo>
                <a:lnTo>
                  <a:pt x="792388" y="0"/>
                </a:lnTo>
                <a:lnTo>
                  <a:pt x="807288" y="23688"/>
                </a:lnTo>
                <a:cubicBezTo>
                  <a:pt x="818348" y="36363"/>
                  <a:pt x="831351" y="46345"/>
                  <a:pt x="847167" y="52392"/>
                </a:cubicBezTo>
                <a:cubicBezTo>
                  <a:pt x="862365" y="58007"/>
                  <a:pt x="867376" y="78523"/>
                  <a:pt x="861906" y="104693"/>
                </a:cubicBezTo>
                <a:cubicBezTo>
                  <a:pt x="843817" y="191375"/>
                  <a:pt x="858534" y="258432"/>
                  <a:pt x="891809" y="314763"/>
                </a:cubicBezTo>
                <a:cubicBezTo>
                  <a:pt x="903576" y="334407"/>
                  <a:pt x="899159" y="347903"/>
                  <a:pt x="883105" y="361124"/>
                </a:cubicBezTo>
                <a:cubicBezTo>
                  <a:pt x="864669" y="375704"/>
                  <a:pt x="850327" y="397046"/>
                  <a:pt x="839062" y="423850"/>
                </a:cubicBezTo>
                <a:cubicBezTo>
                  <a:pt x="820568" y="467166"/>
                  <a:pt x="811859" y="513531"/>
                  <a:pt x="804620" y="560313"/>
                </a:cubicBezTo>
                <a:cubicBezTo>
                  <a:pt x="793378" y="633687"/>
                  <a:pt x="780112" y="704450"/>
                  <a:pt x="736357" y="760897"/>
                </a:cubicBezTo>
                <a:cubicBezTo>
                  <a:pt x="723332" y="778040"/>
                  <a:pt x="712885" y="799992"/>
                  <a:pt x="701931" y="821285"/>
                </a:cubicBezTo>
                <a:cubicBezTo>
                  <a:pt x="705425" y="839840"/>
                  <a:pt x="714063" y="852486"/>
                  <a:pt x="730099" y="854014"/>
                </a:cubicBezTo>
                <a:cubicBezTo>
                  <a:pt x="832163" y="864105"/>
                  <a:pt x="827638" y="966113"/>
                  <a:pt x="828340" y="1080052"/>
                </a:cubicBezTo>
                <a:cubicBezTo>
                  <a:pt x="829412" y="1221065"/>
                  <a:pt x="771840" y="1300280"/>
                  <a:pt x="700490" y="1372761"/>
                </a:cubicBezTo>
                <a:cubicBezTo>
                  <a:pt x="676074" y="1397333"/>
                  <a:pt x="640472" y="1405223"/>
                  <a:pt x="632708" y="1466109"/>
                </a:cubicBezTo>
                <a:cubicBezTo>
                  <a:pt x="675330" y="1511622"/>
                  <a:pt x="723920" y="1454776"/>
                  <a:pt x="768641" y="1459414"/>
                </a:cubicBezTo>
                <a:cubicBezTo>
                  <a:pt x="805594" y="1463610"/>
                  <a:pt x="865476" y="1442049"/>
                  <a:pt x="819196" y="1556554"/>
                </a:cubicBezTo>
                <a:cubicBezTo>
                  <a:pt x="805723" y="1590108"/>
                  <a:pt x="823233" y="1607581"/>
                  <a:pt x="841602" y="1606217"/>
                </a:cubicBezTo>
                <a:cubicBezTo>
                  <a:pt x="990393" y="1592503"/>
                  <a:pt x="928704" y="1817105"/>
                  <a:pt x="979741" y="1914129"/>
                </a:cubicBezTo>
                <a:cubicBezTo>
                  <a:pt x="994130" y="1940125"/>
                  <a:pt x="981845" y="1995898"/>
                  <a:pt x="961586" y="2014028"/>
                </a:cubicBezTo>
                <a:cubicBezTo>
                  <a:pt x="833010" y="2130710"/>
                  <a:pt x="821559" y="2335317"/>
                  <a:pt x="763580" y="2524080"/>
                </a:cubicBezTo>
                <a:cubicBezTo>
                  <a:pt x="834503" y="2575904"/>
                  <a:pt x="917665" y="2570407"/>
                  <a:pt x="993601" y="2596949"/>
                </a:cubicBezTo>
                <a:cubicBezTo>
                  <a:pt x="1072474" y="2624324"/>
                  <a:pt x="1073570" y="2658988"/>
                  <a:pt x="1013917" y="2810127"/>
                </a:cubicBezTo>
                <a:cubicBezTo>
                  <a:pt x="1181198" y="2798901"/>
                  <a:pt x="1181198" y="2798901"/>
                  <a:pt x="1136989" y="3024678"/>
                </a:cubicBezTo>
                <a:cubicBezTo>
                  <a:pt x="1180902" y="3020054"/>
                  <a:pt x="1224298" y="3088781"/>
                  <a:pt x="1259967" y="3181568"/>
                </a:cubicBezTo>
                <a:lnTo>
                  <a:pt x="1265794" y="3198166"/>
                </a:lnTo>
                <a:lnTo>
                  <a:pt x="1265717" y="3204655"/>
                </a:lnTo>
                <a:cubicBezTo>
                  <a:pt x="1268733" y="3236251"/>
                  <a:pt x="1277862" y="3256804"/>
                  <a:pt x="1288242" y="3274732"/>
                </a:cubicBezTo>
                <a:lnTo>
                  <a:pt x="1291297" y="3279721"/>
                </a:lnTo>
                <a:lnTo>
                  <a:pt x="1314272" y="3363918"/>
                </a:lnTo>
                <a:lnTo>
                  <a:pt x="1319860" y="3393684"/>
                </a:lnTo>
                <a:lnTo>
                  <a:pt x="1316519" y="3405686"/>
                </a:lnTo>
                <a:cubicBezTo>
                  <a:pt x="1310372" y="3418102"/>
                  <a:pt x="1301211" y="3431228"/>
                  <a:pt x="1288529" y="3445525"/>
                </a:cubicBezTo>
                <a:cubicBezTo>
                  <a:pt x="1161348" y="3588143"/>
                  <a:pt x="1146805" y="3608961"/>
                  <a:pt x="1242782" y="3705028"/>
                </a:cubicBezTo>
                <a:lnTo>
                  <a:pt x="1286485" y="3747325"/>
                </a:lnTo>
                <a:lnTo>
                  <a:pt x="1292276" y="3757935"/>
                </a:lnTo>
                <a:lnTo>
                  <a:pt x="1295640" y="3771718"/>
                </a:lnTo>
                <a:cubicBezTo>
                  <a:pt x="1296144" y="3781009"/>
                  <a:pt x="1296074" y="3791627"/>
                  <a:pt x="1297165" y="3800021"/>
                </a:cubicBezTo>
                <a:cubicBezTo>
                  <a:pt x="1261584" y="3834526"/>
                  <a:pt x="1216509" y="3777846"/>
                  <a:pt x="1175354" y="3860429"/>
                </a:cubicBezTo>
                <a:lnTo>
                  <a:pt x="1307283" y="4017890"/>
                </a:lnTo>
                <a:lnTo>
                  <a:pt x="1296662" y="4042035"/>
                </a:lnTo>
                <a:cubicBezTo>
                  <a:pt x="1285446" y="4076730"/>
                  <a:pt x="1278762" y="4115040"/>
                  <a:pt x="1272882" y="4153970"/>
                </a:cubicBezTo>
                <a:lnTo>
                  <a:pt x="1262688" y="4216187"/>
                </a:lnTo>
                <a:lnTo>
                  <a:pt x="1264417" y="4216187"/>
                </a:lnTo>
                <a:lnTo>
                  <a:pt x="1262699" y="4228245"/>
                </a:lnTo>
                <a:lnTo>
                  <a:pt x="1261091" y="4239616"/>
                </a:lnTo>
                <a:lnTo>
                  <a:pt x="1260815" y="4241609"/>
                </a:lnTo>
                <a:cubicBezTo>
                  <a:pt x="1260689" y="4242505"/>
                  <a:pt x="1260696" y="4242428"/>
                  <a:pt x="1260967" y="4240495"/>
                </a:cubicBezTo>
                <a:lnTo>
                  <a:pt x="1261091" y="4239616"/>
                </a:lnTo>
                <a:lnTo>
                  <a:pt x="1261469" y="4236887"/>
                </a:lnTo>
                <a:cubicBezTo>
                  <a:pt x="1262532" y="4229054"/>
                  <a:pt x="1263675" y="4219786"/>
                  <a:pt x="1256626" y="4265601"/>
                </a:cubicBezTo>
                <a:cubicBezTo>
                  <a:pt x="1256291" y="4267782"/>
                  <a:pt x="1251762" y="4300784"/>
                  <a:pt x="1248755" y="4319440"/>
                </a:cubicBezTo>
                <a:lnTo>
                  <a:pt x="1247265" y="4327380"/>
                </a:lnTo>
                <a:lnTo>
                  <a:pt x="1237396" y="4327380"/>
                </a:lnTo>
                <a:lnTo>
                  <a:pt x="1217455" y="4371063"/>
                </a:lnTo>
                <a:cubicBezTo>
                  <a:pt x="1199891" y="4400506"/>
                  <a:pt x="1175680" y="4424583"/>
                  <a:pt x="1141096" y="4440302"/>
                </a:cubicBezTo>
                <a:cubicBezTo>
                  <a:pt x="1069946" y="4473150"/>
                  <a:pt x="1038303" y="4575550"/>
                  <a:pt x="987553" y="4640688"/>
                </a:cubicBezTo>
                <a:cubicBezTo>
                  <a:pt x="810580" y="4866180"/>
                  <a:pt x="695846" y="5129308"/>
                  <a:pt x="649254" y="5463560"/>
                </a:cubicBezTo>
                <a:cubicBezTo>
                  <a:pt x="636193" y="5556007"/>
                  <a:pt x="578841" y="5642157"/>
                  <a:pt x="542839" y="5729320"/>
                </a:cubicBezTo>
                <a:cubicBezTo>
                  <a:pt x="563420" y="5782527"/>
                  <a:pt x="660486" y="5634705"/>
                  <a:pt x="629662" y="5793573"/>
                </a:cubicBezTo>
                <a:cubicBezTo>
                  <a:pt x="606320" y="5913360"/>
                  <a:pt x="539304" y="6000311"/>
                  <a:pt x="476494" y="6082357"/>
                </a:cubicBezTo>
                <a:cubicBezTo>
                  <a:pt x="404358" y="6175982"/>
                  <a:pt x="324070" y="6256850"/>
                  <a:pt x="295356" y="6405892"/>
                </a:cubicBezTo>
                <a:cubicBezTo>
                  <a:pt x="293791" y="6413841"/>
                  <a:pt x="198424" y="6580901"/>
                  <a:pt x="21866" y="6831011"/>
                </a:cubicBezTo>
                <a:lnTo>
                  <a:pt x="0" y="6861482"/>
                </a:lnTo>
                <a:lnTo>
                  <a:pt x="5463940" y="6861482"/>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13FD54D-CB05-ED43-968F-57D4DEFEDF71}"/>
              </a:ext>
            </a:extLst>
          </p:cNvPr>
          <p:cNvSpPr>
            <a:spLocks noGrp="1"/>
          </p:cNvSpPr>
          <p:nvPr>
            <p:ph type="title"/>
          </p:nvPr>
        </p:nvSpPr>
        <p:spPr>
          <a:xfrm>
            <a:off x="838200" y="713312"/>
            <a:ext cx="3200400" cy="5431376"/>
          </a:xfrm>
        </p:spPr>
        <p:txBody>
          <a:bodyPr>
            <a:normAutofit/>
          </a:bodyPr>
          <a:lstStyle/>
          <a:p>
            <a:r>
              <a:rPr lang="en-US">
                <a:solidFill>
                  <a:schemeClr val="bg1"/>
                </a:solidFill>
                <a:latin typeface="American Typewriter" panose="02090604020004020304" pitchFamily="18" charset="77"/>
              </a:rPr>
              <a:t>Đức Chúa Trời kêu gọi con người vào  sứ mạng với Ngài trong Cựu ước </a:t>
            </a:r>
          </a:p>
        </p:txBody>
      </p:sp>
      <p:graphicFrame>
        <p:nvGraphicFramePr>
          <p:cNvPr id="12" name="Content Placeholder 2">
            <a:extLst>
              <a:ext uri="{FF2B5EF4-FFF2-40B4-BE49-F238E27FC236}">
                <a16:creationId xmlns:a16="http://schemas.microsoft.com/office/drawing/2014/main" id="{06CDF3A3-B2CA-4FBD-A64F-5EDFAA5BE3E0}"/>
              </a:ext>
            </a:extLst>
          </p:cNvPr>
          <p:cNvGraphicFramePr>
            <a:graphicFrameLocks noGrp="1"/>
          </p:cNvGraphicFramePr>
          <p:nvPr>
            <p:ph idx="1"/>
            <p:extLst>
              <p:ext uri="{D42A27DB-BD31-4B8C-83A1-F6EECF244321}">
                <p14:modId xmlns:p14="http://schemas.microsoft.com/office/powerpoint/2010/main" val="912761595"/>
              </p:ext>
            </p:extLst>
          </p:nvPr>
        </p:nvGraphicFramePr>
        <p:xfrm>
          <a:off x="5550568" y="713312"/>
          <a:ext cx="5803231" cy="549498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64315805"/>
      </p:ext>
    </p:extLst>
  </p:cSld>
  <p:clrMapOvr>
    <a:masterClrMapping/>
  </p:clrMapOvr>
</p:sld>
</file>

<file path=ppt/theme/theme1.xml><?xml version="1.0" encoding="utf-8"?>
<a:theme xmlns:a="http://schemas.openxmlformats.org/drawingml/2006/main" name="AccentBoxVTI">
  <a:themeElements>
    <a:clrScheme name="AccentBoxVTI">
      <a:dk1>
        <a:srgbClr val="000000"/>
      </a:dk1>
      <a:lt1>
        <a:sysClr val="window" lastClr="FFFFFF"/>
      </a:lt1>
      <a:dk2>
        <a:srgbClr val="262626"/>
      </a:dk2>
      <a:lt2>
        <a:srgbClr val="FFFFFF"/>
      </a:lt2>
      <a:accent1>
        <a:srgbClr val="F5A700"/>
      </a:accent1>
      <a:accent2>
        <a:srgbClr val="00A5AB"/>
      </a:accent2>
      <a:accent3>
        <a:srgbClr val="09963B"/>
      </a:accent3>
      <a:accent4>
        <a:srgbClr val="E64823"/>
      </a:accent4>
      <a:accent5>
        <a:srgbClr val="9C6A6A"/>
      </a:accent5>
      <a:accent6>
        <a:srgbClr val="824F8C"/>
      </a:accent6>
      <a:hlink>
        <a:srgbClr val="2998E3"/>
      </a:hlink>
      <a:folHlink>
        <a:srgbClr val="7F723D"/>
      </a:folHlink>
    </a:clrScheme>
    <a:fontScheme name="Avenir">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centBoxVTI" id="{9F778A78-DC9A-453A-A82D-A75CAD503E15}" vid="{EA961113-7CC4-4569-8A6A-7BC2C1E2F401}"/>
    </a:ext>
  </a:extLst>
</a:theme>
</file>

<file path=ppt/theme/theme2.xml><?xml version="1.0" encoding="utf-8"?>
<a:theme xmlns:a="http://schemas.openxmlformats.org/drawingml/2006/main" name="BrushVTI">
  <a:themeElements>
    <a:clrScheme name="AnalogousFromLightSeedRightStep">
      <a:dk1>
        <a:srgbClr val="000000"/>
      </a:dk1>
      <a:lt1>
        <a:srgbClr val="FFFFFF"/>
      </a:lt1>
      <a:dk2>
        <a:srgbClr val="243241"/>
      </a:dk2>
      <a:lt2>
        <a:srgbClr val="E8E2E6"/>
      </a:lt2>
      <a:accent1>
        <a:srgbClr val="82AB8D"/>
      </a:accent1>
      <a:accent2>
        <a:srgbClr val="74AA99"/>
      </a:accent2>
      <a:accent3>
        <a:srgbClr val="81A8AD"/>
      </a:accent3>
      <a:accent4>
        <a:srgbClr val="7F9BBA"/>
      </a:accent4>
      <a:accent5>
        <a:srgbClr val="9699C6"/>
      </a:accent5>
      <a:accent6>
        <a:srgbClr val="937FBA"/>
      </a:accent6>
      <a:hlink>
        <a:srgbClr val="AE699C"/>
      </a:hlink>
      <a:folHlink>
        <a:srgbClr val="7F7F7F"/>
      </a:folHlink>
    </a:clrScheme>
    <a:fontScheme name="Custom 3">
      <a:majorFont>
        <a:latin typeface="Elephant"/>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ushVTI" id="{7102FA3A-9D7B-4497-8C4B-FB535AAFDE06}" vid="{C6D41F62-6FAB-440A-BEC7-CB7BF190811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22828</TotalTime>
  <Words>3791</Words>
  <Application>Microsoft Macintosh PowerPoint</Application>
  <PresentationFormat>Widescreen</PresentationFormat>
  <Paragraphs>257</Paragraphs>
  <Slides>25</Slides>
  <Notes>23</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25</vt:i4>
      </vt:variant>
    </vt:vector>
  </HeadingPairs>
  <TitlesOfParts>
    <vt:vector size="35" baseType="lpstr">
      <vt:lpstr>American Typewriter</vt:lpstr>
      <vt:lpstr>Arial</vt:lpstr>
      <vt:lpstr>Avenir Next LT Pro</vt:lpstr>
      <vt:lpstr>Bell MT</vt:lpstr>
      <vt:lpstr>Calibri</vt:lpstr>
      <vt:lpstr>Century Gothic</vt:lpstr>
      <vt:lpstr>Elephant</vt:lpstr>
      <vt:lpstr>Wingdings</vt:lpstr>
      <vt:lpstr>AccentBoxVTI</vt:lpstr>
      <vt:lpstr>BrushVTI</vt:lpstr>
      <vt:lpstr>Lãnh Đạo Sứ Mạng</vt:lpstr>
      <vt:lpstr>Lãnh Đạo Sứ Mạng là ai?</vt:lpstr>
      <vt:lpstr>Sứ mạng-Chức vụ được  sai đi trong Kinh Thánh</vt:lpstr>
      <vt:lpstr>Tại sao Cơ đốc nhân phải có sứ mạng?</vt:lpstr>
      <vt:lpstr>1. Vì Đức Chúa Trời là Chúa của Sứ Mạng</vt:lpstr>
      <vt:lpstr>2. Vì Con người được dựng nên với sứ mạng</vt:lpstr>
      <vt:lpstr>3. Vì Chúa kêu gọi chúng ta đi vào sứ mạng với Ngài</vt:lpstr>
      <vt:lpstr>LỊCH SỬ CỦA SỨ MẠNG MÀ ĐỨC CHÚA TRỜI KÊU GỌI CON NGƯỜI CÙNG LÀM VIỆC VỚI NGÀI</vt:lpstr>
      <vt:lpstr>Đức Chúa Trời kêu gọi con người vào  sứ mạng với Ngài trong Cựu ước </vt:lpstr>
      <vt:lpstr>Đức Chúa Trời kêu gọi con người vào  sứ mạng với Ngài trong Tân ước </vt:lpstr>
      <vt:lpstr>Đức Chúa Trời kêu gọi Cơ đốc nhân vào  sứ mạng với Ngài qua lịch sử của  nhân loại</vt:lpstr>
      <vt:lpstr>Đức Chúa Trời kêu gọi Cơ đốc nhân vào  sứ mạng với Ngài trong thế kỷ 20</vt:lpstr>
      <vt:lpstr>Đức Chúa Trời sai phái các Giáo sỉ từ Ca-na-da và Hoa-Kỳ đến Việt Nam từ đầu thế kỷ 20</vt:lpstr>
      <vt:lpstr>Sứ mạng truyền giáo sau 1975 tại Việt Nam.</vt:lpstr>
      <vt:lpstr>Sứ mạng  truyền giáo và môn đồ hoá muôn dân trong bối cảnh hôm nay.</vt:lpstr>
      <vt:lpstr>Sứ mạng  truyền giáo và môn đồ hoá muôn dân trong bối cảnh hiện nay</vt:lpstr>
      <vt:lpstr>Sứ mạng truyền giáo và môn đệ hoá dân tộc Việt sống ở nước ngoài hiện nay.</vt:lpstr>
      <vt:lpstr>Đức Chúa Trời kêu gọi chúng ta vào  sứ mạng  truyền giáo và môn đệ hoá muôn dân với Ngài trong bối cảnh hôm nay.</vt:lpstr>
      <vt:lpstr>PowerPoint Presentation</vt:lpstr>
      <vt:lpstr>Đi vào sứ mạng với ĐỨC CHÚA TRỜI</vt:lpstr>
      <vt:lpstr>Lãnh đạo sứ mạng được môn đồ hoá như thế nào</vt:lpstr>
      <vt:lpstr>Tiến trình để làm một Lãnh đạo sứ mạng phải như thế nào</vt:lpstr>
      <vt:lpstr>PHÁT TRIỂN CÁ TÍNH VÀ KỶ NĂNG CHO MỘT LÃNH ĐẠO SỨ MẠNG  Dựa theo ý tưởng của Tiến Sỉ Howard Hendricks, Giáo sư Khoa trưởng Phát Triển Lãnh Đạo thuộc Đại Chủng Viện Dallas, Texas, USA. </vt:lpstr>
      <vt:lpstr>Tầm Cỡ của một Lãnh Đạo Sứ Mạng.</vt:lpstr>
      <vt:lpstr>Trả Lời Câu hỏi </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Lãnh Đạo Sứ Mạng</dc:title>
  <dc:subject/>
  <dc:creator>Janice Nguyen</dc:creator>
  <cp:keywords/>
  <dc:description/>
  <cp:lastModifiedBy>Janice Nguyen</cp:lastModifiedBy>
  <cp:revision>16</cp:revision>
  <dcterms:created xsi:type="dcterms:W3CDTF">2021-11-27T02:10:25Z</dcterms:created>
  <dcterms:modified xsi:type="dcterms:W3CDTF">2022-01-14T02:42:47Z</dcterms:modified>
  <cp:category/>
</cp:coreProperties>
</file>