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1"/>
  </p:sldMasterIdLst>
  <p:notesMasterIdLst>
    <p:notesMasterId r:id="rId26"/>
  </p:notesMasterIdLst>
  <p:sldIdLst>
    <p:sldId id="256" r:id="rId2"/>
    <p:sldId id="274" r:id="rId3"/>
    <p:sldId id="275" r:id="rId4"/>
    <p:sldId id="273" r:id="rId5"/>
    <p:sldId id="261" r:id="rId6"/>
    <p:sldId id="266" r:id="rId7"/>
    <p:sldId id="262" r:id="rId8"/>
    <p:sldId id="263" r:id="rId9"/>
    <p:sldId id="264" r:id="rId10"/>
    <p:sldId id="265" r:id="rId11"/>
    <p:sldId id="257" r:id="rId12"/>
    <p:sldId id="276" r:id="rId13"/>
    <p:sldId id="267" r:id="rId14"/>
    <p:sldId id="277" r:id="rId15"/>
    <p:sldId id="258" r:id="rId16"/>
    <p:sldId id="268" r:id="rId17"/>
    <p:sldId id="278" r:id="rId18"/>
    <p:sldId id="269" r:id="rId19"/>
    <p:sldId id="279" r:id="rId20"/>
    <p:sldId id="259" r:id="rId21"/>
    <p:sldId id="270" r:id="rId22"/>
    <p:sldId id="271" r:id="rId23"/>
    <p:sldId id="272" r:id="rId24"/>
    <p:sldId id="280"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991249-C31D-DF4A-90CB-62F4D58D0703}" v="202" dt="2021-11-04T01:37:57.6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45"/>
    <p:restoredTop sz="80068"/>
  </p:normalViewPr>
  <p:slideViewPr>
    <p:cSldViewPr snapToGrid="0" snapToObjects="1">
      <p:cViewPr varScale="1">
        <p:scale>
          <a:sx n="101" d="100"/>
          <a:sy n="101" d="100"/>
        </p:scale>
        <p:origin x="46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16098E-BA3A-4075-B2F3-8C49B68C4E7D}"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B04B272B-9736-4808-BF26-89BA5F2D5588}">
      <dgm:prSet/>
      <dgm:spPr/>
      <dgm:t>
        <a:bodyPr/>
        <a:lstStyle/>
        <a:p>
          <a:r>
            <a:rPr lang="en-US" dirty="0" err="1"/>
            <a:t>Mặt</a:t>
          </a:r>
          <a:r>
            <a:rPr lang="en-US" dirty="0"/>
            <a:t> </a:t>
          </a:r>
          <a:r>
            <a:rPr lang="en-US" dirty="0" err="1"/>
            <a:t>buồn</a:t>
          </a:r>
          <a:r>
            <a:rPr lang="en-US" dirty="0"/>
            <a:t> </a:t>
          </a:r>
          <a:r>
            <a:rPr lang="en-US" dirty="0" err="1"/>
            <a:t>rầu</a:t>
          </a:r>
          <a:endParaRPr lang="en-US" dirty="0"/>
        </a:p>
      </dgm:t>
    </dgm:pt>
    <dgm:pt modelId="{6949BA3F-AFC8-4283-9ED4-4E743EEA9552}" type="parTrans" cxnId="{11737229-C670-471D-9F46-6AF53968AEF1}">
      <dgm:prSet/>
      <dgm:spPr/>
      <dgm:t>
        <a:bodyPr/>
        <a:lstStyle/>
        <a:p>
          <a:endParaRPr lang="en-US"/>
        </a:p>
      </dgm:t>
    </dgm:pt>
    <dgm:pt modelId="{70A61782-924A-4004-A98B-EB3629B869CD}" type="sibTrans" cxnId="{11737229-C670-471D-9F46-6AF53968AEF1}">
      <dgm:prSet/>
      <dgm:spPr/>
      <dgm:t>
        <a:bodyPr/>
        <a:lstStyle/>
        <a:p>
          <a:endParaRPr lang="en-US"/>
        </a:p>
      </dgm:t>
    </dgm:pt>
    <dgm:pt modelId="{BE80B2E4-0077-4CA7-A55E-099A0D057B46}">
      <dgm:prSet/>
      <dgm:spPr/>
      <dgm:t>
        <a:bodyPr/>
        <a:lstStyle/>
        <a:p>
          <a:r>
            <a:rPr lang="en-US" dirty="0" err="1"/>
            <a:t>Mặt</a:t>
          </a:r>
          <a:r>
            <a:rPr lang="en-US" dirty="0"/>
            <a:t> </a:t>
          </a:r>
          <a:r>
            <a:rPr lang="en-US" dirty="0" err="1"/>
            <a:t>nhăn</a:t>
          </a:r>
          <a:r>
            <a:rPr lang="en-US" dirty="0"/>
            <a:t> </a:t>
          </a:r>
          <a:r>
            <a:rPr lang="en-US" dirty="0" err="1"/>
            <a:t>nhó</a:t>
          </a:r>
          <a:endParaRPr lang="en-US" dirty="0"/>
        </a:p>
      </dgm:t>
    </dgm:pt>
    <dgm:pt modelId="{611C8BF2-678A-4B4E-B3D7-27ECFD98C103}" type="parTrans" cxnId="{94377D60-30C1-4829-AD66-188E0BD8CD80}">
      <dgm:prSet/>
      <dgm:spPr/>
      <dgm:t>
        <a:bodyPr/>
        <a:lstStyle/>
        <a:p>
          <a:endParaRPr lang="en-US"/>
        </a:p>
      </dgm:t>
    </dgm:pt>
    <dgm:pt modelId="{8FBB0D6F-E7CD-4AC6-9FAE-16334B4CB455}" type="sibTrans" cxnId="{94377D60-30C1-4829-AD66-188E0BD8CD80}">
      <dgm:prSet/>
      <dgm:spPr/>
      <dgm:t>
        <a:bodyPr/>
        <a:lstStyle/>
        <a:p>
          <a:endParaRPr lang="en-US"/>
        </a:p>
      </dgm:t>
    </dgm:pt>
    <dgm:pt modelId="{8189FDDF-2D72-4DE3-B8BC-C4D2A05374B3}">
      <dgm:prSet/>
      <dgm:spPr/>
      <dgm:t>
        <a:bodyPr/>
        <a:lstStyle/>
        <a:p>
          <a:r>
            <a:rPr lang="en-US" dirty="0"/>
            <a:t>Cho </a:t>
          </a:r>
          <a:r>
            <a:rPr lang="en-US" dirty="0" err="1"/>
            <a:t>mọi</a:t>
          </a:r>
          <a:r>
            <a:rPr lang="en-US" dirty="0"/>
            <a:t> </a:t>
          </a:r>
          <a:r>
            <a:rPr lang="en-US" dirty="0" err="1"/>
            <a:t>người</a:t>
          </a:r>
          <a:r>
            <a:rPr lang="en-US" dirty="0"/>
            <a:t> </a:t>
          </a:r>
          <a:r>
            <a:rPr lang="en-US" dirty="0" err="1"/>
            <a:t>biết</a:t>
          </a:r>
          <a:endParaRPr lang="en-US" dirty="0"/>
        </a:p>
      </dgm:t>
    </dgm:pt>
    <dgm:pt modelId="{02C2106D-1A6F-4382-9B7E-BD2525DEBDEA}" type="parTrans" cxnId="{2AEC16BC-8989-41A4-92BD-40A37BDC98DD}">
      <dgm:prSet/>
      <dgm:spPr/>
      <dgm:t>
        <a:bodyPr/>
        <a:lstStyle/>
        <a:p>
          <a:endParaRPr lang="en-US"/>
        </a:p>
      </dgm:t>
    </dgm:pt>
    <dgm:pt modelId="{FAB1EC46-A5E2-4E18-B596-E2FF44E20269}" type="sibTrans" cxnId="{2AEC16BC-8989-41A4-92BD-40A37BDC98DD}">
      <dgm:prSet/>
      <dgm:spPr/>
      <dgm:t>
        <a:bodyPr/>
        <a:lstStyle/>
        <a:p>
          <a:endParaRPr lang="en-US"/>
        </a:p>
      </dgm:t>
    </dgm:pt>
    <dgm:pt modelId="{C5C36390-464F-1D45-B334-91BE1F192DF5}" type="pres">
      <dgm:prSet presAssocID="{EC16098E-BA3A-4075-B2F3-8C49B68C4E7D}" presName="diagram" presStyleCnt="0">
        <dgm:presLayoutVars>
          <dgm:chPref val="1"/>
          <dgm:dir/>
          <dgm:animOne val="branch"/>
          <dgm:animLvl val="lvl"/>
          <dgm:resizeHandles/>
        </dgm:presLayoutVars>
      </dgm:prSet>
      <dgm:spPr/>
    </dgm:pt>
    <dgm:pt modelId="{626EFDE1-7587-6342-BDEB-71DBB830F598}" type="pres">
      <dgm:prSet presAssocID="{B04B272B-9736-4808-BF26-89BA5F2D5588}" presName="root" presStyleCnt="0"/>
      <dgm:spPr/>
    </dgm:pt>
    <dgm:pt modelId="{26D0F8F0-0D37-4148-B75F-B8B66A82640A}" type="pres">
      <dgm:prSet presAssocID="{B04B272B-9736-4808-BF26-89BA5F2D5588}" presName="rootComposite" presStyleCnt="0"/>
      <dgm:spPr/>
    </dgm:pt>
    <dgm:pt modelId="{1422A597-181A-904E-8EB9-2953C0ECDFCD}" type="pres">
      <dgm:prSet presAssocID="{B04B272B-9736-4808-BF26-89BA5F2D5588}" presName="rootText" presStyleLbl="node1" presStyleIdx="0" presStyleCnt="3"/>
      <dgm:spPr/>
    </dgm:pt>
    <dgm:pt modelId="{A98D93AA-4267-8649-BB49-808DF5C3EB63}" type="pres">
      <dgm:prSet presAssocID="{B04B272B-9736-4808-BF26-89BA5F2D5588}" presName="rootConnector" presStyleLbl="node1" presStyleIdx="0" presStyleCnt="3"/>
      <dgm:spPr/>
    </dgm:pt>
    <dgm:pt modelId="{34E422A8-FBE9-CB43-9835-0296B5AA9F56}" type="pres">
      <dgm:prSet presAssocID="{B04B272B-9736-4808-BF26-89BA5F2D5588}" presName="childShape" presStyleCnt="0"/>
      <dgm:spPr/>
    </dgm:pt>
    <dgm:pt modelId="{B7C3C3D1-84B4-C64C-AD9C-1B071DA805CF}" type="pres">
      <dgm:prSet presAssocID="{BE80B2E4-0077-4CA7-A55E-099A0D057B46}" presName="root" presStyleCnt="0"/>
      <dgm:spPr/>
    </dgm:pt>
    <dgm:pt modelId="{2C25E6C6-6106-A14D-B9B0-F2179E721578}" type="pres">
      <dgm:prSet presAssocID="{BE80B2E4-0077-4CA7-A55E-099A0D057B46}" presName="rootComposite" presStyleCnt="0"/>
      <dgm:spPr/>
    </dgm:pt>
    <dgm:pt modelId="{D398364D-2052-2140-9013-FCEEE11C956C}" type="pres">
      <dgm:prSet presAssocID="{BE80B2E4-0077-4CA7-A55E-099A0D057B46}" presName="rootText" presStyleLbl="node1" presStyleIdx="1" presStyleCnt="3"/>
      <dgm:spPr/>
    </dgm:pt>
    <dgm:pt modelId="{1187076B-430F-504E-AB3B-275FBB86A06A}" type="pres">
      <dgm:prSet presAssocID="{BE80B2E4-0077-4CA7-A55E-099A0D057B46}" presName="rootConnector" presStyleLbl="node1" presStyleIdx="1" presStyleCnt="3"/>
      <dgm:spPr/>
    </dgm:pt>
    <dgm:pt modelId="{43DC00FD-7AAF-9E47-80CF-CBD733A329E1}" type="pres">
      <dgm:prSet presAssocID="{BE80B2E4-0077-4CA7-A55E-099A0D057B46}" presName="childShape" presStyleCnt="0"/>
      <dgm:spPr/>
    </dgm:pt>
    <dgm:pt modelId="{F1965D2F-0985-A44F-BAC9-7E959F9F7334}" type="pres">
      <dgm:prSet presAssocID="{8189FDDF-2D72-4DE3-B8BC-C4D2A05374B3}" presName="root" presStyleCnt="0"/>
      <dgm:spPr/>
    </dgm:pt>
    <dgm:pt modelId="{DE94336A-3C0E-544C-959B-588C2612E372}" type="pres">
      <dgm:prSet presAssocID="{8189FDDF-2D72-4DE3-B8BC-C4D2A05374B3}" presName="rootComposite" presStyleCnt="0"/>
      <dgm:spPr/>
    </dgm:pt>
    <dgm:pt modelId="{572498B0-B34F-4846-B49B-B2A2B5232121}" type="pres">
      <dgm:prSet presAssocID="{8189FDDF-2D72-4DE3-B8BC-C4D2A05374B3}" presName="rootText" presStyleLbl="node1" presStyleIdx="2" presStyleCnt="3"/>
      <dgm:spPr/>
    </dgm:pt>
    <dgm:pt modelId="{8F690F18-8EE4-A546-8745-25DBF92D163A}" type="pres">
      <dgm:prSet presAssocID="{8189FDDF-2D72-4DE3-B8BC-C4D2A05374B3}" presName="rootConnector" presStyleLbl="node1" presStyleIdx="2" presStyleCnt="3"/>
      <dgm:spPr/>
    </dgm:pt>
    <dgm:pt modelId="{7E5D4C3F-DEF4-2A40-AAE3-D089DE393F81}" type="pres">
      <dgm:prSet presAssocID="{8189FDDF-2D72-4DE3-B8BC-C4D2A05374B3}" presName="childShape" presStyleCnt="0"/>
      <dgm:spPr/>
    </dgm:pt>
  </dgm:ptLst>
  <dgm:cxnLst>
    <dgm:cxn modelId="{69F3E40F-82DC-2145-8916-EABD9D7DD71A}" type="presOf" srcId="{8189FDDF-2D72-4DE3-B8BC-C4D2A05374B3}" destId="{572498B0-B34F-4846-B49B-B2A2B5232121}" srcOrd="0" destOrd="0" presId="urn:microsoft.com/office/officeart/2005/8/layout/hierarchy3"/>
    <dgm:cxn modelId="{11737229-C670-471D-9F46-6AF53968AEF1}" srcId="{EC16098E-BA3A-4075-B2F3-8C49B68C4E7D}" destId="{B04B272B-9736-4808-BF26-89BA5F2D5588}" srcOrd="0" destOrd="0" parTransId="{6949BA3F-AFC8-4283-9ED4-4E743EEA9552}" sibTransId="{70A61782-924A-4004-A98B-EB3629B869CD}"/>
    <dgm:cxn modelId="{401DF23E-1D39-7842-9229-7B9B03024350}" type="presOf" srcId="{8189FDDF-2D72-4DE3-B8BC-C4D2A05374B3}" destId="{8F690F18-8EE4-A546-8745-25DBF92D163A}" srcOrd="1" destOrd="0" presId="urn:microsoft.com/office/officeart/2005/8/layout/hierarchy3"/>
    <dgm:cxn modelId="{72C69941-32AC-6844-A95C-EAA05C42D635}" type="presOf" srcId="{EC16098E-BA3A-4075-B2F3-8C49B68C4E7D}" destId="{C5C36390-464F-1D45-B334-91BE1F192DF5}" srcOrd="0" destOrd="0" presId="urn:microsoft.com/office/officeart/2005/8/layout/hierarchy3"/>
    <dgm:cxn modelId="{85CDB84A-3B46-1D45-BB65-9470A0675A8B}" type="presOf" srcId="{B04B272B-9736-4808-BF26-89BA5F2D5588}" destId="{1422A597-181A-904E-8EB9-2953C0ECDFCD}" srcOrd="0" destOrd="0" presId="urn:microsoft.com/office/officeart/2005/8/layout/hierarchy3"/>
    <dgm:cxn modelId="{94377D60-30C1-4829-AD66-188E0BD8CD80}" srcId="{EC16098E-BA3A-4075-B2F3-8C49B68C4E7D}" destId="{BE80B2E4-0077-4CA7-A55E-099A0D057B46}" srcOrd="1" destOrd="0" parTransId="{611C8BF2-678A-4B4E-B3D7-27ECFD98C103}" sibTransId="{8FBB0D6F-E7CD-4AC6-9FAE-16334B4CB455}"/>
    <dgm:cxn modelId="{28CE56A4-6C70-094F-B67B-58DA31B0A394}" type="presOf" srcId="{BE80B2E4-0077-4CA7-A55E-099A0D057B46}" destId="{1187076B-430F-504E-AB3B-275FBB86A06A}" srcOrd="1" destOrd="0" presId="urn:microsoft.com/office/officeart/2005/8/layout/hierarchy3"/>
    <dgm:cxn modelId="{2AEC16BC-8989-41A4-92BD-40A37BDC98DD}" srcId="{EC16098E-BA3A-4075-B2F3-8C49B68C4E7D}" destId="{8189FDDF-2D72-4DE3-B8BC-C4D2A05374B3}" srcOrd="2" destOrd="0" parTransId="{02C2106D-1A6F-4382-9B7E-BD2525DEBDEA}" sibTransId="{FAB1EC46-A5E2-4E18-B596-E2FF44E20269}"/>
    <dgm:cxn modelId="{0EC49DD2-B7BC-9340-AC47-0121F6EA676F}" type="presOf" srcId="{B04B272B-9736-4808-BF26-89BA5F2D5588}" destId="{A98D93AA-4267-8649-BB49-808DF5C3EB63}" srcOrd="1" destOrd="0" presId="urn:microsoft.com/office/officeart/2005/8/layout/hierarchy3"/>
    <dgm:cxn modelId="{9880CBFF-0ABE-2E43-8491-43711EF6C4B9}" type="presOf" srcId="{BE80B2E4-0077-4CA7-A55E-099A0D057B46}" destId="{D398364D-2052-2140-9013-FCEEE11C956C}" srcOrd="0" destOrd="0" presId="urn:microsoft.com/office/officeart/2005/8/layout/hierarchy3"/>
    <dgm:cxn modelId="{EC0AF7F4-3ADB-DA44-948E-E41B587984B7}" type="presParOf" srcId="{C5C36390-464F-1D45-B334-91BE1F192DF5}" destId="{626EFDE1-7587-6342-BDEB-71DBB830F598}" srcOrd="0" destOrd="0" presId="urn:microsoft.com/office/officeart/2005/8/layout/hierarchy3"/>
    <dgm:cxn modelId="{C6BAD22B-F2D8-8741-979C-AC7C264F1255}" type="presParOf" srcId="{626EFDE1-7587-6342-BDEB-71DBB830F598}" destId="{26D0F8F0-0D37-4148-B75F-B8B66A82640A}" srcOrd="0" destOrd="0" presId="urn:microsoft.com/office/officeart/2005/8/layout/hierarchy3"/>
    <dgm:cxn modelId="{BD2F27F9-AC32-5544-973A-3F73CDCD4ADB}" type="presParOf" srcId="{26D0F8F0-0D37-4148-B75F-B8B66A82640A}" destId="{1422A597-181A-904E-8EB9-2953C0ECDFCD}" srcOrd="0" destOrd="0" presId="urn:microsoft.com/office/officeart/2005/8/layout/hierarchy3"/>
    <dgm:cxn modelId="{C9946804-4233-594F-B990-69B2E7000363}" type="presParOf" srcId="{26D0F8F0-0D37-4148-B75F-B8B66A82640A}" destId="{A98D93AA-4267-8649-BB49-808DF5C3EB63}" srcOrd="1" destOrd="0" presId="urn:microsoft.com/office/officeart/2005/8/layout/hierarchy3"/>
    <dgm:cxn modelId="{5F0093A1-4C5D-EB42-8B0A-B5CF9D15F0C7}" type="presParOf" srcId="{626EFDE1-7587-6342-BDEB-71DBB830F598}" destId="{34E422A8-FBE9-CB43-9835-0296B5AA9F56}" srcOrd="1" destOrd="0" presId="urn:microsoft.com/office/officeart/2005/8/layout/hierarchy3"/>
    <dgm:cxn modelId="{A7D0BA8E-87D5-414C-8CF8-17E250746753}" type="presParOf" srcId="{C5C36390-464F-1D45-B334-91BE1F192DF5}" destId="{B7C3C3D1-84B4-C64C-AD9C-1B071DA805CF}" srcOrd="1" destOrd="0" presId="urn:microsoft.com/office/officeart/2005/8/layout/hierarchy3"/>
    <dgm:cxn modelId="{9E8A3FF2-112B-0241-ABEB-EB7D96BCCD3C}" type="presParOf" srcId="{B7C3C3D1-84B4-C64C-AD9C-1B071DA805CF}" destId="{2C25E6C6-6106-A14D-B9B0-F2179E721578}" srcOrd="0" destOrd="0" presId="urn:microsoft.com/office/officeart/2005/8/layout/hierarchy3"/>
    <dgm:cxn modelId="{B9AF5F25-A4CD-E244-9A99-DEEFC1BA1B0D}" type="presParOf" srcId="{2C25E6C6-6106-A14D-B9B0-F2179E721578}" destId="{D398364D-2052-2140-9013-FCEEE11C956C}" srcOrd="0" destOrd="0" presId="urn:microsoft.com/office/officeart/2005/8/layout/hierarchy3"/>
    <dgm:cxn modelId="{225133ED-8130-784A-A101-DCB0F5B248FD}" type="presParOf" srcId="{2C25E6C6-6106-A14D-B9B0-F2179E721578}" destId="{1187076B-430F-504E-AB3B-275FBB86A06A}" srcOrd="1" destOrd="0" presId="urn:microsoft.com/office/officeart/2005/8/layout/hierarchy3"/>
    <dgm:cxn modelId="{5A39D91F-3722-924A-B57D-3A8ECEA33FB8}" type="presParOf" srcId="{B7C3C3D1-84B4-C64C-AD9C-1B071DA805CF}" destId="{43DC00FD-7AAF-9E47-80CF-CBD733A329E1}" srcOrd="1" destOrd="0" presId="urn:microsoft.com/office/officeart/2005/8/layout/hierarchy3"/>
    <dgm:cxn modelId="{E85ADB89-06FB-9C49-9B16-12C0470C423C}" type="presParOf" srcId="{C5C36390-464F-1D45-B334-91BE1F192DF5}" destId="{F1965D2F-0985-A44F-BAC9-7E959F9F7334}" srcOrd="2" destOrd="0" presId="urn:microsoft.com/office/officeart/2005/8/layout/hierarchy3"/>
    <dgm:cxn modelId="{46E7E3C6-0417-6A42-A77B-D2209F89FAD2}" type="presParOf" srcId="{F1965D2F-0985-A44F-BAC9-7E959F9F7334}" destId="{DE94336A-3C0E-544C-959B-588C2612E372}" srcOrd="0" destOrd="0" presId="urn:microsoft.com/office/officeart/2005/8/layout/hierarchy3"/>
    <dgm:cxn modelId="{3ECEB662-ED52-E84F-88DE-101F34740106}" type="presParOf" srcId="{DE94336A-3C0E-544C-959B-588C2612E372}" destId="{572498B0-B34F-4846-B49B-B2A2B5232121}" srcOrd="0" destOrd="0" presId="urn:microsoft.com/office/officeart/2005/8/layout/hierarchy3"/>
    <dgm:cxn modelId="{67CCCD2C-302F-6843-A01D-80CBCC09119B}" type="presParOf" srcId="{DE94336A-3C0E-544C-959B-588C2612E372}" destId="{8F690F18-8EE4-A546-8745-25DBF92D163A}" srcOrd="1" destOrd="0" presId="urn:microsoft.com/office/officeart/2005/8/layout/hierarchy3"/>
    <dgm:cxn modelId="{E14067F3-0BEF-EC40-992E-0CE8FDCADCC7}" type="presParOf" srcId="{F1965D2F-0985-A44F-BAC9-7E959F9F7334}" destId="{7E5D4C3F-DEF4-2A40-AAE3-D089DE393F81}" srcOrd="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C16098E-BA3A-4075-B2F3-8C49B68C4E7D}" type="doc">
      <dgm:prSet loTypeId="urn:microsoft.com/office/officeart/2005/8/layout/hierarchy1" loCatId="hierarchy" qsTypeId="urn:microsoft.com/office/officeart/2005/8/quickstyle/simple1" qsCatId="simple" csTypeId="urn:microsoft.com/office/officeart/2005/8/colors/accent6_2" csCatId="accent6" phldr="1"/>
      <dgm:spPr/>
      <dgm:t>
        <a:bodyPr/>
        <a:lstStyle/>
        <a:p>
          <a:endParaRPr lang="en-US"/>
        </a:p>
      </dgm:t>
    </dgm:pt>
    <dgm:pt modelId="{B04B272B-9736-4808-BF26-89BA5F2D5588}">
      <dgm:prSet/>
      <dgm:spPr/>
      <dgm:t>
        <a:bodyPr/>
        <a:lstStyle/>
        <a:p>
          <a:r>
            <a:rPr lang="en-US"/>
            <a:t>Kiêng ăn là vấn đề kỷ luật cá nhân.</a:t>
          </a:r>
        </a:p>
      </dgm:t>
    </dgm:pt>
    <dgm:pt modelId="{6949BA3F-AFC8-4283-9ED4-4E743EEA9552}" type="parTrans" cxnId="{11737229-C670-471D-9F46-6AF53968AEF1}">
      <dgm:prSet/>
      <dgm:spPr/>
      <dgm:t>
        <a:bodyPr/>
        <a:lstStyle/>
        <a:p>
          <a:endParaRPr lang="en-US"/>
        </a:p>
      </dgm:t>
    </dgm:pt>
    <dgm:pt modelId="{70A61782-924A-4004-A98B-EB3629B869CD}" type="sibTrans" cxnId="{11737229-C670-471D-9F46-6AF53968AEF1}">
      <dgm:prSet/>
      <dgm:spPr/>
      <dgm:t>
        <a:bodyPr/>
        <a:lstStyle/>
        <a:p>
          <a:endParaRPr lang="en-US"/>
        </a:p>
      </dgm:t>
    </dgm:pt>
    <dgm:pt modelId="{BE80B2E4-0077-4CA7-A55E-099A0D057B46}">
      <dgm:prSet/>
      <dgm:spPr/>
      <dgm:t>
        <a:bodyPr/>
        <a:lstStyle/>
        <a:p>
          <a:r>
            <a:rPr lang="en-US"/>
            <a:t>Kiêng ăn để tìm kiếm ý Chúa trước những quyết định quan trọng</a:t>
          </a:r>
        </a:p>
      </dgm:t>
    </dgm:pt>
    <dgm:pt modelId="{611C8BF2-678A-4B4E-B3D7-27ECFD98C103}" type="parTrans" cxnId="{94377D60-30C1-4829-AD66-188E0BD8CD80}">
      <dgm:prSet/>
      <dgm:spPr/>
      <dgm:t>
        <a:bodyPr/>
        <a:lstStyle/>
        <a:p>
          <a:endParaRPr lang="en-US"/>
        </a:p>
      </dgm:t>
    </dgm:pt>
    <dgm:pt modelId="{8FBB0D6F-E7CD-4AC6-9FAE-16334B4CB455}" type="sibTrans" cxnId="{94377D60-30C1-4829-AD66-188E0BD8CD80}">
      <dgm:prSet/>
      <dgm:spPr/>
      <dgm:t>
        <a:bodyPr/>
        <a:lstStyle/>
        <a:p>
          <a:endParaRPr lang="en-US"/>
        </a:p>
      </dgm:t>
    </dgm:pt>
    <dgm:pt modelId="{8189FDDF-2D72-4DE3-B8BC-C4D2A05374B3}">
      <dgm:prSet/>
      <dgm:spPr/>
      <dgm:t>
        <a:bodyPr/>
        <a:lstStyle/>
        <a:p>
          <a:r>
            <a:rPr lang="en-US" dirty="0" err="1"/>
            <a:t>Kiêng</a:t>
          </a:r>
          <a:r>
            <a:rPr lang="en-US" dirty="0"/>
            <a:t> </a:t>
          </a:r>
          <a:r>
            <a:rPr lang="en-US" dirty="0" err="1"/>
            <a:t>ăn</a:t>
          </a:r>
          <a:r>
            <a:rPr lang="en-US" dirty="0"/>
            <a:t> </a:t>
          </a:r>
          <a:r>
            <a:rPr lang="en-US" dirty="0" err="1"/>
            <a:t>không</a:t>
          </a:r>
          <a:r>
            <a:rPr lang="en-US" dirty="0"/>
            <a:t> </a:t>
          </a:r>
          <a:r>
            <a:rPr lang="en-US" dirty="0" err="1"/>
            <a:t>làm</a:t>
          </a:r>
          <a:r>
            <a:rPr lang="en-US" dirty="0"/>
            <a:t> </a:t>
          </a:r>
          <a:r>
            <a:rPr lang="en-US" dirty="0" err="1"/>
            <a:t>chúng</a:t>
          </a:r>
          <a:r>
            <a:rPr lang="en-US" dirty="0"/>
            <a:t> ta </a:t>
          </a:r>
          <a:r>
            <a:rPr lang="en-US" dirty="0" err="1"/>
            <a:t>thánh</a:t>
          </a:r>
          <a:r>
            <a:rPr lang="en-US" dirty="0"/>
            <a:t> </a:t>
          </a:r>
          <a:r>
            <a:rPr lang="en-US" dirty="0" err="1"/>
            <a:t>thiện</a:t>
          </a:r>
          <a:r>
            <a:rPr lang="en-US" dirty="0"/>
            <a:t> </a:t>
          </a:r>
          <a:r>
            <a:rPr lang="en-US" dirty="0" err="1"/>
            <a:t>hơn</a:t>
          </a:r>
          <a:r>
            <a:rPr lang="en-US" dirty="0"/>
            <a:t> </a:t>
          </a:r>
          <a:r>
            <a:rPr lang="en-US" dirty="0" err="1"/>
            <a:t>khi</a:t>
          </a:r>
          <a:r>
            <a:rPr lang="en-US" dirty="0"/>
            <a:t> </a:t>
          </a:r>
          <a:r>
            <a:rPr lang="en-US" dirty="0" err="1"/>
            <a:t>kiêng</a:t>
          </a:r>
          <a:r>
            <a:rPr lang="en-US" dirty="0"/>
            <a:t> </a:t>
          </a:r>
          <a:r>
            <a:rPr lang="en-US" dirty="0" err="1"/>
            <a:t>ăn</a:t>
          </a:r>
          <a:r>
            <a:rPr lang="en-US" dirty="0"/>
            <a:t> </a:t>
          </a:r>
          <a:r>
            <a:rPr lang="en-US" dirty="0" err="1"/>
            <a:t>cầu</a:t>
          </a:r>
          <a:r>
            <a:rPr lang="en-US" dirty="0"/>
            <a:t> </a:t>
          </a:r>
          <a:r>
            <a:rPr lang="en-US" dirty="0" err="1"/>
            <a:t>nguyện</a:t>
          </a:r>
          <a:r>
            <a:rPr lang="en-US" dirty="0"/>
            <a:t>.</a:t>
          </a:r>
        </a:p>
      </dgm:t>
    </dgm:pt>
    <dgm:pt modelId="{02C2106D-1A6F-4382-9B7E-BD2525DEBDEA}" type="parTrans" cxnId="{2AEC16BC-8989-41A4-92BD-40A37BDC98DD}">
      <dgm:prSet/>
      <dgm:spPr/>
      <dgm:t>
        <a:bodyPr/>
        <a:lstStyle/>
        <a:p>
          <a:endParaRPr lang="en-US"/>
        </a:p>
      </dgm:t>
    </dgm:pt>
    <dgm:pt modelId="{FAB1EC46-A5E2-4E18-B596-E2FF44E20269}" type="sibTrans" cxnId="{2AEC16BC-8989-41A4-92BD-40A37BDC98DD}">
      <dgm:prSet/>
      <dgm:spPr/>
      <dgm:t>
        <a:bodyPr/>
        <a:lstStyle/>
        <a:p>
          <a:endParaRPr lang="en-US"/>
        </a:p>
      </dgm:t>
    </dgm:pt>
    <dgm:pt modelId="{1A7FAFC6-1758-7E40-882E-3A25398BBDA4}" type="pres">
      <dgm:prSet presAssocID="{EC16098E-BA3A-4075-B2F3-8C49B68C4E7D}" presName="hierChild1" presStyleCnt="0">
        <dgm:presLayoutVars>
          <dgm:chPref val="1"/>
          <dgm:dir/>
          <dgm:animOne val="branch"/>
          <dgm:animLvl val="lvl"/>
          <dgm:resizeHandles/>
        </dgm:presLayoutVars>
      </dgm:prSet>
      <dgm:spPr/>
    </dgm:pt>
    <dgm:pt modelId="{0FBA2F9C-1DC6-C940-8F0D-860E21EA450C}" type="pres">
      <dgm:prSet presAssocID="{B04B272B-9736-4808-BF26-89BA5F2D5588}" presName="hierRoot1" presStyleCnt="0"/>
      <dgm:spPr/>
    </dgm:pt>
    <dgm:pt modelId="{A1344C22-9D6E-E74E-905E-A93AC101D4F2}" type="pres">
      <dgm:prSet presAssocID="{B04B272B-9736-4808-BF26-89BA5F2D5588}" presName="composite" presStyleCnt="0"/>
      <dgm:spPr/>
    </dgm:pt>
    <dgm:pt modelId="{B737385D-583F-9748-B6AC-B51BCD44C916}" type="pres">
      <dgm:prSet presAssocID="{B04B272B-9736-4808-BF26-89BA5F2D5588}" presName="background" presStyleLbl="node0" presStyleIdx="0" presStyleCnt="3"/>
      <dgm:spPr/>
    </dgm:pt>
    <dgm:pt modelId="{9A0C2737-6C1E-C84D-B63D-7B36B1943CCF}" type="pres">
      <dgm:prSet presAssocID="{B04B272B-9736-4808-BF26-89BA5F2D5588}" presName="text" presStyleLbl="fgAcc0" presStyleIdx="0" presStyleCnt="3">
        <dgm:presLayoutVars>
          <dgm:chPref val="3"/>
        </dgm:presLayoutVars>
      </dgm:prSet>
      <dgm:spPr/>
    </dgm:pt>
    <dgm:pt modelId="{3D6AFAF3-CBBD-DF4D-BCDB-0E4B2DB1C932}" type="pres">
      <dgm:prSet presAssocID="{B04B272B-9736-4808-BF26-89BA5F2D5588}" presName="hierChild2" presStyleCnt="0"/>
      <dgm:spPr/>
    </dgm:pt>
    <dgm:pt modelId="{969F4ADC-E74F-674A-80CB-07EB6C66ADC8}" type="pres">
      <dgm:prSet presAssocID="{BE80B2E4-0077-4CA7-A55E-099A0D057B46}" presName="hierRoot1" presStyleCnt="0"/>
      <dgm:spPr/>
    </dgm:pt>
    <dgm:pt modelId="{57F49772-6DA3-A149-819C-D40065199238}" type="pres">
      <dgm:prSet presAssocID="{BE80B2E4-0077-4CA7-A55E-099A0D057B46}" presName="composite" presStyleCnt="0"/>
      <dgm:spPr/>
    </dgm:pt>
    <dgm:pt modelId="{20DBB127-B7C4-ED46-8A70-E1837A2B24ED}" type="pres">
      <dgm:prSet presAssocID="{BE80B2E4-0077-4CA7-A55E-099A0D057B46}" presName="background" presStyleLbl="node0" presStyleIdx="1" presStyleCnt="3"/>
      <dgm:spPr/>
    </dgm:pt>
    <dgm:pt modelId="{7A57BB8D-EB91-A043-8C6F-811E01FE83EA}" type="pres">
      <dgm:prSet presAssocID="{BE80B2E4-0077-4CA7-A55E-099A0D057B46}" presName="text" presStyleLbl="fgAcc0" presStyleIdx="1" presStyleCnt="3">
        <dgm:presLayoutVars>
          <dgm:chPref val="3"/>
        </dgm:presLayoutVars>
      </dgm:prSet>
      <dgm:spPr/>
    </dgm:pt>
    <dgm:pt modelId="{77919E91-C625-AC41-B4CD-DF9AD5FAAF23}" type="pres">
      <dgm:prSet presAssocID="{BE80B2E4-0077-4CA7-A55E-099A0D057B46}" presName="hierChild2" presStyleCnt="0"/>
      <dgm:spPr/>
    </dgm:pt>
    <dgm:pt modelId="{AF3A652C-4FFA-B242-8358-A36C02C8C949}" type="pres">
      <dgm:prSet presAssocID="{8189FDDF-2D72-4DE3-B8BC-C4D2A05374B3}" presName="hierRoot1" presStyleCnt="0"/>
      <dgm:spPr/>
    </dgm:pt>
    <dgm:pt modelId="{32BB93C2-DE72-3044-B12B-BBAB648D47A3}" type="pres">
      <dgm:prSet presAssocID="{8189FDDF-2D72-4DE3-B8BC-C4D2A05374B3}" presName="composite" presStyleCnt="0"/>
      <dgm:spPr/>
    </dgm:pt>
    <dgm:pt modelId="{EA77F017-087C-DF45-BE02-812E21FCD61D}" type="pres">
      <dgm:prSet presAssocID="{8189FDDF-2D72-4DE3-B8BC-C4D2A05374B3}" presName="background" presStyleLbl="node0" presStyleIdx="2" presStyleCnt="3"/>
      <dgm:spPr/>
    </dgm:pt>
    <dgm:pt modelId="{91BFE06A-B428-3B4F-8B37-127AEC4D699A}" type="pres">
      <dgm:prSet presAssocID="{8189FDDF-2D72-4DE3-B8BC-C4D2A05374B3}" presName="text" presStyleLbl="fgAcc0" presStyleIdx="2" presStyleCnt="3">
        <dgm:presLayoutVars>
          <dgm:chPref val="3"/>
        </dgm:presLayoutVars>
      </dgm:prSet>
      <dgm:spPr/>
    </dgm:pt>
    <dgm:pt modelId="{766531FF-5CEC-3848-B8A5-C56B1CDEF595}" type="pres">
      <dgm:prSet presAssocID="{8189FDDF-2D72-4DE3-B8BC-C4D2A05374B3}" presName="hierChild2" presStyleCnt="0"/>
      <dgm:spPr/>
    </dgm:pt>
  </dgm:ptLst>
  <dgm:cxnLst>
    <dgm:cxn modelId="{11737229-C670-471D-9F46-6AF53968AEF1}" srcId="{EC16098E-BA3A-4075-B2F3-8C49B68C4E7D}" destId="{B04B272B-9736-4808-BF26-89BA5F2D5588}" srcOrd="0" destOrd="0" parTransId="{6949BA3F-AFC8-4283-9ED4-4E743EEA9552}" sibTransId="{70A61782-924A-4004-A98B-EB3629B869CD}"/>
    <dgm:cxn modelId="{A49B922F-EAA9-5F49-812F-8DD55FD676D8}" type="presOf" srcId="{BE80B2E4-0077-4CA7-A55E-099A0D057B46}" destId="{7A57BB8D-EB91-A043-8C6F-811E01FE83EA}" srcOrd="0" destOrd="0" presId="urn:microsoft.com/office/officeart/2005/8/layout/hierarchy1"/>
    <dgm:cxn modelId="{94377D60-30C1-4829-AD66-188E0BD8CD80}" srcId="{EC16098E-BA3A-4075-B2F3-8C49B68C4E7D}" destId="{BE80B2E4-0077-4CA7-A55E-099A0D057B46}" srcOrd="1" destOrd="0" parTransId="{611C8BF2-678A-4B4E-B3D7-27ECFD98C103}" sibTransId="{8FBB0D6F-E7CD-4AC6-9FAE-16334B4CB455}"/>
    <dgm:cxn modelId="{F18F8466-31C1-DB4E-9DC4-63A0551B26FA}" type="presOf" srcId="{8189FDDF-2D72-4DE3-B8BC-C4D2A05374B3}" destId="{91BFE06A-B428-3B4F-8B37-127AEC4D699A}" srcOrd="0" destOrd="0" presId="urn:microsoft.com/office/officeart/2005/8/layout/hierarchy1"/>
    <dgm:cxn modelId="{2AEC16BC-8989-41A4-92BD-40A37BDC98DD}" srcId="{EC16098E-BA3A-4075-B2F3-8C49B68C4E7D}" destId="{8189FDDF-2D72-4DE3-B8BC-C4D2A05374B3}" srcOrd="2" destOrd="0" parTransId="{02C2106D-1A6F-4382-9B7E-BD2525DEBDEA}" sibTransId="{FAB1EC46-A5E2-4E18-B596-E2FF44E20269}"/>
    <dgm:cxn modelId="{BAF386C5-370F-6444-8FF9-7CC6A8B8A69F}" type="presOf" srcId="{B04B272B-9736-4808-BF26-89BA5F2D5588}" destId="{9A0C2737-6C1E-C84D-B63D-7B36B1943CCF}" srcOrd="0" destOrd="0" presId="urn:microsoft.com/office/officeart/2005/8/layout/hierarchy1"/>
    <dgm:cxn modelId="{CD500BEF-FC3C-9442-A9C9-82D8653B94FB}" type="presOf" srcId="{EC16098E-BA3A-4075-B2F3-8C49B68C4E7D}" destId="{1A7FAFC6-1758-7E40-882E-3A25398BBDA4}" srcOrd="0" destOrd="0" presId="urn:microsoft.com/office/officeart/2005/8/layout/hierarchy1"/>
    <dgm:cxn modelId="{25D8F1DD-233F-4244-9195-DBB83A05AEFE}" type="presParOf" srcId="{1A7FAFC6-1758-7E40-882E-3A25398BBDA4}" destId="{0FBA2F9C-1DC6-C940-8F0D-860E21EA450C}" srcOrd="0" destOrd="0" presId="urn:microsoft.com/office/officeart/2005/8/layout/hierarchy1"/>
    <dgm:cxn modelId="{6C5A53CF-4BFF-0445-9C83-EF0D2A666866}" type="presParOf" srcId="{0FBA2F9C-1DC6-C940-8F0D-860E21EA450C}" destId="{A1344C22-9D6E-E74E-905E-A93AC101D4F2}" srcOrd="0" destOrd="0" presId="urn:microsoft.com/office/officeart/2005/8/layout/hierarchy1"/>
    <dgm:cxn modelId="{FFC9FD0C-A6A1-9D4A-8C84-28817E7BB077}" type="presParOf" srcId="{A1344C22-9D6E-E74E-905E-A93AC101D4F2}" destId="{B737385D-583F-9748-B6AC-B51BCD44C916}" srcOrd="0" destOrd="0" presId="urn:microsoft.com/office/officeart/2005/8/layout/hierarchy1"/>
    <dgm:cxn modelId="{E9828466-1623-A24F-A967-CC7CD69D75D4}" type="presParOf" srcId="{A1344C22-9D6E-E74E-905E-A93AC101D4F2}" destId="{9A0C2737-6C1E-C84D-B63D-7B36B1943CCF}" srcOrd="1" destOrd="0" presId="urn:microsoft.com/office/officeart/2005/8/layout/hierarchy1"/>
    <dgm:cxn modelId="{5F9A5433-6F3B-BB45-93B3-87E1B8AD5A16}" type="presParOf" srcId="{0FBA2F9C-1DC6-C940-8F0D-860E21EA450C}" destId="{3D6AFAF3-CBBD-DF4D-BCDB-0E4B2DB1C932}" srcOrd="1" destOrd="0" presId="urn:microsoft.com/office/officeart/2005/8/layout/hierarchy1"/>
    <dgm:cxn modelId="{6686A287-ECE0-4245-9683-6276C3C76DAF}" type="presParOf" srcId="{1A7FAFC6-1758-7E40-882E-3A25398BBDA4}" destId="{969F4ADC-E74F-674A-80CB-07EB6C66ADC8}" srcOrd="1" destOrd="0" presId="urn:microsoft.com/office/officeart/2005/8/layout/hierarchy1"/>
    <dgm:cxn modelId="{B3A51787-1354-B345-9249-C080F98FC4C7}" type="presParOf" srcId="{969F4ADC-E74F-674A-80CB-07EB6C66ADC8}" destId="{57F49772-6DA3-A149-819C-D40065199238}" srcOrd="0" destOrd="0" presId="urn:microsoft.com/office/officeart/2005/8/layout/hierarchy1"/>
    <dgm:cxn modelId="{BE16A0AA-7DA2-E049-90FF-780B82748B44}" type="presParOf" srcId="{57F49772-6DA3-A149-819C-D40065199238}" destId="{20DBB127-B7C4-ED46-8A70-E1837A2B24ED}" srcOrd="0" destOrd="0" presId="urn:microsoft.com/office/officeart/2005/8/layout/hierarchy1"/>
    <dgm:cxn modelId="{3B8A788D-50B4-E744-9BCE-5CCFE87B22F1}" type="presParOf" srcId="{57F49772-6DA3-A149-819C-D40065199238}" destId="{7A57BB8D-EB91-A043-8C6F-811E01FE83EA}" srcOrd="1" destOrd="0" presId="urn:microsoft.com/office/officeart/2005/8/layout/hierarchy1"/>
    <dgm:cxn modelId="{B6ABAF00-A517-EE47-8139-C801D363EA4B}" type="presParOf" srcId="{969F4ADC-E74F-674A-80CB-07EB6C66ADC8}" destId="{77919E91-C625-AC41-B4CD-DF9AD5FAAF23}" srcOrd="1" destOrd="0" presId="urn:microsoft.com/office/officeart/2005/8/layout/hierarchy1"/>
    <dgm:cxn modelId="{0F686756-D018-3246-96B0-B134AFBF4A80}" type="presParOf" srcId="{1A7FAFC6-1758-7E40-882E-3A25398BBDA4}" destId="{AF3A652C-4FFA-B242-8358-A36C02C8C949}" srcOrd="2" destOrd="0" presId="urn:microsoft.com/office/officeart/2005/8/layout/hierarchy1"/>
    <dgm:cxn modelId="{F58B351B-E70D-3146-98A9-583A3866BB6E}" type="presParOf" srcId="{AF3A652C-4FFA-B242-8358-A36C02C8C949}" destId="{32BB93C2-DE72-3044-B12B-BBAB648D47A3}" srcOrd="0" destOrd="0" presId="urn:microsoft.com/office/officeart/2005/8/layout/hierarchy1"/>
    <dgm:cxn modelId="{6FB6C298-D950-6A49-8E57-05CABEC9B463}" type="presParOf" srcId="{32BB93C2-DE72-3044-B12B-BBAB648D47A3}" destId="{EA77F017-087C-DF45-BE02-812E21FCD61D}" srcOrd="0" destOrd="0" presId="urn:microsoft.com/office/officeart/2005/8/layout/hierarchy1"/>
    <dgm:cxn modelId="{665119E1-B19C-8B40-93B6-7D23A76A8A6B}" type="presParOf" srcId="{32BB93C2-DE72-3044-B12B-BBAB648D47A3}" destId="{91BFE06A-B428-3B4F-8B37-127AEC4D699A}" srcOrd="1" destOrd="0" presId="urn:microsoft.com/office/officeart/2005/8/layout/hierarchy1"/>
    <dgm:cxn modelId="{AB31C595-8804-3A4C-9ACD-CB2D0D411F1B}" type="presParOf" srcId="{AF3A652C-4FFA-B242-8358-A36C02C8C949}" destId="{766531FF-5CEC-3848-B8A5-C56B1CDEF595}"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C4CD7C5-4D74-4DF7-8954-4D80BCC01BDD}" type="doc">
      <dgm:prSet loTypeId="urn:microsoft.com/office/officeart/2005/8/layout/vProcess5" loCatId="process" qsTypeId="urn:microsoft.com/office/officeart/2005/8/quickstyle/simple1" qsCatId="simple" csTypeId="urn:microsoft.com/office/officeart/2005/8/colors/colorful1" csCatId="colorful"/>
      <dgm:spPr/>
      <dgm:t>
        <a:bodyPr/>
        <a:lstStyle/>
        <a:p>
          <a:endParaRPr lang="en-US"/>
        </a:p>
      </dgm:t>
    </dgm:pt>
    <dgm:pt modelId="{A0C77198-98CE-4DB7-A68F-1680702A3D0F}">
      <dgm:prSet/>
      <dgm:spPr/>
      <dgm:t>
        <a:bodyPr/>
        <a:lstStyle/>
        <a:p>
          <a:r>
            <a:rPr lang="en-US"/>
            <a:t>Sự kiêng ăn chân thật đẹp lòng Đức Chúa Trời (Xa –cha-ri 8:19; Ê-sai 58:5)</a:t>
          </a:r>
        </a:p>
      </dgm:t>
    </dgm:pt>
    <dgm:pt modelId="{A85741C4-8CF4-4D59-9A76-5802B897C570}" type="parTrans" cxnId="{F661E19F-B2A3-488C-B8E9-D962D4E7E773}">
      <dgm:prSet/>
      <dgm:spPr/>
      <dgm:t>
        <a:bodyPr/>
        <a:lstStyle/>
        <a:p>
          <a:endParaRPr lang="en-US"/>
        </a:p>
      </dgm:t>
    </dgm:pt>
    <dgm:pt modelId="{0D7CC7A3-5A49-42C1-82CB-0C0C75306980}" type="sibTrans" cxnId="{F661E19F-B2A3-488C-B8E9-D962D4E7E773}">
      <dgm:prSet/>
      <dgm:spPr/>
      <dgm:t>
        <a:bodyPr/>
        <a:lstStyle/>
        <a:p>
          <a:endParaRPr lang="en-US"/>
        </a:p>
      </dgm:t>
    </dgm:pt>
    <dgm:pt modelId="{8DB7218B-400A-4327-9B0E-FE4F2B57467E}">
      <dgm:prSet/>
      <dgm:spPr/>
      <dgm:t>
        <a:bodyPr/>
        <a:lstStyle/>
        <a:p>
          <a:r>
            <a:rPr lang="en-US"/>
            <a:t>Chúa sẽ bày tỏ những điều kín nhiệm cho kẻ tìm kiếm Ngài cách hết lòng (Giê-rê-mi 29:13)</a:t>
          </a:r>
        </a:p>
      </dgm:t>
    </dgm:pt>
    <dgm:pt modelId="{CA8F7372-BB2C-477D-9B6B-BE12960D5509}" type="parTrans" cxnId="{A0499E47-8018-467B-89A4-B8DA5734BA3A}">
      <dgm:prSet/>
      <dgm:spPr/>
      <dgm:t>
        <a:bodyPr/>
        <a:lstStyle/>
        <a:p>
          <a:endParaRPr lang="en-US"/>
        </a:p>
      </dgm:t>
    </dgm:pt>
    <dgm:pt modelId="{9BCE113E-D24E-419A-A05E-B4DB1F08E994}" type="sibTrans" cxnId="{A0499E47-8018-467B-89A4-B8DA5734BA3A}">
      <dgm:prSet/>
      <dgm:spPr/>
      <dgm:t>
        <a:bodyPr/>
        <a:lstStyle/>
        <a:p>
          <a:endParaRPr lang="en-US"/>
        </a:p>
      </dgm:t>
    </dgm:pt>
    <dgm:pt modelId="{9BAAFB49-3CDF-43A5-A95B-15E69F571ECC}">
      <dgm:prSet/>
      <dgm:spPr/>
      <dgm:t>
        <a:bodyPr/>
        <a:lstStyle/>
        <a:p>
          <a:r>
            <a:rPr lang="en-US"/>
            <a:t>Chúa sẽ làm việc lớn và kỳ diệu cho kẻ tìm kiếm Ngài qua sự kiêng ăn cầu nguyện (II Sử ký 7:14)</a:t>
          </a:r>
        </a:p>
      </dgm:t>
    </dgm:pt>
    <dgm:pt modelId="{6A71F362-EFD3-41CE-9925-C81644546D1B}" type="parTrans" cxnId="{1555FAE7-5C19-4E24-93FE-3CA801ADE99B}">
      <dgm:prSet/>
      <dgm:spPr/>
      <dgm:t>
        <a:bodyPr/>
        <a:lstStyle/>
        <a:p>
          <a:endParaRPr lang="en-US"/>
        </a:p>
      </dgm:t>
    </dgm:pt>
    <dgm:pt modelId="{5A0E0153-F5D1-4464-A9E1-D7947B3DDA7F}" type="sibTrans" cxnId="{1555FAE7-5C19-4E24-93FE-3CA801ADE99B}">
      <dgm:prSet/>
      <dgm:spPr/>
      <dgm:t>
        <a:bodyPr/>
        <a:lstStyle/>
        <a:p>
          <a:endParaRPr lang="en-US"/>
        </a:p>
      </dgm:t>
    </dgm:pt>
    <dgm:pt modelId="{6A38DCD1-70D2-5F40-8FCD-FEEC1EC7028E}" type="pres">
      <dgm:prSet presAssocID="{CC4CD7C5-4D74-4DF7-8954-4D80BCC01BDD}" presName="outerComposite" presStyleCnt="0">
        <dgm:presLayoutVars>
          <dgm:chMax val="5"/>
          <dgm:dir/>
          <dgm:resizeHandles val="exact"/>
        </dgm:presLayoutVars>
      </dgm:prSet>
      <dgm:spPr/>
    </dgm:pt>
    <dgm:pt modelId="{E3548078-7CCB-C84B-9D77-29979B0C4081}" type="pres">
      <dgm:prSet presAssocID="{CC4CD7C5-4D74-4DF7-8954-4D80BCC01BDD}" presName="dummyMaxCanvas" presStyleCnt="0">
        <dgm:presLayoutVars/>
      </dgm:prSet>
      <dgm:spPr/>
    </dgm:pt>
    <dgm:pt modelId="{23AA10D9-41CB-5A43-AFB9-25EC3F468B6E}" type="pres">
      <dgm:prSet presAssocID="{CC4CD7C5-4D74-4DF7-8954-4D80BCC01BDD}" presName="ThreeNodes_1" presStyleLbl="node1" presStyleIdx="0" presStyleCnt="3">
        <dgm:presLayoutVars>
          <dgm:bulletEnabled val="1"/>
        </dgm:presLayoutVars>
      </dgm:prSet>
      <dgm:spPr/>
    </dgm:pt>
    <dgm:pt modelId="{58572F4D-C888-FA4E-AA9A-F0AAFB527FC5}" type="pres">
      <dgm:prSet presAssocID="{CC4CD7C5-4D74-4DF7-8954-4D80BCC01BDD}" presName="ThreeNodes_2" presStyleLbl="node1" presStyleIdx="1" presStyleCnt="3">
        <dgm:presLayoutVars>
          <dgm:bulletEnabled val="1"/>
        </dgm:presLayoutVars>
      </dgm:prSet>
      <dgm:spPr/>
    </dgm:pt>
    <dgm:pt modelId="{BD4E69C2-7C49-9946-9FC2-91F862BFBCDC}" type="pres">
      <dgm:prSet presAssocID="{CC4CD7C5-4D74-4DF7-8954-4D80BCC01BDD}" presName="ThreeNodes_3" presStyleLbl="node1" presStyleIdx="2" presStyleCnt="3">
        <dgm:presLayoutVars>
          <dgm:bulletEnabled val="1"/>
        </dgm:presLayoutVars>
      </dgm:prSet>
      <dgm:spPr/>
    </dgm:pt>
    <dgm:pt modelId="{3BD004C8-D2E4-894E-875D-86344DCC19D8}" type="pres">
      <dgm:prSet presAssocID="{CC4CD7C5-4D74-4DF7-8954-4D80BCC01BDD}" presName="ThreeConn_1-2" presStyleLbl="fgAccFollowNode1" presStyleIdx="0" presStyleCnt="2">
        <dgm:presLayoutVars>
          <dgm:bulletEnabled val="1"/>
        </dgm:presLayoutVars>
      </dgm:prSet>
      <dgm:spPr/>
    </dgm:pt>
    <dgm:pt modelId="{A99BCEF2-2E16-1742-B296-C68040287FE6}" type="pres">
      <dgm:prSet presAssocID="{CC4CD7C5-4D74-4DF7-8954-4D80BCC01BDD}" presName="ThreeConn_2-3" presStyleLbl="fgAccFollowNode1" presStyleIdx="1" presStyleCnt="2">
        <dgm:presLayoutVars>
          <dgm:bulletEnabled val="1"/>
        </dgm:presLayoutVars>
      </dgm:prSet>
      <dgm:spPr/>
    </dgm:pt>
    <dgm:pt modelId="{ED4EC968-D20A-5241-B935-E42422E94250}" type="pres">
      <dgm:prSet presAssocID="{CC4CD7C5-4D74-4DF7-8954-4D80BCC01BDD}" presName="ThreeNodes_1_text" presStyleLbl="node1" presStyleIdx="2" presStyleCnt="3">
        <dgm:presLayoutVars>
          <dgm:bulletEnabled val="1"/>
        </dgm:presLayoutVars>
      </dgm:prSet>
      <dgm:spPr/>
    </dgm:pt>
    <dgm:pt modelId="{529226A1-F623-484F-9F62-860592183948}" type="pres">
      <dgm:prSet presAssocID="{CC4CD7C5-4D74-4DF7-8954-4D80BCC01BDD}" presName="ThreeNodes_2_text" presStyleLbl="node1" presStyleIdx="2" presStyleCnt="3">
        <dgm:presLayoutVars>
          <dgm:bulletEnabled val="1"/>
        </dgm:presLayoutVars>
      </dgm:prSet>
      <dgm:spPr/>
    </dgm:pt>
    <dgm:pt modelId="{8D55B47F-28B8-304B-AD1D-8D55F0D06FC8}" type="pres">
      <dgm:prSet presAssocID="{CC4CD7C5-4D74-4DF7-8954-4D80BCC01BDD}" presName="ThreeNodes_3_text" presStyleLbl="node1" presStyleIdx="2" presStyleCnt="3">
        <dgm:presLayoutVars>
          <dgm:bulletEnabled val="1"/>
        </dgm:presLayoutVars>
      </dgm:prSet>
      <dgm:spPr/>
    </dgm:pt>
  </dgm:ptLst>
  <dgm:cxnLst>
    <dgm:cxn modelId="{91661C3B-1013-CE44-B019-69F2A2C481B3}" type="presOf" srcId="{0D7CC7A3-5A49-42C1-82CB-0C0C75306980}" destId="{3BD004C8-D2E4-894E-875D-86344DCC19D8}" srcOrd="0" destOrd="0" presId="urn:microsoft.com/office/officeart/2005/8/layout/vProcess5"/>
    <dgm:cxn modelId="{A0499E47-8018-467B-89A4-B8DA5734BA3A}" srcId="{CC4CD7C5-4D74-4DF7-8954-4D80BCC01BDD}" destId="{8DB7218B-400A-4327-9B0E-FE4F2B57467E}" srcOrd="1" destOrd="0" parTransId="{CA8F7372-BB2C-477D-9B6B-BE12960D5509}" sibTransId="{9BCE113E-D24E-419A-A05E-B4DB1F08E994}"/>
    <dgm:cxn modelId="{0C1A844F-52F7-9744-A82B-259B1012A083}" type="presOf" srcId="{9BAAFB49-3CDF-43A5-A95B-15E69F571ECC}" destId="{BD4E69C2-7C49-9946-9FC2-91F862BFBCDC}" srcOrd="0" destOrd="0" presId="urn:microsoft.com/office/officeart/2005/8/layout/vProcess5"/>
    <dgm:cxn modelId="{5137D666-C30C-464F-BB58-2DBACAC4E192}" type="presOf" srcId="{CC4CD7C5-4D74-4DF7-8954-4D80BCC01BDD}" destId="{6A38DCD1-70D2-5F40-8FCD-FEEC1EC7028E}" srcOrd="0" destOrd="0" presId="urn:microsoft.com/office/officeart/2005/8/layout/vProcess5"/>
    <dgm:cxn modelId="{570B9F73-8C70-8E4F-A62A-6A9DAFD50C1C}" type="presOf" srcId="{9BCE113E-D24E-419A-A05E-B4DB1F08E994}" destId="{A99BCEF2-2E16-1742-B296-C68040287FE6}" srcOrd="0" destOrd="0" presId="urn:microsoft.com/office/officeart/2005/8/layout/vProcess5"/>
    <dgm:cxn modelId="{3BB8B883-D37D-1948-B74C-E62567F8E457}" type="presOf" srcId="{8DB7218B-400A-4327-9B0E-FE4F2B57467E}" destId="{529226A1-F623-484F-9F62-860592183948}" srcOrd="1" destOrd="0" presId="urn:microsoft.com/office/officeart/2005/8/layout/vProcess5"/>
    <dgm:cxn modelId="{3458B094-E130-184B-8DA5-AAB77CDBFD17}" type="presOf" srcId="{A0C77198-98CE-4DB7-A68F-1680702A3D0F}" destId="{ED4EC968-D20A-5241-B935-E42422E94250}" srcOrd="1" destOrd="0" presId="urn:microsoft.com/office/officeart/2005/8/layout/vProcess5"/>
    <dgm:cxn modelId="{F661E19F-B2A3-488C-B8E9-D962D4E7E773}" srcId="{CC4CD7C5-4D74-4DF7-8954-4D80BCC01BDD}" destId="{A0C77198-98CE-4DB7-A68F-1680702A3D0F}" srcOrd="0" destOrd="0" parTransId="{A85741C4-8CF4-4D59-9A76-5802B897C570}" sibTransId="{0D7CC7A3-5A49-42C1-82CB-0C0C75306980}"/>
    <dgm:cxn modelId="{668785B2-FD85-784C-9BFC-99DCD877D9A3}" type="presOf" srcId="{8DB7218B-400A-4327-9B0E-FE4F2B57467E}" destId="{58572F4D-C888-FA4E-AA9A-F0AAFB527FC5}" srcOrd="0" destOrd="0" presId="urn:microsoft.com/office/officeart/2005/8/layout/vProcess5"/>
    <dgm:cxn modelId="{64B42DD4-6AA3-854C-9944-55269B84BF12}" type="presOf" srcId="{A0C77198-98CE-4DB7-A68F-1680702A3D0F}" destId="{23AA10D9-41CB-5A43-AFB9-25EC3F468B6E}" srcOrd="0" destOrd="0" presId="urn:microsoft.com/office/officeart/2005/8/layout/vProcess5"/>
    <dgm:cxn modelId="{1555FAE7-5C19-4E24-93FE-3CA801ADE99B}" srcId="{CC4CD7C5-4D74-4DF7-8954-4D80BCC01BDD}" destId="{9BAAFB49-3CDF-43A5-A95B-15E69F571ECC}" srcOrd="2" destOrd="0" parTransId="{6A71F362-EFD3-41CE-9925-C81644546D1B}" sibTransId="{5A0E0153-F5D1-4464-A9E1-D7947B3DDA7F}"/>
    <dgm:cxn modelId="{F7E5C0FB-8E4F-8F42-8708-DBF883F82B1D}" type="presOf" srcId="{9BAAFB49-3CDF-43A5-A95B-15E69F571ECC}" destId="{8D55B47F-28B8-304B-AD1D-8D55F0D06FC8}" srcOrd="1" destOrd="0" presId="urn:microsoft.com/office/officeart/2005/8/layout/vProcess5"/>
    <dgm:cxn modelId="{665F63B0-D13F-4D43-8397-B81EEE057E28}" type="presParOf" srcId="{6A38DCD1-70D2-5F40-8FCD-FEEC1EC7028E}" destId="{E3548078-7CCB-C84B-9D77-29979B0C4081}" srcOrd="0" destOrd="0" presId="urn:microsoft.com/office/officeart/2005/8/layout/vProcess5"/>
    <dgm:cxn modelId="{775128A0-2C27-0943-8A88-5EDAAC4B3E19}" type="presParOf" srcId="{6A38DCD1-70D2-5F40-8FCD-FEEC1EC7028E}" destId="{23AA10D9-41CB-5A43-AFB9-25EC3F468B6E}" srcOrd="1" destOrd="0" presId="urn:microsoft.com/office/officeart/2005/8/layout/vProcess5"/>
    <dgm:cxn modelId="{E820242E-529C-0548-BA02-72F85EC4F788}" type="presParOf" srcId="{6A38DCD1-70D2-5F40-8FCD-FEEC1EC7028E}" destId="{58572F4D-C888-FA4E-AA9A-F0AAFB527FC5}" srcOrd="2" destOrd="0" presId="urn:microsoft.com/office/officeart/2005/8/layout/vProcess5"/>
    <dgm:cxn modelId="{06494ED7-C7CE-E541-9772-7B34A2991BBF}" type="presParOf" srcId="{6A38DCD1-70D2-5F40-8FCD-FEEC1EC7028E}" destId="{BD4E69C2-7C49-9946-9FC2-91F862BFBCDC}" srcOrd="3" destOrd="0" presId="urn:microsoft.com/office/officeart/2005/8/layout/vProcess5"/>
    <dgm:cxn modelId="{A0030066-D689-7A45-97D8-AD8D3B744720}" type="presParOf" srcId="{6A38DCD1-70D2-5F40-8FCD-FEEC1EC7028E}" destId="{3BD004C8-D2E4-894E-875D-86344DCC19D8}" srcOrd="4" destOrd="0" presId="urn:microsoft.com/office/officeart/2005/8/layout/vProcess5"/>
    <dgm:cxn modelId="{57B145A9-E074-4247-A26E-5F7BACEB2AE3}" type="presParOf" srcId="{6A38DCD1-70D2-5F40-8FCD-FEEC1EC7028E}" destId="{A99BCEF2-2E16-1742-B296-C68040287FE6}" srcOrd="5" destOrd="0" presId="urn:microsoft.com/office/officeart/2005/8/layout/vProcess5"/>
    <dgm:cxn modelId="{D09A82A3-0E11-3D45-B69B-D21334E1A9EA}" type="presParOf" srcId="{6A38DCD1-70D2-5F40-8FCD-FEEC1EC7028E}" destId="{ED4EC968-D20A-5241-B935-E42422E94250}" srcOrd="6" destOrd="0" presId="urn:microsoft.com/office/officeart/2005/8/layout/vProcess5"/>
    <dgm:cxn modelId="{2152FC3D-C4C7-4A4D-8454-C8B8110D5F90}" type="presParOf" srcId="{6A38DCD1-70D2-5F40-8FCD-FEEC1EC7028E}" destId="{529226A1-F623-484F-9F62-860592183948}" srcOrd="7" destOrd="0" presId="urn:microsoft.com/office/officeart/2005/8/layout/vProcess5"/>
    <dgm:cxn modelId="{914FC07E-9750-6044-852C-8A2F30DD9AF3}" type="presParOf" srcId="{6A38DCD1-70D2-5F40-8FCD-FEEC1EC7028E}" destId="{8D55B47F-28B8-304B-AD1D-8D55F0D06FC8}"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67670E1-32A0-4563-A320-4F7316DD7DA0}" type="doc">
      <dgm:prSet loTypeId="urn:microsoft.com/office/officeart/2005/8/layout/matrix3" loCatId="matrix" qsTypeId="urn:microsoft.com/office/officeart/2005/8/quickstyle/simple1" qsCatId="simple" csTypeId="urn:microsoft.com/office/officeart/2005/8/colors/accent6_2" csCatId="accent6"/>
      <dgm:spPr/>
      <dgm:t>
        <a:bodyPr/>
        <a:lstStyle/>
        <a:p>
          <a:endParaRPr lang="en-US"/>
        </a:p>
      </dgm:t>
    </dgm:pt>
    <dgm:pt modelId="{1951DC4D-9BCE-4274-8090-5BA7B83C7126}">
      <dgm:prSet/>
      <dgm:spPr/>
      <dgm:t>
        <a:bodyPr/>
        <a:lstStyle/>
        <a:p>
          <a:r>
            <a:rPr lang="en-US"/>
            <a:t>Lời Chúa mỗi ngày bởi Thánh Linh soi sáng tâm linh chúng ta.</a:t>
          </a:r>
        </a:p>
      </dgm:t>
    </dgm:pt>
    <dgm:pt modelId="{6190474F-6000-48BB-8C1F-97C218D424A3}" type="parTrans" cxnId="{897CC190-9130-4ABB-9FA9-D050C3D1F09E}">
      <dgm:prSet/>
      <dgm:spPr/>
      <dgm:t>
        <a:bodyPr/>
        <a:lstStyle/>
        <a:p>
          <a:endParaRPr lang="en-US"/>
        </a:p>
      </dgm:t>
    </dgm:pt>
    <dgm:pt modelId="{0E986445-A4F6-419A-9545-1F716BB54A2D}" type="sibTrans" cxnId="{897CC190-9130-4ABB-9FA9-D050C3D1F09E}">
      <dgm:prSet/>
      <dgm:spPr/>
      <dgm:t>
        <a:bodyPr/>
        <a:lstStyle/>
        <a:p>
          <a:endParaRPr lang="en-US"/>
        </a:p>
      </dgm:t>
    </dgm:pt>
    <dgm:pt modelId="{51491619-EB15-4A4F-B03D-A02AFC696507}">
      <dgm:prSet/>
      <dgm:spPr/>
      <dgm:t>
        <a:bodyPr/>
        <a:lstStyle/>
        <a:p>
          <a:r>
            <a:rPr lang="en-US"/>
            <a:t>Tra xét tấm lòng mỗi ngày (Thi thiên 139:3-4)</a:t>
          </a:r>
        </a:p>
      </dgm:t>
    </dgm:pt>
    <dgm:pt modelId="{F54960B6-56A5-456B-8CB3-B7E35660651C}" type="parTrans" cxnId="{557392CE-16A2-4D96-BA49-F7B752A84B88}">
      <dgm:prSet/>
      <dgm:spPr/>
      <dgm:t>
        <a:bodyPr/>
        <a:lstStyle/>
        <a:p>
          <a:endParaRPr lang="en-US"/>
        </a:p>
      </dgm:t>
    </dgm:pt>
    <dgm:pt modelId="{165E5EF5-0E15-4628-AECA-9C95B10CB425}" type="sibTrans" cxnId="{557392CE-16A2-4D96-BA49-F7B752A84B88}">
      <dgm:prSet/>
      <dgm:spPr/>
      <dgm:t>
        <a:bodyPr/>
        <a:lstStyle/>
        <a:p>
          <a:endParaRPr lang="en-US"/>
        </a:p>
      </dgm:t>
    </dgm:pt>
    <dgm:pt modelId="{82D54570-923E-4D4F-A295-C1CD32DBFA6B}">
      <dgm:prSet/>
      <dgm:spPr/>
      <dgm:t>
        <a:bodyPr/>
        <a:lstStyle/>
        <a:p>
          <a:r>
            <a:rPr lang="en-US"/>
            <a:t>Dành thì giờ cho tâm trí thư giản, thói quen đọc sách, đi bộ tập thể dục, chơi thể thao. </a:t>
          </a:r>
        </a:p>
      </dgm:t>
    </dgm:pt>
    <dgm:pt modelId="{4D1DD4DF-6709-41B7-A5C8-81F8E2E986A0}" type="parTrans" cxnId="{4A348443-0A1C-4BD5-A69D-6606BE84BD9D}">
      <dgm:prSet/>
      <dgm:spPr/>
      <dgm:t>
        <a:bodyPr/>
        <a:lstStyle/>
        <a:p>
          <a:endParaRPr lang="en-US"/>
        </a:p>
      </dgm:t>
    </dgm:pt>
    <dgm:pt modelId="{79DC55AB-DFC1-40A1-99F6-1783A3084C55}" type="sibTrans" cxnId="{4A348443-0A1C-4BD5-A69D-6606BE84BD9D}">
      <dgm:prSet/>
      <dgm:spPr/>
      <dgm:t>
        <a:bodyPr/>
        <a:lstStyle/>
        <a:p>
          <a:endParaRPr lang="en-US"/>
        </a:p>
      </dgm:t>
    </dgm:pt>
    <dgm:pt modelId="{C9FF7EC0-5A61-4534-8E14-15CF03B44F5D}">
      <dgm:prSet/>
      <dgm:spPr/>
      <dgm:t>
        <a:bodyPr/>
        <a:lstStyle/>
        <a:p>
          <a:r>
            <a:rPr lang="en-US"/>
            <a:t>Xem những cuốn phim hay lành mạnh có giá trị nhân văn</a:t>
          </a:r>
        </a:p>
      </dgm:t>
    </dgm:pt>
    <dgm:pt modelId="{43DB91B7-355E-4B72-8136-423497E3E80A}" type="parTrans" cxnId="{01840FBD-3C1C-4642-BD86-67F6096F6E38}">
      <dgm:prSet/>
      <dgm:spPr/>
      <dgm:t>
        <a:bodyPr/>
        <a:lstStyle/>
        <a:p>
          <a:endParaRPr lang="en-US"/>
        </a:p>
      </dgm:t>
    </dgm:pt>
    <dgm:pt modelId="{507B0206-642F-4A1C-9779-332CB7B5E038}" type="sibTrans" cxnId="{01840FBD-3C1C-4642-BD86-67F6096F6E38}">
      <dgm:prSet/>
      <dgm:spPr/>
      <dgm:t>
        <a:bodyPr/>
        <a:lstStyle/>
        <a:p>
          <a:endParaRPr lang="en-US"/>
        </a:p>
      </dgm:t>
    </dgm:pt>
    <dgm:pt modelId="{A725CB43-4174-D740-8CA3-FEACF8DE5889}" type="pres">
      <dgm:prSet presAssocID="{067670E1-32A0-4563-A320-4F7316DD7DA0}" presName="matrix" presStyleCnt="0">
        <dgm:presLayoutVars>
          <dgm:chMax val="1"/>
          <dgm:dir/>
          <dgm:resizeHandles val="exact"/>
        </dgm:presLayoutVars>
      </dgm:prSet>
      <dgm:spPr/>
    </dgm:pt>
    <dgm:pt modelId="{6A755D36-B651-214F-8EA3-35750FB6B1D6}" type="pres">
      <dgm:prSet presAssocID="{067670E1-32A0-4563-A320-4F7316DD7DA0}" presName="diamond" presStyleLbl="bgShp" presStyleIdx="0" presStyleCnt="1"/>
      <dgm:spPr/>
    </dgm:pt>
    <dgm:pt modelId="{CB78FEA3-B9CF-EB45-B36C-378E0E0ED677}" type="pres">
      <dgm:prSet presAssocID="{067670E1-32A0-4563-A320-4F7316DD7DA0}" presName="quad1" presStyleLbl="node1" presStyleIdx="0" presStyleCnt="4">
        <dgm:presLayoutVars>
          <dgm:chMax val="0"/>
          <dgm:chPref val="0"/>
          <dgm:bulletEnabled val="1"/>
        </dgm:presLayoutVars>
      </dgm:prSet>
      <dgm:spPr/>
    </dgm:pt>
    <dgm:pt modelId="{358DA215-45B5-DC49-AF98-9EF5C5423935}" type="pres">
      <dgm:prSet presAssocID="{067670E1-32A0-4563-A320-4F7316DD7DA0}" presName="quad2" presStyleLbl="node1" presStyleIdx="1" presStyleCnt="4">
        <dgm:presLayoutVars>
          <dgm:chMax val="0"/>
          <dgm:chPref val="0"/>
          <dgm:bulletEnabled val="1"/>
        </dgm:presLayoutVars>
      </dgm:prSet>
      <dgm:spPr/>
    </dgm:pt>
    <dgm:pt modelId="{CB4CB6A8-3AB9-1240-9594-EBDBEC323B22}" type="pres">
      <dgm:prSet presAssocID="{067670E1-32A0-4563-A320-4F7316DD7DA0}" presName="quad3" presStyleLbl="node1" presStyleIdx="2" presStyleCnt="4">
        <dgm:presLayoutVars>
          <dgm:chMax val="0"/>
          <dgm:chPref val="0"/>
          <dgm:bulletEnabled val="1"/>
        </dgm:presLayoutVars>
      </dgm:prSet>
      <dgm:spPr/>
    </dgm:pt>
    <dgm:pt modelId="{AC8C8777-394C-B043-9CCE-3189CD61514D}" type="pres">
      <dgm:prSet presAssocID="{067670E1-32A0-4563-A320-4F7316DD7DA0}" presName="quad4" presStyleLbl="node1" presStyleIdx="3" presStyleCnt="4">
        <dgm:presLayoutVars>
          <dgm:chMax val="0"/>
          <dgm:chPref val="0"/>
          <dgm:bulletEnabled val="1"/>
        </dgm:presLayoutVars>
      </dgm:prSet>
      <dgm:spPr/>
    </dgm:pt>
  </dgm:ptLst>
  <dgm:cxnLst>
    <dgm:cxn modelId="{B87A0E31-C46C-5147-92A9-9DB66C018D0D}" type="presOf" srcId="{51491619-EB15-4A4F-B03D-A02AFC696507}" destId="{358DA215-45B5-DC49-AF98-9EF5C5423935}" srcOrd="0" destOrd="0" presId="urn:microsoft.com/office/officeart/2005/8/layout/matrix3"/>
    <dgm:cxn modelId="{4A348443-0A1C-4BD5-A69D-6606BE84BD9D}" srcId="{067670E1-32A0-4563-A320-4F7316DD7DA0}" destId="{82D54570-923E-4D4F-A295-C1CD32DBFA6B}" srcOrd="2" destOrd="0" parTransId="{4D1DD4DF-6709-41B7-A5C8-81F8E2E986A0}" sibTransId="{79DC55AB-DFC1-40A1-99F6-1783A3084C55}"/>
    <dgm:cxn modelId="{0979114B-8152-9B42-A65B-51D6DB5E8051}" type="presOf" srcId="{C9FF7EC0-5A61-4534-8E14-15CF03B44F5D}" destId="{AC8C8777-394C-B043-9CCE-3189CD61514D}" srcOrd="0" destOrd="0" presId="urn:microsoft.com/office/officeart/2005/8/layout/matrix3"/>
    <dgm:cxn modelId="{5EA7666A-4FE3-5745-9699-ED05B7B915FA}" type="presOf" srcId="{067670E1-32A0-4563-A320-4F7316DD7DA0}" destId="{A725CB43-4174-D740-8CA3-FEACF8DE5889}" srcOrd="0" destOrd="0" presId="urn:microsoft.com/office/officeart/2005/8/layout/matrix3"/>
    <dgm:cxn modelId="{897CC190-9130-4ABB-9FA9-D050C3D1F09E}" srcId="{067670E1-32A0-4563-A320-4F7316DD7DA0}" destId="{1951DC4D-9BCE-4274-8090-5BA7B83C7126}" srcOrd="0" destOrd="0" parTransId="{6190474F-6000-48BB-8C1F-97C218D424A3}" sibTransId="{0E986445-A4F6-419A-9545-1F716BB54A2D}"/>
    <dgm:cxn modelId="{01840FBD-3C1C-4642-BD86-67F6096F6E38}" srcId="{067670E1-32A0-4563-A320-4F7316DD7DA0}" destId="{C9FF7EC0-5A61-4534-8E14-15CF03B44F5D}" srcOrd="3" destOrd="0" parTransId="{43DB91B7-355E-4B72-8136-423497E3E80A}" sibTransId="{507B0206-642F-4A1C-9779-332CB7B5E038}"/>
    <dgm:cxn modelId="{557392CE-16A2-4D96-BA49-F7B752A84B88}" srcId="{067670E1-32A0-4563-A320-4F7316DD7DA0}" destId="{51491619-EB15-4A4F-B03D-A02AFC696507}" srcOrd="1" destOrd="0" parTransId="{F54960B6-56A5-456B-8CB3-B7E35660651C}" sibTransId="{165E5EF5-0E15-4628-AECA-9C95B10CB425}"/>
    <dgm:cxn modelId="{B88736E6-4507-2547-BBB5-41478C468FE4}" type="presOf" srcId="{1951DC4D-9BCE-4274-8090-5BA7B83C7126}" destId="{CB78FEA3-B9CF-EB45-B36C-378E0E0ED677}" srcOrd="0" destOrd="0" presId="urn:microsoft.com/office/officeart/2005/8/layout/matrix3"/>
    <dgm:cxn modelId="{84A2EAF5-CFA2-CA47-8753-F877C9D25024}" type="presOf" srcId="{82D54570-923E-4D4F-A295-C1CD32DBFA6B}" destId="{CB4CB6A8-3AB9-1240-9594-EBDBEC323B22}" srcOrd="0" destOrd="0" presId="urn:microsoft.com/office/officeart/2005/8/layout/matrix3"/>
    <dgm:cxn modelId="{0DB159B0-DD11-AC4D-A114-2D2E301DF349}" type="presParOf" srcId="{A725CB43-4174-D740-8CA3-FEACF8DE5889}" destId="{6A755D36-B651-214F-8EA3-35750FB6B1D6}" srcOrd="0" destOrd="0" presId="urn:microsoft.com/office/officeart/2005/8/layout/matrix3"/>
    <dgm:cxn modelId="{5A326830-E0CD-314D-B3C4-D7B7E923F7F1}" type="presParOf" srcId="{A725CB43-4174-D740-8CA3-FEACF8DE5889}" destId="{CB78FEA3-B9CF-EB45-B36C-378E0E0ED677}" srcOrd="1" destOrd="0" presId="urn:microsoft.com/office/officeart/2005/8/layout/matrix3"/>
    <dgm:cxn modelId="{D9F67361-1F04-3943-A25E-4671D3BD2465}" type="presParOf" srcId="{A725CB43-4174-D740-8CA3-FEACF8DE5889}" destId="{358DA215-45B5-DC49-AF98-9EF5C5423935}" srcOrd="2" destOrd="0" presId="urn:microsoft.com/office/officeart/2005/8/layout/matrix3"/>
    <dgm:cxn modelId="{46F564EC-B0A0-8942-BC62-6CE089580703}" type="presParOf" srcId="{A725CB43-4174-D740-8CA3-FEACF8DE5889}" destId="{CB4CB6A8-3AB9-1240-9594-EBDBEC323B22}" srcOrd="3" destOrd="0" presId="urn:microsoft.com/office/officeart/2005/8/layout/matrix3"/>
    <dgm:cxn modelId="{0FCB129B-D190-6D4C-A24F-4DDDC6B7EE9C}" type="presParOf" srcId="{A725CB43-4174-D740-8CA3-FEACF8DE5889}" destId="{AC8C8777-394C-B043-9CCE-3189CD61514D}"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22A597-181A-904E-8EB9-2953C0ECDFCD}">
      <dsp:nvSpPr>
        <dsp:cNvPr id="0" name=""/>
        <dsp:cNvSpPr/>
      </dsp:nvSpPr>
      <dsp:spPr>
        <a:xfrm>
          <a:off x="1360" y="594058"/>
          <a:ext cx="3183190" cy="159159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9535" tIns="59690" rIns="89535" bIns="59690" numCol="1" spcCol="1270" anchor="ctr" anchorCtr="0">
          <a:noAutofit/>
        </a:bodyPr>
        <a:lstStyle/>
        <a:p>
          <a:pPr marL="0" lvl="0" indent="0" algn="ctr" defTabSz="2089150">
            <a:lnSpc>
              <a:spcPct val="90000"/>
            </a:lnSpc>
            <a:spcBef>
              <a:spcPct val="0"/>
            </a:spcBef>
            <a:spcAft>
              <a:spcPct val="35000"/>
            </a:spcAft>
            <a:buNone/>
          </a:pPr>
          <a:r>
            <a:rPr lang="en-US" sz="4700" kern="1200" dirty="0" err="1"/>
            <a:t>Mặt</a:t>
          </a:r>
          <a:r>
            <a:rPr lang="en-US" sz="4700" kern="1200" dirty="0"/>
            <a:t> </a:t>
          </a:r>
          <a:r>
            <a:rPr lang="en-US" sz="4700" kern="1200" dirty="0" err="1"/>
            <a:t>buồn</a:t>
          </a:r>
          <a:r>
            <a:rPr lang="en-US" sz="4700" kern="1200" dirty="0"/>
            <a:t> </a:t>
          </a:r>
          <a:r>
            <a:rPr lang="en-US" sz="4700" kern="1200" dirty="0" err="1"/>
            <a:t>rầu</a:t>
          </a:r>
          <a:endParaRPr lang="en-US" sz="4700" kern="1200" dirty="0"/>
        </a:p>
      </dsp:txBody>
      <dsp:txXfrm>
        <a:off x="47976" y="640674"/>
        <a:ext cx="3089958" cy="1498363"/>
      </dsp:txXfrm>
    </dsp:sp>
    <dsp:sp modelId="{D398364D-2052-2140-9013-FCEEE11C956C}">
      <dsp:nvSpPr>
        <dsp:cNvPr id="0" name=""/>
        <dsp:cNvSpPr/>
      </dsp:nvSpPr>
      <dsp:spPr>
        <a:xfrm>
          <a:off x="3980348" y="594058"/>
          <a:ext cx="3183190" cy="159159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9535" tIns="59690" rIns="89535" bIns="59690" numCol="1" spcCol="1270" anchor="ctr" anchorCtr="0">
          <a:noAutofit/>
        </a:bodyPr>
        <a:lstStyle/>
        <a:p>
          <a:pPr marL="0" lvl="0" indent="0" algn="ctr" defTabSz="2089150">
            <a:lnSpc>
              <a:spcPct val="90000"/>
            </a:lnSpc>
            <a:spcBef>
              <a:spcPct val="0"/>
            </a:spcBef>
            <a:spcAft>
              <a:spcPct val="35000"/>
            </a:spcAft>
            <a:buNone/>
          </a:pPr>
          <a:r>
            <a:rPr lang="en-US" sz="4700" kern="1200" dirty="0" err="1"/>
            <a:t>Mặt</a:t>
          </a:r>
          <a:r>
            <a:rPr lang="en-US" sz="4700" kern="1200" dirty="0"/>
            <a:t> </a:t>
          </a:r>
          <a:r>
            <a:rPr lang="en-US" sz="4700" kern="1200" dirty="0" err="1"/>
            <a:t>nhăn</a:t>
          </a:r>
          <a:r>
            <a:rPr lang="en-US" sz="4700" kern="1200" dirty="0"/>
            <a:t> </a:t>
          </a:r>
          <a:r>
            <a:rPr lang="en-US" sz="4700" kern="1200" dirty="0" err="1"/>
            <a:t>nhó</a:t>
          </a:r>
          <a:endParaRPr lang="en-US" sz="4700" kern="1200" dirty="0"/>
        </a:p>
      </dsp:txBody>
      <dsp:txXfrm>
        <a:off x="4026964" y="640674"/>
        <a:ext cx="3089958" cy="1498363"/>
      </dsp:txXfrm>
    </dsp:sp>
    <dsp:sp modelId="{572498B0-B34F-4846-B49B-B2A2B5232121}">
      <dsp:nvSpPr>
        <dsp:cNvPr id="0" name=""/>
        <dsp:cNvSpPr/>
      </dsp:nvSpPr>
      <dsp:spPr>
        <a:xfrm>
          <a:off x="7959336" y="594058"/>
          <a:ext cx="3183190" cy="159159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9535" tIns="59690" rIns="89535" bIns="59690" numCol="1" spcCol="1270" anchor="ctr" anchorCtr="0">
          <a:noAutofit/>
        </a:bodyPr>
        <a:lstStyle/>
        <a:p>
          <a:pPr marL="0" lvl="0" indent="0" algn="ctr" defTabSz="2089150">
            <a:lnSpc>
              <a:spcPct val="90000"/>
            </a:lnSpc>
            <a:spcBef>
              <a:spcPct val="0"/>
            </a:spcBef>
            <a:spcAft>
              <a:spcPct val="35000"/>
            </a:spcAft>
            <a:buNone/>
          </a:pPr>
          <a:r>
            <a:rPr lang="en-US" sz="4700" kern="1200" dirty="0"/>
            <a:t>Cho </a:t>
          </a:r>
          <a:r>
            <a:rPr lang="en-US" sz="4700" kern="1200" dirty="0" err="1"/>
            <a:t>mọi</a:t>
          </a:r>
          <a:r>
            <a:rPr lang="en-US" sz="4700" kern="1200" dirty="0"/>
            <a:t> </a:t>
          </a:r>
          <a:r>
            <a:rPr lang="en-US" sz="4700" kern="1200" dirty="0" err="1"/>
            <a:t>người</a:t>
          </a:r>
          <a:r>
            <a:rPr lang="en-US" sz="4700" kern="1200" dirty="0"/>
            <a:t> </a:t>
          </a:r>
          <a:r>
            <a:rPr lang="en-US" sz="4700" kern="1200" dirty="0" err="1"/>
            <a:t>biết</a:t>
          </a:r>
          <a:endParaRPr lang="en-US" sz="4700" kern="1200" dirty="0"/>
        </a:p>
      </dsp:txBody>
      <dsp:txXfrm>
        <a:off x="8005952" y="640674"/>
        <a:ext cx="3089958" cy="14983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37385D-583F-9748-B6AC-B51BCD44C916}">
      <dsp:nvSpPr>
        <dsp:cNvPr id="0" name=""/>
        <dsp:cNvSpPr/>
      </dsp:nvSpPr>
      <dsp:spPr>
        <a:xfrm>
          <a:off x="0" y="192393"/>
          <a:ext cx="2955280" cy="1876602"/>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A0C2737-6C1E-C84D-B63D-7B36B1943CCF}">
      <dsp:nvSpPr>
        <dsp:cNvPr id="0" name=""/>
        <dsp:cNvSpPr/>
      </dsp:nvSpPr>
      <dsp:spPr>
        <a:xfrm>
          <a:off x="328364" y="504340"/>
          <a:ext cx="2955280" cy="1876602"/>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Kiêng ăn là vấn đề kỷ luật cá nhân.</a:t>
          </a:r>
        </a:p>
      </dsp:txBody>
      <dsp:txXfrm>
        <a:off x="383328" y="559304"/>
        <a:ext cx="2845352" cy="1766674"/>
      </dsp:txXfrm>
    </dsp:sp>
    <dsp:sp modelId="{20DBB127-B7C4-ED46-8A70-E1837A2B24ED}">
      <dsp:nvSpPr>
        <dsp:cNvPr id="0" name=""/>
        <dsp:cNvSpPr/>
      </dsp:nvSpPr>
      <dsp:spPr>
        <a:xfrm>
          <a:off x="3612009" y="192393"/>
          <a:ext cx="2955280" cy="1876602"/>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A57BB8D-EB91-A043-8C6F-811E01FE83EA}">
      <dsp:nvSpPr>
        <dsp:cNvPr id="0" name=""/>
        <dsp:cNvSpPr/>
      </dsp:nvSpPr>
      <dsp:spPr>
        <a:xfrm>
          <a:off x="3940373" y="504340"/>
          <a:ext cx="2955280" cy="1876602"/>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Kiêng ăn để tìm kiếm ý Chúa trước những quyết định quan trọng</a:t>
          </a:r>
        </a:p>
      </dsp:txBody>
      <dsp:txXfrm>
        <a:off x="3995337" y="559304"/>
        <a:ext cx="2845352" cy="1766674"/>
      </dsp:txXfrm>
    </dsp:sp>
    <dsp:sp modelId="{EA77F017-087C-DF45-BE02-812E21FCD61D}">
      <dsp:nvSpPr>
        <dsp:cNvPr id="0" name=""/>
        <dsp:cNvSpPr/>
      </dsp:nvSpPr>
      <dsp:spPr>
        <a:xfrm>
          <a:off x="7224018" y="192393"/>
          <a:ext cx="2955280" cy="1876602"/>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1BFE06A-B428-3B4F-8B37-127AEC4D699A}">
      <dsp:nvSpPr>
        <dsp:cNvPr id="0" name=""/>
        <dsp:cNvSpPr/>
      </dsp:nvSpPr>
      <dsp:spPr>
        <a:xfrm>
          <a:off x="7552382" y="504340"/>
          <a:ext cx="2955280" cy="1876602"/>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err="1"/>
            <a:t>Kiêng</a:t>
          </a:r>
          <a:r>
            <a:rPr lang="en-US" sz="2400" kern="1200" dirty="0"/>
            <a:t> </a:t>
          </a:r>
          <a:r>
            <a:rPr lang="en-US" sz="2400" kern="1200" dirty="0" err="1"/>
            <a:t>ăn</a:t>
          </a:r>
          <a:r>
            <a:rPr lang="en-US" sz="2400" kern="1200" dirty="0"/>
            <a:t> </a:t>
          </a:r>
          <a:r>
            <a:rPr lang="en-US" sz="2400" kern="1200" dirty="0" err="1"/>
            <a:t>không</a:t>
          </a:r>
          <a:r>
            <a:rPr lang="en-US" sz="2400" kern="1200" dirty="0"/>
            <a:t> </a:t>
          </a:r>
          <a:r>
            <a:rPr lang="en-US" sz="2400" kern="1200" dirty="0" err="1"/>
            <a:t>làm</a:t>
          </a:r>
          <a:r>
            <a:rPr lang="en-US" sz="2400" kern="1200" dirty="0"/>
            <a:t> </a:t>
          </a:r>
          <a:r>
            <a:rPr lang="en-US" sz="2400" kern="1200" dirty="0" err="1"/>
            <a:t>chúng</a:t>
          </a:r>
          <a:r>
            <a:rPr lang="en-US" sz="2400" kern="1200" dirty="0"/>
            <a:t> ta </a:t>
          </a:r>
          <a:r>
            <a:rPr lang="en-US" sz="2400" kern="1200" dirty="0" err="1"/>
            <a:t>thánh</a:t>
          </a:r>
          <a:r>
            <a:rPr lang="en-US" sz="2400" kern="1200" dirty="0"/>
            <a:t> </a:t>
          </a:r>
          <a:r>
            <a:rPr lang="en-US" sz="2400" kern="1200" dirty="0" err="1"/>
            <a:t>thiện</a:t>
          </a:r>
          <a:r>
            <a:rPr lang="en-US" sz="2400" kern="1200" dirty="0"/>
            <a:t> </a:t>
          </a:r>
          <a:r>
            <a:rPr lang="en-US" sz="2400" kern="1200" dirty="0" err="1"/>
            <a:t>hơn</a:t>
          </a:r>
          <a:r>
            <a:rPr lang="en-US" sz="2400" kern="1200" dirty="0"/>
            <a:t> </a:t>
          </a:r>
          <a:r>
            <a:rPr lang="en-US" sz="2400" kern="1200" dirty="0" err="1"/>
            <a:t>khi</a:t>
          </a:r>
          <a:r>
            <a:rPr lang="en-US" sz="2400" kern="1200" dirty="0"/>
            <a:t> </a:t>
          </a:r>
          <a:r>
            <a:rPr lang="en-US" sz="2400" kern="1200" dirty="0" err="1"/>
            <a:t>kiêng</a:t>
          </a:r>
          <a:r>
            <a:rPr lang="en-US" sz="2400" kern="1200" dirty="0"/>
            <a:t> </a:t>
          </a:r>
          <a:r>
            <a:rPr lang="en-US" sz="2400" kern="1200" dirty="0" err="1"/>
            <a:t>ăn</a:t>
          </a:r>
          <a:r>
            <a:rPr lang="en-US" sz="2400" kern="1200" dirty="0"/>
            <a:t> </a:t>
          </a:r>
          <a:r>
            <a:rPr lang="en-US" sz="2400" kern="1200" dirty="0" err="1"/>
            <a:t>cầu</a:t>
          </a:r>
          <a:r>
            <a:rPr lang="en-US" sz="2400" kern="1200" dirty="0"/>
            <a:t> </a:t>
          </a:r>
          <a:r>
            <a:rPr lang="en-US" sz="2400" kern="1200" dirty="0" err="1"/>
            <a:t>nguyện</a:t>
          </a:r>
          <a:r>
            <a:rPr lang="en-US" sz="2400" kern="1200" dirty="0"/>
            <a:t>.</a:t>
          </a:r>
        </a:p>
      </dsp:txBody>
      <dsp:txXfrm>
        <a:off x="7607346" y="559304"/>
        <a:ext cx="2845352" cy="176667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AA10D9-41CB-5A43-AFB9-25EC3F468B6E}">
      <dsp:nvSpPr>
        <dsp:cNvPr id="0" name=""/>
        <dsp:cNvSpPr/>
      </dsp:nvSpPr>
      <dsp:spPr>
        <a:xfrm>
          <a:off x="0" y="0"/>
          <a:ext cx="5808198" cy="167548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Sự kiêng ăn chân thật đẹp lòng Đức Chúa Trời (Xa –cha-ri 8:19; Ê-sai 58:5)</a:t>
          </a:r>
        </a:p>
      </dsp:txBody>
      <dsp:txXfrm>
        <a:off x="49073" y="49073"/>
        <a:ext cx="4000221" cy="1577337"/>
      </dsp:txXfrm>
    </dsp:sp>
    <dsp:sp modelId="{58572F4D-C888-FA4E-AA9A-F0AAFB527FC5}">
      <dsp:nvSpPr>
        <dsp:cNvPr id="0" name=""/>
        <dsp:cNvSpPr/>
      </dsp:nvSpPr>
      <dsp:spPr>
        <a:xfrm>
          <a:off x="512488" y="1954731"/>
          <a:ext cx="5808198" cy="1675483"/>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Chúa sẽ bày tỏ những điều kín nhiệm cho kẻ tìm kiếm Ngài cách hết lòng (Giê-rê-mi 29:13)</a:t>
          </a:r>
        </a:p>
      </dsp:txBody>
      <dsp:txXfrm>
        <a:off x="561561" y="2003804"/>
        <a:ext cx="4108500" cy="1577337"/>
      </dsp:txXfrm>
    </dsp:sp>
    <dsp:sp modelId="{BD4E69C2-7C49-9946-9FC2-91F862BFBCDC}">
      <dsp:nvSpPr>
        <dsp:cNvPr id="0" name=""/>
        <dsp:cNvSpPr/>
      </dsp:nvSpPr>
      <dsp:spPr>
        <a:xfrm>
          <a:off x="1024976" y="3909462"/>
          <a:ext cx="5808198" cy="1675483"/>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Chúa sẽ làm việc lớn và kỳ diệu cho kẻ tìm kiếm Ngài qua sự kiêng ăn cầu nguyện (II Sử ký 7:14)</a:t>
          </a:r>
        </a:p>
      </dsp:txBody>
      <dsp:txXfrm>
        <a:off x="1074049" y="3958535"/>
        <a:ext cx="4108500" cy="1577337"/>
      </dsp:txXfrm>
    </dsp:sp>
    <dsp:sp modelId="{3BD004C8-D2E4-894E-875D-86344DCC19D8}">
      <dsp:nvSpPr>
        <dsp:cNvPr id="0" name=""/>
        <dsp:cNvSpPr/>
      </dsp:nvSpPr>
      <dsp:spPr>
        <a:xfrm>
          <a:off x="4719134" y="1270575"/>
          <a:ext cx="1089064" cy="1089064"/>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4964173" y="1270575"/>
        <a:ext cx="598986" cy="819521"/>
      </dsp:txXfrm>
    </dsp:sp>
    <dsp:sp modelId="{A99BCEF2-2E16-1742-B296-C68040287FE6}">
      <dsp:nvSpPr>
        <dsp:cNvPr id="0" name=""/>
        <dsp:cNvSpPr/>
      </dsp:nvSpPr>
      <dsp:spPr>
        <a:xfrm>
          <a:off x="5231622" y="3214136"/>
          <a:ext cx="1089064" cy="1089064"/>
        </a:xfrm>
        <a:prstGeom prst="downArrow">
          <a:avLst>
            <a:gd name="adj1" fmla="val 55000"/>
            <a:gd name="adj2" fmla="val 45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476661" y="3214136"/>
        <a:ext cx="598986" cy="81952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755D36-B651-214F-8EA3-35750FB6B1D6}">
      <dsp:nvSpPr>
        <dsp:cNvPr id="0" name=""/>
        <dsp:cNvSpPr/>
      </dsp:nvSpPr>
      <dsp:spPr>
        <a:xfrm>
          <a:off x="101213" y="0"/>
          <a:ext cx="5261888" cy="5261888"/>
        </a:xfrm>
        <a:prstGeom prst="diamond">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B78FEA3-B9CF-EB45-B36C-378E0E0ED677}">
      <dsp:nvSpPr>
        <dsp:cNvPr id="0" name=""/>
        <dsp:cNvSpPr/>
      </dsp:nvSpPr>
      <dsp:spPr>
        <a:xfrm>
          <a:off x="601092" y="499879"/>
          <a:ext cx="2052136" cy="2052136"/>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Lời Chúa mỗi ngày bởi Thánh Linh soi sáng tâm linh chúng ta.</a:t>
          </a:r>
        </a:p>
      </dsp:txBody>
      <dsp:txXfrm>
        <a:off x="701269" y="600056"/>
        <a:ext cx="1851782" cy="1851782"/>
      </dsp:txXfrm>
    </dsp:sp>
    <dsp:sp modelId="{358DA215-45B5-DC49-AF98-9EF5C5423935}">
      <dsp:nvSpPr>
        <dsp:cNvPr id="0" name=""/>
        <dsp:cNvSpPr/>
      </dsp:nvSpPr>
      <dsp:spPr>
        <a:xfrm>
          <a:off x="2811085" y="499879"/>
          <a:ext cx="2052136" cy="2052136"/>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Tra xét tấm lòng mỗi ngày (Thi thiên 139:3-4)</a:t>
          </a:r>
        </a:p>
      </dsp:txBody>
      <dsp:txXfrm>
        <a:off x="2911262" y="600056"/>
        <a:ext cx="1851782" cy="1851782"/>
      </dsp:txXfrm>
    </dsp:sp>
    <dsp:sp modelId="{CB4CB6A8-3AB9-1240-9594-EBDBEC323B22}">
      <dsp:nvSpPr>
        <dsp:cNvPr id="0" name=""/>
        <dsp:cNvSpPr/>
      </dsp:nvSpPr>
      <dsp:spPr>
        <a:xfrm>
          <a:off x="601092" y="2709872"/>
          <a:ext cx="2052136" cy="2052136"/>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Dành thì giờ cho tâm trí thư giản, thói quen đọc sách, đi bộ tập thể dục, chơi thể thao. </a:t>
          </a:r>
        </a:p>
      </dsp:txBody>
      <dsp:txXfrm>
        <a:off x="701269" y="2810049"/>
        <a:ext cx="1851782" cy="1851782"/>
      </dsp:txXfrm>
    </dsp:sp>
    <dsp:sp modelId="{AC8C8777-394C-B043-9CCE-3189CD61514D}">
      <dsp:nvSpPr>
        <dsp:cNvPr id="0" name=""/>
        <dsp:cNvSpPr/>
      </dsp:nvSpPr>
      <dsp:spPr>
        <a:xfrm>
          <a:off x="2811085" y="2709872"/>
          <a:ext cx="2052136" cy="2052136"/>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Xem những cuốn phim hay lành mạnh có giá trị nhân văn</a:t>
          </a:r>
        </a:p>
      </dsp:txBody>
      <dsp:txXfrm>
        <a:off x="2911262" y="2810049"/>
        <a:ext cx="1851782" cy="185178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4CE469-F3A4-1949-909F-54A73EDCB6B4}" type="datetimeFigureOut">
              <a:rPr lang="en-US" smtClean="0"/>
              <a:t>1/13/22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1D4278-6A3C-E444-99BD-705605411193}" type="slidenum">
              <a:rPr lang="en-US" smtClean="0"/>
              <a:t>‹#›</a:t>
            </a:fld>
            <a:endParaRPr lang="en-US"/>
          </a:p>
        </p:txBody>
      </p:sp>
    </p:spTree>
    <p:extLst>
      <p:ext uri="{BB962C8B-B14F-4D97-AF65-F5344CB8AC3E}">
        <p14:creationId xmlns:p14="http://schemas.microsoft.com/office/powerpoint/2010/main" val="2034652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C1D4278-6A3C-E444-99BD-705605411193}" type="slidenum">
              <a:rPr lang="en-US" smtClean="0"/>
              <a:t>1</a:t>
            </a:fld>
            <a:endParaRPr lang="en-US"/>
          </a:p>
        </p:txBody>
      </p:sp>
    </p:spTree>
    <p:extLst>
      <p:ext uri="{BB962C8B-B14F-4D97-AF65-F5344CB8AC3E}">
        <p14:creationId xmlns:p14="http://schemas.microsoft.com/office/powerpoint/2010/main" val="6512936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Chúa</a:t>
            </a:r>
            <a:r>
              <a:rPr lang="en-US" dirty="0"/>
              <a:t> </a:t>
            </a:r>
            <a:r>
              <a:rPr lang="en-US" dirty="0" err="1"/>
              <a:t>Giê</a:t>
            </a:r>
            <a:r>
              <a:rPr lang="en-US" dirty="0"/>
              <a:t>-xu </a:t>
            </a:r>
            <a:r>
              <a:rPr lang="en-US" dirty="0" err="1"/>
              <a:t>kiêng</a:t>
            </a:r>
            <a:r>
              <a:rPr lang="en-US" dirty="0"/>
              <a:t> </a:t>
            </a:r>
            <a:r>
              <a:rPr lang="en-US" dirty="0" err="1"/>
              <a:t>ăn</a:t>
            </a:r>
            <a:r>
              <a:rPr lang="en-US" dirty="0"/>
              <a:t> 40 </a:t>
            </a:r>
            <a:r>
              <a:rPr lang="en-US" dirty="0" err="1"/>
              <a:t>ngày</a:t>
            </a:r>
            <a:r>
              <a:rPr lang="en-US" dirty="0"/>
              <a:t>. </a:t>
            </a:r>
            <a:r>
              <a:rPr lang="en-US" dirty="0" err="1"/>
              <a:t>Môi</a:t>
            </a:r>
            <a:r>
              <a:rPr lang="en-US" dirty="0"/>
              <a:t> se </a:t>
            </a:r>
            <a:r>
              <a:rPr lang="en-US" dirty="0" err="1"/>
              <a:t>trên</a:t>
            </a:r>
            <a:r>
              <a:rPr lang="en-US" dirty="0"/>
              <a:t> </a:t>
            </a:r>
            <a:r>
              <a:rPr lang="en-US" dirty="0" err="1"/>
              <a:t>núi</a:t>
            </a:r>
            <a:r>
              <a:rPr lang="en-US" dirty="0"/>
              <a:t> 40 </a:t>
            </a:r>
            <a:r>
              <a:rPr lang="en-US" dirty="0" err="1"/>
              <a:t>ngày</a:t>
            </a:r>
            <a:r>
              <a:rPr lang="en-US" dirty="0"/>
              <a:t> (</a:t>
            </a:r>
            <a:r>
              <a:rPr lang="en-US" dirty="0" err="1"/>
              <a:t>Xuất</a:t>
            </a:r>
            <a:r>
              <a:rPr lang="en-US" dirty="0"/>
              <a:t> 34:28). </a:t>
            </a:r>
            <a:r>
              <a:rPr lang="en-US" dirty="0" err="1"/>
              <a:t>Hoàng</a:t>
            </a:r>
            <a:r>
              <a:rPr lang="en-US" dirty="0"/>
              <a:t> </a:t>
            </a:r>
            <a:r>
              <a:rPr lang="en-US" dirty="0" err="1"/>
              <a:t>hậu</a:t>
            </a:r>
            <a:r>
              <a:rPr lang="en-US" dirty="0"/>
              <a:t> </a:t>
            </a:r>
            <a:r>
              <a:rPr lang="en-US" dirty="0" err="1"/>
              <a:t>Ê</a:t>
            </a:r>
            <a:r>
              <a:rPr lang="en-US" dirty="0"/>
              <a:t> </a:t>
            </a:r>
            <a:r>
              <a:rPr lang="en-US" dirty="0" err="1"/>
              <a:t>xơ</a:t>
            </a:r>
            <a:r>
              <a:rPr lang="en-US" dirty="0"/>
              <a:t> </a:t>
            </a:r>
            <a:r>
              <a:rPr lang="en-US" dirty="0" err="1"/>
              <a:t>tê</a:t>
            </a:r>
            <a:r>
              <a:rPr lang="en-US" dirty="0"/>
              <a:t> </a:t>
            </a:r>
            <a:r>
              <a:rPr lang="en-US" dirty="0" err="1"/>
              <a:t>kêu</a:t>
            </a:r>
            <a:r>
              <a:rPr lang="en-US" dirty="0"/>
              <a:t> </a:t>
            </a:r>
            <a:r>
              <a:rPr lang="en-US" dirty="0" err="1"/>
              <a:t>gọi</a:t>
            </a:r>
            <a:r>
              <a:rPr lang="en-US" dirty="0"/>
              <a:t> </a:t>
            </a:r>
            <a:r>
              <a:rPr lang="en-US" dirty="0" err="1"/>
              <a:t>dân</a:t>
            </a:r>
            <a:r>
              <a:rPr lang="en-US" dirty="0"/>
              <a:t> Y </a:t>
            </a:r>
            <a:r>
              <a:rPr lang="en-US" dirty="0" err="1"/>
              <a:t>sơ</a:t>
            </a:r>
            <a:r>
              <a:rPr lang="en-US" dirty="0"/>
              <a:t> ra </a:t>
            </a:r>
            <a:r>
              <a:rPr lang="en-US" dirty="0" err="1"/>
              <a:t>ên</a:t>
            </a:r>
            <a:r>
              <a:rPr lang="en-US" dirty="0"/>
              <a:t> </a:t>
            </a:r>
            <a:r>
              <a:rPr lang="en-US" dirty="0" err="1"/>
              <a:t>đang</a:t>
            </a:r>
            <a:r>
              <a:rPr lang="en-US" dirty="0"/>
              <a:t> </a:t>
            </a:r>
            <a:r>
              <a:rPr lang="en-US" dirty="0" err="1"/>
              <a:t>làm</a:t>
            </a:r>
            <a:r>
              <a:rPr lang="en-US" dirty="0"/>
              <a:t> </a:t>
            </a:r>
            <a:r>
              <a:rPr lang="en-US" dirty="0" err="1"/>
              <a:t>nô</a:t>
            </a:r>
            <a:r>
              <a:rPr lang="en-US" dirty="0"/>
              <a:t> </a:t>
            </a:r>
            <a:r>
              <a:rPr lang="en-US" dirty="0" err="1"/>
              <a:t>lệ</a:t>
            </a:r>
            <a:r>
              <a:rPr lang="en-US" dirty="0"/>
              <a:t> </a:t>
            </a:r>
            <a:r>
              <a:rPr lang="en-US" dirty="0" err="1"/>
              <a:t>kiêng</a:t>
            </a:r>
            <a:r>
              <a:rPr lang="en-US" dirty="0"/>
              <a:t> </a:t>
            </a:r>
            <a:r>
              <a:rPr lang="en-US" dirty="0" err="1"/>
              <a:t>ăn</a:t>
            </a:r>
            <a:r>
              <a:rPr lang="en-US" dirty="0"/>
              <a:t> 3 </a:t>
            </a:r>
            <a:r>
              <a:rPr lang="en-US" dirty="0" err="1"/>
              <a:t>ngày</a:t>
            </a:r>
            <a:r>
              <a:rPr lang="en-US" dirty="0"/>
              <a:t> (</a:t>
            </a:r>
            <a:r>
              <a:rPr lang="en-US" dirty="0" err="1"/>
              <a:t>Ê-xơ-tê</a:t>
            </a:r>
            <a:r>
              <a:rPr lang="en-US" dirty="0"/>
              <a:t> 4:6)</a:t>
            </a:r>
          </a:p>
          <a:p>
            <a:r>
              <a:rPr lang="en-US" dirty="0" err="1"/>
              <a:t>Phao</a:t>
            </a:r>
            <a:r>
              <a:rPr lang="en-US" dirty="0"/>
              <a:t> Lô </a:t>
            </a:r>
            <a:r>
              <a:rPr lang="en-US" dirty="0" err="1"/>
              <a:t>vào</a:t>
            </a:r>
            <a:r>
              <a:rPr lang="en-US" dirty="0"/>
              <a:t> </a:t>
            </a:r>
            <a:r>
              <a:rPr lang="en-US" dirty="0" err="1"/>
              <a:t>sa</a:t>
            </a:r>
            <a:r>
              <a:rPr lang="en-US" dirty="0"/>
              <a:t> </a:t>
            </a:r>
            <a:r>
              <a:rPr lang="en-US" dirty="0" err="1"/>
              <a:t>mạc</a:t>
            </a:r>
            <a:r>
              <a:rPr lang="en-US" dirty="0"/>
              <a:t> 3 </a:t>
            </a:r>
            <a:r>
              <a:rPr lang="en-US" dirty="0" err="1"/>
              <a:t>năm</a:t>
            </a:r>
            <a:r>
              <a:rPr lang="en-US" dirty="0"/>
              <a:t>. </a:t>
            </a:r>
            <a:r>
              <a:rPr lang="en-US" dirty="0" err="1"/>
              <a:t>Đa</a:t>
            </a:r>
            <a:r>
              <a:rPr lang="en-US" dirty="0"/>
              <a:t> </a:t>
            </a:r>
            <a:r>
              <a:rPr lang="en-US" dirty="0" err="1"/>
              <a:t>ni</a:t>
            </a:r>
            <a:r>
              <a:rPr lang="en-US" dirty="0"/>
              <a:t> </a:t>
            </a:r>
            <a:r>
              <a:rPr lang="en-US" dirty="0" err="1"/>
              <a:t>ên</a:t>
            </a:r>
            <a:r>
              <a:rPr lang="en-US" dirty="0"/>
              <a:t> </a:t>
            </a:r>
            <a:r>
              <a:rPr lang="en-US" dirty="0" err="1"/>
              <a:t>kieng</a:t>
            </a:r>
            <a:r>
              <a:rPr lang="en-US" dirty="0"/>
              <a:t> </a:t>
            </a:r>
            <a:r>
              <a:rPr lang="en-US" dirty="0" err="1"/>
              <a:t>ăn</a:t>
            </a:r>
            <a:r>
              <a:rPr lang="en-US" dirty="0"/>
              <a:t> </a:t>
            </a:r>
            <a:r>
              <a:rPr lang="en-US" dirty="0" err="1"/>
              <a:t>Đa-ni-ên</a:t>
            </a:r>
            <a:r>
              <a:rPr lang="en-US" dirty="0"/>
              <a:t> 9:3 ; 10:3 (3 </a:t>
            </a:r>
            <a:r>
              <a:rPr lang="en-US" dirty="0" err="1"/>
              <a:t>tuần</a:t>
            </a:r>
            <a:r>
              <a:rPr lang="en-US" dirty="0"/>
              <a:t>)</a:t>
            </a:r>
          </a:p>
          <a:p>
            <a:endParaRPr lang="en-US" dirty="0"/>
          </a:p>
          <a:p>
            <a:r>
              <a:rPr lang="en-US" dirty="0" err="1"/>
              <a:t>Nhiều</a:t>
            </a:r>
            <a:r>
              <a:rPr lang="en-US" dirty="0"/>
              <a:t> </a:t>
            </a:r>
            <a:r>
              <a:rPr lang="en-US" dirty="0" err="1"/>
              <a:t>đầy</a:t>
            </a:r>
            <a:r>
              <a:rPr lang="en-US" dirty="0"/>
              <a:t> </a:t>
            </a:r>
            <a:r>
              <a:rPr lang="en-US" dirty="0" err="1"/>
              <a:t>tớ</a:t>
            </a:r>
            <a:r>
              <a:rPr lang="en-US" dirty="0"/>
              <a:t> </a:t>
            </a:r>
            <a:r>
              <a:rPr lang="en-US" dirty="0" err="1"/>
              <a:t>Chúa</a:t>
            </a:r>
            <a:r>
              <a:rPr lang="en-US" dirty="0"/>
              <a:t> </a:t>
            </a:r>
            <a:r>
              <a:rPr lang="en-US" dirty="0" err="1"/>
              <a:t>kiêng</a:t>
            </a:r>
            <a:r>
              <a:rPr lang="en-US" dirty="0"/>
              <a:t> </a:t>
            </a:r>
            <a:r>
              <a:rPr lang="en-US" dirty="0" err="1"/>
              <a:t>ăn</a:t>
            </a:r>
            <a:r>
              <a:rPr lang="en-US" dirty="0"/>
              <a:t> 40 </a:t>
            </a:r>
            <a:r>
              <a:rPr lang="en-US" dirty="0" err="1"/>
              <a:t>ngày</a:t>
            </a:r>
            <a:r>
              <a:rPr lang="en-US" dirty="0"/>
              <a:t> </a:t>
            </a:r>
            <a:r>
              <a:rPr lang="en-US" dirty="0" err="1"/>
              <a:t>trên</a:t>
            </a:r>
            <a:r>
              <a:rPr lang="en-US" dirty="0"/>
              <a:t> </a:t>
            </a:r>
            <a:r>
              <a:rPr lang="en-US" dirty="0" err="1"/>
              <a:t>núi</a:t>
            </a:r>
            <a:r>
              <a:rPr lang="en-US" dirty="0"/>
              <a:t> </a:t>
            </a:r>
            <a:r>
              <a:rPr lang="en-US" dirty="0" err="1"/>
              <a:t>như</a:t>
            </a:r>
            <a:r>
              <a:rPr lang="en-US" dirty="0"/>
              <a:t> MS </a:t>
            </a:r>
            <a:r>
              <a:rPr lang="en-US" dirty="0" err="1"/>
              <a:t>Edmun</a:t>
            </a:r>
            <a:r>
              <a:rPr lang="en-US" dirty="0"/>
              <a:t>, MS Steve Furtick </a:t>
            </a:r>
            <a:r>
              <a:rPr lang="en-US" dirty="0" err="1"/>
              <a:t>để</a:t>
            </a:r>
            <a:r>
              <a:rPr lang="en-US" dirty="0"/>
              <a:t> </a:t>
            </a:r>
            <a:r>
              <a:rPr lang="en-US" dirty="0" err="1"/>
              <a:t>làm</a:t>
            </a:r>
            <a:r>
              <a:rPr lang="en-US" dirty="0"/>
              <a:t> </a:t>
            </a:r>
            <a:r>
              <a:rPr lang="en-US" dirty="0" err="1"/>
              <a:t>nên</a:t>
            </a:r>
            <a:r>
              <a:rPr lang="en-US" dirty="0"/>
              <a:t> </a:t>
            </a:r>
            <a:r>
              <a:rPr lang="en-US" dirty="0" err="1"/>
              <a:t>việc</a:t>
            </a:r>
            <a:r>
              <a:rPr lang="en-US" dirty="0"/>
              <a:t> </a:t>
            </a:r>
            <a:r>
              <a:rPr lang="en-US" dirty="0" err="1"/>
              <a:t>lớn</a:t>
            </a:r>
            <a:r>
              <a:rPr lang="en-US" dirty="0"/>
              <a:t> </a:t>
            </a:r>
            <a:r>
              <a:rPr lang="en-US" dirty="0" err="1"/>
              <a:t>cho</a:t>
            </a:r>
            <a:r>
              <a:rPr lang="en-US" dirty="0"/>
              <a:t> </a:t>
            </a:r>
            <a:r>
              <a:rPr lang="en-US" dirty="0" err="1"/>
              <a:t>Chúa</a:t>
            </a:r>
            <a:r>
              <a:rPr lang="en-US" dirty="0"/>
              <a:t>. </a:t>
            </a:r>
            <a:r>
              <a:rPr lang="en-US" dirty="0" err="1"/>
              <a:t>Câu</a:t>
            </a:r>
            <a:r>
              <a:rPr lang="en-US" dirty="0"/>
              <a:t> </a:t>
            </a:r>
            <a:r>
              <a:rPr lang="en-US" dirty="0" err="1"/>
              <a:t>chuyện</a:t>
            </a:r>
            <a:r>
              <a:rPr lang="en-US" dirty="0"/>
              <a:t> </a:t>
            </a:r>
            <a:r>
              <a:rPr lang="en-US" dirty="0" err="1"/>
              <a:t>thầy</a:t>
            </a:r>
            <a:r>
              <a:rPr lang="en-US" dirty="0"/>
              <a:t> </a:t>
            </a:r>
            <a:r>
              <a:rPr lang="en-US" dirty="0" err="1"/>
              <a:t>cô</a:t>
            </a:r>
            <a:r>
              <a:rPr lang="en-US" dirty="0"/>
              <a:t> </a:t>
            </a:r>
            <a:r>
              <a:rPr lang="en-US" dirty="0" err="1"/>
              <a:t>kiêng</a:t>
            </a:r>
            <a:r>
              <a:rPr lang="en-US" dirty="0"/>
              <a:t> </a:t>
            </a:r>
            <a:r>
              <a:rPr lang="en-US" dirty="0" err="1"/>
              <a:t>ăn</a:t>
            </a:r>
            <a:r>
              <a:rPr lang="en-US" dirty="0"/>
              <a:t> </a:t>
            </a:r>
            <a:r>
              <a:rPr lang="en-US" dirty="0" err="1"/>
              <a:t>tại</a:t>
            </a:r>
            <a:r>
              <a:rPr lang="en-US" dirty="0"/>
              <a:t> </a:t>
            </a:r>
            <a:r>
              <a:rPr lang="en-US" dirty="0" err="1"/>
              <a:t>tu</a:t>
            </a:r>
            <a:r>
              <a:rPr lang="en-US" dirty="0"/>
              <a:t> </a:t>
            </a:r>
            <a:r>
              <a:rPr lang="en-US" dirty="0" err="1"/>
              <a:t>viện</a:t>
            </a:r>
            <a:r>
              <a:rPr lang="en-US" dirty="0"/>
              <a:t> </a:t>
            </a:r>
            <a:r>
              <a:rPr lang="en-US" dirty="0" err="1"/>
              <a:t>người</a:t>
            </a:r>
            <a:r>
              <a:rPr lang="en-US" dirty="0"/>
              <a:t> </a:t>
            </a:r>
            <a:r>
              <a:rPr lang="en-US" dirty="0" err="1"/>
              <a:t>Công</a:t>
            </a:r>
            <a:r>
              <a:rPr lang="en-US" dirty="0"/>
              <a:t> </a:t>
            </a:r>
            <a:r>
              <a:rPr lang="en-US" dirty="0" err="1"/>
              <a:t>giáo</a:t>
            </a:r>
            <a:r>
              <a:rPr lang="en-US" dirty="0"/>
              <a:t>.</a:t>
            </a:r>
          </a:p>
          <a:p>
            <a:r>
              <a:rPr lang="en-US" dirty="0" err="1"/>
              <a:t>Không</a:t>
            </a:r>
            <a:r>
              <a:rPr lang="en-US" dirty="0"/>
              <a:t> </a:t>
            </a:r>
            <a:r>
              <a:rPr lang="en-US" dirty="0" err="1"/>
              <a:t>có</a:t>
            </a:r>
            <a:r>
              <a:rPr lang="en-US" dirty="0"/>
              <a:t> </a:t>
            </a:r>
            <a:r>
              <a:rPr lang="en-US" dirty="0" err="1"/>
              <a:t>phương</a:t>
            </a:r>
            <a:r>
              <a:rPr lang="en-US" dirty="0"/>
              <a:t> </a:t>
            </a:r>
            <a:r>
              <a:rPr lang="en-US" dirty="0" err="1"/>
              <a:t>pháp</a:t>
            </a:r>
            <a:r>
              <a:rPr lang="en-US" dirty="0"/>
              <a:t> hay </a:t>
            </a:r>
            <a:r>
              <a:rPr lang="en-US" dirty="0" err="1"/>
              <a:t>điều</a:t>
            </a:r>
            <a:r>
              <a:rPr lang="en-US" dirty="0"/>
              <a:t> </a:t>
            </a:r>
            <a:r>
              <a:rPr lang="en-US" dirty="0" err="1"/>
              <a:t>kiện</a:t>
            </a:r>
            <a:r>
              <a:rPr lang="en-US" dirty="0"/>
              <a:t> </a:t>
            </a:r>
            <a:r>
              <a:rPr lang="en-US" dirty="0" err="1"/>
              <a:t>cho</a:t>
            </a:r>
            <a:r>
              <a:rPr lang="en-US" dirty="0"/>
              <a:t> </a:t>
            </a:r>
            <a:r>
              <a:rPr lang="en-US" dirty="0" err="1"/>
              <a:t>kiêng</a:t>
            </a:r>
            <a:r>
              <a:rPr lang="en-US" dirty="0"/>
              <a:t> </a:t>
            </a:r>
            <a:r>
              <a:rPr lang="en-US" dirty="0" err="1"/>
              <a:t>ăn</a:t>
            </a:r>
            <a:r>
              <a:rPr lang="en-US" dirty="0"/>
              <a:t> </a:t>
            </a:r>
            <a:r>
              <a:rPr lang="en-US" dirty="0" err="1"/>
              <a:t>nhưng</a:t>
            </a:r>
            <a:r>
              <a:rPr lang="en-US" dirty="0"/>
              <a:t> </a:t>
            </a:r>
            <a:r>
              <a:rPr lang="en-US" dirty="0" err="1"/>
              <a:t>chúng</a:t>
            </a:r>
            <a:r>
              <a:rPr lang="en-US" dirty="0"/>
              <a:t> ta </a:t>
            </a:r>
            <a:r>
              <a:rPr lang="en-US" dirty="0" err="1"/>
              <a:t>tự</a:t>
            </a:r>
            <a:r>
              <a:rPr lang="en-US" dirty="0"/>
              <a:t> </a:t>
            </a:r>
            <a:r>
              <a:rPr lang="en-US" dirty="0" err="1"/>
              <a:t>kỷ</a:t>
            </a:r>
            <a:r>
              <a:rPr lang="en-US" dirty="0"/>
              <a:t> </a:t>
            </a:r>
            <a:r>
              <a:rPr lang="en-US" dirty="0" err="1"/>
              <a:t>luật</a:t>
            </a:r>
            <a:r>
              <a:rPr lang="en-US" dirty="0"/>
              <a:t> </a:t>
            </a:r>
            <a:r>
              <a:rPr lang="en-US" dirty="0" err="1"/>
              <a:t>chính</a:t>
            </a:r>
            <a:r>
              <a:rPr lang="en-US" dirty="0"/>
              <a:t> </a:t>
            </a:r>
            <a:r>
              <a:rPr lang="en-US" dirty="0" err="1"/>
              <a:t>mình</a:t>
            </a:r>
            <a:r>
              <a:rPr lang="en-US" dirty="0"/>
              <a:t> </a:t>
            </a:r>
            <a:r>
              <a:rPr lang="en-US" dirty="0" err="1"/>
              <a:t>cho</a:t>
            </a:r>
            <a:r>
              <a:rPr lang="en-US" dirty="0"/>
              <a:t> </a:t>
            </a:r>
            <a:r>
              <a:rPr lang="en-US" dirty="0" err="1"/>
              <a:t>sự</a:t>
            </a:r>
            <a:r>
              <a:rPr lang="en-US" dirty="0"/>
              <a:t> </a:t>
            </a:r>
            <a:r>
              <a:rPr lang="en-US" dirty="0" err="1"/>
              <a:t>cầu</a:t>
            </a:r>
            <a:r>
              <a:rPr lang="en-US" dirty="0"/>
              <a:t> </a:t>
            </a:r>
            <a:r>
              <a:rPr lang="en-US" dirty="0" err="1"/>
              <a:t>nguyện</a:t>
            </a:r>
            <a:r>
              <a:rPr lang="en-US" dirty="0"/>
              <a:t>. </a:t>
            </a:r>
          </a:p>
          <a:p>
            <a:r>
              <a:rPr lang="en-US" dirty="0" err="1"/>
              <a:t>Không</a:t>
            </a:r>
            <a:r>
              <a:rPr lang="en-US" dirty="0"/>
              <a:t> </a:t>
            </a:r>
            <a:r>
              <a:rPr lang="en-US" dirty="0" err="1"/>
              <a:t>điện</a:t>
            </a:r>
            <a:r>
              <a:rPr lang="en-US" dirty="0"/>
              <a:t> </a:t>
            </a:r>
            <a:r>
              <a:rPr lang="en-US" dirty="0" err="1"/>
              <a:t>thoại</a:t>
            </a:r>
            <a:r>
              <a:rPr lang="en-US" dirty="0"/>
              <a:t>, </a:t>
            </a:r>
            <a:r>
              <a:rPr lang="en-US" dirty="0" err="1"/>
              <a:t>không</a:t>
            </a:r>
            <a:r>
              <a:rPr lang="en-US" dirty="0"/>
              <a:t> </a:t>
            </a:r>
            <a:r>
              <a:rPr lang="en-US" dirty="0" err="1"/>
              <a:t>lên</a:t>
            </a:r>
            <a:r>
              <a:rPr lang="en-US" dirty="0"/>
              <a:t> </a:t>
            </a:r>
            <a:r>
              <a:rPr lang="en-US" dirty="0" err="1"/>
              <a:t>mạng</a:t>
            </a:r>
            <a:r>
              <a:rPr lang="en-US" dirty="0"/>
              <a:t>, </a:t>
            </a:r>
            <a:r>
              <a:rPr lang="en-US" dirty="0" err="1"/>
              <a:t>thông</a:t>
            </a:r>
            <a:r>
              <a:rPr lang="en-US" dirty="0"/>
              <a:t> tin </a:t>
            </a:r>
            <a:r>
              <a:rPr lang="en-US" dirty="0" err="1"/>
              <a:t>xã</a:t>
            </a:r>
            <a:r>
              <a:rPr lang="en-US" dirty="0"/>
              <a:t> </a:t>
            </a:r>
            <a:r>
              <a:rPr lang="en-US" dirty="0" err="1"/>
              <a:t>hội</a:t>
            </a:r>
            <a:r>
              <a:rPr lang="en-US" dirty="0"/>
              <a:t>, </a:t>
            </a:r>
            <a:r>
              <a:rPr lang="en-US" dirty="0" err="1"/>
              <a:t>không</a:t>
            </a:r>
            <a:r>
              <a:rPr lang="en-US" dirty="0"/>
              <a:t> </a:t>
            </a:r>
            <a:r>
              <a:rPr lang="en-US" dirty="0" err="1"/>
              <a:t>trao</a:t>
            </a:r>
            <a:r>
              <a:rPr lang="en-US" dirty="0"/>
              <a:t> </a:t>
            </a:r>
            <a:r>
              <a:rPr lang="en-US" dirty="0" err="1"/>
              <a:t>đổi</a:t>
            </a:r>
            <a:r>
              <a:rPr lang="en-US" dirty="0"/>
              <a:t> hay </a:t>
            </a:r>
            <a:r>
              <a:rPr lang="en-US" dirty="0" err="1"/>
              <a:t>nói</a:t>
            </a:r>
            <a:r>
              <a:rPr lang="en-US" dirty="0"/>
              <a:t> </a:t>
            </a:r>
            <a:r>
              <a:rPr lang="en-US" dirty="0" err="1"/>
              <a:t>chuyện</a:t>
            </a:r>
            <a:r>
              <a:rPr lang="en-US" dirty="0"/>
              <a:t> </a:t>
            </a:r>
            <a:r>
              <a:rPr lang="en-US" dirty="0" err="1"/>
              <a:t>với</a:t>
            </a:r>
            <a:r>
              <a:rPr lang="en-US" dirty="0"/>
              <a:t> </a:t>
            </a:r>
            <a:r>
              <a:rPr lang="en-US" dirty="0" err="1"/>
              <a:t>nhau</a:t>
            </a:r>
            <a:r>
              <a:rPr lang="en-US" dirty="0"/>
              <a:t>. </a:t>
            </a:r>
            <a:r>
              <a:rPr lang="en-US" dirty="0" err="1"/>
              <a:t>Ăn</a:t>
            </a:r>
            <a:r>
              <a:rPr lang="en-US" dirty="0"/>
              <a:t> </a:t>
            </a:r>
            <a:r>
              <a:rPr lang="en-US" dirty="0" err="1"/>
              <a:t>uống</a:t>
            </a:r>
            <a:r>
              <a:rPr lang="en-US" dirty="0"/>
              <a:t> </a:t>
            </a:r>
            <a:r>
              <a:rPr lang="en-US" dirty="0" err="1"/>
              <a:t>đơn</a:t>
            </a:r>
            <a:r>
              <a:rPr lang="en-US" dirty="0"/>
              <a:t> </a:t>
            </a:r>
            <a:r>
              <a:rPr lang="en-US" dirty="0" err="1"/>
              <a:t>giản</a:t>
            </a:r>
            <a:r>
              <a:rPr lang="en-US" dirty="0"/>
              <a:t>. </a:t>
            </a:r>
            <a:r>
              <a:rPr lang="en-US" dirty="0" err="1"/>
              <a:t>Ngũ</a:t>
            </a:r>
            <a:r>
              <a:rPr lang="en-US" dirty="0"/>
              <a:t> </a:t>
            </a:r>
            <a:r>
              <a:rPr lang="en-US" dirty="0" err="1"/>
              <a:t>nhiều</a:t>
            </a:r>
            <a:r>
              <a:rPr lang="en-US" dirty="0"/>
              <a:t> </a:t>
            </a:r>
            <a:r>
              <a:rPr lang="en-US" dirty="0" err="1"/>
              <a:t>v.v</a:t>
            </a:r>
            <a:r>
              <a:rPr lang="en-US" dirty="0"/>
              <a:t>…</a:t>
            </a:r>
          </a:p>
        </p:txBody>
      </p:sp>
      <p:sp>
        <p:nvSpPr>
          <p:cNvPr id="4" name="Slide Number Placeholder 3"/>
          <p:cNvSpPr>
            <a:spLocks noGrp="1"/>
          </p:cNvSpPr>
          <p:nvPr>
            <p:ph type="sldNum" sz="quarter" idx="5"/>
          </p:nvPr>
        </p:nvSpPr>
        <p:spPr/>
        <p:txBody>
          <a:bodyPr/>
          <a:lstStyle/>
          <a:p>
            <a:fld id="{9C1D4278-6A3C-E444-99BD-705605411193}" type="slidenum">
              <a:rPr lang="en-US" smtClean="0"/>
              <a:t>13</a:t>
            </a:fld>
            <a:endParaRPr lang="en-US"/>
          </a:p>
        </p:txBody>
      </p:sp>
    </p:spTree>
    <p:extLst>
      <p:ext uri="{BB962C8B-B14F-4D97-AF65-F5344CB8AC3E}">
        <p14:creationId xmlns:p14="http://schemas.microsoft.com/office/powerpoint/2010/main" val="27442885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Sau </a:t>
            </a:r>
            <a:r>
              <a:rPr lang="en-US" dirty="0" err="1"/>
              <a:t>khi</a:t>
            </a:r>
            <a:r>
              <a:rPr lang="en-US" dirty="0"/>
              <a:t> </a:t>
            </a:r>
            <a:r>
              <a:rPr lang="en-US" dirty="0" err="1"/>
              <a:t>kiêng</a:t>
            </a:r>
            <a:r>
              <a:rPr lang="en-US" dirty="0"/>
              <a:t> </a:t>
            </a:r>
            <a:r>
              <a:rPr lang="en-US" dirty="0" err="1"/>
              <a:t>ăn</a:t>
            </a:r>
            <a:r>
              <a:rPr lang="en-US" dirty="0"/>
              <a:t>:</a:t>
            </a:r>
          </a:p>
          <a:p>
            <a:r>
              <a:rPr lang="en-US" dirty="0" err="1"/>
              <a:t>Chúa</a:t>
            </a:r>
            <a:r>
              <a:rPr lang="en-US" dirty="0"/>
              <a:t> </a:t>
            </a:r>
            <a:r>
              <a:rPr lang="en-US" dirty="0" err="1"/>
              <a:t>giải</a:t>
            </a:r>
            <a:r>
              <a:rPr lang="en-US" dirty="0"/>
              <a:t> </a:t>
            </a:r>
            <a:r>
              <a:rPr lang="en-US" dirty="0" err="1"/>
              <a:t>cứu</a:t>
            </a:r>
            <a:r>
              <a:rPr lang="en-US" dirty="0"/>
              <a:t> </a:t>
            </a:r>
            <a:r>
              <a:rPr lang="en-US" dirty="0" err="1"/>
              <a:t>dân</a:t>
            </a:r>
            <a:r>
              <a:rPr lang="en-US" dirty="0"/>
              <a:t> Y </a:t>
            </a:r>
            <a:r>
              <a:rPr lang="en-US" dirty="0" err="1"/>
              <a:t>sơ</a:t>
            </a:r>
            <a:r>
              <a:rPr lang="en-US" dirty="0"/>
              <a:t> ra </a:t>
            </a:r>
            <a:r>
              <a:rPr lang="en-US" dirty="0" err="1"/>
              <a:t>ên</a:t>
            </a:r>
            <a:r>
              <a:rPr lang="en-US" dirty="0"/>
              <a:t> </a:t>
            </a:r>
            <a:r>
              <a:rPr lang="en-US" dirty="0" err="1"/>
              <a:t>khỏi</a:t>
            </a:r>
            <a:r>
              <a:rPr lang="en-US" dirty="0"/>
              <a:t> </a:t>
            </a:r>
            <a:r>
              <a:rPr lang="en-US" dirty="0" err="1"/>
              <a:t>bàn</a:t>
            </a:r>
            <a:r>
              <a:rPr lang="en-US" dirty="0"/>
              <a:t> </a:t>
            </a:r>
            <a:r>
              <a:rPr lang="en-US" dirty="0" err="1"/>
              <a:t>tay</a:t>
            </a:r>
            <a:r>
              <a:rPr lang="en-US" dirty="0"/>
              <a:t> Na ha man </a:t>
            </a:r>
            <a:r>
              <a:rPr lang="en-US" dirty="0" err="1"/>
              <a:t>thời</a:t>
            </a:r>
            <a:r>
              <a:rPr lang="en-US" dirty="0"/>
              <a:t> </a:t>
            </a:r>
            <a:r>
              <a:rPr lang="en-US" dirty="0" err="1"/>
              <a:t>Ê</a:t>
            </a:r>
            <a:r>
              <a:rPr lang="en-US" dirty="0"/>
              <a:t> </a:t>
            </a:r>
            <a:r>
              <a:rPr lang="en-US" dirty="0" err="1"/>
              <a:t>xơ</a:t>
            </a:r>
            <a:r>
              <a:rPr lang="en-US" dirty="0"/>
              <a:t> </a:t>
            </a:r>
            <a:r>
              <a:rPr lang="en-US" dirty="0" err="1"/>
              <a:t>tê</a:t>
            </a:r>
            <a:endParaRPr lang="en-US" dirty="0"/>
          </a:p>
          <a:p>
            <a:r>
              <a:rPr lang="en-US" dirty="0" err="1"/>
              <a:t>Chúa</a:t>
            </a:r>
            <a:r>
              <a:rPr lang="en-US" dirty="0"/>
              <a:t> </a:t>
            </a:r>
            <a:r>
              <a:rPr lang="en-US" dirty="0" err="1"/>
              <a:t>bày</a:t>
            </a:r>
            <a:r>
              <a:rPr lang="en-US" dirty="0"/>
              <a:t> </a:t>
            </a:r>
            <a:r>
              <a:rPr lang="en-US" dirty="0" err="1"/>
              <a:t>tỏ</a:t>
            </a:r>
            <a:r>
              <a:rPr lang="en-US" dirty="0"/>
              <a:t> </a:t>
            </a:r>
            <a:r>
              <a:rPr lang="en-US" dirty="0" err="1"/>
              <a:t>cho</a:t>
            </a:r>
            <a:r>
              <a:rPr lang="en-US" dirty="0"/>
              <a:t> </a:t>
            </a:r>
            <a:r>
              <a:rPr lang="en-US" dirty="0" err="1"/>
              <a:t>Đa</a:t>
            </a:r>
            <a:r>
              <a:rPr lang="en-US" dirty="0"/>
              <a:t> </a:t>
            </a:r>
            <a:r>
              <a:rPr lang="en-US" dirty="0" err="1"/>
              <a:t>ni</a:t>
            </a:r>
            <a:r>
              <a:rPr lang="en-US" dirty="0"/>
              <a:t> </a:t>
            </a:r>
            <a:r>
              <a:rPr lang="en-US" dirty="0" err="1"/>
              <a:t>ên</a:t>
            </a:r>
            <a:r>
              <a:rPr lang="en-US" dirty="0"/>
              <a:t>. </a:t>
            </a:r>
            <a:r>
              <a:rPr lang="en-US" dirty="0" err="1"/>
              <a:t>Dân</a:t>
            </a:r>
            <a:r>
              <a:rPr lang="en-US" dirty="0"/>
              <a:t> Ni </a:t>
            </a:r>
            <a:r>
              <a:rPr lang="en-US" dirty="0" err="1"/>
              <a:t>ni</a:t>
            </a:r>
            <a:r>
              <a:rPr lang="en-US" dirty="0"/>
              <a:t> </a:t>
            </a:r>
            <a:r>
              <a:rPr lang="en-US" dirty="0" err="1"/>
              <a:t>ve</a:t>
            </a:r>
            <a:r>
              <a:rPr lang="en-US" dirty="0"/>
              <a:t> </a:t>
            </a:r>
            <a:r>
              <a:rPr lang="en-US" dirty="0" err="1"/>
              <a:t>được</a:t>
            </a:r>
            <a:r>
              <a:rPr lang="en-US" dirty="0"/>
              <a:t> </a:t>
            </a:r>
            <a:r>
              <a:rPr lang="en-US" dirty="0" err="1"/>
              <a:t>tha</a:t>
            </a:r>
            <a:r>
              <a:rPr lang="en-US" dirty="0"/>
              <a:t> </a:t>
            </a:r>
            <a:r>
              <a:rPr lang="en-US" dirty="0" err="1"/>
              <a:t>tội</a:t>
            </a:r>
            <a:r>
              <a:rPr lang="en-US" dirty="0"/>
              <a:t> </a:t>
            </a:r>
            <a:r>
              <a:rPr lang="en-US" dirty="0" err="1"/>
              <a:t>chết</a:t>
            </a:r>
            <a:r>
              <a:rPr lang="en-US" dirty="0"/>
              <a:t>. </a:t>
            </a:r>
            <a:r>
              <a:rPr lang="en-US" dirty="0" err="1"/>
              <a:t>Phao</a:t>
            </a:r>
            <a:r>
              <a:rPr lang="en-US" dirty="0"/>
              <a:t> </a:t>
            </a:r>
            <a:r>
              <a:rPr lang="en-US" dirty="0" err="1"/>
              <a:t>lô</a:t>
            </a:r>
            <a:r>
              <a:rPr lang="en-US" dirty="0"/>
              <a:t> </a:t>
            </a:r>
            <a:r>
              <a:rPr lang="en-US" dirty="0" err="1"/>
              <a:t>và</a:t>
            </a:r>
            <a:r>
              <a:rPr lang="en-US" dirty="0"/>
              <a:t> Ba </a:t>
            </a:r>
            <a:r>
              <a:rPr lang="en-US" dirty="0" err="1"/>
              <a:t>na</a:t>
            </a:r>
            <a:r>
              <a:rPr lang="en-US" dirty="0"/>
              <a:t> </a:t>
            </a:r>
            <a:r>
              <a:rPr lang="en-US" dirty="0" err="1"/>
              <a:t>ba</a:t>
            </a:r>
            <a:r>
              <a:rPr lang="en-US" dirty="0"/>
              <a:t> </a:t>
            </a:r>
            <a:r>
              <a:rPr lang="en-US" dirty="0" err="1"/>
              <a:t>được</a:t>
            </a:r>
            <a:r>
              <a:rPr lang="en-US" dirty="0"/>
              <a:t> HT Ai </a:t>
            </a:r>
            <a:r>
              <a:rPr lang="en-US" dirty="0" err="1"/>
              <a:t>ti</a:t>
            </a:r>
            <a:r>
              <a:rPr lang="en-US" dirty="0"/>
              <a:t> </a:t>
            </a:r>
            <a:r>
              <a:rPr lang="en-US" dirty="0" err="1"/>
              <a:t>ốt</a:t>
            </a:r>
            <a:r>
              <a:rPr lang="en-US" dirty="0"/>
              <a:t> </a:t>
            </a:r>
            <a:r>
              <a:rPr lang="en-US" dirty="0" err="1"/>
              <a:t>đặt</a:t>
            </a:r>
            <a:r>
              <a:rPr lang="en-US" dirty="0"/>
              <a:t> </a:t>
            </a:r>
            <a:r>
              <a:rPr lang="en-US" dirty="0" err="1"/>
              <a:t>tay</a:t>
            </a:r>
            <a:r>
              <a:rPr lang="en-US" dirty="0"/>
              <a:t> </a:t>
            </a:r>
            <a:r>
              <a:rPr lang="en-US" dirty="0" err="1"/>
              <a:t>sai</a:t>
            </a:r>
            <a:r>
              <a:rPr lang="en-US" dirty="0"/>
              <a:t> </a:t>
            </a:r>
            <a:r>
              <a:rPr lang="en-US" dirty="0" err="1"/>
              <a:t>phái</a:t>
            </a:r>
            <a:r>
              <a:rPr lang="en-US" dirty="0"/>
              <a:t>.</a:t>
            </a:r>
          </a:p>
          <a:p>
            <a:endParaRPr lang="en-US" dirty="0"/>
          </a:p>
          <a:p>
            <a:r>
              <a:rPr lang="en-US" dirty="0" err="1"/>
              <a:t>Một</a:t>
            </a:r>
            <a:r>
              <a:rPr lang="en-US" dirty="0"/>
              <a:t> </a:t>
            </a:r>
            <a:r>
              <a:rPr lang="en-US" dirty="0" err="1"/>
              <a:t>năm</a:t>
            </a:r>
            <a:r>
              <a:rPr lang="en-US" dirty="0"/>
              <a:t> </a:t>
            </a:r>
            <a:r>
              <a:rPr lang="en-US" dirty="0" err="1"/>
              <a:t>ít</a:t>
            </a:r>
            <a:r>
              <a:rPr lang="en-US" dirty="0"/>
              <a:t> </a:t>
            </a:r>
            <a:r>
              <a:rPr lang="en-US" dirty="0" err="1"/>
              <a:t>nhất</a:t>
            </a:r>
            <a:r>
              <a:rPr lang="en-US" dirty="0"/>
              <a:t> </a:t>
            </a:r>
            <a:r>
              <a:rPr lang="en-US" dirty="0" err="1"/>
              <a:t>một</a:t>
            </a:r>
            <a:r>
              <a:rPr lang="en-US" dirty="0"/>
              <a:t> </a:t>
            </a:r>
            <a:r>
              <a:rPr lang="en-US" dirty="0" err="1"/>
              <a:t>lần</a:t>
            </a:r>
            <a:r>
              <a:rPr lang="en-US" dirty="0"/>
              <a:t>.</a:t>
            </a:r>
          </a:p>
        </p:txBody>
      </p:sp>
      <p:sp>
        <p:nvSpPr>
          <p:cNvPr id="4" name="Slide Number Placeholder 3"/>
          <p:cNvSpPr>
            <a:spLocks noGrp="1"/>
          </p:cNvSpPr>
          <p:nvPr>
            <p:ph type="sldNum" sz="quarter" idx="5"/>
          </p:nvPr>
        </p:nvSpPr>
        <p:spPr/>
        <p:txBody>
          <a:bodyPr/>
          <a:lstStyle/>
          <a:p>
            <a:fld id="{9C1D4278-6A3C-E444-99BD-705605411193}" type="slidenum">
              <a:rPr lang="en-US" smtClean="0"/>
              <a:t>14</a:t>
            </a:fld>
            <a:endParaRPr lang="en-US"/>
          </a:p>
        </p:txBody>
      </p:sp>
    </p:spTree>
    <p:extLst>
      <p:ext uri="{BB962C8B-B14F-4D97-AF65-F5344CB8AC3E}">
        <p14:creationId xmlns:p14="http://schemas.microsoft.com/office/powerpoint/2010/main" val="11903051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Của</a:t>
            </a:r>
            <a:r>
              <a:rPr lang="en-US" dirty="0"/>
              <a:t> </a:t>
            </a:r>
            <a:r>
              <a:rPr lang="en-US" dirty="0" err="1"/>
              <a:t>cải</a:t>
            </a:r>
            <a:r>
              <a:rPr lang="en-US" dirty="0"/>
              <a:t> </a:t>
            </a:r>
            <a:r>
              <a:rPr lang="en-US" dirty="0" err="1"/>
              <a:t>không</a:t>
            </a:r>
            <a:r>
              <a:rPr lang="en-US" dirty="0"/>
              <a:t> </a:t>
            </a:r>
            <a:r>
              <a:rPr lang="en-US" dirty="0" err="1"/>
              <a:t>phải</a:t>
            </a:r>
            <a:r>
              <a:rPr lang="en-US" dirty="0"/>
              <a:t> </a:t>
            </a:r>
            <a:r>
              <a:rPr lang="en-US" dirty="0" err="1"/>
              <a:t>chỉ</a:t>
            </a:r>
            <a:r>
              <a:rPr lang="en-US" dirty="0"/>
              <a:t> </a:t>
            </a:r>
            <a:r>
              <a:rPr lang="en-US" dirty="0" err="1"/>
              <a:t>là</a:t>
            </a:r>
            <a:r>
              <a:rPr lang="en-US" dirty="0"/>
              <a:t> </a:t>
            </a:r>
            <a:r>
              <a:rPr lang="en-US" dirty="0" err="1"/>
              <a:t>tiền</a:t>
            </a:r>
            <a:r>
              <a:rPr lang="en-US" dirty="0"/>
              <a:t> </a:t>
            </a:r>
            <a:r>
              <a:rPr lang="en-US" dirty="0" err="1"/>
              <a:t>nhưng</a:t>
            </a:r>
            <a:r>
              <a:rPr lang="en-US" dirty="0"/>
              <a:t> </a:t>
            </a:r>
            <a:r>
              <a:rPr lang="en-US" dirty="0" err="1"/>
              <a:t>thời</a:t>
            </a:r>
            <a:r>
              <a:rPr lang="en-US" dirty="0"/>
              <a:t> </a:t>
            </a:r>
            <a:r>
              <a:rPr lang="en-US" dirty="0" err="1"/>
              <a:t>gian</a:t>
            </a:r>
            <a:r>
              <a:rPr lang="en-US" dirty="0"/>
              <a:t>, </a:t>
            </a:r>
            <a:r>
              <a:rPr lang="en-US" dirty="0" err="1"/>
              <a:t>danh</a:t>
            </a:r>
            <a:r>
              <a:rPr lang="en-US" dirty="0"/>
              <a:t> </a:t>
            </a:r>
            <a:r>
              <a:rPr lang="en-US" dirty="0" err="1"/>
              <a:t>vọng</a:t>
            </a:r>
            <a:r>
              <a:rPr lang="en-US" dirty="0"/>
              <a:t> </a:t>
            </a:r>
            <a:r>
              <a:rPr lang="en-US" dirty="0" err="1"/>
              <a:t>có</a:t>
            </a:r>
            <a:r>
              <a:rPr lang="en-US" dirty="0"/>
              <a:t> </a:t>
            </a:r>
            <a:r>
              <a:rPr lang="en-US" dirty="0" err="1"/>
              <a:t>được</a:t>
            </a:r>
            <a:r>
              <a:rPr lang="en-US" dirty="0"/>
              <a:t> qua </a:t>
            </a:r>
            <a:r>
              <a:rPr lang="en-US" dirty="0" err="1"/>
              <a:t>tài</a:t>
            </a:r>
            <a:r>
              <a:rPr lang="en-US" dirty="0"/>
              <a:t> </a:t>
            </a:r>
            <a:r>
              <a:rPr lang="en-US" dirty="0" err="1"/>
              <a:t>năng</a:t>
            </a:r>
            <a:r>
              <a:rPr lang="en-US" dirty="0"/>
              <a:t>, </a:t>
            </a:r>
            <a:r>
              <a:rPr lang="en-US" dirty="0" err="1"/>
              <a:t>học</a:t>
            </a:r>
            <a:r>
              <a:rPr lang="en-US" dirty="0"/>
              <a:t> </a:t>
            </a:r>
            <a:r>
              <a:rPr lang="en-US" dirty="0" err="1"/>
              <a:t>vấn</a:t>
            </a:r>
            <a:r>
              <a:rPr lang="en-US" dirty="0"/>
              <a:t>. </a:t>
            </a:r>
            <a:r>
              <a:rPr lang="en-US" dirty="0" err="1"/>
              <a:t>Đây</a:t>
            </a:r>
            <a:r>
              <a:rPr lang="en-US" dirty="0"/>
              <a:t> </a:t>
            </a:r>
            <a:r>
              <a:rPr lang="en-US" dirty="0" err="1"/>
              <a:t>là</a:t>
            </a:r>
            <a:r>
              <a:rPr lang="en-US" dirty="0"/>
              <a:t> </a:t>
            </a:r>
            <a:r>
              <a:rPr lang="en-US" dirty="0" err="1"/>
              <a:t>sự</a:t>
            </a:r>
            <a:r>
              <a:rPr lang="en-US" dirty="0"/>
              <a:t> </a:t>
            </a:r>
            <a:r>
              <a:rPr lang="en-US" dirty="0" err="1"/>
              <a:t>thành</a:t>
            </a:r>
            <a:r>
              <a:rPr lang="en-US" dirty="0"/>
              <a:t> </a:t>
            </a:r>
            <a:r>
              <a:rPr lang="en-US" dirty="0" err="1"/>
              <a:t>công</a:t>
            </a:r>
            <a:r>
              <a:rPr lang="en-US" dirty="0"/>
              <a:t> </a:t>
            </a:r>
            <a:r>
              <a:rPr lang="en-US" dirty="0" err="1"/>
              <a:t>mà</a:t>
            </a:r>
            <a:r>
              <a:rPr lang="en-US" dirty="0"/>
              <a:t> </a:t>
            </a:r>
            <a:r>
              <a:rPr lang="en-US" dirty="0" err="1"/>
              <a:t>trần</a:t>
            </a:r>
            <a:r>
              <a:rPr lang="en-US" dirty="0"/>
              <a:t> </a:t>
            </a:r>
            <a:r>
              <a:rPr lang="en-US" dirty="0" err="1"/>
              <a:t>gian</a:t>
            </a:r>
            <a:r>
              <a:rPr lang="en-US" dirty="0"/>
              <a:t> </a:t>
            </a:r>
            <a:r>
              <a:rPr lang="en-US" dirty="0" err="1"/>
              <a:t>tìm</a:t>
            </a:r>
            <a:r>
              <a:rPr lang="en-US" dirty="0"/>
              <a:t> </a:t>
            </a:r>
            <a:r>
              <a:rPr lang="en-US" dirty="0" err="1"/>
              <a:t>kiếm</a:t>
            </a:r>
            <a:r>
              <a:rPr lang="en-US" dirty="0"/>
              <a:t>. </a:t>
            </a:r>
            <a:r>
              <a:rPr lang="en-US" dirty="0" err="1"/>
              <a:t>Nhưng</a:t>
            </a:r>
            <a:r>
              <a:rPr lang="en-US" dirty="0"/>
              <a:t> </a:t>
            </a:r>
            <a:r>
              <a:rPr lang="en-US" dirty="0" err="1"/>
              <a:t>cuối</a:t>
            </a:r>
            <a:r>
              <a:rPr lang="en-US" dirty="0"/>
              <a:t> </a:t>
            </a:r>
            <a:r>
              <a:rPr lang="en-US" dirty="0" err="1"/>
              <a:t>cùng</a:t>
            </a:r>
            <a:r>
              <a:rPr lang="en-US" dirty="0"/>
              <a:t> </a:t>
            </a:r>
            <a:r>
              <a:rPr lang="en-US" dirty="0" err="1"/>
              <a:t>là</a:t>
            </a:r>
            <a:r>
              <a:rPr lang="en-US" dirty="0"/>
              <a:t>  </a:t>
            </a:r>
            <a:r>
              <a:rPr lang="en-US" dirty="0" err="1"/>
              <a:t>sự</a:t>
            </a:r>
            <a:r>
              <a:rPr lang="en-US" dirty="0"/>
              <a:t> </a:t>
            </a:r>
            <a:r>
              <a:rPr lang="en-US" dirty="0" err="1"/>
              <a:t>hư</a:t>
            </a:r>
            <a:r>
              <a:rPr lang="en-US" dirty="0"/>
              <a:t> </a:t>
            </a:r>
            <a:r>
              <a:rPr lang="en-US" dirty="0" err="1"/>
              <a:t>không</a:t>
            </a:r>
            <a:r>
              <a:rPr lang="en-US" dirty="0"/>
              <a:t>. </a:t>
            </a:r>
          </a:p>
          <a:p>
            <a:r>
              <a:rPr lang="en-US" dirty="0" err="1"/>
              <a:t>Sức</a:t>
            </a:r>
            <a:r>
              <a:rPr lang="en-US" dirty="0"/>
              <a:t> </a:t>
            </a:r>
            <a:r>
              <a:rPr lang="en-US" dirty="0" err="1"/>
              <a:t>ảnh</a:t>
            </a:r>
            <a:r>
              <a:rPr lang="en-US" dirty="0"/>
              <a:t> </a:t>
            </a:r>
            <a:r>
              <a:rPr lang="en-US" dirty="0" err="1"/>
              <a:t>huỡng</a:t>
            </a:r>
            <a:r>
              <a:rPr lang="en-US" dirty="0"/>
              <a:t> </a:t>
            </a:r>
            <a:r>
              <a:rPr lang="en-US" dirty="0" err="1"/>
              <a:t>rất</a:t>
            </a:r>
            <a:r>
              <a:rPr lang="en-US" dirty="0"/>
              <a:t> </a:t>
            </a:r>
            <a:r>
              <a:rPr lang="en-US" dirty="0" err="1"/>
              <a:t>lớn</a:t>
            </a:r>
            <a:r>
              <a:rPr lang="en-US" dirty="0"/>
              <a:t> </a:t>
            </a:r>
            <a:r>
              <a:rPr lang="en-US" dirty="0" err="1"/>
              <a:t>của</a:t>
            </a:r>
            <a:r>
              <a:rPr lang="en-US" dirty="0"/>
              <a:t> </a:t>
            </a:r>
            <a:r>
              <a:rPr lang="en-US" dirty="0" err="1"/>
              <a:t>tiền</a:t>
            </a:r>
            <a:r>
              <a:rPr lang="en-US" dirty="0"/>
              <a:t> </a:t>
            </a:r>
            <a:r>
              <a:rPr lang="en-US" dirty="0" err="1"/>
              <a:t>bạc</a:t>
            </a:r>
            <a:r>
              <a:rPr lang="en-US" dirty="0"/>
              <a:t> </a:t>
            </a:r>
            <a:r>
              <a:rPr lang="en-US" dirty="0" err="1"/>
              <a:t>của</a:t>
            </a:r>
            <a:r>
              <a:rPr lang="en-US" dirty="0"/>
              <a:t> </a:t>
            </a:r>
            <a:r>
              <a:rPr lang="en-US" dirty="0" err="1"/>
              <a:t>cãi</a:t>
            </a:r>
            <a:r>
              <a:rPr lang="en-US" dirty="0"/>
              <a:t> (c.21)</a:t>
            </a:r>
          </a:p>
        </p:txBody>
      </p:sp>
      <p:sp>
        <p:nvSpPr>
          <p:cNvPr id="4" name="Slide Number Placeholder 3"/>
          <p:cNvSpPr>
            <a:spLocks noGrp="1"/>
          </p:cNvSpPr>
          <p:nvPr>
            <p:ph type="sldNum" sz="quarter" idx="5"/>
          </p:nvPr>
        </p:nvSpPr>
        <p:spPr/>
        <p:txBody>
          <a:bodyPr/>
          <a:lstStyle/>
          <a:p>
            <a:fld id="{9C1D4278-6A3C-E444-99BD-705605411193}" type="slidenum">
              <a:rPr lang="en-US" smtClean="0"/>
              <a:t>15</a:t>
            </a:fld>
            <a:endParaRPr lang="en-US"/>
          </a:p>
        </p:txBody>
      </p:sp>
    </p:spTree>
    <p:extLst>
      <p:ext uri="{BB962C8B-B14F-4D97-AF65-F5344CB8AC3E}">
        <p14:creationId xmlns:p14="http://schemas.microsoft.com/office/powerpoint/2010/main" val="230335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C1D4278-6A3C-E444-99BD-705605411193}" type="slidenum">
              <a:rPr lang="en-US" smtClean="0"/>
              <a:t>18</a:t>
            </a:fld>
            <a:endParaRPr lang="en-US"/>
          </a:p>
        </p:txBody>
      </p:sp>
    </p:spTree>
    <p:extLst>
      <p:ext uri="{BB962C8B-B14F-4D97-AF65-F5344CB8AC3E}">
        <p14:creationId xmlns:p14="http://schemas.microsoft.com/office/powerpoint/2010/main" val="31770742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Lu ca 10:27; Ma-thi-2 22:37</a:t>
            </a:r>
          </a:p>
          <a:p>
            <a:pPr marL="228600" indent="-228600">
              <a:buAutoNum type="arabicPeriod"/>
            </a:pPr>
            <a:r>
              <a:rPr lang="en-US" dirty="0"/>
              <a:t>4. Ma-</a:t>
            </a:r>
            <a:r>
              <a:rPr lang="en-US" dirty="0" err="1"/>
              <a:t>thi</a:t>
            </a:r>
            <a:r>
              <a:rPr lang="en-US" dirty="0"/>
              <a:t>-</a:t>
            </a:r>
            <a:r>
              <a:rPr lang="en-US" dirty="0" err="1"/>
              <a:t>ơ</a:t>
            </a:r>
            <a:r>
              <a:rPr lang="en-US" dirty="0"/>
              <a:t> 28:18-21</a:t>
            </a:r>
          </a:p>
        </p:txBody>
      </p:sp>
      <p:sp>
        <p:nvSpPr>
          <p:cNvPr id="4" name="Slide Number Placeholder 3"/>
          <p:cNvSpPr>
            <a:spLocks noGrp="1"/>
          </p:cNvSpPr>
          <p:nvPr>
            <p:ph type="sldNum" sz="quarter" idx="5"/>
          </p:nvPr>
        </p:nvSpPr>
        <p:spPr/>
        <p:txBody>
          <a:bodyPr/>
          <a:lstStyle/>
          <a:p>
            <a:fld id="{9C1D4278-6A3C-E444-99BD-705605411193}" type="slidenum">
              <a:rPr lang="en-US" smtClean="0"/>
              <a:t>19</a:t>
            </a:fld>
            <a:endParaRPr lang="en-US"/>
          </a:p>
        </p:txBody>
      </p:sp>
    </p:spTree>
    <p:extLst>
      <p:ext uri="{BB962C8B-B14F-4D97-AF65-F5344CB8AC3E}">
        <p14:creationId xmlns:p14="http://schemas.microsoft.com/office/powerpoint/2010/main" val="8564400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Mắt</a:t>
            </a:r>
            <a:r>
              <a:rPr lang="en-US" dirty="0"/>
              <a:t> </a:t>
            </a:r>
            <a:r>
              <a:rPr lang="en-US" dirty="0" err="1"/>
              <a:t>là</a:t>
            </a:r>
            <a:r>
              <a:rPr lang="en-US" dirty="0"/>
              <a:t> </a:t>
            </a:r>
            <a:r>
              <a:rPr lang="en-US" dirty="0" err="1"/>
              <a:t>cửa</a:t>
            </a:r>
            <a:r>
              <a:rPr lang="en-US" dirty="0"/>
              <a:t> </a:t>
            </a:r>
            <a:r>
              <a:rPr lang="en-US" dirty="0" err="1"/>
              <a:t>sổ</a:t>
            </a:r>
            <a:r>
              <a:rPr lang="en-US" dirty="0"/>
              <a:t> </a:t>
            </a:r>
            <a:r>
              <a:rPr lang="en-US" dirty="0" err="1"/>
              <a:t>của</a:t>
            </a:r>
            <a:r>
              <a:rPr lang="en-US" dirty="0"/>
              <a:t> </a:t>
            </a:r>
            <a:r>
              <a:rPr lang="en-US" dirty="0" err="1"/>
              <a:t>tâm</a:t>
            </a:r>
            <a:r>
              <a:rPr lang="en-US" dirty="0"/>
              <a:t> </a:t>
            </a:r>
            <a:r>
              <a:rPr lang="en-US" dirty="0" err="1"/>
              <a:t>hồn</a:t>
            </a:r>
            <a:r>
              <a:rPr lang="en-US" dirty="0"/>
              <a:t>. </a:t>
            </a:r>
            <a:r>
              <a:rPr lang="en-US" dirty="0" err="1"/>
              <a:t>Là</a:t>
            </a:r>
            <a:r>
              <a:rPr lang="en-US" dirty="0"/>
              <a:t> </a:t>
            </a:r>
            <a:r>
              <a:rPr lang="en-US" dirty="0" err="1"/>
              <a:t>cánh</a:t>
            </a:r>
            <a:r>
              <a:rPr lang="en-US" dirty="0"/>
              <a:t> </a:t>
            </a:r>
            <a:r>
              <a:rPr lang="en-US" dirty="0" err="1"/>
              <a:t>cửa</a:t>
            </a:r>
            <a:r>
              <a:rPr lang="en-US" dirty="0"/>
              <a:t> </a:t>
            </a:r>
            <a:r>
              <a:rPr lang="en-US" dirty="0" err="1"/>
              <a:t>của</a:t>
            </a:r>
            <a:r>
              <a:rPr lang="en-US" dirty="0"/>
              <a:t> </a:t>
            </a:r>
            <a:r>
              <a:rPr lang="en-US" dirty="0" err="1"/>
              <a:t>tâm</a:t>
            </a:r>
            <a:r>
              <a:rPr lang="en-US" dirty="0"/>
              <a:t> </a:t>
            </a:r>
            <a:r>
              <a:rPr lang="en-US" dirty="0" err="1"/>
              <a:t>trí</a:t>
            </a:r>
            <a:r>
              <a:rPr lang="en-US" dirty="0"/>
              <a:t>. </a:t>
            </a:r>
            <a:r>
              <a:rPr lang="en-US" dirty="0" err="1"/>
              <a:t>Là</a:t>
            </a:r>
            <a:r>
              <a:rPr lang="en-US" dirty="0"/>
              <a:t> </a:t>
            </a:r>
            <a:r>
              <a:rPr lang="en-US" dirty="0" err="1"/>
              <a:t>sức</a:t>
            </a:r>
            <a:r>
              <a:rPr lang="en-US" dirty="0"/>
              <a:t> </a:t>
            </a:r>
            <a:r>
              <a:rPr lang="en-US" dirty="0" err="1"/>
              <a:t>lực</a:t>
            </a:r>
            <a:r>
              <a:rPr lang="en-US" dirty="0"/>
              <a:t> </a:t>
            </a:r>
            <a:r>
              <a:rPr lang="en-US" dirty="0" err="1"/>
              <a:t>của</a:t>
            </a:r>
            <a:r>
              <a:rPr lang="en-US" dirty="0"/>
              <a:t> </a:t>
            </a:r>
            <a:r>
              <a:rPr lang="en-US" dirty="0" err="1"/>
              <a:t>linh</a:t>
            </a:r>
            <a:r>
              <a:rPr lang="en-US" dirty="0"/>
              <a:t> </a:t>
            </a:r>
            <a:r>
              <a:rPr lang="en-US" dirty="0" err="1"/>
              <a:t>hồn</a:t>
            </a:r>
            <a:r>
              <a:rPr lang="en-US" dirty="0"/>
              <a:t>.</a:t>
            </a:r>
          </a:p>
        </p:txBody>
      </p:sp>
      <p:sp>
        <p:nvSpPr>
          <p:cNvPr id="4" name="Slide Number Placeholder 3"/>
          <p:cNvSpPr>
            <a:spLocks noGrp="1"/>
          </p:cNvSpPr>
          <p:nvPr>
            <p:ph type="sldNum" sz="quarter" idx="5"/>
          </p:nvPr>
        </p:nvSpPr>
        <p:spPr/>
        <p:txBody>
          <a:bodyPr/>
          <a:lstStyle/>
          <a:p>
            <a:fld id="{9C1D4278-6A3C-E444-99BD-705605411193}" type="slidenum">
              <a:rPr lang="en-US" smtClean="0"/>
              <a:t>20</a:t>
            </a:fld>
            <a:endParaRPr lang="en-US"/>
          </a:p>
        </p:txBody>
      </p:sp>
    </p:spTree>
    <p:extLst>
      <p:ext uri="{BB962C8B-B14F-4D97-AF65-F5344CB8AC3E}">
        <p14:creationId xmlns:p14="http://schemas.microsoft.com/office/powerpoint/2010/main" val="23897744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Người</a:t>
            </a:r>
            <a:r>
              <a:rPr lang="en-US" dirty="0"/>
              <a:t> ta </a:t>
            </a:r>
            <a:r>
              <a:rPr lang="en-US" dirty="0" err="1"/>
              <a:t>phạm</a:t>
            </a:r>
            <a:r>
              <a:rPr lang="en-US" dirty="0"/>
              <a:t> </a:t>
            </a:r>
            <a:r>
              <a:rPr lang="en-US" dirty="0" err="1"/>
              <a:t>tội</a:t>
            </a:r>
            <a:r>
              <a:rPr lang="en-US" dirty="0"/>
              <a:t> </a:t>
            </a:r>
            <a:r>
              <a:rPr lang="en-US" dirty="0" err="1"/>
              <a:t>bằng</a:t>
            </a:r>
            <a:r>
              <a:rPr lang="en-US" dirty="0"/>
              <a:t> </a:t>
            </a:r>
            <a:r>
              <a:rPr lang="en-US" dirty="0" err="1"/>
              <a:t>mắt</a:t>
            </a:r>
            <a:r>
              <a:rPr lang="en-US" dirty="0"/>
              <a:t> </a:t>
            </a:r>
            <a:r>
              <a:rPr lang="en-US" dirty="0" err="1"/>
              <a:t>hơn</a:t>
            </a:r>
            <a:r>
              <a:rPr lang="en-US" dirty="0"/>
              <a:t> </a:t>
            </a:r>
            <a:r>
              <a:rPr lang="en-US" dirty="0" err="1"/>
              <a:t>các</a:t>
            </a:r>
            <a:r>
              <a:rPr lang="en-US" dirty="0"/>
              <a:t> </a:t>
            </a:r>
            <a:r>
              <a:rPr lang="en-US" dirty="0" err="1"/>
              <a:t>giác</a:t>
            </a:r>
            <a:r>
              <a:rPr lang="en-US" dirty="0"/>
              <a:t> </a:t>
            </a:r>
            <a:r>
              <a:rPr lang="en-US" dirty="0" err="1"/>
              <a:t>quan</a:t>
            </a:r>
            <a:r>
              <a:rPr lang="en-US" dirty="0"/>
              <a:t> </a:t>
            </a:r>
            <a:r>
              <a:rPr lang="en-US" dirty="0" err="1"/>
              <a:t>khác</a:t>
            </a:r>
            <a:r>
              <a:rPr lang="en-US" dirty="0"/>
              <a:t>.</a:t>
            </a:r>
          </a:p>
        </p:txBody>
      </p:sp>
      <p:sp>
        <p:nvSpPr>
          <p:cNvPr id="4" name="Slide Number Placeholder 3"/>
          <p:cNvSpPr>
            <a:spLocks noGrp="1"/>
          </p:cNvSpPr>
          <p:nvPr>
            <p:ph type="sldNum" sz="quarter" idx="5"/>
          </p:nvPr>
        </p:nvSpPr>
        <p:spPr/>
        <p:txBody>
          <a:bodyPr/>
          <a:lstStyle/>
          <a:p>
            <a:fld id="{9C1D4278-6A3C-E444-99BD-705605411193}" type="slidenum">
              <a:rPr lang="en-US" smtClean="0"/>
              <a:t>21</a:t>
            </a:fld>
            <a:endParaRPr lang="en-US"/>
          </a:p>
        </p:txBody>
      </p:sp>
    </p:spTree>
    <p:extLst>
      <p:ext uri="{BB962C8B-B14F-4D97-AF65-F5344CB8AC3E}">
        <p14:creationId xmlns:p14="http://schemas.microsoft.com/office/powerpoint/2010/main" val="22295717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 </a:t>
            </a:r>
            <a:r>
              <a:rPr lang="en-US" dirty="0" err="1"/>
              <a:t>người</a:t>
            </a:r>
            <a:r>
              <a:rPr lang="en-US" dirty="0"/>
              <a:t> </a:t>
            </a:r>
            <a:r>
              <a:rPr lang="en-US" dirty="0" err="1"/>
              <a:t>nhận</a:t>
            </a:r>
            <a:r>
              <a:rPr lang="en-US" dirty="0"/>
              <a:t> </a:t>
            </a:r>
            <a:r>
              <a:rPr lang="en-US" dirty="0" err="1"/>
              <a:t>thông</a:t>
            </a:r>
            <a:r>
              <a:rPr lang="en-US" dirty="0"/>
              <a:t> tin bang </a:t>
            </a:r>
            <a:r>
              <a:rPr lang="en-US" dirty="0" err="1"/>
              <a:t>mắt</a:t>
            </a:r>
            <a:r>
              <a:rPr lang="en-US" dirty="0"/>
              <a:t> </a:t>
            </a:r>
            <a:r>
              <a:rPr lang="en-US" dirty="0" err="1"/>
              <a:t>thắy</a:t>
            </a:r>
            <a:r>
              <a:rPr lang="en-US" dirty="0"/>
              <a:t>. </a:t>
            </a:r>
            <a:r>
              <a:rPr lang="en-US" dirty="0" err="1"/>
              <a:t>Trung</a:t>
            </a:r>
            <a:r>
              <a:rPr lang="en-US" dirty="0"/>
              <a:t> </a:t>
            </a:r>
            <a:r>
              <a:rPr lang="en-US" dirty="0" err="1"/>
              <a:t>bình</a:t>
            </a:r>
            <a:r>
              <a:rPr lang="en-US" dirty="0"/>
              <a:t> 9 </a:t>
            </a:r>
            <a:r>
              <a:rPr lang="en-US" dirty="0" err="1"/>
              <a:t>giờ</a:t>
            </a:r>
            <a:r>
              <a:rPr lang="en-US" dirty="0"/>
              <a:t> </a:t>
            </a:r>
            <a:r>
              <a:rPr lang="en-US" dirty="0" err="1"/>
              <a:t>một</a:t>
            </a:r>
            <a:r>
              <a:rPr lang="en-US" dirty="0"/>
              <a:t> </a:t>
            </a:r>
            <a:r>
              <a:rPr lang="en-US" dirty="0" err="1"/>
              <a:t>ngày</a:t>
            </a:r>
            <a:r>
              <a:rPr lang="en-US" dirty="0"/>
              <a:t> </a:t>
            </a:r>
            <a:r>
              <a:rPr lang="en-US" dirty="0" err="1"/>
              <a:t>người</a:t>
            </a:r>
            <a:r>
              <a:rPr lang="en-US" dirty="0"/>
              <a:t> ta </a:t>
            </a:r>
            <a:r>
              <a:rPr lang="en-US" dirty="0" err="1"/>
              <a:t>đứng</a:t>
            </a:r>
            <a:r>
              <a:rPr lang="en-US" dirty="0"/>
              <a:t> </a:t>
            </a:r>
            <a:r>
              <a:rPr lang="en-US" dirty="0" err="1"/>
              <a:t>trươsc</a:t>
            </a:r>
            <a:r>
              <a:rPr lang="en-US" dirty="0"/>
              <a:t> </a:t>
            </a:r>
            <a:r>
              <a:rPr lang="en-US" dirty="0" err="1"/>
              <a:t>màn</a:t>
            </a:r>
            <a:r>
              <a:rPr lang="en-US" dirty="0"/>
              <a:t> </a:t>
            </a:r>
            <a:r>
              <a:rPr lang="en-US" dirty="0" err="1"/>
              <a:t>hình</a:t>
            </a:r>
            <a:r>
              <a:rPr lang="en-US" dirty="0"/>
              <a:t>. </a:t>
            </a:r>
          </a:p>
          <a:p>
            <a:r>
              <a:rPr lang="en-US" dirty="0"/>
              <a:t>Ai </a:t>
            </a:r>
            <a:r>
              <a:rPr lang="en-US" dirty="0" err="1"/>
              <a:t>dùng</a:t>
            </a:r>
            <a:r>
              <a:rPr lang="en-US" dirty="0"/>
              <a:t> </a:t>
            </a:r>
            <a:r>
              <a:rPr lang="en-US" dirty="0" err="1"/>
              <a:t>cắp</a:t>
            </a:r>
            <a:r>
              <a:rPr lang="en-US" dirty="0"/>
              <a:t> </a:t>
            </a:r>
            <a:r>
              <a:rPr lang="en-US" dirty="0" err="1"/>
              <a:t>mắt</a:t>
            </a:r>
            <a:r>
              <a:rPr lang="en-US" dirty="0"/>
              <a:t> </a:t>
            </a:r>
            <a:r>
              <a:rPr lang="en-US" dirty="0" err="1"/>
              <a:t>mình</a:t>
            </a:r>
            <a:r>
              <a:rPr lang="en-US" dirty="0"/>
              <a:t> </a:t>
            </a:r>
            <a:r>
              <a:rPr lang="en-US" dirty="0" err="1"/>
              <a:t>cho</a:t>
            </a:r>
            <a:r>
              <a:rPr lang="en-US" dirty="0"/>
              <a:t> </a:t>
            </a:r>
            <a:r>
              <a:rPr lang="en-US" dirty="0" err="1"/>
              <a:t>sự</a:t>
            </a:r>
            <a:r>
              <a:rPr lang="en-US" dirty="0"/>
              <a:t> </a:t>
            </a:r>
            <a:r>
              <a:rPr lang="en-US" dirty="0" err="1"/>
              <a:t>tinh</a:t>
            </a:r>
            <a:r>
              <a:rPr lang="en-US" dirty="0"/>
              <a:t> </a:t>
            </a:r>
            <a:r>
              <a:rPr lang="en-US" dirty="0" err="1"/>
              <a:t>sạch</a:t>
            </a:r>
            <a:r>
              <a:rPr lang="en-US" dirty="0"/>
              <a:t>, bao </a:t>
            </a:r>
            <a:r>
              <a:rPr lang="en-US" dirty="0" err="1"/>
              <a:t>nhiêu</a:t>
            </a:r>
            <a:r>
              <a:rPr lang="en-US" dirty="0"/>
              <a:t> </a:t>
            </a:r>
            <a:r>
              <a:rPr lang="en-US" dirty="0" err="1"/>
              <a:t>giờ</a:t>
            </a:r>
            <a:r>
              <a:rPr lang="en-US" dirty="0"/>
              <a:t> </a:t>
            </a:r>
            <a:r>
              <a:rPr lang="en-US" dirty="0" err="1"/>
              <a:t>cho</a:t>
            </a:r>
            <a:r>
              <a:rPr lang="en-US" dirty="0"/>
              <a:t> </a:t>
            </a:r>
            <a:r>
              <a:rPr lang="en-US" dirty="0" err="1"/>
              <a:t>sự</a:t>
            </a:r>
            <a:r>
              <a:rPr lang="en-US" dirty="0"/>
              <a:t> </a:t>
            </a:r>
            <a:r>
              <a:rPr lang="en-US" dirty="0" err="1"/>
              <a:t>hư</a:t>
            </a:r>
            <a:r>
              <a:rPr lang="en-US" dirty="0"/>
              <a:t> </a:t>
            </a:r>
            <a:r>
              <a:rPr lang="en-US" dirty="0" err="1"/>
              <a:t>không</a:t>
            </a:r>
            <a:r>
              <a:rPr lang="en-US" dirty="0"/>
              <a:t> </a:t>
            </a:r>
            <a:r>
              <a:rPr lang="en-US" dirty="0" err="1"/>
              <a:t>của</a:t>
            </a:r>
            <a:r>
              <a:rPr lang="en-US" dirty="0"/>
              <a:t> </a:t>
            </a:r>
            <a:r>
              <a:rPr lang="en-US" dirty="0" err="1"/>
              <a:t>đời</a:t>
            </a:r>
            <a:r>
              <a:rPr lang="en-US" dirty="0"/>
              <a:t>. </a:t>
            </a:r>
            <a:r>
              <a:rPr lang="en-US" dirty="0" err="1"/>
              <a:t>Hình</a:t>
            </a:r>
            <a:r>
              <a:rPr lang="en-US" dirty="0"/>
              <a:t> </a:t>
            </a:r>
            <a:r>
              <a:rPr lang="en-US" dirty="0" err="1"/>
              <a:t>ảnh</a:t>
            </a:r>
            <a:r>
              <a:rPr lang="en-US" dirty="0"/>
              <a:t> </a:t>
            </a:r>
            <a:r>
              <a:rPr lang="en-US" dirty="0" err="1"/>
              <a:t>để</a:t>
            </a:r>
            <a:r>
              <a:rPr lang="en-US" dirty="0"/>
              <a:t> </a:t>
            </a:r>
            <a:r>
              <a:rPr lang="en-US" dirty="0" err="1"/>
              <a:t>lại</a:t>
            </a:r>
            <a:r>
              <a:rPr lang="en-US" dirty="0"/>
              <a:t> </a:t>
            </a:r>
            <a:r>
              <a:rPr lang="en-US" dirty="0" err="1"/>
              <a:t>trong</a:t>
            </a:r>
            <a:r>
              <a:rPr lang="en-US" dirty="0"/>
              <a:t> </a:t>
            </a:r>
            <a:r>
              <a:rPr lang="en-US" dirty="0" err="1"/>
              <a:t>tâm</a:t>
            </a:r>
            <a:r>
              <a:rPr lang="en-US" dirty="0"/>
              <a:t> </a:t>
            </a:r>
            <a:r>
              <a:rPr lang="en-US" dirty="0" err="1"/>
              <a:t>trí</a:t>
            </a:r>
            <a:r>
              <a:rPr lang="en-US" dirty="0"/>
              <a:t> </a:t>
            </a:r>
            <a:r>
              <a:rPr lang="en-US" dirty="0" err="1"/>
              <a:t>chúng</a:t>
            </a:r>
            <a:r>
              <a:rPr lang="en-US" dirty="0"/>
              <a:t> ta </a:t>
            </a:r>
            <a:r>
              <a:rPr lang="en-US" dirty="0" err="1"/>
              <a:t>rất</a:t>
            </a:r>
            <a:r>
              <a:rPr lang="en-US" dirty="0"/>
              <a:t> </a:t>
            </a:r>
            <a:r>
              <a:rPr lang="en-US" dirty="0" err="1"/>
              <a:t>lâu</a:t>
            </a:r>
            <a:r>
              <a:rPr lang="en-US" dirty="0"/>
              <a:t>.</a:t>
            </a:r>
          </a:p>
          <a:p>
            <a:r>
              <a:rPr lang="en-US" dirty="0"/>
              <a:t>. </a:t>
            </a:r>
            <a:r>
              <a:rPr lang="en-US" dirty="0" err="1"/>
              <a:t>Nhất</a:t>
            </a:r>
            <a:r>
              <a:rPr lang="en-US" dirty="0"/>
              <a:t> </a:t>
            </a:r>
            <a:r>
              <a:rPr lang="en-US" dirty="0" err="1"/>
              <a:t>là</a:t>
            </a:r>
            <a:r>
              <a:rPr lang="en-US" dirty="0"/>
              <a:t> </a:t>
            </a:r>
            <a:r>
              <a:rPr lang="en-US" dirty="0" err="1"/>
              <a:t>thiếu</a:t>
            </a:r>
            <a:r>
              <a:rPr lang="en-US" dirty="0"/>
              <a:t> </a:t>
            </a:r>
            <a:r>
              <a:rPr lang="en-US" dirty="0" err="1"/>
              <a:t>niên</a:t>
            </a:r>
            <a:r>
              <a:rPr lang="en-US" dirty="0"/>
              <a:t>. </a:t>
            </a:r>
            <a:r>
              <a:rPr lang="en-US" dirty="0" err="1"/>
              <a:t>Đa</a:t>
            </a:r>
            <a:r>
              <a:rPr lang="en-US" dirty="0"/>
              <a:t> </a:t>
            </a:r>
            <a:r>
              <a:rPr lang="en-US" dirty="0" err="1"/>
              <a:t>số</a:t>
            </a:r>
            <a:r>
              <a:rPr lang="en-US" dirty="0"/>
              <a:t> </a:t>
            </a:r>
            <a:r>
              <a:rPr lang="en-US" dirty="0" err="1"/>
              <a:t>hình</a:t>
            </a:r>
            <a:r>
              <a:rPr lang="en-US" dirty="0"/>
              <a:t> </a:t>
            </a:r>
            <a:r>
              <a:rPr lang="en-US" dirty="0" err="1"/>
              <a:t>ảnh</a:t>
            </a:r>
            <a:r>
              <a:rPr lang="en-US" dirty="0"/>
              <a:t> </a:t>
            </a:r>
            <a:r>
              <a:rPr lang="en-US" dirty="0" err="1"/>
              <a:t>trên</a:t>
            </a:r>
            <a:r>
              <a:rPr lang="en-US" dirty="0"/>
              <a:t> </a:t>
            </a:r>
            <a:r>
              <a:rPr lang="en-US" dirty="0" err="1"/>
              <a:t>màn</a:t>
            </a:r>
            <a:r>
              <a:rPr lang="en-US" dirty="0"/>
              <a:t> </a:t>
            </a:r>
            <a:r>
              <a:rPr lang="en-US" dirty="0" err="1"/>
              <a:t>hình</a:t>
            </a:r>
            <a:r>
              <a:rPr lang="en-US" dirty="0"/>
              <a:t> </a:t>
            </a:r>
            <a:r>
              <a:rPr lang="en-US" dirty="0" err="1"/>
              <a:t>là</a:t>
            </a:r>
            <a:r>
              <a:rPr lang="en-US" dirty="0"/>
              <a:t> </a:t>
            </a:r>
            <a:r>
              <a:rPr lang="en-US" dirty="0" err="1"/>
              <a:t>tiêu</a:t>
            </a:r>
            <a:r>
              <a:rPr lang="en-US" dirty="0"/>
              <a:t> </a:t>
            </a:r>
            <a:r>
              <a:rPr lang="en-US" dirty="0" err="1"/>
              <a:t>cực</a:t>
            </a:r>
            <a:r>
              <a:rPr lang="en-US" dirty="0"/>
              <a:t>, </a:t>
            </a:r>
            <a:r>
              <a:rPr lang="en-US" dirty="0" err="1"/>
              <a:t>bạo</a:t>
            </a:r>
            <a:r>
              <a:rPr lang="en-US" dirty="0"/>
              <a:t> </a:t>
            </a:r>
            <a:r>
              <a:rPr lang="en-US" dirty="0" err="1"/>
              <a:t>lực</a:t>
            </a:r>
            <a:r>
              <a:rPr lang="en-US" dirty="0"/>
              <a:t>, </a:t>
            </a:r>
            <a:r>
              <a:rPr lang="en-US" dirty="0" err="1"/>
              <a:t>dâm</a:t>
            </a:r>
            <a:r>
              <a:rPr lang="en-US" dirty="0"/>
              <a:t> </a:t>
            </a:r>
            <a:r>
              <a:rPr lang="en-US" dirty="0" err="1"/>
              <a:t>dục</a:t>
            </a:r>
            <a:r>
              <a:rPr lang="en-US" dirty="0"/>
              <a:t>, </a:t>
            </a:r>
            <a:r>
              <a:rPr lang="en-US" dirty="0" err="1"/>
              <a:t>việc</a:t>
            </a:r>
            <a:r>
              <a:rPr lang="en-US" dirty="0"/>
              <a:t> </a:t>
            </a:r>
            <a:r>
              <a:rPr lang="en-US" dirty="0" err="1"/>
              <a:t>ác</a:t>
            </a:r>
            <a:r>
              <a:rPr lang="en-US" dirty="0"/>
              <a:t> </a:t>
            </a:r>
            <a:r>
              <a:rPr lang="en-US" dirty="0" err="1"/>
              <a:t>độc</a:t>
            </a:r>
            <a:r>
              <a:rPr lang="en-US" dirty="0"/>
              <a:t>, </a:t>
            </a:r>
            <a:r>
              <a:rPr lang="en-US" dirty="0" err="1"/>
              <a:t>bất</a:t>
            </a:r>
            <a:r>
              <a:rPr lang="en-US" dirty="0"/>
              <a:t> </a:t>
            </a:r>
            <a:r>
              <a:rPr lang="en-US" dirty="0" err="1"/>
              <a:t>công</a:t>
            </a:r>
            <a:r>
              <a:rPr lang="en-US" dirty="0"/>
              <a:t> </a:t>
            </a:r>
            <a:r>
              <a:rPr lang="en-US" dirty="0" err="1"/>
              <a:t>éo</a:t>
            </a:r>
            <a:r>
              <a:rPr lang="en-US" dirty="0"/>
              <a:t> le.</a:t>
            </a:r>
          </a:p>
          <a:p>
            <a:endParaRPr lang="en-US" dirty="0"/>
          </a:p>
        </p:txBody>
      </p:sp>
      <p:sp>
        <p:nvSpPr>
          <p:cNvPr id="4" name="Slide Number Placeholder 3"/>
          <p:cNvSpPr>
            <a:spLocks noGrp="1"/>
          </p:cNvSpPr>
          <p:nvPr>
            <p:ph type="sldNum" sz="quarter" idx="5"/>
          </p:nvPr>
        </p:nvSpPr>
        <p:spPr/>
        <p:txBody>
          <a:bodyPr/>
          <a:lstStyle/>
          <a:p>
            <a:fld id="{9C1D4278-6A3C-E444-99BD-705605411193}" type="slidenum">
              <a:rPr lang="en-US" smtClean="0"/>
              <a:t>22</a:t>
            </a:fld>
            <a:endParaRPr lang="en-US"/>
          </a:p>
        </p:txBody>
      </p:sp>
    </p:spTree>
    <p:extLst>
      <p:ext uri="{BB962C8B-B14F-4D97-AF65-F5344CB8AC3E}">
        <p14:creationId xmlns:p14="http://schemas.microsoft.com/office/powerpoint/2010/main" val="4569857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Đôi</a:t>
            </a:r>
            <a:r>
              <a:rPr lang="en-US" dirty="0"/>
              <a:t> </a:t>
            </a:r>
            <a:r>
              <a:rPr lang="en-US" dirty="0" err="1"/>
              <a:t>mắt</a:t>
            </a:r>
            <a:r>
              <a:rPr lang="en-US" dirty="0"/>
              <a:t> </a:t>
            </a:r>
            <a:r>
              <a:rPr lang="en-US" dirty="0" err="1"/>
              <a:t>của</a:t>
            </a:r>
            <a:r>
              <a:rPr lang="en-US" dirty="0"/>
              <a:t> </a:t>
            </a:r>
            <a:r>
              <a:rPr lang="en-US" dirty="0" err="1"/>
              <a:t>người</a:t>
            </a:r>
            <a:r>
              <a:rPr lang="en-US" dirty="0"/>
              <a:t> tin </a:t>
            </a:r>
            <a:r>
              <a:rPr lang="en-US" dirty="0" err="1"/>
              <a:t>Chúa</a:t>
            </a:r>
            <a:endParaRPr lang="en-US" dirty="0"/>
          </a:p>
        </p:txBody>
      </p:sp>
      <p:sp>
        <p:nvSpPr>
          <p:cNvPr id="4" name="Slide Number Placeholder 3"/>
          <p:cNvSpPr>
            <a:spLocks noGrp="1"/>
          </p:cNvSpPr>
          <p:nvPr>
            <p:ph type="sldNum" sz="quarter" idx="5"/>
          </p:nvPr>
        </p:nvSpPr>
        <p:spPr/>
        <p:txBody>
          <a:bodyPr/>
          <a:lstStyle/>
          <a:p>
            <a:fld id="{9C1D4278-6A3C-E444-99BD-705605411193}" type="slidenum">
              <a:rPr lang="en-US" smtClean="0"/>
              <a:t>23</a:t>
            </a:fld>
            <a:endParaRPr lang="en-US"/>
          </a:p>
        </p:txBody>
      </p:sp>
    </p:spTree>
    <p:extLst>
      <p:ext uri="{BB962C8B-B14F-4D97-AF65-F5344CB8AC3E}">
        <p14:creationId xmlns:p14="http://schemas.microsoft.com/office/powerpoint/2010/main" val="33240306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Đôi</a:t>
            </a:r>
            <a:r>
              <a:rPr lang="en-US" dirty="0"/>
              <a:t> </a:t>
            </a:r>
            <a:r>
              <a:rPr lang="en-US" dirty="0" err="1"/>
              <a:t>mắt</a:t>
            </a:r>
            <a:r>
              <a:rPr lang="en-US" dirty="0"/>
              <a:t> </a:t>
            </a:r>
            <a:r>
              <a:rPr lang="en-US" dirty="0" err="1"/>
              <a:t>của</a:t>
            </a:r>
            <a:r>
              <a:rPr lang="en-US" dirty="0"/>
              <a:t> </a:t>
            </a:r>
            <a:r>
              <a:rPr lang="en-US" dirty="0" err="1"/>
              <a:t>người</a:t>
            </a:r>
            <a:r>
              <a:rPr lang="en-US" dirty="0"/>
              <a:t> tin </a:t>
            </a:r>
            <a:r>
              <a:rPr lang="en-US" dirty="0" err="1"/>
              <a:t>Chúa</a:t>
            </a:r>
            <a:endParaRPr lang="en-US" dirty="0"/>
          </a:p>
        </p:txBody>
      </p:sp>
      <p:sp>
        <p:nvSpPr>
          <p:cNvPr id="4" name="Slide Number Placeholder 3"/>
          <p:cNvSpPr>
            <a:spLocks noGrp="1"/>
          </p:cNvSpPr>
          <p:nvPr>
            <p:ph type="sldNum" sz="quarter" idx="5"/>
          </p:nvPr>
        </p:nvSpPr>
        <p:spPr/>
        <p:txBody>
          <a:bodyPr/>
          <a:lstStyle/>
          <a:p>
            <a:fld id="{9C1D4278-6A3C-E444-99BD-705605411193}" type="slidenum">
              <a:rPr lang="en-US" smtClean="0"/>
              <a:t>24</a:t>
            </a:fld>
            <a:endParaRPr lang="en-US"/>
          </a:p>
        </p:txBody>
      </p:sp>
    </p:spTree>
    <p:extLst>
      <p:ext uri="{BB962C8B-B14F-4D97-AF65-F5344CB8AC3E}">
        <p14:creationId xmlns:p14="http://schemas.microsoft.com/office/powerpoint/2010/main" val="1766948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Bài</a:t>
            </a:r>
            <a:r>
              <a:rPr lang="en-US" dirty="0"/>
              <a:t> </a:t>
            </a:r>
            <a:r>
              <a:rPr lang="en-US" dirty="0" err="1"/>
              <a:t>giãng</a:t>
            </a:r>
            <a:r>
              <a:rPr lang="en-US" dirty="0"/>
              <a:t> </a:t>
            </a:r>
            <a:r>
              <a:rPr lang="en-US" dirty="0" err="1"/>
              <a:t>trên</a:t>
            </a:r>
            <a:r>
              <a:rPr lang="en-US" dirty="0"/>
              <a:t> </a:t>
            </a:r>
            <a:r>
              <a:rPr lang="en-US" dirty="0" err="1"/>
              <a:t>núi</a:t>
            </a:r>
            <a:r>
              <a:rPr lang="en-US" dirty="0"/>
              <a:t> </a:t>
            </a:r>
            <a:r>
              <a:rPr lang="en-US" dirty="0" err="1"/>
              <a:t>của</a:t>
            </a:r>
            <a:r>
              <a:rPr lang="en-US" dirty="0"/>
              <a:t> </a:t>
            </a:r>
            <a:r>
              <a:rPr lang="en-US" dirty="0" err="1"/>
              <a:t>Chúa</a:t>
            </a:r>
            <a:r>
              <a:rPr lang="en-US" dirty="0"/>
              <a:t> </a:t>
            </a:r>
            <a:r>
              <a:rPr lang="en-US" dirty="0" err="1"/>
              <a:t>dạy</a:t>
            </a:r>
            <a:r>
              <a:rPr lang="en-US" dirty="0"/>
              <a:t> </a:t>
            </a:r>
            <a:r>
              <a:rPr lang="en-US" dirty="0" err="1"/>
              <a:t>nhiều</a:t>
            </a:r>
            <a:r>
              <a:rPr lang="en-US" dirty="0"/>
              <a:t> </a:t>
            </a:r>
            <a:r>
              <a:rPr lang="en-US" dirty="0" err="1"/>
              <a:t>về</a:t>
            </a:r>
            <a:r>
              <a:rPr lang="en-US" dirty="0"/>
              <a:t> </a:t>
            </a:r>
            <a:r>
              <a:rPr lang="en-US" dirty="0" err="1"/>
              <a:t>mối</a:t>
            </a:r>
            <a:r>
              <a:rPr lang="en-US" dirty="0"/>
              <a:t> </a:t>
            </a:r>
            <a:r>
              <a:rPr lang="en-US" dirty="0" err="1"/>
              <a:t>quan</a:t>
            </a:r>
            <a:r>
              <a:rPr lang="en-US" dirty="0"/>
              <a:t> </a:t>
            </a:r>
            <a:r>
              <a:rPr lang="en-US" dirty="0" err="1"/>
              <a:t>hệ</a:t>
            </a:r>
            <a:r>
              <a:rPr lang="en-US" dirty="0"/>
              <a:t> </a:t>
            </a:r>
            <a:r>
              <a:rPr lang="en-US" dirty="0" err="1"/>
              <a:t>với</a:t>
            </a:r>
            <a:r>
              <a:rPr lang="en-US" dirty="0"/>
              <a:t> </a:t>
            </a:r>
            <a:r>
              <a:rPr lang="en-US" dirty="0" err="1"/>
              <a:t>người</a:t>
            </a:r>
            <a:r>
              <a:rPr lang="en-US" dirty="0"/>
              <a:t> </a:t>
            </a:r>
            <a:r>
              <a:rPr lang="en-US" dirty="0" err="1"/>
              <a:t>khác</a:t>
            </a:r>
            <a:r>
              <a:rPr lang="en-US" dirty="0"/>
              <a:t>: </a:t>
            </a:r>
            <a:r>
              <a:rPr lang="en-US" dirty="0" err="1"/>
              <a:t>Sự</a:t>
            </a:r>
            <a:r>
              <a:rPr lang="en-US" dirty="0"/>
              <a:t> </a:t>
            </a:r>
            <a:r>
              <a:rPr lang="en-US" dirty="0" err="1"/>
              <a:t>giãi</a:t>
            </a:r>
            <a:r>
              <a:rPr lang="en-US" dirty="0"/>
              <a:t> </a:t>
            </a:r>
            <a:r>
              <a:rPr lang="en-US" dirty="0" err="1"/>
              <a:t>hoà</a:t>
            </a:r>
            <a:r>
              <a:rPr lang="en-US" dirty="0"/>
              <a:t>, </a:t>
            </a:r>
            <a:r>
              <a:rPr lang="en-US" dirty="0" err="1"/>
              <a:t>sống</a:t>
            </a:r>
            <a:r>
              <a:rPr lang="en-US" dirty="0"/>
              <a:t> </a:t>
            </a:r>
            <a:r>
              <a:rPr lang="en-US" dirty="0" err="1"/>
              <a:t>ân</a:t>
            </a:r>
            <a:r>
              <a:rPr lang="en-US" dirty="0"/>
              <a:t> </a:t>
            </a:r>
            <a:r>
              <a:rPr lang="en-US" dirty="0" err="1"/>
              <a:t>điển</a:t>
            </a:r>
            <a:r>
              <a:rPr lang="en-US" dirty="0"/>
              <a:t>, </a:t>
            </a:r>
            <a:r>
              <a:rPr lang="en-US" dirty="0" err="1"/>
              <a:t>yêu</a:t>
            </a:r>
            <a:r>
              <a:rPr lang="en-US" dirty="0"/>
              <a:t> </a:t>
            </a:r>
            <a:r>
              <a:rPr lang="en-US" dirty="0" err="1"/>
              <a:t>kẻ</a:t>
            </a:r>
            <a:r>
              <a:rPr lang="en-US" dirty="0"/>
              <a:t> </a:t>
            </a:r>
            <a:r>
              <a:rPr lang="en-US" dirty="0" err="1"/>
              <a:t>thù</a:t>
            </a:r>
            <a:r>
              <a:rPr lang="en-US" dirty="0"/>
              <a:t> </a:t>
            </a:r>
            <a:r>
              <a:rPr lang="en-US" dirty="0" err="1"/>
              <a:t>nghịch</a:t>
            </a:r>
            <a:r>
              <a:rPr lang="en-US" dirty="0"/>
              <a:t> </a:t>
            </a:r>
            <a:r>
              <a:rPr lang="en-US" dirty="0" err="1"/>
              <a:t>mình</a:t>
            </a:r>
            <a:r>
              <a:rPr lang="en-US" dirty="0"/>
              <a:t>, </a:t>
            </a:r>
            <a:r>
              <a:rPr lang="en-US" dirty="0" err="1"/>
              <a:t>và</a:t>
            </a:r>
            <a:r>
              <a:rPr lang="en-US" dirty="0"/>
              <a:t> </a:t>
            </a:r>
            <a:r>
              <a:rPr lang="en-US" dirty="0" err="1"/>
              <a:t>sự</a:t>
            </a:r>
            <a:r>
              <a:rPr lang="en-US" dirty="0"/>
              <a:t> </a:t>
            </a:r>
            <a:r>
              <a:rPr lang="en-US" dirty="0" err="1"/>
              <a:t>tha</a:t>
            </a:r>
            <a:r>
              <a:rPr lang="en-US" dirty="0"/>
              <a:t> </a:t>
            </a:r>
            <a:r>
              <a:rPr lang="en-US" dirty="0" err="1"/>
              <a:t>thứ</a:t>
            </a:r>
            <a:endParaRPr lang="en-US" dirty="0"/>
          </a:p>
          <a:p>
            <a:pPr marL="171450" indent="-171450">
              <a:buFontTx/>
              <a:buChar char="-"/>
            </a:pPr>
            <a:r>
              <a:rPr lang="en-US" dirty="0" err="1"/>
              <a:t>Sự</a:t>
            </a:r>
            <a:r>
              <a:rPr lang="en-US" dirty="0"/>
              <a:t> </a:t>
            </a:r>
            <a:r>
              <a:rPr lang="en-US" dirty="0" err="1"/>
              <a:t>giãi</a:t>
            </a:r>
            <a:r>
              <a:rPr lang="en-US" dirty="0"/>
              <a:t> </a:t>
            </a:r>
            <a:r>
              <a:rPr lang="en-US" dirty="0" err="1"/>
              <a:t>hoà</a:t>
            </a:r>
            <a:r>
              <a:rPr lang="en-US" dirty="0"/>
              <a:t>: </a:t>
            </a:r>
            <a:r>
              <a:rPr lang="en-US" dirty="0" err="1"/>
              <a:t>gây</a:t>
            </a:r>
            <a:r>
              <a:rPr lang="en-US" dirty="0"/>
              <a:t> </a:t>
            </a:r>
            <a:r>
              <a:rPr lang="en-US" dirty="0" err="1"/>
              <a:t>gỗ</a:t>
            </a:r>
            <a:r>
              <a:rPr lang="en-US" dirty="0"/>
              <a:t> </a:t>
            </a:r>
            <a:r>
              <a:rPr lang="en-US" dirty="0" err="1"/>
              <a:t>xích</a:t>
            </a:r>
            <a:r>
              <a:rPr lang="en-US" dirty="0"/>
              <a:t> </a:t>
            </a:r>
            <a:r>
              <a:rPr lang="en-US" dirty="0" err="1"/>
              <a:t>mích</a:t>
            </a:r>
            <a:r>
              <a:rPr lang="en-US" dirty="0"/>
              <a:t> </a:t>
            </a:r>
            <a:r>
              <a:rPr lang="en-US" dirty="0" err="1"/>
              <a:t>trong</a:t>
            </a:r>
            <a:r>
              <a:rPr lang="en-US" dirty="0"/>
              <a:t> </a:t>
            </a:r>
            <a:r>
              <a:rPr lang="en-US" dirty="0" err="1"/>
              <a:t>công</a:t>
            </a:r>
            <a:r>
              <a:rPr lang="en-US" dirty="0"/>
              <a:t> </a:t>
            </a:r>
            <a:r>
              <a:rPr lang="en-US" dirty="0" err="1"/>
              <a:t>việc</a:t>
            </a:r>
            <a:endParaRPr lang="en-US" dirty="0"/>
          </a:p>
          <a:p>
            <a:pPr marL="171450" indent="-171450">
              <a:buFontTx/>
              <a:buChar char="-"/>
            </a:pPr>
            <a:r>
              <a:rPr lang="en-US" dirty="0" err="1"/>
              <a:t>Sống</a:t>
            </a:r>
            <a:r>
              <a:rPr lang="en-US" dirty="0"/>
              <a:t> </a:t>
            </a:r>
            <a:r>
              <a:rPr lang="en-US" dirty="0" err="1"/>
              <a:t>ân</a:t>
            </a:r>
            <a:r>
              <a:rPr lang="en-US" dirty="0"/>
              <a:t> </a:t>
            </a:r>
            <a:r>
              <a:rPr lang="en-US" dirty="0" err="1"/>
              <a:t>điển</a:t>
            </a:r>
            <a:r>
              <a:rPr lang="en-US" dirty="0"/>
              <a:t>: </a:t>
            </a:r>
            <a:r>
              <a:rPr lang="en-US" dirty="0" err="1"/>
              <a:t>đối</a:t>
            </a:r>
            <a:r>
              <a:rPr lang="en-US" dirty="0"/>
              <a:t> </a:t>
            </a:r>
            <a:r>
              <a:rPr lang="en-US" dirty="0" err="1"/>
              <a:t>với</a:t>
            </a:r>
            <a:r>
              <a:rPr lang="en-US" dirty="0"/>
              <a:t> </a:t>
            </a:r>
            <a:r>
              <a:rPr lang="en-US" dirty="0" err="1"/>
              <a:t>kẻ</a:t>
            </a:r>
            <a:r>
              <a:rPr lang="en-US" dirty="0"/>
              <a:t> </a:t>
            </a:r>
            <a:r>
              <a:rPr lang="en-US" dirty="0" err="1"/>
              <a:t>ác</a:t>
            </a:r>
            <a:r>
              <a:rPr lang="en-US" dirty="0"/>
              <a:t>, </a:t>
            </a:r>
            <a:r>
              <a:rPr lang="en-US" dirty="0" err="1"/>
              <a:t>kẻ</a:t>
            </a:r>
            <a:r>
              <a:rPr lang="en-US" dirty="0"/>
              <a:t> hung </a:t>
            </a:r>
            <a:r>
              <a:rPr lang="en-US" dirty="0" err="1"/>
              <a:t>bạo</a:t>
            </a:r>
            <a:r>
              <a:rPr lang="en-US" dirty="0"/>
              <a:t>, </a:t>
            </a:r>
            <a:r>
              <a:rPr lang="en-US" dirty="0" err="1"/>
              <a:t>kẻ</a:t>
            </a:r>
            <a:r>
              <a:rPr lang="en-US" dirty="0"/>
              <a:t> </a:t>
            </a:r>
            <a:r>
              <a:rPr lang="en-US" dirty="0" err="1"/>
              <a:t>hà</a:t>
            </a:r>
            <a:r>
              <a:rPr lang="en-US" dirty="0"/>
              <a:t> </a:t>
            </a:r>
            <a:r>
              <a:rPr lang="en-US" dirty="0" err="1"/>
              <a:t>hiếp</a:t>
            </a:r>
            <a:r>
              <a:rPr lang="en-US" dirty="0"/>
              <a:t> </a:t>
            </a:r>
            <a:r>
              <a:rPr lang="en-US" dirty="0" err="1"/>
              <a:t>dân</a:t>
            </a:r>
            <a:r>
              <a:rPr lang="en-US" dirty="0"/>
              <a:t> </a:t>
            </a:r>
            <a:r>
              <a:rPr lang="en-US" dirty="0" err="1"/>
              <a:t>sự</a:t>
            </a:r>
            <a:endParaRPr lang="en-US" dirty="0"/>
          </a:p>
          <a:p>
            <a:pPr marL="171450" indent="-171450">
              <a:buFontTx/>
              <a:buChar char="-"/>
            </a:pPr>
            <a:r>
              <a:rPr lang="en-US" dirty="0" err="1"/>
              <a:t>Yêu</a:t>
            </a:r>
            <a:r>
              <a:rPr lang="en-US" dirty="0"/>
              <a:t> </a:t>
            </a:r>
            <a:r>
              <a:rPr lang="en-US" dirty="0" err="1"/>
              <a:t>kẻ</a:t>
            </a:r>
            <a:r>
              <a:rPr lang="en-US" dirty="0"/>
              <a:t> </a:t>
            </a:r>
            <a:r>
              <a:rPr lang="en-US" dirty="0" err="1"/>
              <a:t>thù</a:t>
            </a:r>
            <a:r>
              <a:rPr lang="en-US" dirty="0"/>
              <a:t>: </a:t>
            </a:r>
            <a:r>
              <a:rPr lang="en-US" dirty="0" err="1"/>
              <a:t>Kẻ</a:t>
            </a:r>
            <a:r>
              <a:rPr lang="en-US" dirty="0"/>
              <a:t> </a:t>
            </a:r>
            <a:r>
              <a:rPr lang="en-US" dirty="0" err="1"/>
              <a:t>bắt</a:t>
            </a:r>
            <a:r>
              <a:rPr lang="en-US" dirty="0"/>
              <a:t> </a:t>
            </a:r>
            <a:r>
              <a:rPr lang="en-US" dirty="0" err="1"/>
              <a:t>bớ</a:t>
            </a:r>
            <a:r>
              <a:rPr lang="en-US" dirty="0"/>
              <a:t> </a:t>
            </a:r>
            <a:r>
              <a:rPr lang="en-US" dirty="0" err="1"/>
              <a:t>vì</a:t>
            </a:r>
            <a:r>
              <a:rPr lang="en-US" dirty="0"/>
              <a:t> </a:t>
            </a:r>
            <a:r>
              <a:rPr lang="en-US" dirty="0" err="1"/>
              <a:t>đạo</a:t>
            </a:r>
            <a:r>
              <a:rPr lang="en-US" dirty="0"/>
              <a:t> </a:t>
            </a:r>
            <a:r>
              <a:rPr lang="en-US" dirty="0" err="1"/>
              <a:t>vì</a:t>
            </a:r>
            <a:r>
              <a:rPr lang="en-US" dirty="0"/>
              <a:t> </a:t>
            </a:r>
            <a:r>
              <a:rPr lang="en-US" dirty="0" err="1"/>
              <a:t>chính</a:t>
            </a:r>
            <a:r>
              <a:rPr lang="en-US" dirty="0"/>
              <a:t> </a:t>
            </a:r>
            <a:r>
              <a:rPr lang="en-US" dirty="0" err="1"/>
              <a:t>trị</a:t>
            </a:r>
            <a:r>
              <a:rPr lang="en-US" dirty="0"/>
              <a:t>. </a:t>
            </a:r>
            <a:r>
              <a:rPr lang="en-US" dirty="0" err="1"/>
              <a:t>Không</a:t>
            </a:r>
            <a:r>
              <a:rPr lang="en-US" dirty="0"/>
              <a:t> </a:t>
            </a:r>
            <a:r>
              <a:rPr lang="en-US" dirty="0" err="1"/>
              <a:t>phải</a:t>
            </a:r>
            <a:r>
              <a:rPr lang="en-US" dirty="0"/>
              <a:t> Sa tan</a:t>
            </a:r>
          </a:p>
          <a:p>
            <a:pPr marL="171450" indent="-171450">
              <a:buFontTx/>
              <a:buChar char="-"/>
            </a:pPr>
            <a:r>
              <a:rPr lang="en-US" dirty="0" err="1"/>
              <a:t>Tha</a:t>
            </a:r>
            <a:r>
              <a:rPr lang="en-US" dirty="0"/>
              <a:t> </a:t>
            </a:r>
            <a:r>
              <a:rPr lang="en-US" dirty="0" err="1"/>
              <a:t>thứ</a:t>
            </a:r>
            <a:r>
              <a:rPr lang="en-US" dirty="0"/>
              <a:t>: Cho </a:t>
            </a:r>
            <a:r>
              <a:rPr lang="en-US" dirty="0" err="1"/>
              <a:t>người</a:t>
            </a:r>
            <a:r>
              <a:rPr lang="en-US" dirty="0"/>
              <a:t> </a:t>
            </a:r>
            <a:r>
              <a:rPr lang="en-US" dirty="0" err="1"/>
              <a:t>thân</a:t>
            </a:r>
            <a:r>
              <a:rPr lang="en-US" dirty="0"/>
              <a:t> </a:t>
            </a:r>
            <a:r>
              <a:rPr lang="en-US" dirty="0" err="1"/>
              <a:t>cận</a:t>
            </a:r>
            <a:r>
              <a:rPr lang="en-US" dirty="0"/>
              <a:t>.</a:t>
            </a:r>
          </a:p>
        </p:txBody>
      </p:sp>
      <p:sp>
        <p:nvSpPr>
          <p:cNvPr id="4" name="Slide Number Placeholder 3"/>
          <p:cNvSpPr>
            <a:spLocks noGrp="1"/>
          </p:cNvSpPr>
          <p:nvPr>
            <p:ph type="sldNum" sz="quarter" idx="5"/>
          </p:nvPr>
        </p:nvSpPr>
        <p:spPr/>
        <p:txBody>
          <a:bodyPr/>
          <a:lstStyle/>
          <a:p>
            <a:fld id="{9C1D4278-6A3C-E444-99BD-705605411193}" type="slidenum">
              <a:rPr lang="en-US" smtClean="0"/>
              <a:t>5</a:t>
            </a:fld>
            <a:endParaRPr lang="en-US"/>
          </a:p>
        </p:txBody>
      </p:sp>
    </p:spTree>
    <p:extLst>
      <p:ext uri="{BB962C8B-B14F-4D97-AF65-F5344CB8AC3E}">
        <p14:creationId xmlns:p14="http://schemas.microsoft.com/office/powerpoint/2010/main" val="33555486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Tha</a:t>
            </a:r>
            <a:r>
              <a:rPr lang="en-US" dirty="0"/>
              <a:t> </a:t>
            </a:r>
            <a:r>
              <a:rPr lang="en-US" dirty="0" err="1"/>
              <a:t>thứ</a:t>
            </a:r>
            <a:r>
              <a:rPr lang="en-US" dirty="0"/>
              <a:t> </a:t>
            </a:r>
            <a:r>
              <a:rPr lang="en-US" dirty="0" err="1"/>
              <a:t>người</a:t>
            </a:r>
            <a:r>
              <a:rPr lang="en-US" dirty="0"/>
              <a:t> </a:t>
            </a:r>
            <a:r>
              <a:rPr lang="en-US" dirty="0" err="1"/>
              <a:t>ngoài</a:t>
            </a:r>
            <a:r>
              <a:rPr lang="en-US" dirty="0"/>
              <a:t> </a:t>
            </a:r>
            <a:r>
              <a:rPr lang="en-US" dirty="0" err="1"/>
              <a:t>dễ</a:t>
            </a:r>
            <a:r>
              <a:rPr lang="en-US" dirty="0"/>
              <a:t> </a:t>
            </a:r>
            <a:r>
              <a:rPr lang="en-US" dirty="0" err="1"/>
              <a:t>hơn</a:t>
            </a:r>
            <a:r>
              <a:rPr lang="en-US" dirty="0"/>
              <a:t> </a:t>
            </a:r>
            <a:r>
              <a:rPr lang="en-US" dirty="0" err="1"/>
              <a:t>người</a:t>
            </a:r>
            <a:r>
              <a:rPr lang="en-US" dirty="0"/>
              <a:t> </a:t>
            </a:r>
            <a:r>
              <a:rPr lang="en-US" dirty="0" err="1"/>
              <a:t>thân</a:t>
            </a:r>
            <a:r>
              <a:rPr lang="en-US" dirty="0"/>
              <a:t> </a:t>
            </a:r>
            <a:r>
              <a:rPr lang="en-US" dirty="0" err="1"/>
              <a:t>thiết</a:t>
            </a:r>
            <a:endParaRPr lang="en-US" dirty="0"/>
          </a:p>
          <a:p>
            <a:r>
              <a:rPr lang="en-US" dirty="0" err="1"/>
              <a:t>Câu</a:t>
            </a:r>
            <a:r>
              <a:rPr lang="en-US" dirty="0"/>
              <a:t> </a:t>
            </a:r>
            <a:r>
              <a:rPr lang="en-US" dirty="0" err="1"/>
              <a:t>chuyện</a:t>
            </a:r>
            <a:r>
              <a:rPr lang="en-US" dirty="0"/>
              <a:t> </a:t>
            </a:r>
            <a:r>
              <a:rPr lang="en-US" dirty="0" err="1"/>
              <a:t>các</a:t>
            </a:r>
            <a:r>
              <a:rPr lang="en-US" dirty="0"/>
              <a:t> </a:t>
            </a:r>
            <a:r>
              <a:rPr lang="en-US" dirty="0" err="1"/>
              <a:t>em</a:t>
            </a:r>
            <a:r>
              <a:rPr lang="en-US" dirty="0"/>
              <a:t> </a:t>
            </a:r>
            <a:r>
              <a:rPr lang="en-US" dirty="0" err="1"/>
              <a:t>thiếu</a:t>
            </a:r>
            <a:r>
              <a:rPr lang="en-US" dirty="0"/>
              <a:t> </a:t>
            </a:r>
            <a:r>
              <a:rPr lang="en-US" dirty="0" err="1"/>
              <a:t>niên</a:t>
            </a:r>
            <a:r>
              <a:rPr lang="en-US" dirty="0"/>
              <a:t> </a:t>
            </a:r>
            <a:r>
              <a:rPr lang="en-US" dirty="0" err="1"/>
              <a:t>một</a:t>
            </a:r>
            <a:r>
              <a:rPr lang="en-US" dirty="0"/>
              <a:t> HT </a:t>
            </a:r>
            <a:r>
              <a:rPr lang="en-US" dirty="0" err="1"/>
              <a:t>tại</a:t>
            </a:r>
            <a:r>
              <a:rPr lang="en-US" dirty="0"/>
              <a:t> TP HCM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Sự</a:t>
            </a:r>
            <a:r>
              <a:rPr lang="en-US" dirty="0"/>
              <a:t> </a:t>
            </a:r>
            <a:r>
              <a:rPr lang="en-US" dirty="0" err="1"/>
              <a:t>tha</a:t>
            </a:r>
            <a:r>
              <a:rPr lang="en-US" dirty="0"/>
              <a:t> </a:t>
            </a:r>
            <a:r>
              <a:rPr lang="en-US" dirty="0" err="1"/>
              <a:t>thứ</a:t>
            </a:r>
            <a:r>
              <a:rPr lang="en-US" dirty="0"/>
              <a:t> </a:t>
            </a:r>
            <a:r>
              <a:rPr lang="en-US" dirty="0" err="1"/>
              <a:t>là</a:t>
            </a:r>
            <a:r>
              <a:rPr lang="en-US" dirty="0"/>
              <a:t> </a:t>
            </a:r>
            <a:r>
              <a:rPr lang="en-US" dirty="0" err="1"/>
              <a:t>một</a:t>
            </a:r>
            <a:r>
              <a:rPr lang="en-US" dirty="0"/>
              <a:t> </a:t>
            </a:r>
            <a:r>
              <a:rPr lang="en-US" dirty="0" err="1"/>
              <a:t>kỷ</a:t>
            </a:r>
            <a:r>
              <a:rPr lang="en-US" dirty="0"/>
              <a:t> </a:t>
            </a:r>
            <a:r>
              <a:rPr lang="en-US" dirty="0" err="1"/>
              <a:t>luật</a:t>
            </a:r>
            <a:r>
              <a:rPr lang="en-US" dirty="0"/>
              <a:t> </a:t>
            </a:r>
            <a:r>
              <a:rPr lang="en-US" dirty="0" err="1"/>
              <a:t>thuộc</a:t>
            </a:r>
            <a:r>
              <a:rPr lang="en-US" dirty="0"/>
              <a:t> </a:t>
            </a:r>
            <a:r>
              <a:rPr lang="en-US" dirty="0" err="1"/>
              <a:t>linh</a:t>
            </a:r>
            <a:r>
              <a:rPr lang="en-US"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Tha</a:t>
            </a:r>
            <a:r>
              <a:rPr lang="en-US" dirty="0"/>
              <a:t> </a:t>
            </a:r>
            <a:r>
              <a:rPr lang="en-US" dirty="0" err="1"/>
              <a:t>thứ</a:t>
            </a:r>
            <a:r>
              <a:rPr lang="en-US" dirty="0"/>
              <a:t> </a:t>
            </a:r>
            <a:r>
              <a:rPr lang="en-US" dirty="0" err="1"/>
              <a:t>là</a:t>
            </a:r>
            <a:r>
              <a:rPr lang="en-US" dirty="0"/>
              <a:t> </a:t>
            </a:r>
            <a:r>
              <a:rPr lang="en-US" dirty="0" err="1"/>
              <a:t>một</a:t>
            </a:r>
            <a:r>
              <a:rPr lang="en-US" dirty="0"/>
              <a:t> </a:t>
            </a:r>
            <a:r>
              <a:rPr lang="en-US" dirty="0" err="1"/>
              <a:t>quyết</a:t>
            </a:r>
            <a:r>
              <a:rPr lang="en-US" dirty="0"/>
              <a:t> </a:t>
            </a:r>
            <a:r>
              <a:rPr lang="en-US" dirty="0" err="1"/>
              <a:t>định</a:t>
            </a:r>
            <a:r>
              <a:rPr lang="en-US" dirty="0"/>
              <a:t>  </a:t>
            </a:r>
            <a:r>
              <a:rPr lang="en-US" dirty="0" err="1"/>
              <a:t>hơn</a:t>
            </a:r>
            <a:r>
              <a:rPr lang="en-US" dirty="0"/>
              <a:t> </a:t>
            </a:r>
            <a:r>
              <a:rPr lang="en-US" dirty="0" err="1"/>
              <a:t>là</a:t>
            </a:r>
            <a:r>
              <a:rPr lang="en-US" dirty="0"/>
              <a:t> </a:t>
            </a:r>
            <a:r>
              <a:rPr lang="en-US" dirty="0" err="1"/>
              <a:t>cảm</a:t>
            </a:r>
            <a:r>
              <a:rPr lang="en-US" dirty="0"/>
              <a:t> </a:t>
            </a:r>
            <a:r>
              <a:rPr lang="en-US" dirty="0" err="1"/>
              <a:t>xúc</a:t>
            </a:r>
            <a:r>
              <a:rPr lang="en-US" dirty="0"/>
              <a:t>. </a:t>
            </a:r>
            <a:r>
              <a:rPr lang="en-US" dirty="0" err="1"/>
              <a:t>Thánh</a:t>
            </a:r>
            <a:r>
              <a:rPr lang="en-US" dirty="0"/>
              <a:t> Linh </a:t>
            </a:r>
            <a:r>
              <a:rPr lang="en-US" dirty="0" err="1"/>
              <a:t>sẽ</a:t>
            </a:r>
            <a:r>
              <a:rPr lang="en-US" dirty="0"/>
              <a:t> </a:t>
            </a:r>
            <a:r>
              <a:rPr lang="en-US" dirty="0" err="1"/>
              <a:t>làm</a:t>
            </a:r>
            <a:r>
              <a:rPr lang="en-US" dirty="0"/>
              <a:t> </a:t>
            </a:r>
            <a:r>
              <a:rPr lang="en-US" dirty="0" err="1"/>
              <a:t>việc</a:t>
            </a:r>
            <a:r>
              <a:rPr lang="en-US" dirty="0"/>
              <a:t> </a:t>
            </a:r>
            <a:r>
              <a:rPr lang="en-US" dirty="0" err="1"/>
              <a:t>tiếp</a:t>
            </a:r>
            <a:r>
              <a:rPr lang="en-US" dirty="0"/>
              <a:t> </a:t>
            </a:r>
            <a:r>
              <a:rPr lang="en-US" dirty="0" err="1"/>
              <a:t>theo.</a:t>
            </a:r>
            <a:endParaRPr lang="en-US" dirty="0"/>
          </a:p>
          <a:p>
            <a:endParaRPr lang="en-US" dirty="0"/>
          </a:p>
        </p:txBody>
      </p:sp>
      <p:sp>
        <p:nvSpPr>
          <p:cNvPr id="4" name="Slide Number Placeholder 3"/>
          <p:cNvSpPr>
            <a:spLocks noGrp="1"/>
          </p:cNvSpPr>
          <p:nvPr>
            <p:ph type="sldNum" sz="quarter" idx="5"/>
          </p:nvPr>
        </p:nvSpPr>
        <p:spPr/>
        <p:txBody>
          <a:bodyPr/>
          <a:lstStyle/>
          <a:p>
            <a:fld id="{9C1D4278-6A3C-E444-99BD-705605411193}" type="slidenum">
              <a:rPr lang="en-US" smtClean="0"/>
              <a:t>6</a:t>
            </a:fld>
            <a:endParaRPr lang="en-US"/>
          </a:p>
        </p:txBody>
      </p:sp>
    </p:spTree>
    <p:extLst>
      <p:ext uri="{BB962C8B-B14F-4D97-AF65-F5344CB8AC3E}">
        <p14:creationId xmlns:p14="http://schemas.microsoft.com/office/powerpoint/2010/main" val="20908870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Quan </a:t>
            </a:r>
            <a:r>
              <a:rPr lang="en-US" dirty="0" err="1"/>
              <a:t>hệ</a:t>
            </a:r>
            <a:r>
              <a:rPr lang="en-US" dirty="0"/>
              <a:t> </a:t>
            </a:r>
            <a:r>
              <a:rPr lang="en-US" dirty="0" err="1"/>
              <a:t>được</a:t>
            </a:r>
            <a:r>
              <a:rPr lang="en-US" dirty="0"/>
              <a:t> </a:t>
            </a:r>
            <a:r>
              <a:rPr lang="en-US" dirty="0" err="1"/>
              <a:t>tha</a:t>
            </a:r>
            <a:r>
              <a:rPr lang="en-US" dirty="0"/>
              <a:t> </a:t>
            </a:r>
            <a:r>
              <a:rPr lang="en-US" dirty="0" err="1"/>
              <a:t>thứ</a:t>
            </a:r>
            <a:r>
              <a:rPr lang="en-US" dirty="0"/>
              <a:t> </a:t>
            </a:r>
            <a:r>
              <a:rPr lang="en-US" dirty="0" err="1"/>
              <a:t>giữa</a:t>
            </a:r>
            <a:r>
              <a:rPr lang="en-US" dirty="0"/>
              <a:t> </a:t>
            </a:r>
            <a:r>
              <a:rPr lang="en-US" dirty="0" err="1"/>
              <a:t>chủ</a:t>
            </a:r>
            <a:r>
              <a:rPr lang="en-US" dirty="0"/>
              <a:t> </a:t>
            </a:r>
            <a:r>
              <a:rPr lang="en-US" dirty="0" err="1"/>
              <a:t>và</a:t>
            </a:r>
            <a:r>
              <a:rPr lang="en-US" dirty="0"/>
              <a:t> </a:t>
            </a:r>
            <a:r>
              <a:rPr lang="en-US" dirty="0" err="1"/>
              <a:t>đầy</a:t>
            </a:r>
            <a:r>
              <a:rPr lang="en-US" dirty="0"/>
              <a:t> </a:t>
            </a:r>
            <a:r>
              <a:rPr lang="en-US" dirty="0" err="1"/>
              <a:t>tớ</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Quan </a:t>
            </a:r>
            <a:r>
              <a:rPr lang="en-US" dirty="0" err="1"/>
              <a:t>hệ</a:t>
            </a:r>
            <a:r>
              <a:rPr lang="en-US" dirty="0"/>
              <a:t> </a:t>
            </a:r>
            <a:r>
              <a:rPr lang="en-US" dirty="0" err="1"/>
              <a:t>không</a:t>
            </a:r>
            <a:r>
              <a:rPr lang="en-US" dirty="0"/>
              <a:t> </a:t>
            </a:r>
            <a:r>
              <a:rPr lang="en-US" dirty="0" err="1"/>
              <a:t>chịu</a:t>
            </a:r>
            <a:r>
              <a:rPr lang="en-US" dirty="0"/>
              <a:t> </a:t>
            </a:r>
            <a:r>
              <a:rPr lang="en-US" dirty="0" err="1"/>
              <a:t>tha</a:t>
            </a:r>
            <a:r>
              <a:rPr lang="en-US" dirty="0"/>
              <a:t> </a:t>
            </a:r>
            <a:r>
              <a:rPr lang="en-US" dirty="0" err="1"/>
              <a:t>thứ</a:t>
            </a:r>
            <a:r>
              <a:rPr lang="en-US" dirty="0"/>
              <a:t> </a:t>
            </a:r>
            <a:r>
              <a:rPr lang="en-US" dirty="0" err="1"/>
              <a:t>giữa</a:t>
            </a:r>
            <a:r>
              <a:rPr lang="en-US" dirty="0"/>
              <a:t> </a:t>
            </a:r>
            <a:r>
              <a:rPr lang="en-US" dirty="0" err="1"/>
              <a:t>bạn</a:t>
            </a:r>
            <a:r>
              <a:rPr lang="en-US" dirty="0"/>
              <a:t> </a:t>
            </a:r>
            <a:r>
              <a:rPr lang="en-US" dirty="0" err="1"/>
              <a:t>bè</a:t>
            </a:r>
            <a:r>
              <a:rPr lang="en-US" dirty="0"/>
              <a:t> </a:t>
            </a:r>
            <a:r>
              <a:rPr lang="en-US" dirty="0" err="1"/>
              <a:t>cùng</a:t>
            </a:r>
            <a:r>
              <a:rPr lang="en-US" dirty="0"/>
              <a:t> </a:t>
            </a:r>
            <a:r>
              <a:rPr lang="en-US" dirty="0" err="1"/>
              <a:t>làm</a:t>
            </a:r>
            <a:r>
              <a:rPr lang="en-US" dirty="0"/>
              <a:t> </a:t>
            </a:r>
            <a:r>
              <a:rPr lang="en-US" dirty="0" err="1"/>
              <a:t>việc</a:t>
            </a:r>
            <a:r>
              <a:rPr lang="en-US" dirty="0"/>
              <a:t>. </a:t>
            </a:r>
            <a:r>
              <a:rPr lang="en-US" dirty="0" err="1"/>
              <a:t>Có</a:t>
            </a:r>
            <a:r>
              <a:rPr lang="en-US" dirty="0"/>
              <a:t> </a:t>
            </a:r>
            <a:r>
              <a:rPr lang="en-US" dirty="0" err="1"/>
              <a:t>lẽ</a:t>
            </a:r>
            <a:r>
              <a:rPr lang="en-US" dirty="0"/>
              <a:t> </a:t>
            </a:r>
            <a:r>
              <a:rPr lang="en-US" dirty="0" err="1"/>
              <a:t>nguời</a:t>
            </a:r>
            <a:r>
              <a:rPr lang="en-US" dirty="0"/>
              <a:t> </a:t>
            </a:r>
            <a:r>
              <a:rPr lang="en-US" dirty="0" err="1"/>
              <a:t>bạn</a:t>
            </a:r>
            <a:r>
              <a:rPr lang="en-US" dirty="0"/>
              <a:t> </a:t>
            </a:r>
            <a:r>
              <a:rPr lang="en-US" dirty="0" err="1"/>
              <a:t>này</a:t>
            </a:r>
            <a:r>
              <a:rPr lang="en-US" dirty="0"/>
              <a:t> </a:t>
            </a:r>
            <a:r>
              <a:rPr lang="en-US" dirty="0" err="1"/>
              <a:t>cũng</a:t>
            </a:r>
            <a:r>
              <a:rPr lang="en-US" dirty="0"/>
              <a:t> </a:t>
            </a:r>
            <a:r>
              <a:rPr lang="en-US" dirty="0" err="1"/>
              <a:t>có</a:t>
            </a:r>
            <a:r>
              <a:rPr lang="en-US" dirty="0"/>
              <a:t> </a:t>
            </a:r>
            <a:r>
              <a:rPr lang="en-US" dirty="0" err="1"/>
              <a:t>phần</a:t>
            </a:r>
            <a:r>
              <a:rPr lang="en-US" dirty="0"/>
              <a:t> </a:t>
            </a:r>
            <a:r>
              <a:rPr lang="en-US" dirty="0" err="1"/>
              <a:t>trong</a:t>
            </a:r>
            <a:r>
              <a:rPr lang="en-US" dirty="0"/>
              <a:t> </a:t>
            </a:r>
            <a:r>
              <a:rPr lang="en-US" dirty="0" err="1"/>
              <a:t>việc</a:t>
            </a:r>
            <a:r>
              <a:rPr lang="en-US" dirty="0"/>
              <a:t> </a:t>
            </a:r>
            <a:r>
              <a:rPr lang="en-US" dirty="0" err="1"/>
              <a:t>nợ</a:t>
            </a:r>
            <a:r>
              <a:rPr lang="en-US" dirty="0"/>
              <a:t> </a:t>
            </a:r>
            <a:r>
              <a:rPr lang="en-US" dirty="0" err="1"/>
              <a:t>nần</a:t>
            </a:r>
            <a:r>
              <a:rPr lang="en-US" dirty="0"/>
              <a:t> </a:t>
            </a:r>
            <a:r>
              <a:rPr lang="en-US" dirty="0" err="1"/>
              <a:t>nhưng</a:t>
            </a:r>
            <a:r>
              <a:rPr lang="en-US" dirty="0"/>
              <a:t> </a:t>
            </a:r>
            <a:r>
              <a:rPr lang="en-US" dirty="0" err="1"/>
              <a:t>được</a:t>
            </a:r>
            <a:r>
              <a:rPr lang="en-US" dirty="0"/>
              <a:t> </a:t>
            </a:r>
            <a:r>
              <a:rPr lang="en-US" dirty="0" err="1"/>
              <a:t>chủ</a:t>
            </a:r>
            <a:r>
              <a:rPr lang="en-US" dirty="0"/>
              <a:t> </a:t>
            </a:r>
            <a:r>
              <a:rPr lang="en-US" dirty="0" err="1"/>
              <a:t>tha</a:t>
            </a:r>
            <a:r>
              <a:rPr lang="en-US" dirty="0"/>
              <a:t> </a:t>
            </a:r>
            <a:r>
              <a:rPr lang="en-US" dirty="0" err="1"/>
              <a:t>thứ</a:t>
            </a:r>
            <a:r>
              <a:rPr lang="en-US" dirty="0"/>
              <a:t>. </a:t>
            </a:r>
            <a:r>
              <a:rPr lang="en-US" dirty="0" err="1"/>
              <a:t>Ví</a:t>
            </a:r>
            <a:r>
              <a:rPr lang="en-US" dirty="0"/>
              <a:t> </a:t>
            </a:r>
            <a:r>
              <a:rPr lang="en-US" dirty="0" err="1"/>
              <a:t>dụ</a:t>
            </a:r>
            <a:r>
              <a:rPr lang="en-US" dirty="0"/>
              <a:t>: </a:t>
            </a:r>
            <a:r>
              <a:rPr lang="en-US" dirty="0" err="1"/>
              <a:t>Họ</a:t>
            </a:r>
            <a:r>
              <a:rPr lang="en-US" dirty="0"/>
              <a:t> </a:t>
            </a:r>
            <a:r>
              <a:rPr lang="en-US" dirty="0" err="1"/>
              <a:t>cùng</a:t>
            </a:r>
            <a:r>
              <a:rPr lang="en-US" dirty="0"/>
              <a:t> </a:t>
            </a:r>
            <a:r>
              <a:rPr lang="en-US" dirty="0" err="1"/>
              <a:t>kinh</a:t>
            </a:r>
            <a:r>
              <a:rPr lang="en-US" dirty="0"/>
              <a:t> </a:t>
            </a:r>
            <a:r>
              <a:rPr lang="en-US" dirty="0" err="1"/>
              <a:t>doanh</a:t>
            </a:r>
            <a:r>
              <a:rPr lang="en-US" dirty="0"/>
              <a:t> </a:t>
            </a:r>
            <a:r>
              <a:rPr lang="en-US" dirty="0" err="1"/>
              <a:t>thua</a:t>
            </a:r>
            <a:r>
              <a:rPr lang="en-US" dirty="0"/>
              <a:t> </a:t>
            </a:r>
            <a:r>
              <a:rPr lang="en-US" dirty="0" err="1"/>
              <a:t>lỗ</a:t>
            </a:r>
            <a:r>
              <a:rPr lang="en-US" dirty="0"/>
              <a:t> </a:t>
            </a:r>
            <a:r>
              <a:rPr lang="en-US" dirty="0" err="1"/>
              <a:t>tiền</a:t>
            </a:r>
            <a:r>
              <a:rPr lang="en-US" dirty="0"/>
              <a:t> </a:t>
            </a:r>
            <a:r>
              <a:rPr lang="en-US" dirty="0" err="1"/>
              <a:t>của</a:t>
            </a:r>
            <a:r>
              <a:rPr lang="en-US" dirty="0"/>
              <a:t> </a:t>
            </a:r>
            <a:r>
              <a:rPr lang="en-US" dirty="0" err="1"/>
              <a:t>chủ</a:t>
            </a:r>
            <a:r>
              <a:rPr lang="en-US" dirty="0"/>
              <a:t>. </a:t>
            </a:r>
            <a:r>
              <a:rPr lang="en-US" dirty="0" err="1"/>
              <a:t>Người</a:t>
            </a:r>
            <a:r>
              <a:rPr lang="en-US" dirty="0"/>
              <a:t> </a:t>
            </a:r>
            <a:r>
              <a:rPr lang="en-US" dirty="0" err="1"/>
              <a:t>bạn</a:t>
            </a:r>
            <a:r>
              <a:rPr lang="en-US" dirty="0"/>
              <a:t> </a:t>
            </a:r>
            <a:r>
              <a:rPr lang="en-US" dirty="0" err="1"/>
              <a:t>này</a:t>
            </a:r>
            <a:r>
              <a:rPr lang="en-US" dirty="0"/>
              <a:t> </a:t>
            </a:r>
            <a:r>
              <a:rPr lang="en-US" dirty="0" err="1"/>
              <a:t>vay</a:t>
            </a:r>
            <a:r>
              <a:rPr lang="en-US" dirty="0"/>
              <a:t> </a:t>
            </a:r>
            <a:r>
              <a:rPr lang="en-US" dirty="0" err="1"/>
              <a:t>tiền</a:t>
            </a:r>
            <a:r>
              <a:rPr lang="en-US" dirty="0"/>
              <a:t> </a:t>
            </a:r>
            <a:r>
              <a:rPr lang="en-US" dirty="0" err="1"/>
              <a:t>người</a:t>
            </a:r>
            <a:r>
              <a:rPr lang="en-US" dirty="0"/>
              <a:t> </a:t>
            </a:r>
            <a:r>
              <a:rPr lang="en-US" dirty="0" err="1"/>
              <a:t>này</a:t>
            </a:r>
            <a:r>
              <a:rPr lang="en-US" dirty="0"/>
              <a:t> (</a:t>
            </a:r>
            <a:r>
              <a:rPr lang="en-US" dirty="0" err="1"/>
              <a:t>một</a:t>
            </a:r>
            <a:r>
              <a:rPr lang="en-US" dirty="0"/>
              <a:t> </a:t>
            </a:r>
            <a:r>
              <a:rPr lang="en-US" dirty="0" err="1"/>
              <a:t>giám</a:t>
            </a:r>
            <a:r>
              <a:rPr lang="en-US" dirty="0"/>
              <a:t> </a:t>
            </a:r>
            <a:r>
              <a:rPr lang="en-US" dirty="0" err="1"/>
              <a:t>đốc</a:t>
            </a:r>
            <a:r>
              <a:rPr lang="en-US" dirty="0"/>
              <a:t> </a:t>
            </a:r>
            <a:r>
              <a:rPr lang="en-US" dirty="0" err="1"/>
              <a:t>chẳng</a:t>
            </a:r>
            <a:r>
              <a:rPr lang="en-US" dirty="0"/>
              <a:t> </a:t>
            </a:r>
            <a:r>
              <a:rPr lang="en-US" dirty="0" err="1"/>
              <a:t>hạn</a:t>
            </a:r>
            <a:r>
              <a:rPr lang="en-US" dirty="0"/>
              <a:t>)  </a:t>
            </a:r>
            <a:r>
              <a:rPr lang="en-US" dirty="0" err="1"/>
              <a:t>trong</a:t>
            </a:r>
            <a:r>
              <a:rPr lang="en-US" dirty="0"/>
              <a:t> </a:t>
            </a:r>
            <a:r>
              <a:rPr lang="en-US" dirty="0" err="1"/>
              <a:t>khoản</a:t>
            </a:r>
            <a:r>
              <a:rPr lang="en-US" dirty="0"/>
              <a:t> </a:t>
            </a:r>
            <a:r>
              <a:rPr lang="en-US" dirty="0" err="1"/>
              <a:t>tiền</a:t>
            </a:r>
            <a:r>
              <a:rPr lang="en-US" dirty="0"/>
              <a:t> </a:t>
            </a:r>
            <a:r>
              <a:rPr lang="en-US" dirty="0" err="1"/>
              <a:t>đẫ</a:t>
            </a:r>
            <a:r>
              <a:rPr lang="en-US" dirty="0"/>
              <a:t> </a:t>
            </a:r>
            <a:r>
              <a:rPr lang="en-US" dirty="0" err="1"/>
              <a:t>được</a:t>
            </a:r>
            <a:r>
              <a:rPr lang="en-US" dirty="0"/>
              <a:t> </a:t>
            </a:r>
            <a:r>
              <a:rPr lang="en-US" dirty="0" err="1"/>
              <a:t>tha</a:t>
            </a:r>
            <a:r>
              <a:rPr lang="en-US" dirty="0"/>
              <a:t>. </a:t>
            </a:r>
            <a:r>
              <a:rPr lang="en-US" dirty="0" err="1"/>
              <a:t>Đúng</a:t>
            </a:r>
            <a:r>
              <a:rPr lang="en-US" dirty="0"/>
              <a:t> ra </a:t>
            </a:r>
            <a:r>
              <a:rPr lang="en-US" dirty="0" err="1"/>
              <a:t>số</a:t>
            </a:r>
            <a:r>
              <a:rPr lang="en-US" dirty="0"/>
              <a:t> </a:t>
            </a:r>
            <a:r>
              <a:rPr lang="en-US" dirty="0" err="1"/>
              <a:t>tiền</a:t>
            </a:r>
            <a:r>
              <a:rPr lang="en-US" dirty="0"/>
              <a:t> </a:t>
            </a:r>
            <a:r>
              <a:rPr lang="en-US" dirty="0" err="1"/>
              <a:t>tha</a:t>
            </a:r>
            <a:r>
              <a:rPr lang="en-US" dirty="0"/>
              <a:t> </a:t>
            </a:r>
            <a:r>
              <a:rPr lang="en-US" dirty="0" err="1"/>
              <a:t>thứ</a:t>
            </a:r>
            <a:r>
              <a:rPr lang="en-US" dirty="0"/>
              <a:t> </a:t>
            </a:r>
            <a:r>
              <a:rPr lang="en-US" dirty="0" err="1"/>
              <a:t>rất</a:t>
            </a:r>
            <a:r>
              <a:rPr lang="en-US" dirty="0"/>
              <a:t> </a:t>
            </a:r>
            <a:r>
              <a:rPr lang="en-US" dirty="0" err="1"/>
              <a:t>lớn</a:t>
            </a:r>
            <a:r>
              <a:rPr lang="en-US" dirty="0"/>
              <a:t> </a:t>
            </a:r>
            <a:r>
              <a:rPr lang="en-US" dirty="0" err="1"/>
              <a:t>này</a:t>
            </a:r>
            <a:r>
              <a:rPr lang="en-US" dirty="0"/>
              <a:t> bao </a:t>
            </a:r>
            <a:r>
              <a:rPr lang="en-US" dirty="0" err="1"/>
              <a:t>gồm</a:t>
            </a:r>
            <a:r>
              <a:rPr lang="en-US" dirty="0"/>
              <a:t> </a:t>
            </a:r>
            <a:r>
              <a:rPr lang="en-US" dirty="0" err="1"/>
              <a:t>tất</a:t>
            </a:r>
            <a:r>
              <a:rPr lang="en-US" dirty="0"/>
              <a:t> </a:t>
            </a:r>
            <a:r>
              <a:rPr lang="en-US" dirty="0" err="1"/>
              <a:t>cã</a:t>
            </a:r>
            <a:r>
              <a:rPr lang="en-US" dirty="0"/>
              <a:t> </a:t>
            </a:r>
            <a:r>
              <a:rPr lang="en-US" dirty="0" err="1"/>
              <a:t>các</a:t>
            </a:r>
            <a:r>
              <a:rPr lang="en-US" dirty="0"/>
              <a:t> </a:t>
            </a:r>
            <a:r>
              <a:rPr lang="en-US" dirty="0" err="1"/>
              <a:t>món</a:t>
            </a:r>
            <a:r>
              <a:rPr lang="en-US" dirty="0"/>
              <a:t> </a:t>
            </a:r>
            <a:r>
              <a:rPr lang="en-US" dirty="0" err="1"/>
              <a:t>nợ</a:t>
            </a:r>
            <a:r>
              <a:rPr lang="en-US" dirty="0"/>
              <a:t> </a:t>
            </a:r>
            <a:r>
              <a:rPr lang="en-US" dirty="0" err="1"/>
              <a:t>của</a:t>
            </a:r>
            <a:r>
              <a:rPr lang="en-US" dirty="0"/>
              <a:t> </a:t>
            </a:r>
            <a:r>
              <a:rPr lang="en-US" dirty="0" err="1"/>
              <a:t>nhiều</a:t>
            </a:r>
            <a:r>
              <a:rPr lang="en-US" dirty="0"/>
              <a:t> </a:t>
            </a:r>
            <a:r>
              <a:rPr lang="en-US" dirty="0" err="1"/>
              <a:t>người</a:t>
            </a:r>
            <a:r>
              <a:rPr lang="en-US" dirty="0"/>
              <a:t> </a:t>
            </a:r>
            <a:r>
              <a:rPr lang="en-US" dirty="0" err="1"/>
              <a:t>khác</a:t>
            </a:r>
            <a:r>
              <a:rPr lang="en-US" dirty="0"/>
              <a:t> </a:t>
            </a:r>
            <a:r>
              <a:rPr lang="en-US" dirty="0" err="1"/>
              <a:t>nữa</a:t>
            </a:r>
            <a:r>
              <a:rPr lang="en-US" dirty="0"/>
              <a:t>. </a:t>
            </a:r>
            <a:r>
              <a:rPr lang="en-US" dirty="0" err="1"/>
              <a:t>Đây</a:t>
            </a:r>
            <a:r>
              <a:rPr lang="en-US" dirty="0"/>
              <a:t> </a:t>
            </a:r>
            <a:r>
              <a:rPr lang="en-US" dirty="0" err="1"/>
              <a:t>là</a:t>
            </a:r>
            <a:r>
              <a:rPr lang="en-US" dirty="0"/>
              <a:t> </a:t>
            </a:r>
            <a:r>
              <a:rPr lang="en-US" dirty="0" err="1"/>
              <a:t>một</a:t>
            </a:r>
            <a:r>
              <a:rPr lang="en-US" dirty="0"/>
              <a:t> </a:t>
            </a:r>
            <a:r>
              <a:rPr lang="en-US" dirty="0" err="1"/>
              <a:t>hành</a:t>
            </a:r>
            <a:r>
              <a:rPr lang="en-US" dirty="0"/>
              <a:t> </a:t>
            </a:r>
            <a:r>
              <a:rPr lang="en-US" dirty="0" err="1"/>
              <a:t>động</a:t>
            </a:r>
            <a:r>
              <a:rPr lang="en-US" dirty="0"/>
              <a:t> </a:t>
            </a:r>
            <a:r>
              <a:rPr lang="en-US" dirty="0" err="1"/>
              <a:t>gian</a:t>
            </a:r>
            <a:r>
              <a:rPr lang="en-US" dirty="0"/>
              <a:t> </a:t>
            </a:r>
            <a:r>
              <a:rPr lang="en-US" dirty="0" err="1"/>
              <a:t>ác</a:t>
            </a:r>
            <a:r>
              <a:rPr lang="en-US" dirty="0"/>
              <a:t>.</a:t>
            </a:r>
          </a:p>
          <a:p>
            <a:endParaRPr lang="en-US" dirty="0"/>
          </a:p>
        </p:txBody>
      </p:sp>
      <p:sp>
        <p:nvSpPr>
          <p:cNvPr id="4" name="Slide Number Placeholder 3"/>
          <p:cNvSpPr>
            <a:spLocks noGrp="1"/>
          </p:cNvSpPr>
          <p:nvPr>
            <p:ph type="sldNum" sz="quarter" idx="5"/>
          </p:nvPr>
        </p:nvSpPr>
        <p:spPr/>
        <p:txBody>
          <a:bodyPr/>
          <a:lstStyle/>
          <a:p>
            <a:fld id="{9C1D4278-6A3C-E444-99BD-705605411193}" type="slidenum">
              <a:rPr lang="en-US" smtClean="0"/>
              <a:t>7</a:t>
            </a:fld>
            <a:endParaRPr lang="en-US"/>
          </a:p>
        </p:txBody>
      </p:sp>
    </p:spTree>
    <p:extLst>
      <p:ext uri="{BB962C8B-B14F-4D97-AF65-F5344CB8AC3E}">
        <p14:creationId xmlns:p14="http://schemas.microsoft.com/office/powerpoint/2010/main" val="9653177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C1D4278-6A3C-E444-99BD-705605411193}" type="slidenum">
              <a:rPr lang="en-US" smtClean="0"/>
              <a:t>8</a:t>
            </a:fld>
            <a:endParaRPr lang="en-US"/>
          </a:p>
        </p:txBody>
      </p:sp>
    </p:spTree>
    <p:extLst>
      <p:ext uri="{BB962C8B-B14F-4D97-AF65-F5344CB8AC3E}">
        <p14:creationId xmlns:p14="http://schemas.microsoft.com/office/powerpoint/2010/main" val="7168559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Ô</a:t>
            </a:r>
            <a:r>
              <a:rPr lang="en-US" dirty="0"/>
              <a:t> </a:t>
            </a:r>
            <a:r>
              <a:rPr lang="en-US" dirty="0" err="1"/>
              <a:t>nê</a:t>
            </a:r>
            <a:r>
              <a:rPr lang="en-US" dirty="0"/>
              <a:t> sim </a:t>
            </a:r>
            <a:r>
              <a:rPr lang="en-US" dirty="0" err="1"/>
              <a:t>là</a:t>
            </a:r>
            <a:r>
              <a:rPr lang="en-US" dirty="0"/>
              <a:t> </a:t>
            </a:r>
            <a:r>
              <a:rPr lang="en-US" dirty="0" err="1"/>
              <a:t>đầy</a:t>
            </a:r>
            <a:r>
              <a:rPr lang="en-US" dirty="0"/>
              <a:t> </a:t>
            </a:r>
            <a:r>
              <a:rPr lang="en-US" dirty="0" err="1"/>
              <a:t>tớ</a:t>
            </a:r>
            <a:r>
              <a:rPr lang="en-US" dirty="0"/>
              <a:t> </a:t>
            </a:r>
            <a:r>
              <a:rPr lang="en-US" dirty="0" err="1"/>
              <a:t>của</a:t>
            </a:r>
            <a:r>
              <a:rPr lang="en-US" dirty="0"/>
              <a:t> Phi-</a:t>
            </a:r>
            <a:r>
              <a:rPr lang="en-US" dirty="0" err="1"/>
              <a:t>lê</a:t>
            </a:r>
            <a:r>
              <a:rPr lang="en-US" dirty="0"/>
              <a:t>-</a:t>
            </a:r>
            <a:r>
              <a:rPr lang="en-US" dirty="0" err="1"/>
              <a:t>môn</a:t>
            </a:r>
            <a:r>
              <a:rPr lang="en-US" dirty="0"/>
              <a:t>. </a:t>
            </a:r>
            <a:r>
              <a:rPr lang="en-US" dirty="0" err="1"/>
              <a:t>Ăn</a:t>
            </a:r>
            <a:r>
              <a:rPr lang="en-US" dirty="0"/>
              <a:t> </a:t>
            </a:r>
            <a:r>
              <a:rPr lang="en-US" dirty="0" err="1"/>
              <a:t>cắp</a:t>
            </a:r>
            <a:r>
              <a:rPr lang="en-US" dirty="0"/>
              <a:t> </a:t>
            </a:r>
            <a:r>
              <a:rPr lang="en-US" dirty="0" err="1"/>
              <a:t>tiền</a:t>
            </a:r>
            <a:r>
              <a:rPr lang="en-US" dirty="0"/>
              <a:t> </a:t>
            </a:r>
            <a:r>
              <a:rPr lang="en-US" dirty="0" err="1"/>
              <a:t>của</a:t>
            </a:r>
            <a:r>
              <a:rPr lang="en-US" dirty="0"/>
              <a:t> </a:t>
            </a:r>
            <a:r>
              <a:rPr lang="en-US" dirty="0" err="1"/>
              <a:t>chủ</a:t>
            </a:r>
            <a:r>
              <a:rPr lang="en-US" dirty="0"/>
              <a:t> </a:t>
            </a:r>
            <a:r>
              <a:rPr lang="en-US" dirty="0" err="1"/>
              <a:t>và</a:t>
            </a:r>
            <a:r>
              <a:rPr lang="en-US" dirty="0"/>
              <a:t> </a:t>
            </a:r>
            <a:r>
              <a:rPr lang="en-US" dirty="0" err="1"/>
              <a:t>bỏ</a:t>
            </a:r>
            <a:r>
              <a:rPr lang="en-US" dirty="0"/>
              <a:t> </a:t>
            </a:r>
            <a:r>
              <a:rPr lang="en-US" dirty="0" err="1"/>
              <a:t>trốn</a:t>
            </a:r>
            <a:r>
              <a:rPr lang="en-US" dirty="0"/>
              <a:t>. </a:t>
            </a:r>
            <a:r>
              <a:rPr lang="en-US" dirty="0" err="1"/>
              <a:t>Bị</a:t>
            </a:r>
            <a:r>
              <a:rPr lang="en-US" dirty="0"/>
              <a:t> </a:t>
            </a:r>
            <a:r>
              <a:rPr lang="en-US" dirty="0" err="1"/>
              <a:t>bắt</a:t>
            </a:r>
            <a:r>
              <a:rPr lang="en-US" dirty="0"/>
              <a:t> </a:t>
            </a:r>
            <a:r>
              <a:rPr lang="en-US" dirty="0" err="1"/>
              <a:t>cầm</a:t>
            </a:r>
            <a:r>
              <a:rPr lang="en-US" dirty="0"/>
              <a:t> </a:t>
            </a:r>
            <a:r>
              <a:rPr lang="en-US" dirty="0" err="1"/>
              <a:t>tù</a:t>
            </a:r>
            <a:r>
              <a:rPr lang="en-US" dirty="0"/>
              <a:t> </a:t>
            </a:r>
            <a:r>
              <a:rPr lang="en-US" dirty="0" err="1"/>
              <a:t>chung</a:t>
            </a:r>
            <a:r>
              <a:rPr lang="en-US" dirty="0"/>
              <a:t> </a:t>
            </a:r>
            <a:r>
              <a:rPr lang="en-US" dirty="0" err="1"/>
              <a:t>với</a:t>
            </a:r>
            <a:r>
              <a:rPr lang="en-US" dirty="0"/>
              <a:t> </a:t>
            </a:r>
            <a:r>
              <a:rPr lang="en-US" dirty="0" err="1"/>
              <a:t>Phao</a:t>
            </a:r>
            <a:r>
              <a:rPr lang="en-US" dirty="0"/>
              <a:t> </a:t>
            </a:r>
            <a:r>
              <a:rPr lang="en-US" dirty="0" err="1"/>
              <a:t>lô</a:t>
            </a:r>
            <a:r>
              <a:rPr lang="en-US" dirty="0"/>
              <a:t>. </a:t>
            </a:r>
            <a:r>
              <a:rPr lang="en-US" dirty="0" err="1"/>
              <a:t>Ô</a:t>
            </a:r>
            <a:r>
              <a:rPr lang="en-US" dirty="0"/>
              <a:t> </a:t>
            </a:r>
            <a:r>
              <a:rPr lang="en-US" dirty="0" err="1"/>
              <a:t>nê</a:t>
            </a:r>
            <a:r>
              <a:rPr lang="en-US" dirty="0"/>
              <a:t> sim tin </a:t>
            </a:r>
            <a:r>
              <a:rPr lang="en-US" dirty="0" err="1"/>
              <a:t>Chúa</a:t>
            </a:r>
            <a:r>
              <a:rPr lang="en-US" dirty="0"/>
              <a:t> </a:t>
            </a:r>
            <a:r>
              <a:rPr lang="en-US" dirty="0" err="1"/>
              <a:t>nhưng</a:t>
            </a:r>
            <a:r>
              <a:rPr lang="en-US" dirty="0"/>
              <a:t> </a:t>
            </a:r>
            <a:r>
              <a:rPr lang="en-US" dirty="0" err="1"/>
              <a:t>vì</a:t>
            </a:r>
            <a:r>
              <a:rPr lang="en-US" dirty="0"/>
              <a:t> </a:t>
            </a:r>
            <a:r>
              <a:rPr lang="en-US" dirty="0" err="1"/>
              <a:t>Ô</a:t>
            </a:r>
            <a:r>
              <a:rPr lang="en-US" dirty="0"/>
              <a:t> </a:t>
            </a:r>
            <a:r>
              <a:rPr lang="en-US" dirty="0" err="1"/>
              <a:t>nê</a:t>
            </a:r>
            <a:r>
              <a:rPr lang="en-US" dirty="0"/>
              <a:t> sim </a:t>
            </a:r>
            <a:r>
              <a:rPr lang="en-US" dirty="0" err="1"/>
              <a:t>chưa</a:t>
            </a:r>
            <a:r>
              <a:rPr lang="en-US" dirty="0"/>
              <a:t> </a:t>
            </a:r>
            <a:r>
              <a:rPr lang="en-US" dirty="0" err="1"/>
              <a:t>được</a:t>
            </a:r>
            <a:r>
              <a:rPr lang="en-US" dirty="0"/>
              <a:t> </a:t>
            </a:r>
            <a:r>
              <a:rPr lang="en-US" dirty="0" err="1"/>
              <a:t>tự</a:t>
            </a:r>
            <a:r>
              <a:rPr lang="en-US" dirty="0"/>
              <a:t> do </a:t>
            </a:r>
            <a:r>
              <a:rPr lang="en-US" dirty="0" err="1"/>
              <a:t>nên</a:t>
            </a:r>
            <a:r>
              <a:rPr lang="en-US" dirty="0"/>
              <a:t> </a:t>
            </a:r>
            <a:r>
              <a:rPr lang="en-US" dirty="0" err="1"/>
              <a:t>Phao</a:t>
            </a:r>
            <a:r>
              <a:rPr lang="en-US" dirty="0"/>
              <a:t> </a:t>
            </a:r>
            <a:r>
              <a:rPr lang="en-US" dirty="0" err="1"/>
              <a:t>lô</a:t>
            </a:r>
            <a:r>
              <a:rPr lang="en-US" dirty="0"/>
              <a:t> </a:t>
            </a:r>
            <a:r>
              <a:rPr lang="en-US" dirty="0" err="1"/>
              <a:t>phải</a:t>
            </a:r>
            <a:r>
              <a:rPr lang="en-US" dirty="0"/>
              <a:t> </a:t>
            </a:r>
            <a:r>
              <a:rPr lang="en-US" dirty="0" err="1"/>
              <a:t>trả</a:t>
            </a:r>
            <a:r>
              <a:rPr lang="en-US" dirty="0"/>
              <a:t> </a:t>
            </a:r>
            <a:r>
              <a:rPr lang="en-US" dirty="0" err="1"/>
              <a:t>về</a:t>
            </a:r>
            <a:r>
              <a:rPr lang="en-US" dirty="0"/>
              <a:t> </a:t>
            </a:r>
            <a:r>
              <a:rPr lang="en-US" dirty="0" err="1"/>
              <a:t>lại</a:t>
            </a:r>
            <a:r>
              <a:rPr lang="en-US" dirty="0"/>
              <a:t> </a:t>
            </a:r>
            <a:r>
              <a:rPr lang="en-US" dirty="0" err="1"/>
              <a:t>cho</a:t>
            </a:r>
            <a:r>
              <a:rPr lang="en-US" dirty="0"/>
              <a:t> </a:t>
            </a:r>
            <a:r>
              <a:rPr lang="en-US" dirty="0" err="1"/>
              <a:t>chủ</a:t>
            </a:r>
            <a:r>
              <a:rPr lang="en-US" dirty="0"/>
              <a:t> </a:t>
            </a:r>
            <a:r>
              <a:rPr lang="en-US" dirty="0" err="1"/>
              <a:t>cũ</a:t>
            </a:r>
            <a:r>
              <a:rPr lang="en-US" dirty="0"/>
              <a:t>, </a:t>
            </a:r>
            <a:r>
              <a:rPr lang="en-US" dirty="0" err="1"/>
              <a:t>cúng</a:t>
            </a:r>
            <a:r>
              <a:rPr lang="en-US" dirty="0"/>
              <a:t> </a:t>
            </a:r>
            <a:r>
              <a:rPr lang="en-US" dirty="0" err="1"/>
              <a:t>là</a:t>
            </a:r>
            <a:r>
              <a:rPr lang="en-US" dirty="0"/>
              <a:t> </a:t>
            </a:r>
            <a:r>
              <a:rPr lang="en-US" dirty="0" err="1"/>
              <a:t>một</a:t>
            </a:r>
            <a:r>
              <a:rPr lang="en-US" dirty="0"/>
              <a:t> </a:t>
            </a:r>
            <a:r>
              <a:rPr lang="en-US" dirty="0" err="1"/>
              <a:t>môn</a:t>
            </a:r>
            <a:r>
              <a:rPr lang="en-US" dirty="0"/>
              <a:t> </a:t>
            </a:r>
            <a:r>
              <a:rPr lang="en-US" dirty="0" err="1"/>
              <a:t>đồ</a:t>
            </a:r>
            <a:r>
              <a:rPr lang="en-US" dirty="0"/>
              <a:t> </a:t>
            </a:r>
            <a:r>
              <a:rPr lang="en-US" dirty="0" err="1"/>
              <a:t>của</a:t>
            </a:r>
            <a:r>
              <a:rPr lang="en-US" dirty="0"/>
              <a:t> </a:t>
            </a:r>
            <a:r>
              <a:rPr lang="en-US" dirty="0" err="1"/>
              <a:t>Phao</a:t>
            </a:r>
            <a:r>
              <a:rPr lang="en-US" dirty="0"/>
              <a:t> </a:t>
            </a:r>
            <a:r>
              <a:rPr lang="en-US" dirty="0" err="1"/>
              <a:t>lô</a:t>
            </a:r>
            <a:r>
              <a:rPr lang="en-US" dirty="0"/>
              <a:t>. Phi </a:t>
            </a:r>
            <a:r>
              <a:rPr lang="en-US" dirty="0" err="1"/>
              <a:t>lê</a:t>
            </a:r>
            <a:r>
              <a:rPr lang="en-US" dirty="0"/>
              <a:t> </a:t>
            </a:r>
            <a:r>
              <a:rPr lang="en-US" dirty="0" err="1"/>
              <a:t>môn</a:t>
            </a:r>
            <a:r>
              <a:rPr lang="en-US" dirty="0"/>
              <a:t> </a:t>
            </a:r>
            <a:r>
              <a:rPr lang="en-US" dirty="0" err="1"/>
              <a:t>tiếp</a:t>
            </a:r>
            <a:r>
              <a:rPr lang="en-US" dirty="0"/>
              <a:t> </a:t>
            </a:r>
            <a:r>
              <a:rPr lang="en-US" dirty="0" err="1"/>
              <a:t>nhận</a:t>
            </a:r>
            <a:r>
              <a:rPr lang="en-US" dirty="0"/>
              <a:t> </a:t>
            </a:r>
            <a:r>
              <a:rPr lang="en-US" dirty="0" err="1"/>
              <a:t>tên</a:t>
            </a:r>
            <a:r>
              <a:rPr lang="en-US" dirty="0"/>
              <a:t> </a:t>
            </a:r>
            <a:r>
              <a:rPr lang="en-US" dirty="0" err="1"/>
              <a:t>nô</a:t>
            </a:r>
            <a:r>
              <a:rPr lang="en-US" dirty="0"/>
              <a:t> </a:t>
            </a:r>
            <a:r>
              <a:rPr lang="en-US" dirty="0" err="1"/>
              <a:t>lệ</a:t>
            </a:r>
            <a:r>
              <a:rPr lang="en-US" dirty="0"/>
              <a:t> </a:t>
            </a:r>
            <a:r>
              <a:rPr lang="en-US" dirty="0" err="1"/>
              <a:t>phản</a:t>
            </a:r>
            <a:r>
              <a:rPr lang="en-US" dirty="0"/>
              <a:t> </a:t>
            </a:r>
            <a:r>
              <a:rPr lang="en-US" dirty="0" err="1"/>
              <a:t>bội</a:t>
            </a:r>
            <a:r>
              <a:rPr lang="en-US" dirty="0"/>
              <a:t> </a:t>
            </a:r>
            <a:r>
              <a:rPr lang="en-US" dirty="0" err="1"/>
              <a:t>với</a:t>
            </a:r>
            <a:r>
              <a:rPr lang="en-US" dirty="0"/>
              <a:t> </a:t>
            </a:r>
            <a:r>
              <a:rPr lang="en-US" dirty="0" err="1"/>
              <a:t>tha</a:t>
            </a:r>
            <a:r>
              <a:rPr lang="en-US" dirty="0"/>
              <a:t> </a:t>
            </a:r>
            <a:r>
              <a:rPr lang="en-US" dirty="0" err="1"/>
              <a:t>thứ</a:t>
            </a:r>
            <a:r>
              <a:rPr lang="en-US" dirty="0"/>
              <a:t> </a:t>
            </a:r>
            <a:r>
              <a:rPr lang="en-US" dirty="0" err="1"/>
              <a:t>và</a:t>
            </a:r>
            <a:r>
              <a:rPr lang="en-US" dirty="0"/>
              <a:t> </a:t>
            </a:r>
            <a:r>
              <a:rPr lang="en-US" dirty="0" err="1"/>
              <a:t>tình</a:t>
            </a:r>
            <a:r>
              <a:rPr lang="en-US" dirty="0"/>
              <a:t> </a:t>
            </a:r>
            <a:r>
              <a:rPr lang="en-US" dirty="0" err="1"/>
              <a:t>yêu</a:t>
            </a:r>
            <a:r>
              <a:rPr lang="en-US" dirty="0"/>
              <a:t> </a:t>
            </a:r>
            <a:r>
              <a:rPr lang="en-US" dirty="0" err="1"/>
              <a:t>mới</a:t>
            </a:r>
            <a:r>
              <a:rPr lang="en-US" dirty="0"/>
              <a:t> </a:t>
            </a:r>
            <a:r>
              <a:rPr lang="en-US" dirty="0" err="1"/>
              <a:t>như</a:t>
            </a:r>
            <a:r>
              <a:rPr lang="en-US" dirty="0"/>
              <a:t> </a:t>
            </a:r>
            <a:r>
              <a:rPr lang="en-US" dirty="0" err="1"/>
              <a:t>anh</a:t>
            </a:r>
            <a:r>
              <a:rPr lang="en-US" dirty="0"/>
              <a:t> </a:t>
            </a:r>
            <a:r>
              <a:rPr lang="en-US" dirty="0" err="1"/>
              <a:t>em</a:t>
            </a:r>
            <a:r>
              <a:rPr lang="en-US" dirty="0"/>
              <a:t> </a:t>
            </a:r>
            <a:r>
              <a:rPr lang="en-US" dirty="0" err="1"/>
              <a:t>trong</a:t>
            </a:r>
            <a:r>
              <a:rPr lang="en-US" dirty="0"/>
              <a:t> </a:t>
            </a:r>
            <a:r>
              <a:rPr lang="en-US" dirty="0" err="1"/>
              <a:t>Chúa</a:t>
            </a:r>
            <a:r>
              <a:rPr lang="en-US" dirty="0"/>
              <a:t> </a:t>
            </a:r>
            <a:r>
              <a:rPr lang="en-US" dirty="0" err="1"/>
              <a:t>vì</a:t>
            </a:r>
            <a:r>
              <a:rPr lang="en-US" dirty="0"/>
              <a:t> </a:t>
            </a:r>
            <a:r>
              <a:rPr lang="en-US" dirty="0" err="1"/>
              <a:t>chính</a:t>
            </a:r>
            <a:r>
              <a:rPr lang="en-US" dirty="0"/>
              <a:t> </a:t>
            </a:r>
            <a:r>
              <a:rPr lang="en-US" dirty="0" err="1"/>
              <a:t>ông</a:t>
            </a:r>
            <a:r>
              <a:rPr lang="en-US" dirty="0"/>
              <a:t> </a:t>
            </a:r>
            <a:r>
              <a:rPr lang="en-US" dirty="0" err="1"/>
              <a:t>cũng</a:t>
            </a:r>
            <a:r>
              <a:rPr lang="en-US" dirty="0"/>
              <a:t> </a:t>
            </a:r>
            <a:r>
              <a:rPr lang="en-US" dirty="0" err="1"/>
              <a:t>được</a:t>
            </a:r>
            <a:r>
              <a:rPr lang="en-US" dirty="0"/>
              <a:t> </a:t>
            </a:r>
            <a:r>
              <a:rPr lang="en-US" dirty="0" err="1"/>
              <a:t>tha</a:t>
            </a:r>
            <a:r>
              <a:rPr lang="en-US" dirty="0"/>
              <a:t> </a:t>
            </a:r>
            <a:r>
              <a:rPr lang="en-US" dirty="0" err="1"/>
              <a:t>thứ</a:t>
            </a:r>
            <a:r>
              <a:rPr lang="en-US" dirty="0"/>
              <a:t> </a:t>
            </a:r>
            <a:r>
              <a:rPr lang="en-US" dirty="0" err="1"/>
              <a:t>và</a:t>
            </a:r>
            <a:r>
              <a:rPr lang="en-US" dirty="0"/>
              <a:t> </a:t>
            </a:r>
            <a:r>
              <a:rPr lang="en-US" dirty="0" err="1"/>
              <a:t>nợ</a:t>
            </a:r>
            <a:r>
              <a:rPr lang="en-US" dirty="0"/>
              <a:t> </a:t>
            </a:r>
            <a:r>
              <a:rPr lang="en-US" dirty="0" err="1"/>
              <a:t>Phao</a:t>
            </a:r>
            <a:r>
              <a:rPr lang="en-US" dirty="0"/>
              <a:t> </a:t>
            </a:r>
            <a:r>
              <a:rPr lang="en-US" dirty="0" err="1"/>
              <a:t>lô</a:t>
            </a:r>
            <a:r>
              <a:rPr lang="en-US" dirty="0"/>
              <a:t> </a:t>
            </a:r>
            <a:r>
              <a:rPr lang="en-US" dirty="0" err="1"/>
              <a:t>tình</a:t>
            </a:r>
            <a:r>
              <a:rPr lang="en-US" dirty="0"/>
              <a:t> </a:t>
            </a:r>
            <a:r>
              <a:rPr lang="en-US" dirty="0" err="1"/>
              <a:t>thầy</a:t>
            </a:r>
            <a:r>
              <a:rPr lang="en-US" dirty="0"/>
              <a:t> </a:t>
            </a:r>
            <a:r>
              <a:rPr lang="en-US" dirty="0" err="1"/>
              <a:t>trò</a:t>
            </a:r>
            <a:r>
              <a:rPr lang="en-US" dirty="0"/>
              <a:t>.</a:t>
            </a:r>
          </a:p>
        </p:txBody>
      </p:sp>
      <p:sp>
        <p:nvSpPr>
          <p:cNvPr id="4" name="Slide Number Placeholder 3"/>
          <p:cNvSpPr>
            <a:spLocks noGrp="1"/>
          </p:cNvSpPr>
          <p:nvPr>
            <p:ph type="sldNum" sz="quarter" idx="5"/>
          </p:nvPr>
        </p:nvSpPr>
        <p:spPr/>
        <p:txBody>
          <a:bodyPr/>
          <a:lstStyle/>
          <a:p>
            <a:fld id="{9C1D4278-6A3C-E444-99BD-705605411193}" type="slidenum">
              <a:rPr lang="en-US" smtClean="0"/>
              <a:t>9</a:t>
            </a:fld>
            <a:endParaRPr lang="en-US"/>
          </a:p>
        </p:txBody>
      </p:sp>
    </p:spTree>
    <p:extLst>
      <p:ext uri="{BB962C8B-B14F-4D97-AF65-F5344CB8AC3E}">
        <p14:creationId xmlns:p14="http://schemas.microsoft.com/office/powerpoint/2010/main" val="20805033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Anh </a:t>
            </a:r>
            <a:r>
              <a:rPr lang="en-US" dirty="0" err="1"/>
              <a:t>em</a:t>
            </a:r>
            <a:r>
              <a:rPr lang="en-US" dirty="0"/>
              <a:t> </a:t>
            </a:r>
            <a:r>
              <a:rPr lang="en-US" dirty="0" err="1"/>
              <a:t>trong</a:t>
            </a:r>
            <a:r>
              <a:rPr lang="en-US" dirty="0"/>
              <a:t> </a:t>
            </a:r>
            <a:r>
              <a:rPr lang="en-US" dirty="0" err="1"/>
              <a:t>Chúa</a:t>
            </a:r>
            <a:r>
              <a:rPr lang="en-US" dirty="0"/>
              <a:t>, </a:t>
            </a:r>
            <a:r>
              <a:rPr lang="en-US" dirty="0" err="1"/>
              <a:t>trong</a:t>
            </a:r>
            <a:r>
              <a:rPr lang="en-US" dirty="0"/>
              <a:t> HT </a:t>
            </a:r>
            <a:r>
              <a:rPr lang="en-US" dirty="0" err="1"/>
              <a:t>không</a:t>
            </a:r>
            <a:r>
              <a:rPr lang="en-US" dirty="0"/>
              <a:t> </a:t>
            </a:r>
            <a:r>
              <a:rPr lang="en-US" dirty="0" err="1"/>
              <a:t>nên</a:t>
            </a:r>
            <a:r>
              <a:rPr lang="en-US" dirty="0"/>
              <a:t> </a:t>
            </a:r>
            <a:r>
              <a:rPr lang="en-US" dirty="0" err="1"/>
              <a:t>lợi</a:t>
            </a:r>
            <a:r>
              <a:rPr lang="en-US" dirty="0"/>
              <a:t> dung </a:t>
            </a:r>
            <a:r>
              <a:rPr lang="en-US" dirty="0" err="1"/>
              <a:t>vị</a:t>
            </a:r>
            <a:r>
              <a:rPr lang="en-US" dirty="0"/>
              <a:t> </a:t>
            </a:r>
            <a:r>
              <a:rPr lang="en-US" dirty="0" err="1"/>
              <a:t>trí</a:t>
            </a:r>
            <a:r>
              <a:rPr lang="en-US" dirty="0"/>
              <a:t> “</a:t>
            </a:r>
            <a:r>
              <a:rPr lang="en-US" dirty="0" err="1"/>
              <a:t>được</a:t>
            </a:r>
            <a:r>
              <a:rPr lang="en-US" dirty="0"/>
              <a:t> </a:t>
            </a:r>
            <a:r>
              <a:rPr lang="en-US" dirty="0" err="1"/>
              <a:t>tha</a:t>
            </a:r>
            <a:r>
              <a:rPr lang="en-US" dirty="0"/>
              <a:t> </a:t>
            </a:r>
            <a:r>
              <a:rPr lang="en-US" dirty="0" err="1"/>
              <a:t>thứ</a:t>
            </a:r>
            <a:r>
              <a:rPr lang="en-US" dirty="0"/>
              <a:t>” hay </a:t>
            </a:r>
            <a:r>
              <a:rPr lang="en-US" dirty="0" err="1"/>
              <a:t>tình</a:t>
            </a:r>
            <a:r>
              <a:rPr lang="en-US" dirty="0"/>
              <a:t> </a:t>
            </a:r>
            <a:r>
              <a:rPr lang="en-US" dirty="0" err="1"/>
              <a:t>yêu</a:t>
            </a:r>
            <a:r>
              <a:rPr lang="en-US" dirty="0"/>
              <a:t> </a:t>
            </a:r>
            <a:r>
              <a:rPr lang="en-US" dirty="0" err="1"/>
              <a:t>thương</a:t>
            </a:r>
            <a:r>
              <a:rPr lang="en-US" dirty="0"/>
              <a:t> </a:t>
            </a:r>
            <a:r>
              <a:rPr lang="en-US" dirty="0" err="1"/>
              <a:t>để</a:t>
            </a:r>
            <a:r>
              <a:rPr lang="en-US" dirty="0"/>
              <a:t> </a:t>
            </a:r>
            <a:r>
              <a:rPr lang="en-US" dirty="0" err="1"/>
              <a:t>chạy</a:t>
            </a:r>
            <a:r>
              <a:rPr lang="en-US" dirty="0"/>
              <a:t> </a:t>
            </a:r>
            <a:r>
              <a:rPr lang="en-US" dirty="0" err="1"/>
              <a:t>trốn</a:t>
            </a:r>
            <a:r>
              <a:rPr lang="en-US" dirty="0"/>
              <a:t> </a:t>
            </a:r>
            <a:r>
              <a:rPr lang="en-US" dirty="0" err="1"/>
              <a:t>trách</a:t>
            </a:r>
            <a:r>
              <a:rPr lang="en-US" dirty="0"/>
              <a:t> </a:t>
            </a:r>
            <a:r>
              <a:rPr lang="en-US" dirty="0" err="1"/>
              <a:t>nhiệm</a:t>
            </a:r>
            <a:r>
              <a:rPr lang="en-US" dirty="0"/>
              <a:t>.</a:t>
            </a:r>
          </a:p>
        </p:txBody>
      </p:sp>
      <p:sp>
        <p:nvSpPr>
          <p:cNvPr id="4" name="Slide Number Placeholder 3"/>
          <p:cNvSpPr>
            <a:spLocks noGrp="1"/>
          </p:cNvSpPr>
          <p:nvPr>
            <p:ph type="sldNum" sz="quarter" idx="5"/>
          </p:nvPr>
        </p:nvSpPr>
        <p:spPr/>
        <p:txBody>
          <a:bodyPr/>
          <a:lstStyle/>
          <a:p>
            <a:fld id="{9C1D4278-6A3C-E444-99BD-705605411193}" type="slidenum">
              <a:rPr lang="en-US" smtClean="0"/>
              <a:t>10</a:t>
            </a:fld>
            <a:endParaRPr lang="en-US"/>
          </a:p>
        </p:txBody>
      </p:sp>
    </p:spTree>
    <p:extLst>
      <p:ext uri="{BB962C8B-B14F-4D97-AF65-F5344CB8AC3E}">
        <p14:creationId xmlns:p14="http://schemas.microsoft.com/office/powerpoint/2010/main" val="20344559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Tục</a:t>
            </a:r>
            <a:r>
              <a:rPr lang="en-US" dirty="0"/>
              <a:t> </a:t>
            </a:r>
            <a:r>
              <a:rPr lang="en-US" dirty="0" err="1"/>
              <a:t>kiêg</a:t>
            </a:r>
            <a:r>
              <a:rPr lang="en-US" dirty="0"/>
              <a:t> </a:t>
            </a:r>
            <a:r>
              <a:rPr lang="en-US" dirty="0" err="1"/>
              <a:t>ăn</a:t>
            </a:r>
            <a:r>
              <a:rPr lang="en-US" dirty="0"/>
              <a:t> </a:t>
            </a:r>
            <a:r>
              <a:rPr lang="en-US" dirty="0" err="1"/>
              <a:t>có</a:t>
            </a:r>
            <a:r>
              <a:rPr lang="en-US" dirty="0"/>
              <a:t> </a:t>
            </a:r>
            <a:r>
              <a:rPr lang="en-US" dirty="0" err="1"/>
              <a:t>từ</a:t>
            </a:r>
            <a:r>
              <a:rPr lang="en-US" dirty="0"/>
              <a:t> </a:t>
            </a:r>
            <a:r>
              <a:rPr lang="en-US" dirty="0" err="1"/>
              <a:t>thời</a:t>
            </a:r>
            <a:r>
              <a:rPr lang="en-US" dirty="0"/>
              <a:t> </a:t>
            </a:r>
            <a:r>
              <a:rPr lang="en-US" dirty="0" err="1"/>
              <a:t>Môi</a:t>
            </a:r>
            <a:r>
              <a:rPr lang="en-US" dirty="0"/>
              <a:t> se ,qua </a:t>
            </a:r>
            <a:r>
              <a:rPr lang="en-US" dirty="0" err="1"/>
              <a:t>thời</a:t>
            </a:r>
            <a:r>
              <a:rPr lang="en-US" dirty="0"/>
              <a:t> </a:t>
            </a:r>
            <a:r>
              <a:rPr lang="en-US" dirty="0" err="1"/>
              <a:t>các</a:t>
            </a:r>
            <a:r>
              <a:rPr lang="en-US" dirty="0"/>
              <a:t> </a:t>
            </a:r>
            <a:r>
              <a:rPr lang="en-US" dirty="0" err="1"/>
              <a:t>vua</a:t>
            </a:r>
            <a:r>
              <a:rPr lang="en-US" dirty="0"/>
              <a:t> </a:t>
            </a:r>
            <a:r>
              <a:rPr lang="en-US" dirty="0" err="1"/>
              <a:t>không</a:t>
            </a:r>
            <a:r>
              <a:rPr lang="en-US" dirty="0"/>
              <a:t> </a:t>
            </a:r>
            <a:r>
              <a:rPr lang="en-US" dirty="0" err="1"/>
              <a:t>phải</a:t>
            </a:r>
            <a:r>
              <a:rPr lang="en-US" dirty="0"/>
              <a:t> </a:t>
            </a:r>
            <a:r>
              <a:rPr lang="en-US" dirty="0" err="1"/>
              <a:t>là</a:t>
            </a:r>
            <a:r>
              <a:rPr lang="en-US" dirty="0"/>
              <a:t> </a:t>
            </a:r>
            <a:r>
              <a:rPr lang="en-US" dirty="0" err="1"/>
              <a:t>luật</a:t>
            </a:r>
            <a:r>
              <a:rPr lang="en-US" dirty="0"/>
              <a:t> </a:t>
            </a:r>
            <a:r>
              <a:rPr lang="en-US" dirty="0" err="1"/>
              <a:t>môi</a:t>
            </a:r>
            <a:r>
              <a:rPr lang="en-US" dirty="0"/>
              <a:t> se</a:t>
            </a:r>
          </a:p>
          <a:p>
            <a:r>
              <a:rPr lang="en-US" dirty="0" err="1"/>
              <a:t>Sự</a:t>
            </a:r>
            <a:r>
              <a:rPr lang="en-US" dirty="0"/>
              <a:t> </a:t>
            </a:r>
            <a:r>
              <a:rPr lang="en-US" dirty="0" err="1"/>
              <a:t>kiêng</a:t>
            </a:r>
            <a:r>
              <a:rPr lang="en-US" dirty="0"/>
              <a:t> </a:t>
            </a:r>
            <a:r>
              <a:rPr lang="en-US" dirty="0" err="1"/>
              <a:t>ăn</a:t>
            </a:r>
            <a:r>
              <a:rPr lang="en-US" dirty="0"/>
              <a:t> </a:t>
            </a:r>
            <a:r>
              <a:rPr lang="en-US" dirty="0" err="1"/>
              <a:t>từ</a:t>
            </a:r>
            <a:r>
              <a:rPr lang="en-US" dirty="0"/>
              <a:t> </a:t>
            </a:r>
            <a:r>
              <a:rPr lang="en-US" dirty="0" err="1"/>
              <a:t>bỏ</a:t>
            </a:r>
            <a:r>
              <a:rPr lang="en-US" dirty="0"/>
              <a:t> </a:t>
            </a:r>
            <a:r>
              <a:rPr lang="en-US" dirty="0" err="1"/>
              <a:t>các</a:t>
            </a:r>
            <a:r>
              <a:rPr lang="en-US" dirty="0"/>
              <a:t> </a:t>
            </a:r>
            <a:r>
              <a:rPr lang="en-US" dirty="0" err="1"/>
              <a:t>tiện</a:t>
            </a:r>
            <a:r>
              <a:rPr lang="en-US" dirty="0"/>
              <a:t> </a:t>
            </a:r>
            <a:r>
              <a:rPr lang="en-US" dirty="0" err="1"/>
              <a:t>nghi</a:t>
            </a:r>
            <a:r>
              <a:rPr lang="en-US" dirty="0"/>
              <a:t> </a:t>
            </a:r>
            <a:r>
              <a:rPr lang="en-US" dirty="0" err="1"/>
              <a:t>của</a:t>
            </a:r>
            <a:r>
              <a:rPr lang="en-US" dirty="0"/>
              <a:t> </a:t>
            </a:r>
            <a:r>
              <a:rPr lang="en-US" dirty="0" err="1"/>
              <a:t>mình</a:t>
            </a:r>
            <a:r>
              <a:rPr lang="en-US" dirty="0"/>
              <a:t>- </a:t>
            </a:r>
            <a:r>
              <a:rPr lang="en-US" dirty="0" err="1"/>
              <a:t>đãi</a:t>
            </a:r>
            <a:r>
              <a:rPr lang="en-US" dirty="0"/>
              <a:t> </a:t>
            </a:r>
            <a:r>
              <a:rPr lang="en-US" dirty="0" err="1"/>
              <a:t>thân</a:t>
            </a:r>
            <a:r>
              <a:rPr lang="en-US" dirty="0"/>
              <a:t> </a:t>
            </a:r>
            <a:r>
              <a:rPr lang="en-US" dirty="0" err="1"/>
              <a:t>thể</a:t>
            </a:r>
            <a:r>
              <a:rPr lang="en-US" dirty="0"/>
              <a:t> </a:t>
            </a:r>
            <a:r>
              <a:rPr lang="en-US" dirty="0" err="1"/>
              <a:t>cách</a:t>
            </a:r>
            <a:r>
              <a:rPr lang="en-US" dirty="0"/>
              <a:t> </a:t>
            </a:r>
            <a:r>
              <a:rPr lang="en-US" dirty="0" err="1"/>
              <a:t>nghiêm</a:t>
            </a:r>
            <a:r>
              <a:rPr lang="en-US" dirty="0"/>
              <a:t> </a:t>
            </a:r>
            <a:r>
              <a:rPr lang="en-US" dirty="0" err="1"/>
              <a:t>khắc</a:t>
            </a:r>
            <a:r>
              <a:rPr lang="en-US" dirty="0"/>
              <a:t> </a:t>
            </a:r>
            <a:r>
              <a:rPr lang="en-US" dirty="0" err="1"/>
              <a:t>tập</a:t>
            </a:r>
            <a:r>
              <a:rPr lang="en-US" dirty="0"/>
              <a:t> </a:t>
            </a:r>
            <a:r>
              <a:rPr lang="en-US" dirty="0" err="1"/>
              <a:t>trung</a:t>
            </a:r>
            <a:r>
              <a:rPr lang="en-US" dirty="0"/>
              <a:t> </a:t>
            </a:r>
            <a:r>
              <a:rPr lang="en-US" dirty="0" err="1"/>
              <a:t>vào</a:t>
            </a:r>
            <a:r>
              <a:rPr lang="en-US" dirty="0"/>
              <a:t> </a:t>
            </a:r>
            <a:r>
              <a:rPr lang="en-US" dirty="0" err="1"/>
              <a:t>Chúa</a:t>
            </a:r>
            <a:r>
              <a:rPr lang="en-US" dirty="0"/>
              <a:t>.</a:t>
            </a:r>
          </a:p>
          <a:p>
            <a:r>
              <a:rPr lang="en-US" dirty="0" err="1"/>
              <a:t>Người</a:t>
            </a:r>
            <a:r>
              <a:rPr lang="en-US" dirty="0"/>
              <a:t> </a:t>
            </a:r>
            <a:r>
              <a:rPr lang="en-US" dirty="0" err="1"/>
              <a:t>Pha</a:t>
            </a:r>
            <a:r>
              <a:rPr lang="en-US" dirty="0"/>
              <a:t> </a:t>
            </a:r>
            <a:r>
              <a:rPr lang="en-US" dirty="0" err="1"/>
              <a:t>ri</a:t>
            </a:r>
            <a:r>
              <a:rPr lang="en-US" dirty="0"/>
              <a:t> </a:t>
            </a:r>
            <a:r>
              <a:rPr lang="en-US" dirty="0" err="1"/>
              <a:t>si</a:t>
            </a:r>
            <a:r>
              <a:rPr lang="en-US" dirty="0"/>
              <a:t> </a:t>
            </a:r>
            <a:r>
              <a:rPr lang="en-US" dirty="0" err="1"/>
              <a:t>kiêng</a:t>
            </a:r>
            <a:r>
              <a:rPr lang="en-US" dirty="0"/>
              <a:t> </a:t>
            </a:r>
            <a:r>
              <a:rPr lang="en-US" dirty="0" err="1"/>
              <a:t>ăn</a:t>
            </a:r>
            <a:r>
              <a:rPr lang="en-US" dirty="0"/>
              <a:t> </a:t>
            </a:r>
            <a:r>
              <a:rPr lang="en-US" dirty="0" err="1"/>
              <a:t>tuần</a:t>
            </a:r>
            <a:r>
              <a:rPr lang="en-US" dirty="0"/>
              <a:t> 2 </a:t>
            </a:r>
            <a:r>
              <a:rPr lang="en-US" dirty="0" err="1"/>
              <a:t>lần</a:t>
            </a:r>
            <a:r>
              <a:rPr lang="en-US" dirty="0"/>
              <a:t>. </a:t>
            </a:r>
            <a:r>
              <a:rPr lang="en-US" dirty="0" err="1"/>
              <a:t>Họ</a:t>
            </a:r>
            <a:r>
              <a:rPr lang="en-US" dirty="0"/>
              <a:t> </a:t>
            </a:r>
            <a:r>
              <a:rPr lang="en-US" dirty="0" err="1"/>
              <a:t>là</a:t>
            </a:r>
            <a:r>
              <a:rPr lang="en-US" dirty="0"/>
              <a:t> </a:t>
            </a:r>
            <a:r>
              <a:rPr lang="en-US" dirty="0" err="1"/>
              <a:t>một</a:t>
            </a:r>
            <a:r>
              <a:rPr lang="en-US" dirty="0"/>
              <a:t> </a:t>
            </a:r>
            <a:r>
              <a:rPr lang="en-US" dirty="0" err="1"/>
              <a:t>giai</a:t>
            </a:r>
            <a:r>
              <a:rPr lang="en-US" dirty="0"/>
              <a:t> </a:t>
            </a:r>
            <a:r>
              <a:rPr lang="en-US" dirty="0" err="1"/>
              <a:t>cấp</a:t>
            </a:r>
            <a:r>
              <a:rPr lang="en-US" dirty="0"/>
              <a:t> </a:t>
            </a:r>
            <a:r>
              <a:rPr lang="en-US" dirty="0" err="1"/>
              <a:t>mới</a:t>
            </a:r>
            <a:r>
              <a:rPr lang="en-US" dirty="0"/>
              <a:t> </a:t>
            </a:r>
            <a:r>
              <a:rPr lang="en-US" dirty="0" err="1"/>
              <a:t>trong</a:t>
            </a:r>
            <a:r>
              <a:rPr lang="en-US" dirty="0"/>
              <a:t> </a:t>
            </a:r>
            <a:r>
              <a:rPr lang="en-US" dirty="0" err="1"/>
              <a:t>tôn</a:t>
            </a:r>
            <a:r>
              <a:rPr lang="en-US" dirty="0"/>
              <a:t> </a:t>
            </a:r>
            <a:r>
              <a:rPr lang="en-US" dirty="0" err="1"/>
              <a:t>giáo</a:t>
            </a:r>
            <a:r>
              <a:rPr lang="en-US" dirty="0"/>
              <a:t> </a:t>
            </a:r>
            <a:r>
              <a:rPr lang="en-US" dirty="0" err="1"/>
              <a:t>tự</a:t>
            </a:r>
            <a:r>
              <a:rPr lang="en-US" dirty="0"/>
              <a:t> </a:t>
            </a:r>
            <a:r>
              <a:rPr lang="en-US" dirty="0" err="1"/>
              <a:t>cho</a:t>
            </a:r>
            <a:r>
              <a:rPr lang="en-US" dirty="0"/>
              <a:t> </a:t>
            </a:r>
            <a:r>
              <a:rPr lang="en-US" dirty="0" err="1"/>
              <a:t>mình</a:t>
            </a:r>
            <a:r>
              <a:rPr lang="en-US" dirty="0"/>
              <a:t> </a:t>
            </a:r>
            <a:r>
              <a:rPr lang="en-US" dirty="0" err="1"/>
              <a:t>thiêng</a:t>
            </a:r>
            <a:r>
              <a:rPr lang="en-US" dirty="0"/>
              <a:t> </a:t>
            </a:r>
            <a:r>
              <a:rPr lang="en-US" dirty="0" err="1"/>
              <a:t>liêng</a:t>
            </a:r>
            <a:r>
              <a:rPr lang="en-US" dirty="0"/>
              <a:t> </a:t>
            </a:r>
            <a:r>
              <a:rPr lang="en-US" dirty="0" err="1"/>
              <a:t>hơn</a:t>
            </a:r>
            <a:r>
              <a:rPr lang="en-US" dirty="0"/>
              <a:t> </a:t>
            </a:r>
            <a:r>
              <a:rPr lang="en-US" dirty="0" err="1"/>
              <a:t>người</a:t>
            </a:r>
            <a:r>
              <a:rPr lang="en-US" dirty="0"/>
              <a:t> </a:t>
            </a:r>
            <a:r>
              <a:rPr lang="en-US" dirty="0" err="1"/>
              <a:t>khác</a:t>
            </a:r>
            <a:r>
              <a:rPr lang="en-US" dirty="0"/>
              <a:t>.</a:t>
            </a:r>
          </a:p>
          <a:p>
            <a:r>
              <a:rPr lang="en-US" dirty="0" err="1"/>
              <a:t>Tục</a:t>
            </a:r>
            <a:r>
              <a:rPr lang="en-US" dirty="0"/>
              <a:t> </a:t>
            </a:r>
            <a:r>
              <a:rPr lang="en-US" dirty="0" err="1"/>
              <a:t>kiêng</a:t>
            </a:r>
            <a:r>
              <a:rPr lang="en-US" dirty="0"/>
              <a:t> </a:t>
            </a:r>
            <a:r>
              <a:rPr lang="en-US" dirty="0" err="1"/>
              <a:t>ăn</a:t>
            </a:r>
            <a:r>
              <a:rPr lang="en-US" dirty="0"/>
              <a:t> </a:t>
            </a:r>
            <a:r>
              <a:rPr lang="en-US" dirty="0" err="1"/>
              <a:t>mạnh</a:t>
            </a:r>
            <a:r>
              <a:rPr lang="en-US" dirty="0"/>
              <a:t> </a:t>
            </a:r>
            <a:r>
              <a:rPr lang="en-US" dirty="0" err="1"/>
              <a:t>trong</a:t>
            </a:r>
            <a:r>
              <a:rPr lang="en-US" dirty="0"/>
              <a:t> </a:t>
            </a:r>
            <a:r>
              <a:rPr lang="en-US" dirty="0" err="1"/>
              <a:t>thời</a:t>
            </a:r>
            <a:r>
              <a:rPr lang="en-US" dirty="0"/>
              <a:t> </a:t>
            </a:r>
            <a:r>
              <a:rPr lang="en-US" dirty="0" err="1"/>
              <a:t>phu</a:t>
            </a:r>
            <a:r>
              <a:rPr lang="en-US" dirty="0"/>
              <a:t> </a:t>
            </a:r>
            <a:r>
              <a:rPr lang="en-US" dirty="0" err="1"/>
              <a:t>tù</a:t>
            </a:r>
            <a:r>
              <a:rPr lang="en-US" dirty="0"/>
              <a:t> (</a:t>
            </a:r>
            <a:r>
              <a:rPr lang="en-US" dirty="0" err="1"/>
              <a:t>Xa</a:t>
            </a:r>
            <a:r>
              <a:rPr lang="en-US" dirty="0"/>
              <a:t>-cha-</a:t>
            </a:r>
            <a:r>
              <a:rPr lang="en-US" dirty="0" err="1"/>
              <a:t>ri</a:t>
            </a:r>
            <a:r>
              <a:rPr lang="en-US" dirty="0"/>
              <a:t> 8:19)</a:t>
            </a:r>
          </a:p>
          <a:p>
            <a:endParaRPr lang="en-US" dirty="0"/>
          </a:p>
        </p:txBody>
      </p:sp>
      <p:sp>
        <p:nvSpPr>
          <p:cNvPr id="4" name="Slide Number Placeholder 3"/>
          <p:cNvSpPr>
            <a:spLocks noGrp="1"/>
          </p:cNvSpPr>
          <p:nvPr>
            <p:ph type="sldNum" sz="quarter" idx="5"/>
          </p:nvPr>
        </p:nvSpPr>
        <p:spPr/>
        <p:txBody>
          <a:bodyPr/>
          <a:lstStyle/>
          <a:p>
            <a:fld id="{9C1D4278-6A3C-E444-99BD-705605411193}" type="slidenum">
              <a:rPr lang="en-US" smtClean="0"/>
              <a:t>11</a:t>
            </a:fld>
            <a:endParaRPr lang="en-US"/>
          </a:p>
        </p:txBody>
      </p:sp>
    </p:spTree>
    <p:extLst>
      <p:ext uri="{BB962C8B-B14F-4D97-AF65-F5344CB8AC3E}">
        <p14:creationId xmlns:p14="http://schemas.microsoft.com/office/powerpoint/2010/main" val="24072235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Nhiều</a:t>
            </a:r>
            <a:r>
              <a:rPr lang="en-US" dirty="0"/>
              <a:t> </a:t>
            </a:r>
            <a:r>
              <a:rPr lang="en-US" dirty="0" err="1"/>
              <a:t>người</a:t>
            </a:r>
            <a:r>
              <a:rPr lang="en-US" dirty="0"/>
              <a:t> </a:t>
            </a:r>
            <a:r>
              <a:rPr lang="en-US" dirty="0" err="1"/>
              <a:t>tín</a:t>
            </a:r>
            <a:r>
              <a:rPr lang="en-US" dirty="0"/>
              <a:t> </a:t>
            </a:r>
            <a:r>
              <a:rPr lang="en-US" dirty="0" err="1"/>
              <a:t>đồ</a:t>
            </a:r>
            <a:r>
              <a:rPr lang="en-US" dirty="0"/>
              <a:t> </a:t>
            </a:r>
            <a:r>
              <a:rPr lang="en-US" dirty="0" err="1"/>
              <a:t>lâu</a:t>
            </a:r>
            <a:r>
              <a:rPr lang="en-US" dirty="0"/>
              <a:t> </a:t>
            </a:r>
            <a:r>
              <a:rPr lang="en-US" dirty="0" err="1"/>
              <a:t>năm</a:t>
            </a:r>
            <a:r>
              <a:rPr lang="en-US" dirty="0"/>
              <a:t> hay </a:t>
            </a:r>
            <a:r>
              <a:rPr lang="en-US" dirty="0" err="1"/>
              <a:t>xem</a:t>
            </a:r>
            <a:r>
              <a:rPr lang="en-US" dirty="0"/>
              <a:t> </a:t>
            </a:r>
            <a:r>
              <a:rPr lang="en-US" dirty="0" err="1"/>
              <a:t>thường</a:t>
            </a:r>
            <a:r>
              <a:rPr lang="en-US" dirty="0"/>
              <a:t> </a:t>
            </a:r>
            <a:r>
              <a:rPr lang="en-US" dirty="0" err="1"/>
              <a:t>người</a:t>
            </a:r>
            <a:r>
              <a:rPr lang="en-US" dirty="0"/>
              <a:t> </a:t>
            </a:r>
            <a:r>
              <a:rPr lang="en-US" dirty="0" err="1"/>
              <a:t>mới</a:t>
            </a:r>
            <a:r>
              <a:rPr lang="en-US" dirty="0"/>
              <a:t> tin, </a:t>
            </a:r>
            <a:r>
              <a:rPr lang="en-US" dirty="0" err="1"/>
              <a:t>tự</a:t>
            </a:r>
            <a:r>
              <a:rPr lang="en-US" dirty="0"/>
              <a:t> </a:t>
            </a:r>
            <a:r>
              <a:rPr lang="en-US" dirty="0" err="1"/>
              <a:t>cho</a:t>
            </a:r>
            <a:r>
              <a:rPr lang="en-US" dirty="0"/>
              <a:t> </a:t>
            </a:r>
            <a:r>
              <a:rPr lang="en-US" dirty="0" err="1"/>
              <a:t>mình</a:t>
            </a:r>
            <a:r>
              <a:rPr lang="en-US" dirty="0"/>
              <a:t> </a:t>
            </a:r>
            <a:r>
              <a:rPr lang="en-US" dirty="0" err="1"/>
              <a:t>là</a:t>
            </a:r>
            <a:r>
              <a:rPr lang="en-US" dirty="0"/>
              <a:t> </a:t>
            </a:r>
            <a:r>
              <a:rPr lang="en-US" dirty="0" err="1"/>
              <a:t>lâu</a:t>
            </a:r>
            <a:r>
              <a:rPr lang="en-US" dirty="0"/>
              <a:t> </a:t>
            </a:r>
            <a:r>
              <a:rPr lang="en-US" dirty="0" err="1"/>
              <a:t>năm</a:t>
            </a:r>
            <a:r>
              <a:rPr lang="en-US" dirty="0"/>
              <a:t>, </a:t>
            </a:r>
            <a:r>
              <a:rPr lang="en-US" dirty="0" err="1"/>
              <a:t>giữ</a:t>
            </a:r>
            <a:r>
              <a:rPr lang="en-US" dirty="0"/>
              <a:t> </a:t>
            </a:r>
            <a:r>
              <a:rPr lang="en-US" dirty="0" err="1"/>
              <a:t>đạo</a:t>
            </a:r>
            <a:r>
              <a:rPr lang="en-US" dirty="0"/>
              <a:t>, </a:t>
            </a:r>
            <a:r>
              <a:rPr lang="en-US" dirty="0" err="1"/>
              <a:t>biết</a:t>
            </a:r>
            <a:r>
              <a:rPr lang="en-US" dirty="0"/>
              <a:t> KT </a:t>
            </a:r>
            <a:r>
              <a:rPr lang="en-US" dirty="0" err="1"/>
              <a:t>nhiều</a:t>
            </a:r>
            <a:r>
              <a:rPr lang="en-US" dirty="0"/>
              <a:t>, </a:t>
            </a:r>
            <a:r>
              <a:rPr lang="en-US" dirty="0" err="1"/>
              <a:t>hát</a:t>
            </a:r>
            <a:r>
              <a:rPr lang="en-US" dirty="0"/>
              <a:t> hay </a:t>
            </a:r>
            <a:r>
              <a:rPr lang="en-US" dirty="0" err="1"/>
              <a:t>và</a:t>
            </a:r>
            <a:r>
              <a:rPr lang="en-US" dirty="0"/>
              <a:t> </a:t>
            </a:r>
            <a:r>
              <a:rPr lang="en-US" dirty="0" err="1"/>
              <a:t>tự</a:t>
            </a:r>
            <a:r>
              <a:rPr lang="en-US" dirty="0"/>
              <a:t> </a:t>
            </a:r>
            <a:r>
              <a:rPr lang="en-US" dirty="0" err="1"/>
              <a:t>kiêu</a:t>
            </a:r>
            <a:r>
              <a:rPr lang="en-US" dirty="0"/>
              <a:t> </a:t>
            </a:r>
            <a:r>
              <a:rPr lang="en-US" dirty="0" err="1"/>
              <a:t>hãnh</a:t>
            </a:r>
            <a:r>
              <a:rPr lang="en-US" dirty="0"/>
              <a:t> </a:t>
            </a:r>
            <a:r>
              <a:rPr lang="en-US" dirty="0" err="1"/>
              <a:t>khoe</a:t>
            </a:r>
            <a:r>
              <a:rPr lang="en-US" dirty="0"/>
              <a:t> </a:t>
            </a:r>
            <a:r>
              <a:rPr lang="en-US" dirty="0" err="1"/>
              <a:t>khoang</a:t>
            </a:r>
            <a:r>
              <a:rPr lang="en-US" dirty="0"/>
              <a:t>. </a:t>
            </a:r>
          </a:p>
          <a:p>
            <a:r>
              <a:rPr lang="en-US" dirty="0" err="1"/>
              <a:t>Không</a:t>
            </a:r>
            <a:r>
              <a:rPr lang="en-US" dirty="0"/>
              <a:t> </a:t>
            </a:r>
            <a:r>
              <a:rPr lang="en-US" dirty="0" err="1"/>
              <a:t>thấy</a:t>
            </a:r>
            <a:r>
              <a:rPr lang="en-US" dirty="0"/>
              <a:t> </a:t>
            </a:r>
            <a:r>
              <a:rPr lang="en-US" dirty="0" err="1"/>
              <a:t>Chúa</a:t>
            </a:r>
            <a:r>
              <a:rPr lang="en-US" dirty="0"/>
              <a:t> </a:t>
            </a:r>
            <a:r>
              <a:rPr lang="en-US" dirty="0" err="1"/>
              <a:t>nói</a:t>
            </a:r>
            <a:r>
              <a:rPr lang="en-US" dirty="0"/>
              <a:t> </a:t>
            </a:r>
            <a:r>
              <a:rPr lang="en-US" dirty="0" err="1"/>
              <a:t>người</a:t>
            </a:r>
            <a:r>
              <a:rPr lang="en-US" dirty="0"/>
              <a:t> </a:t>
            </a:r>
            <a:r>
              <a:rPr lang="en-US" dirty="0" err="1"/>
              <a:t>Pha</a:t>
            </a:r>
            <a:r>
              <a:rPr lang="en-US" dirty="0"/>
              <a:t> </a:t>
            </a:r>
            <a:r>
              <a:rPr lang="en-US" dirty="0" err="1"/>
              <a:t>ri</a:t>
            </a:r>
            <a:r>
              <a:rPr lang="en-US" dirty="0"/>
              <a:t> </a:t>
            </a:r>
            <a:r>
              <a:rPr lang="en-US" dirty="0" err="1"/>
              <a:t>si</a:t>
            </a:r>
            <a:r>
              <a:rPr lang="en-US" dirty="0"/>
              <a:t> </a:t>
            </a:r>
            <a:r>
              <a:rPr lang="en-US" dirty="0" err="1"/>
              <a:t>kiêng</a:t>
            </a:r>
            <a:r>
              <a:rPr lang="en-US" dirty="0"/>
              <a:t> </a:t>
            </a:r>
            <a:r>
              <a:rPr lang="en-US" dirty="0" err="1"/>
              <a:t>ăn</a:t>
            </a:r>
            <a:r>
              <a:rPr lang="en-US" dirty="0"/>
              <a:t> </a:t>
            </a:r>
            <a:r>
              <a:rPr lang="en-US" dirty="0" err="1"/>
              <a:t>đi</a:t>
            </a:r>
            <a:r>
              <a:rPr lang="en-US" dirty="0"/>
              <a:t> </a:t>
            </a:r>
            <a:r>
              <a:rPr lang="en-US" dirty="0" err="1"/>
              <a:t>đôi</a:t>
            </a:r>
            <a:r>
              <a:rPr lang="en-US" dirty="0"/>
              <a:t> </a:t>
            </a:r>
            <a:r>
              <a:rPr lang="en-US" dirty="0" err="1"/>
              <a:t>với</a:t>
            </a:r>
            <a:r>
              <a:rPr lang="en-US" dirty="0"/>
              <a:t> </a:t>
            </a:r>
            <a:r>
              <a:rPr lang="en-US" dirty="0" err="1"/>
              <a:t>sự</a:t>
            </a:r>
            <a:r>
              <a:rPr lang="en-US" dirty="0"/>
              <a:t> </a:t>
            </a:r>
            <a:r>
              <a:rPr lang="en-US" dirty="0" err="1"/>
              <a:t>cầu</a:t>
            </a:r>
            <a:r>
              <a:rPr lang="en-US" dirty="0"/>
              <a:t> </a:t>
            </a:r>
            <a:r>
              <a:rPr lang="en-US" dirty="0" err="1"/>
              <a:t>nguyện</a:t>
            </a:r>
            <a:endParaRPr lang="en-US" dirty="0"/>
          </a:p>
        </p:txBody>
      </p:sp>
      <p:sp>
        <p:nvSpPr>
          <p:cNvPr id="4" name="Slide Number Placeholder 3"/>
          <p:cNvSpPr>
            <a:spLocks noGrp="1"/>
          </p:cNvSpPr>
          <p:nvPr>
            <p:ph type="sldNum" sz="quarter" idx="5"/>
          </p:nvPr>
        </p:nvSpPr>
        <p:spPr/>
        <p:txBody>
          <a:bodyPr/>
          <a:lstStyle/>
          <a:p>
            <a:fld id="{9C1D4278-6A3C-E444-99BD-705605411193}" type="slidenum">
              <a:rPr lang="en-US" smtClean="0"/>
              <a:t>12</a:t>
            </a:fld>
            <a:endParaRPr lang="en-US"/>
          </a:p>
        </p:txBody>
      </p:sp>
    </p:spTree>
    <p:extLst>
      <p:ext uri="{BB962C8B-B14F-4D97-AF65-F5344CB8AC3E}">
        <p14:creationId xmlns:p14="http://schemas.microsoft.com/office/powerpoint/2010/main" val="2016335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342FE-E00B-4FAF-8F73-F722060EBA12}"/>
              </a:ext>
            </a:extLst>
          </p:cNvPr>
          <p:cNvSpPr>
            <a:spLocks noGrp="1"/>
          </p:cNvSpPr>
          <p:nvPr>
            <p:ph type="ctrTitle"/>
          </p:nvPr>
        </p:nvSpPr>
        <p:spPr>
          <a:xfrm>
            <a:off x="482600" y="978408"/>
            <a:ext cx="10506991" cy="2531555"/>
          </a:xfrm>
          <a:prstGeom prst="rect">
            <a:avLst/>
          </a:prstGeom>
        </p:spPr>
        <p:txBody>
          <a:bodyPr anchor="b"/>
          <a:lstStyle>
            <a:lvl1pPr algn="l">
              <a:defRPr sz="6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7C1CCE2-4461-473E-B23C-34C8CCF04B3A}"/>
              </a:ext>
            </a:extLst>
          </p:cNvPr>
          <p:cNvSpPr>
            <a:spLocks noGrp="1"/>
          </p:cNvSpPr>
          <p:nvPr>
            <p:ph type="subTitle" idx="1"/>
          </p:nvPr>
        </p:nvSpPr>
        <p:spPr>
          <a:xfrm>
            <a:off x="482600" y="3602038"/>
            <a:ext cx="10506991" cy="2277554"/>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0FAA551A-CE2F-4E35-A714-B1F04D4B4E8E}"/>
              </a:ext>
            </a:extLst>
          </p:cNvPr>
          <p:cNvSpPr>
            <a:spLocks noGrp="1"/>
          </p:cNvSpPr>
          <p:nvPr>
            <p:ph type="dt" sz="half" idx="10"/>
          </p:nvPr>
        </p:nvSpPr>
        <p:spPr/>
        <p:txBody>
          <a:bodyPr/>
          <a:lstStyle/>
          <a:p>
            <a:fld id="{81B8F32D-D8B6-4B9E-9CBF-DCAC30B7B93D}" type="datetimeFigureOut">
              <a:rPr lang="en-US" smtClean="0"/>
              <a:t>1/13/22</a:t>
            </a:fld>
            <a:endParaRPr lang="en-US"/>
          </a:p>
        </p:txBody>
      </p:sp>
      <p:sp>
        <p:nvSpPr>
          <p:cNvPr id="5" name="Footer Placeholder 4">
            <a:extLst>
              <a:ext uri="{FF2B5EF4-FFF2-40B4-BE49-F238E27FC236}">
                <a16:creationId xmlns:a16="http://schemas.microsoft.com/office/drawing/2014/main" id="{26B5C907-6594-4DFF-A32B-449C3BA968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376D75-E9DA-4660-AC52-51BA63FCB94D}"/>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10" name="Straight Connector 9">
            <a:extLst>
              <a:ext uri="{FF2B5EF4-FFF2-40B4-BE49-F238E27FC236}">
                <a16:creationId xmlns:a16="http://schemas.microsoft.com/office/drawing/2014/main" id="{A2EFA84C-D756-4DC7-AA46-68D776F37FA4}"/>
              </a:ext>
              <a:ext uri="{C183D7F6-B498-43B3-948B-1728B52AA6E4}">
                <adec:decorative xmlns:adec="http://schemas.microsoft.com/office/drawing/2017/decorative" val="1"/>
              </a:ext>
            </a:extLst>
          </p:cNvPr>
          <p:cNvCxnSpPr>
            <a:cxnSpLocks/>
          </p:cNvCxnSpPr>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48318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1999A10-4355-4A13-B008-196B21ABEEAF}"/>
              </a:ext>
              <a:ext uri="{C183D7F6-B498-43B3-948B-1728B52AA6E4}">
                <adec:decorative xmlns:adec="http://schemas.microsoft.com/office/drawing/2017/decorative" val="1"/>
              </a:ext>
            </a:extLst>
          </p:cNvPr>
          <p:cNvSpPr/>
          <p:nvPr/>
        </p:nvSpPr>
        <p:spPr>
          <a:xfrm>
            <a:off x="482600" y="483576"/>
            <a:ext cx="11147071" cy="2434825"/>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F36D448-AFEA-4483-B0E4-002840525CDD}"/>
              </a:ext>
            </a:extLst>
          </p:cNvPr>
          <p:cNvSpPr>
            <a:spLocks noGrp="1"/>
          </p:cNvSpPr>
          <p:nvPr>
            <p:ph type="title"/>
          </p:nvPr>
        </p:nvSpPr>
        <p:spPr>
          <a:xfrm>
            <a:off x="482600" y="978408"/>
            <a:ext cx="10506991" cy="1755263"/>
          </a:xfrm>
          <a:prstGeom prst="rect">
            <a:avLst/>
          </a:prstGeom>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CF216234-4516-4303-8F60-A8127D89A5E5}"/>
              </a:ext>
            </a:extLst>
          </p:cNvPr>
          <p:cNvSpPr>
            <a:spLocks noGrp="1"/>
          </p:cNvSpPr>
          <p:nvPr>
            <p:ph type="body" orient="vert" idx="1"/>
          </p:nvPr>
        </p:nvSpPr>
        <p:spPr>
          <a:xfrm>
            <a:off x="484192" y="3103131"/>
            <a:ext cx="10506991" cy="309294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46B5D50-A474-462B-A807-DF186B1C2F48}"/>
              </a:ext>
            </a:extLst>
          </p:cNvPr>
          <p:cNvSpPr>
            <a:spLocks noGrp="1"/>
          </p:cNvSpPr>
          <p:nvPr>
            <p:ph type="dt" sz="half" idx="10"/>
          </p:nvPr>
        </p:nvSpPr>
        <p:spPr/>
        <p:txBody>
          <a:bodyPr/>
          <a:lstStyle/>
          <a:p>
            <a:fld id="{81B8F32D-D8B6-4B9E-9CBF-DCAC30B7B93D}" type="datetimeFigureOut">
              <a:rPr lang="en-US" smtClean="0"/>
              <a:t>1/13/22</a:t>
            </a:fld>
            <a:endParaRPr lang="en-US"/>
          </a:p>
        </p:txBody>
      </p:sp>
      <p:sp>
        <p:nvSpPr>
          <p:cNvPr id="5" name="Footer Placeholder 4">
            <a:extLst>
              <a:ext uri="{FF2B5EF4-FFF2-40B4-BE49-F238E27FC236}">
                <a16:creationId xmlns:a16="http://schemas.microsoft.com/office/drawing/2014/main" id="{F8BF1DAF-2E2D-46ED-AA3E-3D2FE40399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2FC771-EB13-4EB5-A0A2-3968C6ABBD4E}"/>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8" name="Straight Connector 7">
            <a:extLst>
              <a:ext uri="{FF2B5EF4-FFF2-40B4-BE49-F238E27FC236}">
                <a16:creationId xmlns:a16="http://schemas.microsoft.com/office/drawing/2014/main" id="{B3B596B8-8230-4695-8D76-F06AFA8156C3}"/>
              </a:ext>
              <a:ext uri="{C183D7F6-B498-43B3-948B-1728B52AA6E4}">
                <adec:decorative xmlns:adec="http://schemas.microsoft.com/office/drawing/2017/decorative" val="1"/>
              </a:ext>
            </a:extLst>
          </p:cNvPr>
          <p:cNvCxnSpPr>
            <a:cxnSpLocks/>
          </p:cNvCxnSpPr>
          <p:nvPr/>
        </p:nvCxnSpPr>
        <p:spPr>
          <a:xfrm>
            <a:off x="482600" y="2918401"/>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C53EBF93-5FD9-4F4E-8485-7B937145CD08}"/>
              </a:ext>
              <a:ext uri="{C183D7F6-B498-43B3-948B-1728B52AA6E4}">
                <adec:decorative xmlns:adec="http://schemas.microsoft.com/office/drawing/2017/decorative" val="1"/>
              </a:ext>
            </a:extLst>
          </p:cNvPr>
          <p:cNvCxnSpPr>
            <a:cxnSpLocks/>
          </p:cNvCxnSpPr>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331157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6B4D06-C7C6-4949-8EB2-F03ED999A2BB}"/>
              </a:ext>
            </a:extLst>
          </p:cNvPr>
          <p:cNvSpPr>
            <a:spLocks noGrp="1"/>
          </p:cNvSpPr>
          <p:nvPr>
            <p:ph type="title" orient="vert"/>
          </p:nvPr>
        </p:nvSpPr>
        <p:spPr>
          <a:xfrm>
            <a:off x="8041710" y="978408"/>
            <a:ext cx="2947881" cy="5124777"/>
          </a:xfrm>
          <a:prstGeom prst="rect">
            <a:avLst/>
          </a:prstGeo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C921B9D-8C11-4176-AF22-89F972E21284}"/>
              </a:ext>
            </a:extLst>
          </p:cNvPr>
          <p:cNvSpPr>
            <a:spLocks noGrp="1"/>
          </p:cNvSpPr>
          <p:nvPr>
            <p:ph type="body" orient="vert" idx="1"/>
          </p:nvPr>
        </p:nvSpPr>
        <p:spPr>
          <a:xfrm>
            <a:off x="484632" y="978408"/>
            <a:ext cx="7256453" cy="51247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AFA9E1C-8E18-4A35-9BD8-427B1D14BB8E}"/>
              </a:ext>
            </a:extLst>
          </p:cNvPr>
          <p:cNvSpPr>
            <a:spLocks noGrp="1"/>
          </p:cNvSpPr>
          <p:nvPr>
            <p:ph type="dt" sz="half" idx="10"/>
          </p:nvPr>
        </p:nvSpPr>
        <p:spPr/>
        <p:txBody>
          <a:bodyPr/>
          <a:lstStyle/>
          <a:p>
            <a:fld id="{81B8F32D-D8B6-4B9E-9CBF-DCAC30B7B93D}" type="datetimeFigureOut">
              <a:rPr lang="en-US" smtClean="0"/>
              <a:t>1/13/22</a:t>
            </a:fld>
            <a:endParaRPr lang="en-US"/>
          </a:p>
        </p:txBody>
      </p:sp>
      <p:sp>
        <p:nvSpPr>
          <p:cNvPr id="5" name="Footer Placeholder 4">
            <a:extLst>
              <a:ext uri="{FF2B5EF4-FFF2-40B4-BE49-F238E27FC236}">
                <a16:creationId xmlns:a16="http://schemas.microsoft.com/office/drawing/2014/main" id="{2E116CDB-7BB6-4DD2-A626-6DA8E569F2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D0403B-439E-449F-83B1-799EEC239A20}"/>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963294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43735-A77F-440D-9448-6AE7C204D377}"/>
              </a:ext>
            </a:extLst>
          </p:cNvPr>
          <p:cNvSpPr>
            <a:spLocks noGrp="1"/>
          </p:cNvSpPr>
          <p:nvPr>
            <p:ph type="title"/>
          </p:nvPr>
        </p:nvSpPr>
        <p:spPr>
          <a:xfrm>
            <a:off x="482600" y="978408"/>
            <a:ext cx="10634472" cy="2157984"/>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276C6EE-D55E-454B-B28C-EC73D1DB4A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2A2905-6D2E-4319-9521-61452AB8F996}"/>
              </a:ext>
            </a:extLst>
          </p:cNvPr>
          <p:cNvSpPr>
            <a:spLocks noGrp="1"/>
          </p:cNvSpPr>
          <p:nvPr>
            <p:ph type="dt" sz="half" idx="10"/>
          </p:nvPr>
        </p:nvSpPr>
        <p:spPr/>
        <p:txBody>
          <a:bodyPr/>
          <a:lstStyle/>
          <a:p>
            <a:fld id="{81B8F32D-D8B6-4B9E-9CBF-DCAC30B7B93D}" type="datetimeFigureOut">
              <a:rPr lang="en-US" smtClean="0"/>
              <a:t>1/13/22</a:t>
            </a:fld>
            <a:endParaRPr lang="en-US"/>
          </a:p>
        </p:txBody>
      </p:sp>
      <p:sp>
        <p:nvSpPr>
          <p:cNvPr id="5" name="Footer Placeholder 4">
            <a:extLst>
              <a:ext uri="{FF2B5EF4-FFF2-40B4-BE49-F238E27FC236}">
                <a16:creationId xmlns:a16="http://schemas.microsoft.com/office/drawing/2014/main" id="{6DAC7550-84E8-49D3-B419-6F5F327DAD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AD2C6B-EA5D-4D97-BC84-6C860D536360}"/>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1580836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61B299E6-11CC-4181-86C3-528A13F1F556}"/>
              </a:ext>
              <a:ext uri="{C183D7F6-B498-43B3-948B-1728B52AA6E4}">
                <adec:decorative xmlns:adec="http://schemas.microsoft.com/office/drawing/2017/decorative" val="1"/>
              </a:ext>
            </a:extLst>
          </p:cNvPr>
          <p:cNvSpPr/>
          <p:nvPr/>
        </p:nvSpPr>
        <p:spPr>
          <a:xfrm>
            <a:off x="481007" y="3922232"/>
            <a:ext cx="11147071" cy="2434825"/>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803473-0A64-4F9F-833B-8D64E39019B1}"/>
              </a:ext>
            </a:extLst>
          </p:cNvPr>
          <p:cNvSpPr>
            <a:spLocks noGrp="1"/>
          </p:cNvSpPr>
          <p:nvPr>
            <p:ph type="title"/>
          </p:nvPr>
        </p:nvSpPr>
        <p:spPr>
          <a:xfrm>
            <a:off x="482600" y="978409"/>
            <a:ext cx="10515600" cy="2716769"/>
          </a:xfrm>
          <a:prstGeom prst="rect">
            <a:avLst/>
          </a:prstGeo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6873736-B424-40F2-B562-6DC10E5EDE4F}"/>
              </a:ext>
            </a:extLst>
          </p:cNvPr>
          <p:cNvSpPr>
            <a:spLocks noGrp="1"/>
          </p:cNvSpPr>
          <p:nvPr>
            <p:ph type="body" idx="1"/>
          </p:nvPr>
        </p:nvSpPr>
        <p:spPr>
          <a:xfrm>
            <a:off x="482600" y="4171445"/>
            <a:ext cx="10515600" cy="1918205"/>
          </a:xfrm>
        </p:spPr>
        <p:txBody>
          <a:bodyPr>
            <a:normAutofit/>
          </a:bodyPr>
          <a:lstStyle>
            <a:lvl1pPr marL="0" indent="0">
              <a:buNone/>
              <a:defRPr lang="en-US" sz="2400" i="1" kern="1200" dirty="0" smtClean="0">
                <a:solidFill>
                  <a:schemeClr val="tx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marL="0" lvl="0" indent="0" algn="l" defTabSz="914400" rtl="0" eaLnBrk="1" latinLnBrk="0" hangingPunct="1">
              <a:lnSpc>
                <a:spcPct val="110000"/>
              </a:lnSpc>
              <a:spcBef>
                <a:spcPts val="1000"/>
              </a:spcBef>
              <a:buFont typeface="Arial" panose="020B0604020202020204" pitchFamily="34" charset="0"/>
              <a:buNone/>
            </a:pPr>
            <a:r>
              <a:rPr lang="en-US"/>
              <a:t>Click to edit Master text styles</a:t>
            </a:r>
          </a:p>
        </p:txBody>
      </p:sp>
      <p:sp>
        <p:nvSpPr>
          <p:cNvPr id="4" name="Date Placeholder 3">
            <a:extLst>
              <a:ext uri="{FF2B5EF4-FFF2-40B4-BE49-F238E27FC236}">
                <a16:creationId xmlns:a16="http://schemas.microsoft.com/office/drawing/2014/main" id="{74348851-37C0-478D-B722-D76C817DC49D}"/>
              </a:ext>
            </a:extLst>
          </p:cNvPr>
          <p:cNvSpPr>
            <a:spLocks noGrp="1"/>
          </p:cNvSpPr>
          <p:nvPr>
            <p:ph type="dt" sz="half" idx="10"/>
          </p:nvPr>
        </p:nvSpPr>
        <p:spPr/>
        <p:txBody>
          <a:bodyPr/>
          <a:lstStyle/>
          <a:p>
            <a:fld id="{81B8F32D-D8B6-4B9E-9CBF-DCAC30B7B93D}" type="datetimeFigureOut">
              <a:rPr lang="en-US" smtClean="0"/>
              <a:t>1/13/22</a:t>
            </a:fld>
            <a:endParaRPr lang="en-US"/>
          </a:p>
        </p:txBody>
      </p:sp>
      <p:sp>
        <p:nvSpPr>
          <p:cNvPr id="5" name="Footer Placeholder 4">
            <a:extLst>
              <a:ext uri="{FF2B5EF4-FFF2-40B4-BE49-F238E27FC236}">
                <a16:creationId xmlns:a16="http://schemas.microsoft.com/office/drawing/2014/main" id="{263E063E-66CE-4C18-91FA-D14AE052D7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A66D3D-FD62-470C-BC3C-A03771A32F60}"/>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11" name="Straight Connector 10">
            <a:extLst>
              <a:ext uri="{FF2B5EF4-FFF2-40B4-BE49-F238E27FC236}">
                <a16:creationId xmlns:a16="http://schemas.microsoft.com/office/drawing/2014/main" id="{DDFF0049-0231-4557-A707-569556F0CA83}"/>
              </a:ext>
              <a:ext uri="{C183D7F6-B498-43B3-948B-1728B52AA6E4}">
                <adec:decorative xmlns:adec="http://schemas.microsoft.com/office/drawing/2017/decorative" val="1"/>
              </a:ext>
            </a:extLst>
          </p:cNvPr>
          <p:cNvCxnSpPr>
            <a:cxnSpLocks/>
          </p:cNvCxnSpPr>
          <p:nvPr/>
        </p:nvCxnSpPr>
        <p:spPr>
          <a:xfrm>
            <a:off x="481007" y="3922232"/>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457A0DB1-87C8-4BF4-B2A2-F9CA6ED05AC4}"/>
              </a:ext>
              <a:ext uri="{C183D7F6-B498-43B3-948B-1728B52AA6E4}">
                <adec:decorative xmlns:adec="http://schemas.microsoft.com/office/drawing/2017/decorative" val="1"/>
              </a:ext>
            </a:extLst>
          </p:cNvPr>
          <p:cNvCxnSpPr>
            <a:cxnSpLocks/>
          </p:cNvCxnSpPr>
          <p:nvPr/>
        </p:nvCxnSpPr>
        <p:spPr>
          <a:xfrm>
            <a:off x="482600"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cxnSp>
        <p:nvCxnSpPr>
          <p:cNvPr id="8" name="Straight Connector 7">
            <a:extLst>
              <a:ext uri="{FF2B5EF4-FFF2-40B4-BE49-F238E27FC236}">
                <a16:creationId xmlns:a16="http://schemas.microsoft.com/office/drawing/2014/main" id="{F6C29209-8A8F-48A7-8BA2-AFADA37CBD4F}"/>
              </a:ext>
              <a:ext uri="{C183D7F6-B498-43B3-948B-1728B52AA6E4}">
                <adec:decorative xmlns:adec="http://schemas.microsoft.com/office/drawing/2017/decorative" val="1"/>
              </a:ext>
            </a:extLst>
          </p:cNvPr>
          <p:cNvCxnSpPr>
            <a:cxnSpLocks/>
          </p:cNvCxnSpPr>
          <p:nvPr/>
        </p:nvCxnSpPr>
        <p:spPr>
          <a:xfrm>
            <a:off x="481007"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139839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166BE9C-AE7C-4C39-9694-C32D6939B965}"/>
              </a:ext>
              <a:ext uri="{C183D7F6-B498-43B3-948B-1728B52AA6E4}">
                <adec:decorative xmlns:adec="http://schemas.microsoft.com/office/drawing/2017/decorative" val="1"/>
              </a:ext>
            </a:extLst>
          </p:cNvPr>
          <p:cNvSpPr/>
          <p:nvPr/>
        </p:nvSpPr>
        <p:spPr>
          <a:xfrm>
            <a:off x="481007" y="483577"/>
            <a:ext cx="11147071" cy="2434824"/>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ACC42C-303A-4BDF-990A-2B07967BC9A9}"/>
              </a:ext>
            </a:extLst>
          </p:cNvPr>
          <p:cNvSpPr>
            <a:spLocks noGrp="1"/>
          </p:cNvSpPr>
          <p:nvPr>
            <p:ph type="title"/>
          </p:nvPr>
        </p:nvSpPr>
        <p:spPr>
          <a:xfrm>
            <a:off x="482599" y="978408"/>
            <a:ext cx="11147071" cy="1755263"/>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0C55CEF-353E-4E14-83AD-ACADDC08D943}"/>
              </a:ext>
            </a:extLst>
          </p:cNvPr>
          <p:cNvSpPr>
            <a:spLocks noGrp="1"/>
          </p:cNvSpPr>
          <p:nvPr>
            <p:ph sz="half" idx="1"/>
          </p:nvPr>
        </p:nvSpPr>
        <p:spPr>
          <a:xfrm>
            <a:off x="482600" y="3103131"/>
            <a:ext cx="5418551" cy="30738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2E55ECEF-9654-4AC1-BF77-7BC602BBD434}"/>
              </a:ext>
            </a:extLst>
          </p:cNvPr>
          <p:cNvSpPr>
            <a:spLocks noGrp="1"/>
          </p:cNvSpPr>
          <p:nvPr>
            <p:ph sz="half" idx="2"/>
          </p:nvPr>
        </p:nvSpPr>
        <p:spPr>
          <a:xfrm>
            <a:off x="6211120" y="3103131"/>
            <a:ext cx="5418551" cy="30738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64922FC8-BC06-407B-A82B-DA62B33A1CD4}"/>
              </a:ext>
            </a:extLst>
          </p:cNvPr>
          <p:cNvSpPr>
            <a:spLocks noGrp="1"/>
          </p:cNvSpPr>
          <p:nvPr>
            <p:ph type="dt" sz="half" idx="10"/>
          </p:nvPr>
        </p:nvSpPr>
        <p:spPr/>
        <p:txBody>
          <a:bodyPr/>
          <a:lstStyle/>
          <a:p>
            <a:fld id="{81B8F32D-D8B6-4B9E-9CBF-DCAC30B7B93D}" type="datetimeFigureOut">
              <a:rPr lang="en-US" smtClean="0"/>
              <a:t>1/13/22</a:t>
            </a:fld>
            <a:endParaRPr lang="en-US"/>
          </a:p>
        </p:txBody>
      </p:sp>
      <p:sp>
        <p:nvSpPr>
          <p:cNvPr id="6" name="Footer Placeholder 5">
            <a:extLst>
              <a:ext uri="{FF2B5EF4-FFF2-40B4-BE49-F238E27FC236}">
                <a16:creationId xmlns:a16="http://schemas.microsoft.com/office/drawing/2014/main" id="{7915B701-4E1F-48AA-8A3C-ED5DD9151E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6BCA31-8AC7-46F5-BCAB-41D54DF83D78}"/>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9" name="Straight Connector 8">
            <a:extLst>
              <a:ext uri="{FF2B5EF4-FFF2-40B4-BE49-F238E27FC236}">
                <a16:creationId xmlns:a16="http://schemas.microsoft.com/office/drawing/2014/main" id="{21BA86D8-2A29-4A0E-AEA0-39B41C4187DE}"/>
              </a:ext>
              <a:ext uri="{C183D7F6-B498-43B3-948B-1728B52AA6E4}">
                <adec:decorative xmlns:adec="http://schemas.microsoft.com/office/drawing/2017/decorative" val="1"/>
              </a:ext>
            </a:extLst>
          </p:cNvPr>
          <p:cNvCxnSpPr>
            <a:cxnSpLocks/>
          </p:cNvCxnSpPr>
          <p:nvPr/>
        </p:nvCxnSpPr>
        <p:spPr>
          <a:xfrm>
            <a:off x="482600" y="2918401"/>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8" name="Straight Connector 7">
            <a:extLst>
              <a:ext uri="{FF2B5EF4-FFF2-40B4-BE49-F238E27FC236}">
                <a16:creationId xmlns:a16="http://schemas.microsoft.com/office/drawing/2014/main" id="{F085E13E-918A-4D04-9E84-94148D7C878E}"/>
              </a:ext>
              <a:ext uri="{C183D7F6-B498-43B3-948B-1728B52AA6E4}">
                <adec:decorative xmlns:adec="http://schemas.microsoft.com/office/drawing/2017/decorative" val="1"/>
              </a:ext>
            </a:extLst>
          </p:cNvPr>
          <p:cNvCxnSpPr>
            <a:cxnSpLocks/>
          </p:cNvCxnSpPr>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74643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5E892-D975-4DD6-8583-A14DDBE85F0C}"/>
              </a:ext>
            </a:extLst>
          </p:cNvPr>
          <p:cNvSpPr>
            <a:spLocks noGrp="1"/>
          </p:cNvSpPr>
          <p:nvPr>
            <p:ph type="title"/>
          </p:nvPr>
        </p:nvSpPr>
        <p:spPr>
          <a:xfrm>
            <a:off x="484631" y="978407"/>
            <a:ext cx="11145039" cy="1339584"/>
          </a:xfrm>
          <a:prstGeom prst="rect">
            <a:avLst/>
          </a:prstGeom>
        </p:spPr>
        <p:txBody>
          <a:bodyPr anchor="b"/>
          <a:lstStyle/>
          <a:p>
            <a:r>
              <a:rPr lang="en-US"/>
              <a:t>Click to edit Master title style</a:t>
            </a:r>
            <a:endParaRPr lang="en-US" dirty="0"/>
          </a:p>
        </p:txBody>
      </p:sp>
      <p:sp>
        <p:nvSpPr>
          <p:cNvPr id="3" name="Text Placeholder 2">
            <a:extLst>
              <a:ext uri="{FF2B5EF4-FFF2-40B4-BE49-F238E27FC236}">
                <a16:creationId xmlns:a16="http://schemas.microsoft.com/office/drawing/2014/main" id="{7F1F7700-CECC-4881-BE5C-A13CD825B73B}"/>
              </a:ext>
            </a:extLst>
          </p:cNvPr>
          <p:cNvSpPr>
            <a:spLocks noGrp="1"/>
          </p:cNvSpPr>
          <p:nvPr>
            <p:ph type="body" idx="1"/>
          </p:nvPr>
        </p:nvSpPr>
        <p:spPr>
          <a:xfrm>
            <a:off x="484632" y="2500921"/>
            <a:ext cx="5346222" cy="823912"/>
          </a:xfrm>
        </p:spPr>
        <p:txBody>
          <a:bodyPr anchor="b">
            <a:normAutofit/>
          </a:bodyPr>
          <a:lstStyle>
            <a:lvl1pPr marL="0" indent="0">
              <a:buNone/>
              <a:defRPr lang="en-US" sz="2400" b="0" i="1" kern="1200" dirty="0" smtClean="0">
                <a:solidFill>
                  <a:schemeClr val="tx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10000"/>
              </a:lnSpc>
              <a:spcBef>
                <a:spcPts val="1000"/>
              </a:spcBef>
              <a:buFont typeface="Arial" panose="020B0604020202020204" pitchFamily="34" charset="0"/>
              <a:buNone/>
            </a:pPr>
            <a:r>
              <a:rPr lang="en-US"/>
              <a:t>Click to edit Master text styles</a:t>
            </a:r>
          </a:p>
        </p:txBody>
      </p:sp>
      <p:sp>
        <p:nvSpPr>
          <p:cNvPr id="4" name="Content Placeholder 3">
            <a:extLst>
              <a:ext uri="{FF2B5EF4-FFF2-40B4-BE49-F238E27FC236}">
                <a16:creationId xmlns:a16="http://schemas.microsoft.com/office/drawing/2014/main" id="{4CA50766-520A-44C5-943E-569222B74104}"/>
              </a:ext>
            </a:extLst>
          </p:cNvPr>
          <p:cNvSpPr>
            <a:spLocks noGrp="1"/>
          </p:cNvSpPr>
          <p:nvPr>
            <p:ph sz="half" idx="2"/>
          </p:nvPr>
        </p:nvSpPr>
        <p:spPr>
          <a:xfrm>
            <a:off x="484632" y="3428999"/>
            <a:ext cx="5346222" cy="2760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72F7E42-976A-4239-8006-D68538D4B71F}"/>
              </a:ext>
            </a:extLst>
          </p:cNvPr>
          <p:cNvSpPr>
            <a:spLocks noGrp="1"/>
          </p:cNvSpPr>
          <p:nvPr>
            <p:ph type="body" sz="quarter" idx="3"/>
          </p:nvPr>
        </p:nvSpPr>
        <p:spPr>
          <a:xfrm>
            <a:off x="6257120" y="2500921"/>
            <a:ext cx="5372551" cy="823912"/>
          </a:xfrm>
        </p:spPr>
        <p:txBody>
          <a:bodyPr anchor="b"/>
          <a:lstStyle>
            <a:lvl1pPr marL="0" indent="0">
              <a:buNone/>
              <a:defRPr lang="en-US" sz="2400" b="0" i="1" kern="1200" smtClean="0">
                <a:solidFill>
                  <a:schemeClr val="tx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F8CA329-951F-4391-ADC5-7EA320B7782F}"/>
              </a:ext>
            </a:extLst>
          </p:cNvPr>
          <p:cNvSpPr>
            <a:spLocks noGrp="1"/>
          </p:cNvSpPr>
          <p:nvPr>
            <p:ph sz="quarter" idx="4"/>
          </p:nvPr>
        </p:nvSpPr>
        <p:spPr>
          <a:xfrm>
            <a:off x="6257120" y="3428999"/>
            <a:ext cx="5372551" cy="2760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9FBEC22A-DA46-460C-B865-D928C20AE763}"/>
              </a:ext>
            </a:extLst>
          </p:cNvPr>
          <p:cNvSpPr>
            <a:spLocks noGrp="1"/>
          </p:cNvSpPr>
          <p:nvPr>
            <p:ph type="dt" sz="half" idx="10"/>
          </p:nvPr>
        </p:nvSpPr>
        <p:spPr/>
        <p:txBody>
          <a:bodyPr/>
          <a:lstStyle/>
          <a:p>
            <a:fld id="{81B8F32D-D8B6-4B9E-9CBF-DCAC30B7B93D}" type="datetimeFigureOut">
              <a:rPr lang="en-US" smtClean="0"/>
              <a:t>1/13/22</a:t>
            </a:fld>
            <a:endParaRPr lang="en-US"/>
          </a:p>
        </p:txBody>
      </p:sp>
      <p:sp>
        <p:nvSpPr>
          <p:cNvPr id="8" name="Footer Placeholder 7">
            <a:extLst>
              <a:ext uri="{FF2B5EF4-FFF2-40B4-BE49-F238E27FC236}">
                <a16:creationId xmlns:a16="http://schemas.microsoft.com/office/drawing/2014/main" id="{4EB2D647-42C5-4AB7-BB71-3A44065716E7}"/>
              </a:ext>
            </a:extLst>
          </p:cNvPr>
          <p:cNvSpPr>
            <a:spLocks noGrp="1"/>
          </p:cNvSpPr>
          <p:nvPr>
            <p:ph type="ftr" sz="quarter" idx="11"/>
          </p:nvPr>
        </p:nvSpPr>
        <p:spPr>
          <a:xfrm>
            <a:off x="484632" y="6419088"/>
            <a:ext cx="4114800" cy="365125"/>
          </a:xfrm>
        </p:spPr>
        <p:txBody>
          <a:bodyPr/>
          <a:lstStyle/>
          <a:p>
            <a:endParaRPr lang="en-US"/>
          </a:p>
        </p:txBody>
      </p:sp>
      <p:sp>
        <p:nvSpPr>
          <p:cNvPr id="9" name="Slide Number Placeholder 8">
            <a:extLst>
              <a:ext uri="{FF2B5EF4-FFF2-40B4-BE49-F238E27FC236}">
                <a16:creationId xmlns:a16="http://schemas.microsoft.com/office/drawing/2014/main" id="{590B2B67-714C-46DA-85E5-598B4244D3B0}"/>
              </a:ext>
            </a:extLst>
          </p:cNvPr>
          <p:cNvSpPr>
            <a:spLocks noGrp="1"/>
          </p:cNvSpPr>
          <p:nvPr>
            <p:ph type="sldNum" sz="quarter" idx="12"/>
          </p:nvPr>
        </p:nvSpPr>
        <p:spPr>
          <a:xfrm>
            <a:off x="10989591" y="-7190"/>
            <a:ext cx="640080" cy="365125"/>
          </a:xfrm>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39800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D4B6724-AB30-4E7C-BE2B-ECD94FF1B463}"/>
              </a:ext>
              <a:ext uri="{C183D7F6-B498-43B3-948B-1728B52AA6E4}">
                <adec:decorative xmlns:adec="http://schemas.microsoft.com/office/drawing/2017/decorative" val="1"/>
              </a:ext>
            </a:extLst>
          </p:cNvPr>
          <p:cNvSpPr/>
          <p:nvPr/>
        </p:nvSpPr>
        <p:spPr>
          <a:xfrm>
            <a:off x="481007" y="3933311"/>
            <a:ext cx="11147071" cy="2434825"/>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1D4BAB-2678-4A19-A575-C47CAF1446E5}"/>
              </a:ext>
            </a:extLst>
          </p:cNvPr>
          <p:cNvSpPr>
            <a:spLocks noGrp="1"/>
          </p:cNvSpPr>
          <p:nvPr>
            <p:ph type="title"/>
          </p:nvPr>
        </p:nvSpPr>
        <p:spPr>
          <a:xfrm>
            <a:off x="482600" y="978408"/>
            <a:ext cx="10634472" cy="2591509"/>
          </a:xfrm>
          <a:prstGeom prst="rect">
            <a:avLst/>
          </a:prstGeom>
        </p:spPr>
        <p:txBody>
          <a:bodyPr anchor="b"/>
          <a:lstStyle/>
          <a:p>
            <a:r>
              <a:rPr lang="en-US"/>
              <a:t>Click to edit Master title style</a:t>
            </a:r>
            <a:endParaRPr lang="en-US" dirty="0"/>
          </a:p>
        </p:txBody>
      </p:sp>
      <p:sp>
        <p:nvSpPr>
          <p:cNvPr id="3" name="Date Placeholder 2">
            <a:extLst>
              <a:ext uri="{FF2B5EF4-FFF2-40B4-BE49-F238E27FC236}">
                <a16:creationId xmlns:a16="http://schemas.microsoft.com/office/drawing/2014/main" id="{4047C89E-0ABD-4FD2-924C-894345ADFED8}"/>
              </a:ext>
            </a:extLst>
          </p:cNvPr>
          <p:cNvSpPr>
            <a:spLocks noGrp="1"/>
          </p:cNvSpPr>
          <p:nvPr>
            <p:ph type="dt" sz="half" idx="10"/>
          </p:nvPr>
        </p:nvSpPr>
        <p:spPr/>
        <p:txBody>
          <a:bodyPr/>
          <a:lstStyle/>
          <a:p>
            <a:fld id="{81B8F32D-D8B6-4B9E-9CBF-DCAC30B7B93D}" type="datetimeFigureOut">
              <a:rPr lang="en-US" smtClean="0"/>
              <a:t>1/13/22</a:t>
            </a:fld>
            <a:endParaRPr lang="en-US"/>
          </a:p>
        </p:txBody>
      </p:sp>
      <p:sp>
        <p:nvSpPr>
          <p:cNvPr id="4" name="Footer Placeholder 3">
            <a:extLst>
              <a:ext uri="{FF2B5EF4-FFF2-40B4-BE49-F238E27FC236}">
                <a16:creationId xmlns:a16="http://schemas.microsoft.com/office/drawing/2014/main" id="{553026CE-9CC8-403B-88B1-184D16532A8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3B3D616-3C18-401B-A792-E75149FDFC47}"/>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7" name="Straight Connector 6">
            <a:extLst>
              <a:ext uri="{FF2B5EF4-FFF2-40B4-BE49-F238E27FC236}">
                <a16:creationId xmlns:a16="http://schemas.microsoft.com/office/drawing/2014/main" id="{04EC6F70-D800-4067-A36A-5BBFC8018E2D}"/>
              </a:ext>
              <a:ext uri="{C183D7F6-B498-43B3-948B-1728B52AA6E4}">
                <adec:decorative xmlns:adec="http://schemas.microsoft.com/office/drawing/2017/decorative" val="1"/>
              </a:ext>
            </a:extLst>
          </p:cNvPr>
          <p:cNvCxnSpPr>
            <a:cxnSpLocks/>
          </p:cNvCxnSpPr>
          <p:nvPr/>
        </p:nvCxnSpPr>
        <p:spPr>
          <a:xfrm>
            <a:off x="482600" y="3933311"/>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1" name="Straight Connector 10">
            <a:extLst>
              <a:ext uri="{FF2B5EF4-FFF2-40B4-BE49-F238E27FC236}">
                <a16:creationId xmlns:a16="http://schemas.microsoft.com/office/drawing/2014/main" id="{42B66CB6-8988-4FBA-8524-726765A5F2AA}"/>
              </a:ext>
              <a:ext uri="{C183D7F6-B498-43B3-948B-1728B52AA6E4}">
                <adec:decorative xmlns:adec="http://schemas.microsoft.com/office/drawing/2017/decorative" val="1"/>
              </a:ext>
            </a:extLst>
          </p:cNvPr>
          <p:cNvCxnSpPr>
            <a:cxnSpLocks/>
          </p:cNvCxnSpPr>
          <p:nvPr/>
        </p:nvCxnSpPr>
        <p:spPr>
          <a:xfrm>
            <a:off x="481007"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96583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C73F84-0C6B-4EF4-9405-C389824999D4}"/>
              </a:ext>
            </a:extLst>
          </p:cNvPr>
          <p:cNvSpPr>
            <a:spLocks noGrp="1"/>
          </p:cNvSpPr>
          <p:nvPr>
            <p:ph type="dt" sz="half" idx="10"/>
          </p:nvPr>
        </p:nvSpPr>
        <p:spPr/>
        <p:txBody>
          <a:bodyPr/>
          <a:lstStyle/>
          <a:p>
            <a:fld id="{81B8F32D-D8B6-4B9E-9CBF-DCAC30B7B93D}" type="datetimeFigureOut">
              <a:rPr lang="en-US" smtClean="0"/>
              <a:t>1/13/22</a:t>
            </a:fld>
            <a:endParaRPr lang="en-US"/>
          </a:p>
        </p:txBody>
      </p:sp>
      <p:sp>
        <p:nvSpPr>
          <p:cNvPr id="3" name="Footer Placeholder 2">
            <a:extLst>
              <a:ext uri="{FF2B5EF4-FFF2-40B4-BE49-F238E27FC236}">
                <a16:creationId xmlns:a16="http://schemas.microsoft.com/office/drawing/2014/main" id="{DCCEC807-744E-4C5C-8B15-09AED3E570A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DFBCB19-9F4B-474C-85C1-4A645A971827}"/>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1661394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A88B0-DD6B-449B-AE32-D3192081E76F}"/>
              </a:ext>
            </a:extLst>
          </p:cNvPr>
          <p:cNvSpPr>
            <a:spLocks noGrp="1"/>
          </p:cNvSpPr>
          <p:nvPr>
            <p:ph type="title"/>
          </p:nvPr>
        </p:nvSpPr>
        <p:spPr>
          <a:xfrm>
            <a:off x="484632" y="978408"/>
            <a:ext cx="4287393" cy="2450592"/>
          </a:xfrm>
          <a:prstGeom prst="rect">
            <a:avLst/>
          </a:prstGeom>
        </p:spPr>
        <p:txBody>
          <a:bodyPr anchor="b"/>
          <a:lstStyle>
            <a:lvl1pPr>
              <a:defRPr lang="en-US" sz="5400" kern="1200" smtClean="0">
                <a:solidFill>
                  <a:schemeClr val="tx1"/>
                </a:solidFill>
                <a:latin typeface="+mj-lt"/>
                <a:ea typeface="+mj-ea"/>
                <a:cs typeface="+mj-cs"/>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4F22ED6-5B69-4B3B-BF96-3A75F2107FA6}"/>
              </a:ext>
            </a:extLst>
          </p:cNvPr>
          <p:cNvSpPr>
            <a:spLocks noGrp="1"/>
          </p:cNvSpPr>
          <p:nvPr>
            <p:ph idx="1"/>
          </p:nvPr>
        </p:nvSpPr>
        <p:spPr>
          <a:xfrm>
            <a:off x="5183187" y="987425"/>
            <a:ext cx="6446484"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07704043-D45F-440A-A15D-2718A913E05A}"/>
              </a:ext>
            </a:extLst>
          </p:cNvPr>
          <p:cNvSpPr>
            <a:spLocks noGrp="1"/>
          </p:cNvSpPr>
          <p:nvPr>
            <p:ph type="body" sz="half" idx="2"/>
          </p:nvPr>
        </p:nvSpPr>
        <p:spPr>
          <a:xfrm>
            <a:off x="484632" y="3645074"/>
            <a:ext cx="4287393" cy="2223914"/>
          </a:xfrm>
        </p:spPr>
        <p:txBody>
          <a:bodyPr/>
          <a:lstStyle>
            <a:lvl1pPr marL="0" indent="0">
              <a:buNone/>
              <a:defRPr lang="en-US" sz="2400" i="1" kern="1200" dirty="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0072DC-7326-43E7-806C-B690C439E8A8}"/>
              </a:ext>
            </a:extLst>
          </p:cNvPr>
          <p:cNvSpPr>
            <a:spLocks noGrp="1"/>
          </p:cNvSpPr>
          <p:nvPr>
            <p:ph type="dt" sz="half" idx="10"/>
          </p:nvPr>
        </p:nvSpPr>
        <p:spPr/>
        <p:txBody>
          <a:bodyPr/>
          <a:lstStyle/>
          <a:p>
            <a:fld id="{81B8F32D-D8B6-4B9E-9CBF-DCAC30B7B93D}" type="datetimeFigureOut">
              <a:rPr lang="en-US" smtClean="0"/>
              <a:t>1/13/22</a:t>
            </a:fld>
            <a:endParaRPr lang="en-US"/>
          </a:p>
        </p:txBody>
      </p:sp>
      <p:sp>
        <p:nvSpPr>
          <p:cNvPr id="6" name="Footer Placeholder 5">
            <a:extLst>
              <a:ext uri="{FF2B5EF4-FFF2-40B4-BE49-F238E27FC236}">
                <a16:creationId xmlns:a16="http://schemas.microsoft.com/office/drawing/2014/main" id="{73F89A0F-B8C6-4AA6-A9C4-4A454F4224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57A616-A4F2-4FC5-88DE-B4E6BA542895}"/>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3228600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B773D-D007-4687-BA9C-9F229829B5EF}"/>
              </a:ext>
            </a:extLst>
          </p:cNvPr>
          <p:cNvSpPr>
            <a:spLocks noGrp="1"/>
          </p:cNvSpPr>
          <p:nvPr>
            <p:ph type="title"/>
          </p:nvPr>
        </p:nvSpPr>
        <p:spPr>
          <a:xfrm>
            <a:off x="484632" y="978407"/>
            <a:ext cx="4287393" cy="2450593"/>
          </a:xfrm>
          <a:prstGeom prst="rect">
            <a:avLst/>
          </a:prstGeom>
        </p:spPr>
        <p:txBody>
          <a:bodyPr anchor="b"/>
          <a:lstStyle>
            <a:lvl1pPr>
              <a:defRPr lang="en-US" sz="5400" kern="1200" smtClean="0">
                <a:solidFill>
                  <a:schemeClr val="tx1"/>
                </a:solidFill>
                <a:latin typeface="+mj-lt"/>
                <a:ea typeface="+mj-ea"/>
                <a:cs typeface="+mj-cs"/>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A3A75FC-78D2-4EF5-884F-11B7BACF799A}"/>
              </a:ext>
            </a:extLst>
          </p:cNvPr>
          <p:cNvSpPr>
            <a:spLocks noGrp="1"/>
          </p:cNvSpPr>
          <p:nvPr>
            <p:ph type="pic" idx="1"/>
          </p:nvPr>
        </p:nvSpPr>
        <p:spPr>
          <a:xfrm>
            <a:off x="5183187" y="987425"/>
            <a:ext cx="644648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CD7CE0BB-D335-4391-A23F-194C575CAF8F}"/>
              </a:ext>
            </a:extLst>
          </p:cNvPr>
          <p:cNvSpPr>
            <a:spLocks noGrp="1"/>
          </p:cNvSpPr>
          <p:nvPr>
            <p:ph type="body" sz="half" idx="2"/>
          </p:nvPr>
        </p:nvSpPr>
        <p:spPr>
          <a:xfrm>
            <a:off x="484632" y="3645074"/>
            <a:ext cx="4287393" cy="2223914"/>
          </a:xfrm>
        </p:spPr>
        <p:txBody>
          <a:bodyPr/>
          <a:lstStyle>
            <a:lvl1pPr marL="0" indent="0">
              <a:buNone/>
              <a:defRPr lang="en-US" sz="240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7701E1-B97B-4DA5-B9AD-07B7C12476AE}"/>
              </a:ext>
            </a:extLst>
          </p:cNvPr>
          <p:cNvSpPr>
            <a:spLocks noGrp="1"/>
          </p:cNvSpPr>
          <p:nvPr>
            <p:ph type="dt" sz="half" idx="10"/>
          </p:nvPr>
        </p:nvSpPr>
        <p:spPr/>
        <p:txBody>
          <a:bodyPr/>
          <a:lstStyle/>
          <a:p>
            <a:fld id="{81B8F32D-D8B6-4B9E-9CBF-DCAC30B7B93D}" type="datetimeFigureOut">
              <a:rPr lang="en-US" smtClean="0"/>
              <a:t>1/13/22</a:t>
            </a:fld>
            <a:endParaRPr lang="en-US"/>
          </a:p>
        </p:txBody>
      </p:sp>
      <p:sp>
        <p:nvSpPr>
          <p:cNvPr id="6" name="Footer Placeholder 5">
            <a:extLst>
              <a:ext uri="{FF2B5EF4-FFF2-40B4-BE49-F238E27FC236}">
                <a16:creationId xmlns:a16="http://schemas.microsoft.com/office/drawing/2014/main" id="{076D9CF8-F42F-4618-9F26-8BFE56487A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CA2023-1ECA-4A96-BDC7-F7FA4368BE1B}"/>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776151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C87A535-3CAC-46BC-B2B2-3AE83EC3A561}"/>
              </a:ext>
            </a:extLst>
          </p:cNvPr>
          <p:cNvSpPr>
            <a:spLocks noGrp="1"/>
          </p:cNvSpPr>
          <p:nvPr>
            <p:ph type="title"/>
          </p:nvPr>
        </p:nvSpPr>
        <p:spPr>
          <a:xfrm>
            <a:off x="482600" y="978408"/>
            <a:ext cx="10506991" cy="2153099"/>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D8EBDBD-59EC-46ED-BE79-6D37B531D692}"/>
              </a:ext>
            </a:extLst>
          </p:cNvPr>
          <p:cNvSpPr>
            <a:spLocks noGrp="1"/>
          </p:cNvSpPr>
          <p:nvPr>
            <p:ph type="body" idx="1"/>
          </p:nvPr>
        </p:nvSpPr>
        <p:spPr>
          <a:xfrm>
            <a:off x="482600" y="3306870"/>
            <a:ext cx="10506991" cy="257272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5921F5C-FD3D-42C7-90F4-5ECE6FFCFE7F}"/>
              </a:ext>
            </a:extLst>
          </p:cNvPr>
          <p:cNvSpPr>
            <a:spLocks noGrp="1"/>
          </p:cNvSpPr>
          <p:nvPr>
            <p:ph type="dt" sz="half" idx="2"/>
          </p:nvPr>
        </p:nvSpPr>
        <p:spPr>
          <a:xfrm>
            <a:off x="484632" y="100584"/>
            <a:ext cx="2743200" cy="365125"/>
          </a:xfrm>
          <a:prstGeom prst="rect">
            <a:avLst/>
          </a:prstGeom>
        </p:spPr>
        <p:txBody>
          <a:bodyPr vert="horz" lIns="91440" tIns="45720" rIns="91440" bIns="45720" rtlCol="0" anchor="ctr"/>
          <a:lstStyle>
            <a:lvl1pPr algn="l">
              <a:defRPr sz="900">
                <a:solidFill>
                  <a:schemeClr val="tx1"/>
                </a:solidFill>
              </a:defRPr>
            </a:lvl1pPr>
          </a:lstStyle>
          <a:p>
            <a:fld id="{81B8F32D-D8B6-4B9E-9CBF-DCAC30B7B93D}" type="datetimeFigureOut">
              <a:rPr lang="en-US" smtClean="0"/>
              <a:pPr/>
              <a:t>1/13/22</a:t>
            </a:fld>
            <a:endParaRPr lang="en-US" dirty="0"/>
          </a:p>
        </p:txBody>
      </p:sp>
      <p:sp>
        <p:nvSpPr>
          <p:cNvPr id="5" name="Footer Placeholder 4">
            <a:extLst>
              <a:ext uri="{FF2B5EF4-FFF2-40B4-BE49-F238E27FC236}">
                <a16:creationId xmlns:a16="http://schemas.microsoft.com/office/drawing/2014/main" id="{0FE63D50-6D0B-4963-97B9-A32AE63235B8}"/>
              </a:ext>
            </a:extLst>
          </p:cNvPr>
          <p:cNvSpPr>
            <a:spLocks noGrp="1"/>
          </p:cNvSpPr>
          <p:nvPr>
            <p:ph type="ftr" sz="quarter" idx="3"/>
          </p:nvPr>
        </p:nvSpPr>
        <p:spPr>
          <a:xfrm>
            <a:off x="484632" y="6419088"/>
            <a:ext cx="4114800"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826B5E08-CAC3-4C87-B143-5F8956AE905D}"/>
              </a:ext>
            </a:extLst>
          </p:cNvPr>
          <p:cNvSpPr>
            <a:spLocks noGrp="1"/>
          </p:cNvSpPr>
          <p:nvPr>
            <p:ph type="sldNum" sz="quarter" idx="4"/>
          </p:nvPr>
        </p:nvSpPr>
        <p:spPr>
          <a:xfrm>
            <a:off x="10989591" y="100584"/>
            <a:ext cx="640080" cy="365125"/>
          </a:xfrm>
          <a:prstGeom prst="rect">
            <a:avLst/>
          </a:prstGeom>
        </p:spPr>
        <p:txBody>
          <a:bodyPr vert="horz" lIns="91440" tIns="45720" rIns="91440" bIns="45720" rtlCol="0" anchor="ctr"/>
          <a:lstStyle>
            <a:lvl1pPr algn="r">
              <a:defRPr sz="900">
                <a:solidFill>
                  <a:schemeClr val="tx1"/>
                </a:solidFill>
              </a:defRPr>
            </a:lvl1pPr>
          </a:lstStyle>
          <a:p>
            <a:fld id="{60553ECD-7F6D-420D-93CA-D8D15EB427AC}" type="slidenum">
              <a:rPr lang="en-US" smtClean="0"/>
              <a:pPr/>
              <a:t>‹#›</a:t>
            </a:fld>
            <a:endParaRPr lang="en-US" dirty="0"/>
          </a:p>
        </p:txBody>
      </p:sp>
      <p:cxnSp>
        <p:nvCxnSpPr>
          <p:cNvPr id="8" name="Straight Connector 7">
            <a:extLst>
              <a:ext uri="{FF2B5EF4-FFF2-40B4-BE49-F238E27FC236}">
                <a16:creationId xmlns:a16="http://schemas.microsoft.com/office/drawing/2014/main" id="{108D74AC-B125-4E11-BA53-E9E383966DF8}"/>
              </a:ext>
              <a:ext uri="{C183D7F6-B498-43B3-948B-1728B52AA6E4}">
                <adec:decorative xmlns:adec="http://schemas.microsoft.com/office/drawing/2017/decorative" val="1"/>
              </a:ext>
            </a:extLst>
          </p:cNvPr>
          <p:cNvCxnSpPr>
            <a:cxnSpLocks/>
          </p:cNvCxnSpPr>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cxnSp>
        <p:nvCxnSpPr>
          <p:cNvPr id="10" name="Straight Connector 9">
            <a:extLst>
              <a:ext uri="{FF2B5EF4-FFF2-40B4-BE49-F238E27FC236}">
                <a16:creationId xmlns:a16="http://schemas.microsoft.com/office/drawing/2014/main" id="{9DC76EBE-FB9D-4054-B5D8-19E3EAFE40B2}"/>
              </a:ext>
              <a:ext uri="{C183D7F6-B498-43B3-948B-1728B52AA6E4}">
                <adec:decorative xmlns:adec="http://schemas.microsoft.com/office/drawing/2017/decorative" val="1"/>
              </a:ext>
            </a:extLst>
          </p:cNvPr>
          <p:cNvCxnSpPr>
            <a:cxnSpLocks/>
          </p:cNvCxnSpPr>
          <p:nvPr/>
        </p:nvCxnSpPr>
        <p:spPr>
          <a:xfrm>
            <a:off x="482600"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797712347"/>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100000"/>
        </a:lnSpc>
        <a:spcBef>
          <a:spcPct val="0"/>
        </a:spcBef>
        <a:buNone/>
        <a:defRPr sz="6600"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000"/>
        </a:spcBef>
        <a:buFont typeface="Arial" panose="020B0604020202020204" pitchFamily="34" charset="0"/>
        <a:buNone/>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2pPr>
      <a:lvl3pPr marL="914400" indent="0" algn="l" defTabSz="914400" rtl="0" eaLnBrk="1" latinLnBrk="0" hangingPunct="1">
        <a:lnSpc>
          <a:spcPct val="100000"/>
        </a:lnSpc>
        <a:spcBef>
          <a:spcPts val="500"/>
        </a:spcBef>
        <a:buFont typeface="Arial" panose="020B0604020202020204" pitchFamily="34" charset="0"/>
        <a:buNone/>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1828800" indent="0" algn="l" defTabSz="914400" rtl="0" eaLnBrk="1" latinLnBrk="0" hangingPunct="1">
        <a:lnSpc>
          <a:spcPct val="10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vietchristian.com/kinhthanh/forward.asp?btt/39/6:1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vietchristian.com/kinhthanh/forward.asp?btt/39/6:18" TargetMode="External"/><Relationship Id="rId4" Type="http://schemas.openxmlformats.org/officeDocument/2006/relationships/hyperlink" Target="https://vietchristian.com/kinhthanh/forward.asp?btt/39/6:17" TargetMode="Externa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vietchristian.com/kinhthanh/forward.asp?btt/39/6:19"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vietchristian.com/kinhthanh/forward.asp?btt/39/6:21" TargetMode="External"/><Relationship Id="rId4" Type="http://schemas.openxmlformats.org/officeDocument/2006/relationships/hyperlink" Target="https://vietchristian.com/kinhthanh/forward.asp?btt/39/6:20"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vietchristian.com/kinhthanh/forward.asp?btt/39/6:22"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vietchristian.com/kinhthanh/forward.asp?btt/39/6:23"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vietchristian.com/kinhthanh/forward.asp?btt/39/6:15"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vietchristian.com/kinhthanh/forward.asp?btt/39/18:28" TargetMode="External"/><Relationship Id="rId13" Type="http://schemas.openxmlformats.org/officeDocument/2006/relationships/hyperlink" Target="https://vietchristian.com/kinhthanh/forward.asp?btt/39/18:33" TargetMode="External"/><Relationship Id="rId3" Type="http://schemas.openxmlformats.org/officeDocument/2006/relationships/hyperlink" Target="https://vietchristian.com/kinhthanh/forward.asp?btt/39/18:23" TargetMode="External"/><Relationship Id="rId7" Type="http://schemas.openxmlformats.org/officeDocument/2006/relationships/hyperlink" Target="https://vietchristian.com/kinhthanh/forward.asp?btt/39/18:27" TargetMode="External"/><Relationship Id="rId12" Type="http://schemas.openxmlformats.org/officeDocument/2006/relationships/hyperlink" Target="https://vietchristian.com/kinhthanh/forward.asp?btt/39/18:32"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vietchristian.com/kinhthanh/forward.asp?btt/39/18:26" TargetMode="External"/><Relationship Id="rId11" Type="http://schemas.openxmlformats.org/officeDocument/2006/relationships/hyperlink" Target="https://vietchristian.com/kinhthanh/forward.asp?btt/39/18:31" TargetMode="External"/><Relationship Id="rId5" Type="http://schemas.openxmlformats.org/officeDocument/2006/relationships/hyperlink" Target="https://vietchristian.com/kinhthanh/forward.asp?btt/39/18:25" TargetMode="External"/><Relationship Id="rId15" Type="http://schemas.openxmlformats.org/officeDocument/2006/relationships/hyperlink" Target="https://vietchristian.com/kinhthanh/forward.asp?btt/39/18:35" TargetMode="External"/><Relationship Id="rId10" Type="http://schemas.openxmlformats.org/officeDocument/2006/relationships/hyperlink" Target="https://vietchristian.com/kinhthanh/forward.asp?btt/39/18:30" TargetMode="External"/><Relationship Id="rId4" Type="http://schemas.openxmlformats.org/officeDocument/2006/relationships/hyperlink" Target="https://vietchristian.com/kinhthanh/forward.asp?btt/39/18:24" TargetMode="External"/><Relationship Id="rId9" Type="http://schemas.openxmlformats.org/officeDocument/2006/relationships/hyperlink" Target="https://vietchristian.com/kinhthanh/forward.asp?btt/39/18:29" TargetMode="External"/><Relationship Id="rId14" Type="http://schemas.openxmlformats.org/officeDocument/2006/relationships/hyperlink" Target="https://vietchristian.com/kinhthanh/forward.asp?btt/39/18:34"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vietchristian.com/kinhthanh/forward.asp?btt/56/1:13" TargetMode="External"/><Relationship Id="rId13" Type="http://schemas.openxmlformats.org/officeDocument/2006/relationships/hyperlink" Target="https://vietchristian.com/kinhthanh/forward.asp?btt/56/1:18" TargetMode="External"/><Relationship Id="rId3" Type="http://schemas.openxmlformats.org/officeDocument/2006/relationships/hyperlink" Target="https://vietchristian.com/kinhthanh/forward.asp?btt/56/1:8" TargetMode="External"/><Relationship Id="rId7" Type="http://schemas.openxmlformats.org/officeDocument/2006/relationships/hyperlink" Target="https://vietchristian.com/kinhthanh/forward.asp?btt/56/1:12" TargetMode="External"/><Relationship Id="rId12" Type="http://schemas.openxmlformats.org/officeDocument/2006/relationships/hyperlink" Target="https://vietchristian.com/kinhthanh/forward.asp?btt/56/1:17"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vietchristian.com/kinhthanh/forward.asp?btt/56/1:11" TargetMode="External"/><Relationship Id="rId11" Type="http://schemas.openxmlformats.org/officeDocument/2006/relationships/hyperlink" Target="https://vietchristian.com/kinhthanh/forward.asp?btt/56/1:16" TargetMode="External"/><Relationship Id="rId5" Type="http://schemas.openxmlformats.org/officeDocument/2006/relationships/hyperlink" Target="https://vietchristian.com/kinhthanh/forward.asp?btt/56/1:10" TargetMode="External"/><Relationship Id="rId10" Type="http://schemas.openxmlformats.org/officeDocument/2006/relationships/hyperlink" Target="https://vietchristian.com/kinhthanh/forward.asp?btt/56/1:15" TargetMode="External"/><Relationship Id="rId4" Type="http://schemas.openxmlformats.org/officeDocument/2006/relationships/hyperlink" Target="https://vietchristian.com/kinhthanh/forward.asp?btt/56/1:9" TargetMode="External"/><Relationship Id="rId9" Type="http://schemas.openxmlformats.org/officeDocument/2006/relationships/hyperlink" Target="https://vietchristian.com/kinhthanh/forward.asp?btt/56/1:14" TargetMode="External"/><Relationship Id="rId14" Type="http://schemas.openxmlformats.org/officeDocument/2006/relationships/hyperlink" Target="https://vietchristian.com/kinhthanh/forward.asp?btt/56/1:1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28">
            <a:extLst>
              <a:ext uri="{FF2B5EF4-FFF2-40B4-BE49-F238E27FC236}">
                <a16:creationId xmlns:a16="http://schemas.microsoft.com/office/drawing/2014/main" id="{35F60170-91B4-45F0-B88B-9C07AEC464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96C363-0C24-9F4A-853E-62EC0CEE6977}"/>
              </a:ext>
            </a:extLst>
          </p:cNvPr>
          <p:cNvSpPr>
            <a:spLocks noGrp="1"/>
          </p:cNvSpPr>
          <p:nvPr>
            <p:ph type="ctrTitle"/>
          </p:nvPr>
        </p:nvSpPr>
        <p:spPr>
          <a:xfrm>
            <a:off x="481007" y="702870"/>
            <a:ext cx="10696509" cy="3093468"/>
          </a:xfrm>
        </p:spPr>
        <p:txBody>
          <a:bodyPr anchor="b">
            <a:normAutofit/>
          </a:bodyPr>
          <a:lstStyle/>
          <a:p>
            <a:pPr>
              <a:lnSpc>
                <a:spcPct val="90000"/>
              </a:lnSpc>
            </a:pPr>
            <a:r>
              <a:rPr lang="en-US" sz="6800" i="1" u="sng"/>
              <a:t>Bài 5:</a:t>
            </a:r>
            <a:r>
              <a:rPr lang="en-US" sz="6800"/>
              <a:t> </a:t>
            </a:r>
            <a:br>
              <a:rPr lang="en-US" sz="6800"/>
            </a:br>
            <a:r>
              <a:rPr lang="en-US" sz="6800"/>
              <a:t>Trổi Hơn Đạo Đức Con Người</a:t>
            </a:r>
          </a:p>
        </p:txBody>
      </p:sp>
      <p:cxnSp>
        <p:nvCxnSpPr>
          <p:cNvPr id="40" name="Straight Connector 30">
            <a:extLst>
              <a:ext uri="{FF2B5EF4-FFF2-40B4-BE49-F238E27FC236}">
                <a16:creationId xmlns:a16="http://schemas.microsoft.com/office/drawing/2014/main" id="{416994E2-5379-4A94-BB06-6D33FAE33C7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4"/>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sp>
        <p:nvSpPr>
          <p:cNvPr id="41" name="Rectangle 32">
            <a:extLst>
              <a:ext uri="{FF2B5EF4-FFF2-40B4-BE49-F238E27FC236}">
                <a16:creationId xmlns:a16="http://schemas.microsoft.com/office/drawing/2014/main" id="{10785083-ABF7-47F8-ACFC-B21AD58BCD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07" y="3929803"/>
            <a:ext cx="11147071" cy="2438335"/>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ABC862FC-013C-9B4A-946D-9063F7516337}"/>
              </a:ext>
            </a:extLst>
          </p:cNvPr>
          <p:cNvSpPr>
            <a:spLocks noGrp="1"/>
          </p:cNvSpPr>
          <p:nvPr>
            <p:ph type="subTitle" idx="1"/>
          </p:nvPr>
        </p:nvSpPr>
        <p:spPr>
          <a:xfrm>
            <a:off x="481006" y="4067746"/>
            <a:ext cx="10696509" cy="2163418"/>
          </a:xfrm>
        </p:spPr>
        <p:txBody>
          <a:bodyPr anchor="t">
            <a:normAutofit/>
          </a:bodyPr>
          <a:lstStyle/>
          <a:p>
            <a:r>
              <a:rPr lang="en-US"/>
              <a:t>MA-THI-Ơ 6:14- 23</a:t>
            </a:r>
          </a:p>
        </p:txBody>
      </p:sp>
      <p:cxnSp>
        <p:nvCxnSpPr>
          <p:cNvPr id="42" name="Straight Connector 34">
            <a:extLst>
              <a:ext uri="{FF2B5EF4-FFF2-40B4-BE49-F238E27FC236}">
                <a16:creationId xmlns:a16="http://schemas.microsoft.com/office/drawing/2014/main" id="{7D236692-7802-4B9F-B2C4-F4C9A5FBBA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3933311"/>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43" name="Straight Connector 36">
            <a:extLst>
              <a:ext uri="{FF2B5EF4-FFF2-40B4-BE49-F238E27FC236}">
                <a16:creationId xmlns:a16="http://schemas.microsoft.com/office/drawing/2014/main" id="{9DF4F0E5-FC44-4778-A844-21C272F73D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552151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2B0CFF1-78D7-4A83-A95E-71F9E38316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75F1F22-2B7D-2E4D-9700-927CD0EA6143}"/>
              </a:ext>
            </a:extLst>
          </p:cNvPr>
          <p:cNvSpPr>
            <a:spLocks noGrp="1"/>
          </p:cNvSpPr>
          <p:nvPr>
            <p:ph type="title"/>
          </p:nvPr>
        </p:nvSpPr>
        <p:spPr>
          <a:xfrm>
            <a:off x="482601" y="976160"/>
            <a:ext cx="8411120" cy="2679840"/>
          </a:xfrm>
        </p:spPr>
        <p:txBody>
          <a:bodyPr>
            <a:normAutofit/>
          </a:bodyPr>
          <a:lstStyle/>
          <a:p>
            <a:r>
              <a:rPr lang="en-US" err="1"/>
              <a:t>Bài</a:t>
            </a:r>
            <a:r>
              <a:rPr lang="en-US"/>
              <a:t> </a:t>
            </a:r>
            <a:r>
              <a:rPr lang="en-US" err="1"/>
              <a:t>học</a:t>
            </a:r>
            <a:r>
              <a:rPr lang="en-US"/>
              <a:t> </a:t>
            </a:r>
            <a:r>
              <a:rPr lang="en-US" err="1"/>
              <a:t>cho</a:t>
            </a:r>
            <a:r>
              <a:rPr lang="en-US"/>
              <a:t> </a:t>
            </a:r>
            <a:r>
              <a:rPr lang="en-US" err="1"/>
              <a:t>người</a:t>
            </a:r>
            <a:r>
              <a:rPr lang="en-US"/>
              <a:t> </a:t>
            </a:r>
            <a:r>
              <a:rPr lang="en-US" err="1"/>
              <a:t>được</a:t>
            </a:r>
            <a:r>
              <a:rPr lang="en-US"/>
              <a:t> </a:t>
            </a:r>
            <a:r>
              <a:rPr lang="en-US" err="1"/>
              <a:t>tha</a:t>
            </a:r>
            <a:r>
              <a:rPr lang="en-US"/>
              <a:t> </a:t>
            </a:r>
            <a:r>
              <a:rPr lang="en-US" err="1"/>
              <a:t>thứ</a:t>
            </a:r>
            <a:endParaRPr lang="en-US"/>
          </a:p>
        </p:txBody>
      </p:sp>
      <p:cxnSp>
        <p:nvCxnSpPr>
          <p:cNvPr id="10" name="Straight Connector 9">
            <a:extLst>
              <a:ext uri="{FF2B5EF4-FFF2-40B4-BE49-F238E27FC236}">
                <a16:creationId xmlns:a16="http://schemas.microsoft.com/office/drawing/2014/main" id="{C66E0447-6953-43C4-BE27-D078414DB21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4"/>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sp>
        <p:nvSpPr>
          <p:cNvPr id="12" name="Rectangle 11">
            <a:extLst>
              <a:ext uri="{FF2B5EF4-FFF2-40B4-BE49-F238E27FC236}">
                <a16:creationId xmlns:a16="http://schemas.microsoft.com/office/drawing/2014/main" id="{21F6D7D2-4B63-4EE9-AFDF-C1EB129BD1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07" y="3918853"/>
            <a:ext cx="11147071" cy="2449283"/>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3FE85C3A-38DE-4651-AFEE-6938577E5B5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3933311"/>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sp>
        <p:nvSpPr>
          <p:cNvPr id="3" name="Content Placeholder 2">
            <a:extLst>
              <a:ext uri="{FF2B5EF4-FFF2-40B4-BE49-F238E27FC236}">
                <a16:creationId xmlns:a16="http://schemas.microsoft.com/office/drawing/2014/main" id="{2DF3EED0-AF87-394D-B619-FFA9C7D43C0A}"/>
              </a:ext>
            </a:extLst>
          </p:cNvPr>
          <p:cNvSpPr>
            <a:spLocks noGrp="1"/>
          </p:cNvSpPr>
          <p:nvPr>
            <p:ph idx="1"/>
          </p:nvPr>
        </p:nvSpPr>
        <p:spPr>
          <a:xfrm>
            <a:off x="482600" y="4210620"/>
            <a:ext cx="9893300" cy="1991071"/>
          </a:xfrm>
        </p:spPr>
        <p:txBody>
          <a:bodyPr>
            <a:normAutofit lnSpcReduction="10000"/>
          </a:bodyPr>
          <a:lstStyle/>
          <a:p>
            <a:r>
              <a:rPr lang="en-US" dirty="0" err="1"/>
              <a:t>Chúng</a:t>
            </a:r>
            <a:r>
              <a:rPr lang="en-US" dirty="0"/>
              <a:t> ta </a:t>
            </a:r>
            <a:r>
              <a:rPr lang="en-US" dirty="0" err="1"/>
              <a:t>được</a:t>
            </a:r>
            <a:r>
              <a:rPr lang="en-US" dirty="0"/>
              <a:t> </a:t>
            </a:r>
            <a:r>
              <a:rPr lang="en-US" dirty="0" err="1"/>
              <a:t>Chúa</a:t>
            </a:r>
            <a:r>
              <a:rPr lang="en-US" dirty="0"/>
              <a:t> </a:t>
            </a:r>
            <a:r>
              <a:rPr lang="en-US" dirty="0" err="1"/>
              <a:t>tha</a:t>
            </a:r>
            <a:r>
              <a:rPr lang="en-US" dirty="0"/>
              <a:t> </a:t>
            </a:r>
            <a:r>
              <a:rPr lang="en-US" dirty="0" err="1"/>
              <a:t>thứ</a:t>
            </a:r>
            <a:r>
              <a:rPr lang="en-US" dirty="0"/>
              <a:t> </a:t>
            </a:r>
            <a:r>
              <a:rPr lang="en-US" dirty="0" err="1"/>
              <a:t>sau</a:t>
            </a:r>
            <a:r>
              <a:rPr lang="en-US" dirty="0"/>
              <a:t> </a:t>
            </a:r>
            <a:r>
              <a:rPr lang="en-US" dirty="0" err="1"/>
              <a:t>khi</a:t>
            </a:r>
            <a:r>
              <a:rPr lang="en-US" dirty="0"/>
              <a:t> </a:t>
            </a:r>
            <a:r>
              <a:rPr lang="en-US" dirty="0" err="1"/>
              <a:t>ăn</a:t>
            </a:r>
            <a:r>
              <a:rPr lang="en-US" dirty="0"/>
              <a:t> </a:t>
            </a:r>
            <a:r>
              <a:rPr lang="en-US" dirty="0" err="1"/>
              <a:t>năn</a:t>
            </a:r>
            <a:r>
              <a:rPr lang="en-US" dirty="0"/>
              <a:t> </a:t>
            </a:r>
            <a:r>
              <a:rPr lang="en-US" dirty="0" err="1"/>
              <a:t>nhưng</a:t>
            </a:r>
            <a:r>
              <a:rPr lang="en-US" dirty="0"/>
              <a:t> </a:t>
            </a:r>
            <a:r>
              <a:rPr lang="en-US" dirty="0" err="1"/>
              <a:t>trách</a:t>
            </a:r>
            <a:r>
              <a:rPr lang="en-US" dirty="0"/>
              <a:t> </a:t>
            </a:r>
            <a:r>
              <a:rPr lang="en-US" dirty="0" err="1"/>
              <a:t>nhiệm</a:t>
            </a:r>
            <a:r>
              <a:rPr lang="en-US" dirty="0"/>
              <a:t> </a:t>
            </a:r>
            <a:r>
              <a:rPr lang="en-US" dirty="0" err="1"/>
              <a:t>dân</a:t>
            </a:r>
            <a:r>
              <a:rPr lang="en-US" dirty="0"/>
              <a:t> </a:t>
            </a:r>
            <a:r>
              <a:rPr lang="en-US" dirty="0" err="1"/>
              <a:t>sự</a:t>
            </a:r>
            <a:r>
              <a:rPr lang="en-US" dirty="0"/>
              <a:t> </a:t>
            </a:r>
            <a:r>
              <a:rPr lang="en-US" dirty="0" err="1"/>
              <a:t>phải</a:t>
            </a:r>
            <a:r>
              <a:rPr lang="en-US" dirty="0"/>
              <a:t> </a:t>
            </a:r>
            <a:r>
              <a:rPr lang="en-US" dirty="0" err="1"/>
              <a:t>trã</a:t>
            </a:r>
            <a:r>
              <a:rPr lang="en-US" dirty="0"/>
              <a:t> </a:t>
            </a:r>
            <a:r>
              <a:rPr lang="en-US" dirty="0" err="1"/>
              <a:t>như</a:t>
            </a:r>
            <a:r>
              <a:rPr lang="en-US" dirty="0"/>
              <a:t> </a:t>
            </a:r>
            <a:r>
              <a:rPr lang="en-US" dirty="0" err="1"/>
              <a:t>nợ</a:t>
            </a:r>
            <a:r>
              <a:rPr lang="en-US" dirty="0"/>
              <a:t> </a:t>
            </a:r>
            <a:r>
              <a:rPr lang="en-US" dirty="0" err="1"/>
              <a:t>nần</a:t>
            </a:r>
            <a:r>
              <a:rPr lang="en-US" dirty="0"/>
              <a:t>, </a:t>
            </a:r>
            <a:r>
              <a:rPr lang="en-US" dirty="0" err="1"/>
              <a:t>làm</a:t>
            </a:r>
            <a:r>
              <a:rPr lang="en-US" dirty="0"/>
              <a:t> </a:t>
            </a:r>
            <a:r>
              <a:rPr lang="en-US" dirty="0" err="1"/>
              <a:t>hại</a:t>
            </a:r>
            <a:r>
              <a:rPr lang="en-US" dirty="0"/>
              <a:t> </a:t>
            </a:r>
            <a:r>
              <a:rPr lang="en-US" dirty="0" err="1"/>
              <a:t>ngừơi</a:t>
            </a:r>
            <a:r>
              <a:rPr lang="en-US" dirty="0"/>
              <a:t> </a:t>
            </a:r>
            <a:r>
              <a:rPr lang="en-US" dirty="0" err="1"/>
              <a:t>khác</a:t>
            </a:r>
            <a:r>
              <a:rPr lang="en-US" dirty="0"/>
              <a:t> </a:t>
            </a:r>
            <a:r>
              <a:rPr lang="en-US" i="1" dirty="0">
                <a:latin typeface="Al Tarikh" pitchFamily="2" charset="-78"/>
                <a:cs typeface="Al Tarikh" pitchFamily="2" charset="-78"/>
              </a:rPr>
              <a:t>(</a:t>
            </a:r>
            <a:r>
              <a:rPr lang="en-US" i="1" dirty="0" err="1">
                <a:latin typeface="Al Tarikh" pitchFamily="2" charset="-78"/>
                <a:cs typeface="Al Tarikh" pitchFamily="2" charset="-78"/>
              </a:rPr>
              <a:t>Ô</a:t>
            </a:r>
            <a:r>
              <a:rPr lang="en-US" i="1" dirty="0">
                <a:latin typeface="Al Tarikh" pitchFamily="2" charset="-78"/>
                <a:cs typeface="Al Tarikh" pitchFamily="2" charset="-78"/>
              </a:rPr>
              <a:t>-</a:t>
            </a:r>
            <a:r>
              <a:rPr lang="en-US" i="1" dirty="0" err="1">
                <a:latin typeface="Al Tarikh" pitchFamily="2" charset="-78"/>
                <a:cs typeface="Al Tarikh" pitchFamily="2" charset="-78"/>
              </a:rPr>
              <a:t>nê</a:t>
            </a:r>
            <a:r>
              <a:rPr lang="en-US" i="1" dirty="0">
                <a:latin typeface="Al Tarikh" pitchFamily="2" charset="-78"/>
                <a:cs typeface="Al Tarikh" pitchFamily="2" charset="-78"/>
              </a:rPr>
              <a:t>-sim </a:t>
            </a:r>
            <a:r>
              <a:rPr lang="en-US" i="1" dirty="0" err="1">
                <a:latin typeface="Al Tarikh" pitchFamily="2" charset="-78"/>
                <a:cs typeface="Al Tarikh" pitchFamily="2" charset="-78"/>
              </a:rPr>
              <a:t>phải</a:t>
            </a:r>
            <a:r>
              <a:rPr lang="en-US" i="1" dirty="0">
                <a:latin typeface="Al Tarikh" pitchFamily="2" charset="-78"/>
                <a:cs typeface="Al Tarikh" pitchFamily="2" charset="-78"/>
              </a:rPr>
              <a:t> </a:t>
            </a:r>
            <a:r>
              <a:rPr lang="en-US" i="1" dirty="0" err="1">
                <a:latin typeface="Al Tarikh" pitchFamily="2" charset="-78"/>
                <a:cs typeface="Al Tarikh" pitchFamily="2" charset="-78"/>
              </a:rPr>
              <a:t>trở</a:t>
            </a:r>
            <a:r>
              <a:rPr lang="en-US" i="1" dirty="0">
                <a:latin typeface="Al Tarikh" pitchFamily="2" charset="-78"/>
                <a:cs typeface="Al Tarikh" pitchFamily="2" charset="-78"/>
              </a:rPr>
              <a:t> </a:t>
            </a:r>
            <a:r>
              <a:rPr lang="en-US" i="1" dirty="0" err="1">
                <a:latin typeface="Al Tarikh" pitchFamily="2" charset="-78"/>
                <a:cs typeface="Al Tarikh" pitchFamily="2" charset="-78"/>
              </a:rPr>
              <a:t>về</a:t>
            </a:r>
            <a:r>
              <a:rPr lang="en-US" i="1" dirty="0">
                <a:latin typeface="Al Tarikh" pitchFamily="2" charset="-78"/>
                <a:cs typeface="Al Tarikh" pitchFamily="2" charset="-78"/>
              </a:rPr>
              <a:t> </a:t>
            </a:r>
            <a:r>
              <a:rPr lang="en-US" i="1" dirty="0" err="1">
                <a:latin typeface="Al Tarikh" pitchFamily="2" charset="-78"/>
                <a:cs typeface="Al Tarikh" pitchFamily="2" charset="-78"/>
              </a:rPr>
              <a:t>nhà</a:t>
            </a:r>
            <a:r>
              <a:rPr lang="en-US" i="1" dirty="0">
                <a:latin typeface="Al Tarikh" pitchFamily="2" charset="-78"/>
                <a:cs typeface="Al Tarikh" pitchFamily="2" charset="-78"/>
              </a:rPr>
              <a:t> </a:t>
            </a:r>
            <a:r>
              <a:rPr lang="en-US" i="1" dirty="0" err="1">
                <a:latin typeface="Al Tarikh" pitchFamily="2" charset="-78"/>
                <a:cs typeface="Al Tarikh" pitchFamily="2" charset="-78"/>
              </a:rPr>
              <a:t>chủ</a:t>
            </a:r>
            <a:r>
              <a:rPr lang="en-US" i="1" dirty="0">
                <a:latin typeface="Al Tarikh" pitchFamily="2" charset="-78"/>
                <a:cs typeface="Al Tarikh" pitchFamily="2" charset="-78"/>
              </a:rPr>
              <a:t> </a:t>
            </a:r>
            <a:r>
              <a:rPr lang="en-US" i="1" dirty="0" err="1">
                <a:latin typeface="Al Tarikh" pitchFamily="2" charset="-78"/>
                <a:cs typeface="Al Tarikh" pitchFamily="2" charset="-78"/>
              </a:rPr>
              <a:t>của</a:t>
            </a:r>
            <a:r>
              <a:rPr lang="en-US" i="1" dirty="0">
                <a:latin typeface="Al Tarikh" pitchFamily="2" charset="-78"/>
                <a:cs typeface="Al Tarikh" pitchFamily="2" charset="-78"/>
              </a:rPr>
              <a:t> </a:t>
            </a:r>
            <a:r>
              <a:rPr lang="en-US" i="1" dirty="0" err="1">
                <a:latin typeface="Al Tarikh" pitchFamily="2" charset="-78"/>
                <a:cs typeface="Al Tarikh" pitchFamily="2" charset="-78"/>
              </a:rPr>
              <a:t>mình</a:t>
            </a:r>
            <a:r>
              <a:rPr lang="en-US" i="1" dirty="0">
                <a:latin typeface="Al Tarikh" pitchFamily="2" charset="-78"/>
                <a:cs typeface="Al Tarikh" pitchFamily="2" charset="-78"/>
              </a:rPr>
              <a:t> </a:t>
            </a:r>
            <a:r>
              <a:rPr lang="en-US" i="1" dirty="0" err="1">
                <a:latin typeface="Al Tarikh" pitchFamily="2" charset="-78"/>
                <a:cs typeface="Al Tarikh" pitchFamily="2" charset="-78"/>
              </a:rPr>
              <a:t>và</a:t>
            </a:r>
            <a:r>
              <a:rPr lang="en-US" i="1" dirty="0">
                <a:latin typeface="Al Tarikh" pitchFamily="2" charset="-78"/>
                <a:cs typeface="Al Tarikh" pitchFamily="2" charset="-78"/>
              </a:rPr>
              <a:t> </a:t>
            </a:r>
            <a:r>
              <a:rPr lang="en-US" i="1" dirty="0" err="1">
                <a:latin typeface="Al Tarikh" pitchFamily="2" charset="-78"/>
                <a:cs typeface="Al Tarikh" pitchFamily="2" charset="-78"/>
              </a:rPr>
              <a:t>phải</a:t>
            </a:r>
            <a:r>
              <a:rPr lang="en-US" i="1" dirty="0">
                <a:latin typeface="Al Tarikh" pitchFamily="2" charset="-78"/>
                <a:cs typeface="Al Tarikh" pitchFamily="2" charset="-78"/>
              </a:rPr>
              <a:t> </a:t>
            </a:r>
            <a:r>
              <a:rPr lang="en-US" i="1" dirty="0" err="1">
                <a:latin typeface="Al Tarikh" pitchFamily="2" charset="-78"/>
                <a:cs typeface="Al Tarikh" pitchFamily="2" charset="-78"/>
              </a:rPr>
              <a:t>trả</a:t>
            </a:r>
            <a:r>
              <a:rPr lang="en-US" i="1" dirty="0">
                <a:latin typeface="Al Tarikh" pitchFamily="2" charset="-78"/>
                <a:cs typeface="Al Tarikh" pitchFamily="2" charset="-78"/>
              </a:rPr>
              <a:t> </a:t>
            </a:r>
            <a:r>
              <a:rPr lang="en-US" i="1" dirty="0" err="1">
                <a:latin typeface="Al Tarikh" pitchFamily="2" charset="-78"/>
                <a:cs typeface="Al Tarikh" pitchFamily="2" charset="-78"/>
              </a:rPr>
              <a:t>món</a:t>
            </a:r>
            <a:r>
              <a:rPr lang="en-US" i="1" dirty="0">
                <a:latin typeface="Al Tarikh" pitchFamily="2" charset="-78"/>
                <a:cs typeface="Al Tarikh" pitchFamily="2" charset="-78"/>
              </a:rPr>
              <a:t> </a:t>
            </a:r>
            <a:r>
              <a:rPr lang="en-US" i="1" dirty="0" err="1">
                <a:latin typeface="Al Tarikh" pitchFamily="2" charset="-78"/>
                <a:cs typeface="Al Tarikh" pitchFamily="2" charset="-78"/>
              </a:rPr>
              <a:t>nợ</a:t>
            </a:r>
            <a:r>
              <a:rPr lang="en-US" i="1" dirty="0">
                <a:latin typeface="Al Tarikh" pitchFamily="2" charset="-78"/>
                <a:cs typeface="Al Tarikh" pitchFamily="2" charset="-78"/>
              </a:rPr>
              <a:t> </a:t>
            </a:r>
            <a:r>
              <a:rPr lang="en-US" i="1" dirty="0" err="1">
                <a:latin typeface="Al Tarikh" pitchFamily="2" charset="-78"/>
                <a:cs typeface="Al Tarikh" pitchFamily="2" charset="-78"/>
              </a:rPr>
              <a:t>như</a:t>
            </a:r>
            <a:r>
              <a:rPr lang="en-US" i="1" dirty="0">
                <a:latin typeface="Al Tarikh" pitchFamily="2" charset="-78"/>
                <a:cs typeface="Al Tarikh" pitchFamily="2" charset="-78"/>
              </a:rPr>
              <a:t> </a:t>
            </a:r>
            <a:r>
              <a:rPr lang="en-US" i="1" dirty="0" err="1">
                <a:latin typeface="Al Tarikh" pitchFamily="2" charset="-78"/>
                <a:cs typeface="Al Tarikh" pitchFamily="2" charset="-78"/>
              </a:rPr>
              <a:t>Phao</a:t>
            </a:r>
            <a:r>
              <a:rPr lang="en-US" i="1" dirty="0">
                <a:latin typeface="Al Tarikh" pitchFamily="2" charset="-78"/>
                <a:cs typeface="Al Tarikh" pitchFamily="2" charset="-78"/>
              </a:rPr>
              <a:t> </a:t>
            </a:r>
            <a:r>
              <a:rPr lang="en-US" i="1" dirty="0" err="1">
                <a:latin typeface="Al Tarikh" pitchFamily="2" charset="-78"/>
                <a:cs typeface="Al Tarikh" pitchFamily="2" charset="-78"/>
              </a:rPr>
              <a:t>lô</a:t>
            </a:r>
            <a:r>
              <a:rPr lang="en-US" i="1" dirty="0">
                <a:latin typeface="Al Tarikh" pitchFamily="2" charset="-78"/>
                <a:cs typeface="Al Tarikh" pitchFamily="2" charset="-78"/>
              </a:rPr>
              <a:t> </a:t>
            </a:r>
            <a:r>
              <a:rPr lang="en-US" i="1" dirty="0" err="1">
                <a:latin typeface="Al Tarikh" pitchFamily="2" charset="-78"/>
                <a:cs typeface="Al Tarikh" pitchFamily="2" charset="-78"/>
              </a:rPr>
              <a:t>hứa</a:t>
            </a:r>
            <a:r>
              <a:rPr lang="en-US" i="1" dirty="0">
                <a:latin typeface="Al Tarikh" pitchFamily="2" charset="-78"/>
                <a:cs typeface="Al Tarikh" pitchFamily="2" charset="-78"/>
              </a:rPr>
              <a:t> </a:t>
            </a:r>
            <a:r>
              <a:rPr lang="en-US" i="1" dirty="0" err="1">
                <a:latin typeface="Al Tarikh" pitchFamily="2" charset="-78"/>
                <a:cs typeface="Al Tarikh" pitchFamily="2" charset="-78"/>
              </a:rPr>
              <a:t>bảo</a:t>
            </a:r>
            <a:r>
              <a:rPr lang="en-US" i="1" dirty="0">
                <a:latin typeface="Al Tarikh" pitchFamily="2" charset="-78"/>
                <a:cs typeface="Al Tarikh" pitchFamily="2" charset="-78"/>
              </a:rPr>
              <a:t> </a:t>
            </a:r>
            <a:r>
              <a:rPr lang="en-US" i="1" dirty="0" err="1">
                <a:latin typeface="Al Tarikh" pitchFamily="2" charset="-78"/>
                <a:cs typeface="Al Tarikh" pitchFamily="2" charset="-78"/>
              </a:rPr>
              <a:t>lãnh</a:t>
            </a:r>
            <a:r>
              <a:rPr lang="en-US" i="1" dirty="0">
                <a:latin typeface="Al Tarikh" pitchFamily="2" charset="-78"/>
                <a:cs typeface="Al Tarikh" pitchFamily="2" charset="-78"/>
              </a:rPr>
              <a:t>)</a:t>
            </a:r>
          </a:p>
          <a:p>
            <a:r>
              <a:rPr lang="en-US" dirty="0" err="1"/>
              <a:t>Tha</a:t>
            </a:r>
            <a:r>
              <a:rPr lang="en-US" dirty="0"/>
              <a:t> </a:t>
            </a:r>
            <a:r>
              <a:rPr lang="en-US" dirty="0" err="1"/>
              <a:t>thứ</a:t>
            </a:r>
            <a:r>
              <a:rPr lang="en-US" dirty="0"/>
              <a:t> </a:t>
            </a:r>
            <a:r>
              <a:rPr lang="en-US" dirty="0" err="1"/>
              <a:t>không</a:t>
            </a:r>
            <a:r>
              <a:rPr lang="en-US" dirty="0"/>
              <a:t> </a:t>
            </a:r>
            <a:r>
              <a:rPr lang="en-US" dirty="0" err="1"/>
              <a:t>xoá</a:t>
            </a:r>
            <a:r>
              <a:rPr lang="en-US" dirty="0"/>
              <a:t> </a:t>
            </a:r>
            <a:r>
              <a:rPr lang="en-US" dirty="0" err="1"/>
              <a:t>bỏ</a:t>
            </a:r>
            <a:r>
              <a:rPr lang="en-US" dirty="0"/>
              <a:t> </a:t>
            </a:r>
            <a:r>
              <a:rPr lang="en-US" dirty="0" err="1"/>
              <a:t>bổn</a:t>
            </a:r>
            <a:r>
              <a:rPr lang="en-US" dirty="0"/>
              <a:t> </a:t>
            </a:r>
            <a:r>
              <a:rPr lang="en-US" dirty="0" err="1"/>
              <a:t>phận</a:t>
            </a:r>
            <a:r>
              <a:rPr lang="en-US" dirty="0"/>
              <a:t> </a:t>
            </a:r>
            <a:r>
              <a:rPr lang="en-US" dirty="0" err="1"/>
              <a:t>nhưng</a:t>
            </a:r>
            <a:r>
              <a:rPr lang="en-US" dirty="0"/>
              <a:t> </a:t>
            </a:r>
            <a:r>
              <a:rPr lang="en-US" dirty="0" err="1"/>
              <a:t>phục</a:t>
            </a:r>
            <a:r>
              <a:rPr lang="en-US" dirty="0"/>
              <a:t> </a:t>
            </a:r>
            <a:r>
              <a:rPr lang="en-US" dirty="0" err="1"/>
              <a:t>hồi</a:t>
            </a:r>
            <a:r>
              <a:rPr lang="en-US" dirty="0"/>
              <a:t> </a:t>
            </a:r>
            <a:r>
              <a:rPr lang="en-US" dirty="0" err="1"/>
              <a:t>lại</a:t>
            </a:r>
            <a:r>
              <a:rPr lang="en-US" dirty="0"/>
              <a:t> </a:t>
            </a:r>
            <a:r>
              <a:rPr lang="en-US" dirty="0" err="1"/>
              <a:t>vị</a:t>
            </a:r>
            <a:r>
              <a:rPr lang="en-US" dirty="0"/>
              <a:t> </a:t>
            </a:r>
            <a:r>
              <a:rPr lang="en-US" dirty="0" err="1"/>
              <a:t>trí</a:t>
            </a:r>
            <a:r>
              <a:rPr lang="en-US" dirty="0"/>
              <a:t> ban </a:t>
            </a:r>
            <a:r>
              <a:rPr lang="en-US" dirty="0" err="1"/>
              <a:t>đầu</a:t>
            </a:r>
            <a:r>
              <a:rPr lang="en-US" dirty="0"/>
              <a:t> </a:t>
            </a:r>
            <a:r>
              <a:rPr lang="en-US" i="1" dirty="0">
                <a:latin typeface="Al Tarikh" pitchFamily="2" charset="-78"/>
                <a:ea typeface="Ayuthaya" pitchFamily="2" charset="-34"/>
                <a:cs typeface="Al Tarikh" pitchFamily="2" charset="-78"/>
              </a:rPr>
              <a:t>(</a:t>
            </a:r>
            <a:r>
              <a:rPr lang="en-US" i="1" dirty="0" err="1">
                <a:latin typeface="Al Tarikh" pitchFamily="2" charset="-78"/>
                <a:ea typeface="Ayuthaya" pitchFamily="2" charset="-34"/>
                <a:cs typeface="Al Tarikh" pitchFamily="2" charset="-78"/>
              </a:rPr>
              <a:t>người</a:t>
            </a:r>
            <a:r>
              <a:rPr lang="en-US" i="1" dirty="0">
                <a:latin typeface="Al Tarikh" pitchFamily="2" charset="-78"/>
                <a:ea typeface="Ayuthaya" pitchFamily="2" charset="-34"/>
                <a:cs typeface="Al Tarikh" pitchFamily="2" charset="-78"/>
              </a:rPr>
              <a:t> con </a:t>
            </a:r>
            <a:r>
              <a:rPr lang="en-US" i="1" dirty="0" err="1">
                <a:latin typeface="Al Tarikh" pitchFamily="2" charset="-78"/>
                <a:ea typeface="Ayuthaya" pitchFamily="2" charset="-34"/>
                <a:cs typeface="Al Tarikh" pitchFamily="2" charset="-78"/>
              </a:rPr>
              <a:t>trai</a:t>
            </a:r>
            <a:r>
              <a:rPr lang="en-US" i="1" dirty="0">
                <a:latin typeface="Al Tarikh" pitchFamily="2" charset="-78"/>
                <a:ea typeface="Ayuthaya" pitchFamily="2" charset="-34"/>
                <a:cs typeface="Al Tarikh" pitchFamily="2" charset="-78"/>
              </a:rPr>
              <a:t> </a:t>
            </a:r>
            <a:r>
              <a:rPr lang="en-US" i="1" dirty="0" err="1">
                <a:latin typeface="Al Tarikh" pitchFamily="2" charset="-78"/>
                <a:ea typeface="Ayuthaya" pitchFamily="2" charset="-34"/>
                <a:cs typeface="Al Tarikh" pitchFamily="2" charset="-78"/>
              </a:rPr>
              <a:t>hoang</a:t>
            </a:r>
            <a:r>
              <a:rPr lang="en-US" i="1" dirty="0">
                <a:latin typeface="Al Tarikh" pitchFamily="2" charset="-78"/>
                <a:ea typeface="Ayuthaya" pitchFamily="2" charset="-34"/>
                <a:cs typeface="Al Tarikh" pitchFamily="2" charset="-78"/>
              </a:rPr>
              <a:t> </a:t>
            </a:r>
            <a:r>
              <a:rPr lang="en-US" i="1" dirty="0" err="1">
                <a:latin typeface="Al Tarikh" pitchFamily="2" charset="-78"/>
                <a:ea typeface="Ayuthaya" pitchFamily="2" charset="-34"/>
                <a:cs typeface="Al Tarikh" pitchFamily="2" charset="-78"/>
              </a:rPr>
              <a:t>đàng</a:t>
            </a:r>
            <a:r>
              <a:rPr lang="en-US" i="1" dirty="0">
                <a:latin typeface="Al Tarikh" pitchFamily="2" charset="-78"/>
                <a:ea typeface="Ayuthaya" pitchFamily="2" charset="-34"/>
                <a:cs typeface="Al Tarikh" pitchFamily="2" charset="-78"/>
              </a:rPr>
              <a:t>, hay </a:t>
            </a:r>
            <a:r>
              <a:rPr lang="en-US" i="1" dirty="0" err="1">
                <a:latin typeface="Al Tarikh" pitchFamily="2" charset="-78"/>
                <a:ea typeface="Ayuthaya" pitchFamily="2" charset="-34"/>
                <a:cs typeface="Al Tarikh" pitchFamily="2" charset="-78"/>
              </a:rPr>
              <a:t>vai</a:t>
            </a:r>
            <a:r>
              <a:rPr lang="en-US" i="1" dirty="0">
                <a:latin typeface="Al Tarikh" pitchFamily="2" charset="-78"/>
                <a:ea typeface="Ayuthaya" pitchFamily="2" charset="-34"/>
                <a:cs typeface="Al Tarikh" pitchFamily="2" charset="-78"/>
              </a:rPr>
              <a:t> </a:t>
            </a:r>
            <a:r>
              <a:rPr lang="en-US" i="1" dirty="0" err="1">
                <a:latin typeface="Al Tarikh" pitchFamily="2" charset="-78"/>
                <a:ea typeface="Ayuthaya" pitchFamily="2" charset="-34"/>
                <a:cs typeface="Al Tarikh" pitchFamily="2" charset="-78"/>
              </a:rPr>
              <a:t>trò</a:t>
            </a:r>
            <a:r>
              <a:rPr lang="en-US" i="1" dirty="0">
                <a:latin typeface="Al Tarikh" pitchFamily="2" charset="-78"/>
                <a:ea typeface="Ayuthaya" pitchFamily="2" charset="-34"/>
                <a:cs typeface="Al Tarikh" pitchFamily="2" charset="-78"/>
              </a:rPr>
              <a:t> </a:t>
            </a:r>
            <a:r>
              <a:rPr lang="en-US" i="1" dirty="0" err="1">
                <a:latin typeface="Al Tarikh" pitchFamily="2" charset="-78"/>
                <a:ea typeface="Ayuthaya" pitchFamily="2" charset="-34"/>
                <a:cs typeface="Al Tarikh" pitchFamily="2" charset="-78"/>
              </a:rPr>
              <a:t>đúng</a:t>
            </a:r>
            <a:r>
              <a:rPr lang="en-US" i="1" dirty="0">
                <a:latin typeface="Al Tarikh" pitchFamily="2" charset="-78"/>
                <a:ea typeface="Ayuthaya" pitchFamily="2" charset="-34"/>
                <a:cs typeface="Al Tarikh" pitchFamily="2" charset="-78"/>
              </a:rPr>
              <a:t> </a:t>
            </a:r>
            <a:r>
              <a:rPr lang="en-US" i="1" dirty="0" err="1">
                <a:latin typeface="Al Tarikh" pitchFamily="2" charset="-78"/>
                <a:ea typeface="Ayuthaya" pitchFamily="2" charset="-34"/>
                <a:cs typeface="Al Tarikh" pitchFamily="2" charset="-78"/>
              </a:rPr>
              <a:t>với</a:t>
            </a:r>
            <a:r>
              <a:rPr lang="en-US" i="1" dirty="0">
                <a:latin typeface="Al Tarikh" pitchFamily="2" charset="-78"/>
                <a:ea typeface="Ayuthaya" pitchFamily="2" charset="-34"/>
                <a:cs typeface="Al Tarikh" pitchFamily="2" charset="-78"/>
              </a:rPr>
              <a:t> </a:t>
            </a:r>
            <a:r>
              <a:rPr lang="en-US" i="1" dirty="0" err="1">
                <a:latin typeface="Al Tarikh" pitchFamily="2" charset="-78"/>
                <a:ea typeface="Ayuthaya" pitchFamily="2" charset="-34"/>
                <a:cs typeface="Al Tarikh" pitchFamily="2" charset="-78"/>
              </a:rPr>
              <a:t>luật</a:t>
            </a:r>
            <a:r>
              <a:rPr lang="en-US" i="1" dirty="0">
                <a:latin typeface="Al Tarikh" pitchFamily="2" charset="-78"/>
                <a:ea typeface="Ayuthaya" pitchFamily="2" charset="-34"/>
                <a:cs typeface="Al Tarikh" pitchFamily="2" charset="-78"/>
              </a:rPr>
              <a:t> </a:t>
            </a:r>
            <a:r>
              <a:rPr lang="en-US" i="1" dirty="0" err="1">
                <a:latin typeface="Al Tarikh" pitchFamily="2" charset="-78"/>
                <a:ea typeface="Ayuthaya" pitchFamily="2" charset="-34"/>
                <a:cs typeface="Al Tarikh" pitchFamily="2" charset="-78"/>
              </a:rPr>
              <a:t>pháp</a:t>
            </a:r>
            <a:r>
              <a:rPr lang="en-US" i="1" dirty="0">
                <a:latin typeface="Al Tarikh" pitchFamily="2" charset="-78"/>
                <a:ea typeface="Ayuthaya" pitchFamily="2" charset="-34"/>
                <a:cs typeface="Al Tarikh" pitchFamily="2" charset="-78"/>
              </a:rPr>
              <a:t>)</a:t>
            </a:r>
          </a:p>
        </p:txBody>
      </p:sp>
      <p:cxnSp>
        <p:nvCxnSpPr>
          <p:cNvPr id="16" name="Straight Connector 15">
            <a:extLst>
              <a:ext uri="{FF2B5EF4-FFF2-40B4-BE49-F238E27FC236}">
                <a16:creationId xmlns:a16="http://schemas.microsoft.com/office/drawing/2014/main" id="{7F335A77-4B4F-4AEA-A10E-39EB79D7790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378527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92B0CFF1-78D7-4A83-A95E-71F9E38316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9">
            <a:extLst>
              <a:ext uri="{FF2B5EF4-FFF2-40B4-BE49-F238E27FC236}">
                <a16:creationId xmlns:a16="http://schemas.microsoft.com/office/drawing/2014/main" id="{9BD148E7-1EDB-4129-A130-04858F7014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600" y="489855"/>
            <a:ext cx="11147071" cy="5851265"/>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EC88D6-9DBC-F747-9D5B-6C37C675A73C}"/>
              </a:ext>
            </a:extLst>
          </p:cNvPr>
          <p:cNvSpPr>
            <a:spLocks noGrp="1"/>
          </p:cNvSpPr>
          <p:nvPr>
            <p:ph type="title"/>
          </p:nvPr>
        </p:nvSpPr>
        <p:spPr>
          <a:xfrm>
            <a:off x="680605" y="976160"/>
            <a:ext cx="5415395" cy="4902115"/>
          </a:xfrm>
        </p:spPr>
        <p:txBody>
          <a:bodyPr anchor="ctr">
            <a:normAutofit/>
          </a:bodyPr>
          <a:lstStyle/>
          <a:p>
            <a:r>
              <a:rPr lang="en-US" dirty="0"/>
              <a:t>15. </a:t>
            </a:r>
            <a:r>
              <a:rPr lang="en-US" dirty="0" err="1"/>
              <a:t>Động</a:t>
            </a:r>
            <a:r>
              <a:rPr lang="en-US" dirty="0"/>
              <a:t> </a:t>
            </a:r>
            <a:r>
              <a:rPr lang="en-US" dirty="0" err="1"/>
              <a:t>cơ</a:t>
            </a:r>
            <a:r>
              <a:rPr lang="en-US" dirty="0"/>
              <a:t> </a:t>
            </a:r>
            <a:r>
              <a:rPr lang="en-US" dirty="0" err="1"/>
              <a:t>của</a:t>
            </a:r>
            <a:r>
              <a:rPr lang="en-US" dirty="0"/>
              <a:t> </a:t>
            </a:r>
            <a:r>
              <a:rPr lang="en-US" dirty="0" err="1"/>
              <a:t>sự</a:t>
            </a:r>
            <a:r>
              <a:rPr lang="en-US" dirty="0"/>
              <a:t> </a:t>
            </a:r>
            <a:r>
              <a:rPr lang="en-US" dirty="0" err="1"/>
              <a:t>Kiêng</a:t>
            </a:r>
            <a:r>
              <a:rPr lang="en-US" dirty="0"/>
              <a:t> </a:t>
            </a:r>
            <a:r>
              <a:rPr lang="en-US" dirty="0" err="1"/>
              <a:t>Ăn</a:t>
            </a:r>
            <a:endParaRPr lang="en-US" dirty="0"/>
          </a:p>
        </p:txBody>
      </p:sp>
      <p:cxnSp>
        <p:nvCxnSpPr>
          <p:cNvPr id="20" name="Straight Connector 11">
            <a:extLst>
              <a:ext uri="{FF2B5EF4-FFF2-40B4-BE49-F238E27FC236}">
                <a16:creationId xmlns:a16="http://schemas.microsoft.com/office/drawing/2014/main" id="{8E1E68C9-4F6E-4640-AE06-FCA671F7D5A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4"/>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sp>
        <p:nvSpPr>
          <p:cNvPr id="3" name="Content Placeholder 2">
            <a:extLst>
              <a:ext uri="{FF2B5EF4-FFF2-40B4-BE49-F238E27FC236}">
                <a16:creationId xmlns:a16="http://schemas.microsoft.com/office/drawing/2014/main" id="{7A6C798A-0DF0-304C-A005-B028BF702E77}"/>
              </a:ext>
            </a:extLst>
          </p:cNvPr>
          <p:cNvSpPr>
            <a:spLocks noGrp="1"/>
          </p:cNvSpPr>
          <p:nvPr>
            <p:ph idx="1"/>
          </p:nvPr>
        </p:nvSpPr>
        <p:spPr>
          <a:xfrm>
            <a:off x="6324144" y="976160"/>
            <a:ext cx="5114069" cy="4902125"/>
          </a:xfrm>
        </p:spPr>
        <p:txBody>
          <a:bodyPr anchor="ctr">
            <a:noAutofit/>
          </a:bodyPr>
          <a:lstStyle/>
          <a:p>
            <a:pPr>
              <a:lnSpc>
                <a:spcPct val="90000"/>
              </a:lnSpc>
            </a:pPr>
            <a:r>
              <a:rPr lang="vi-VN" dirty="0">
                <a:hlinkClick r:id="rId3" tooltip="Share Verse"/>
              </a:rPr>
              <a:t>16</a:t>
            </a:r>
            <a:r>
              <a:rPr lang="vi-VN" dirty="0"/>
              <a:t> Khi các ngươi kiêng ăn, chớ làm bộ buồn rầu như bọn giả hình; vì họ nhăn mặt, cho mọi người biết họ kiêng ăn. Quả thật, ta nói cùng các ngươi, bọn đó đã được phần thưởng của mình rồi. </a:t>
            </a:r>
            <a:r>
              <a:rPr lang="vi-VN" dirty="0">
                <a:hlinkClick r:id="rId4" tooltip="Share Verse"/>
              </a:rPr>
              <a:t>17</a:t>
            </a:r>
            <a:r>
              <a:rPr lang="vi-VN" dirty="0"/>
              <a:t> Song khi ngươi kiêng ăn, hãy xức dầu trên đầu, và rửa mặt, </a:t>
            </a:r>
            <a:r>
              <a:rPr lang="vi-VN" dirty="0">
                <a:hlinkClick r:id="rId5" tooltip="Share Verse"/>
              </a:rPr>
              <a:t>18</a:t>
            </a:r>
            <a:r>
              <a:rPr lang="vi-VN" dirty="0"/>
              <a:t> hầu cho người ta không xem thấy ngươi đang kiêng ăn, nhưng chỉ Cha ngươi là Đấng ở nơi kín nhiệm xem thấy mà thôi; và Cha ngươi thấy trong chỗ kín nhiệm sẽ thưởng cho ngươi. </a:t>
            </a:r>
            <a:endParaRPr lang="en-US" dirty="0"/>
          </a:p>
        </p:txBody>
      </p:sp>
      <p:cxnSp>
        <p:nvCxnSpPr>
          <p:cNvPr id="21" name="Straight Connector 13">
            <a:extLst>
              <a:ext uri="{FF2B5EF4-FFF2-40B4-BE49-F238E27FC236}">
                <a16:creationId xmlns:a16="http://schemas.microsoft.com/office/drawing/2014/main" id="{8DF3F0BE-4FF5-481A-9206-F765D61B5F6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570164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6E18D5F1-911E-4BCF-9AF0-F3A54D7C0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EC84EE41-863A-4DE9-9A51-4F014D681F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416" y="485369"/>
            <a:ext cx="11147071" cy="2460838"/>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CCAFB7B-63A8-2E44-A199-087529A71F0B}"/>
              </a:ext>
            </a:extLst>
          </p:cNvPr>
          <p:cNvSpPr>
            <a:spLocks noGrp="1"/>
          </p:cNvSpPr>
          <p:nvPr>
            <p:ph type="title"/>
          </p:nvPr>
        </p:nvSpPr>
        <p:spPr>
          <a:xfrm>
            <a:off x="482600" y="976160"/>
            <a:ext cx="10363199" cy="1493871"/>
          </a:xfrm>
        </p:spPr>
        <p:txBody>
          <a:bodyPr>
            <a:normAutofit/>
          </a:bodyPr>
          <a:lstStyle/>
          <a:p>
            <a:pPr>
              <a:lnSpc>
                <a:spcPct val="90000"/>
              </a:lnSpc>
            </a:pPr>
            <a:r>
              <a:rPr lang="en-US" sz="5100" err="1"/>
              <a:t>Người</a:t>
            </a:r>
            <a:r>
              <a:rPr lang="en-US" sz="5100"/>
              <a:t> </a:t>
            </a:r>
            <a:r>
              <a:rPr lang="en-US" sz="5100" err="1"/>
              <a:t>Pha-ri-si</a:t>
            </a:r>
            <a:r>
              <a:rPr lang="en-US" sz="5100"/>
              <a:t> </a:t>
            </a:r>
            <a:r>
              <a:rPr lang="en-US" sz="5100" err="1"/>
              <a:t>kiêng</a:t>
            </a:r>
            <a:r>
              <a:rPr lang="en-US" sz="5100"/>
              <a:t> </a:t>
            </a:r>
            <a:r>
              <a:rPr lang="en-US" sz="5100" err="1"/>
              <a:t>ăn</a:t>
            </a:r>
            <a:r>
              <a:rPr lang="en-US" sz="5100"/>
              <a:t> </a:t>
            </a:r>
            <a:r>
              <a:rPr lang="en-US" sz="5100" err="1"/>
              <a:t>như</a:t>
            </a:r>
            <a:r>
              <a:rPr lang="en-US" sz="5100"/>
              <a:t> </a:t>
            </a:r>
            <a:r>
              <a:rPr lang="en-US" sz="5100" err="1"/>
              <a:t>thế</a:t>
            </a:r>
            <a:r>
              <a:rPr lang="en-US" sz="5100"/>
              <a:t> </a:t>
            </a:r>
            <a:r>
              <a:rPr lang="en-US" sz="5100" err="1"/>
              <a:t>nào</a:t>
            </a:r>
            <a:r>
              <a:rPr lang="en-US" sz="5100"/>
              <a:t>?</a:t>
            </a:r>
          </a:p>
        </p:txBody>
      </p:sp>
      <p:cxnSp>
        <p:nvCxnSpPr>
          <p:cNvPr id="37" name="Straight Connector 36">
            <a:extLst>
              <a:ext uri="{FF2B5EF4-FFF2-40B4-BE49-F238E27FC236}">
                <a16:creationId xmlns:a16="http://schemas.microsoft.com/office/drawing/2014/main" id="{00850E05-3320-4817-99CE-D56547FCA8C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5"/>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39" name="Straight Connector 38">
            <a:extLst>
              <a:ext uri="{FF2B5EF4-FFF2-40B4-BE49-F238E27FC236}">
                <a16:creationId xmlns:a16="http://schemas.microsoft.com/office/drawing/2014/main" id="{08990BBA-8A0B-4EF5-A122-0815DEC1941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2918401"/>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41" name="Straight Connector 40">
            <a:extLst>
              <a:ext uri="{FF2B5EF4-FFF2-40B4-BE49-F238E27FC236}">
                <a16:creationId xmlns:a16="http://schemas.microsoft.com/office/drawing/2014/main" id="{4DA9946C-C93A-4350-AC54-937723F6B66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graphicFrame>
        <p:nvGraphicFramePr>
          <p:cNvPr id="5" name="Content Placeholder 2">
            <a:extLst>
              <a:ext uri="{FF2B5EF4-FFF2-40B4-BE49-F238E27FC236}">
                <a16:creationId xmlns:a16="http://schemas.microsoft.com/office/drawing/2014/main" id="{8206383D-8391-4CA0-959D-8DA579C53E7B}"/>
              </a:ext>
            </a:extLst>
          </p:cNvPr>
          <p:cNvGraphicFramePr>
            <a:graphicFrameLocks noGrp="1"/>
          </p:cNvGraphicFramePr>
          <p:nvPr>
            <p:ph idx="1"/>
            <p:extLst>
              <p:ext uri="{D42A27DB-BD31-4B8C-83A1-F6EECF244321}">
                <p14:modId xmlns:p14="http://schemas.microsoft.com/office/powerpoint/2010/main" val="1935909351"/>
              </p:ext>
            </p:extLst>
          </p:nvPr>
        </p:nvGraphicFramePr>
        <p:xfrm>
          <a:off x="482600" y="3098800"/>
          <a:ext cx="11143887" cy="27797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137140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728CACC5-D86B-49F3-9C70-374B1C971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CCAFB7B-63A8-2E44-A199-087529A71F0B}"/>
              </a:ext>
            </a:extLst>
          </p:cNvPr>
          <p:cNvSpPr>
            <a:spLocks noGrp="1"/>
          </p:cNvSpPr>
          <p:nvPr>
            <p:ph type="title"/>
          </p:nvPr>
        </p:nvSpPr>
        <p:spPr>
          <a:xfrm>
            <a:off x="482601" y="976160"/>
            <a:ext cx="8411120" cy="1493871"/>
          </a:xfrm>
        </p:spPr>
        <p:txBody>
          <a:bodyPr>
            <a:normAutofit/>
          </a:bodyPr>
          <a:lstStyle/>
          <a:p>
            <a:pPr>
              <a:lnSpc>
                <a:spcPct val="90000"/>
              </a:lnSpc>
            </a:pPr>
            <a:r>
              <a:rPr lang="en-US" sz="6100" dirty="0" err="1"/>
              <a:t>Tín</a:t>
            </a:r>
            <a:r>
              <a:rPr lang="en-US" sz="6100" dirty="0"/>
              <a:t> </a:t>
            </a:r>
            <a:r>
              <a:rPr lang="en-US" sz="6100" dirty="0" err="1"/>
              <a:t>đồ</a:t>
            </a:r>
            <a:r>
              <a:rPr lang="en-US" sz="6100" dirty="0"/>
              <a:t> </a:t>
            </a:r>
            <a:r>
              <a:rPr lang="en-US" sz="6100" dirty="0" err="1"/>
              <a:t>có</a:t>
            </a:r>
            <a:r>
              <a:rPr lang="en-US" sz="6100" dirty="0"/>
              <a:t> </a:t>
            </a:r>
            <a:r>
              <a:rPr lang="en-US" sz="6100" dirty="0" err="1"/>
              <a:t>nên</a:t>
            </a:r>
            <a:r>
              <a:rPr lang="en-US" sz="6100" dirty="0"/>
              <a:t> </a:t>
            </a:r>
            <a:r>
              <a:rPr lang="en-US" sz="6100" dirty="0" err="1"/>
              <a:t>kiêng</a:t>
            </a:r>
            <a:r>
              <a:rPr lang="en-US" sz="6100" dirty="0"/>
              <a:t> </a:t>
            </a:r>
            <a:r>
              <a:rPr lang="en-US" sz="6100" dirty="0" err="1"/>
              <a:t>ăn</a:t>
            </a:r>
            <a:r>
              <a:rPr lang="en-US" sz="6100" dirty="0"/>
              <a:t>?</a:t>
            </a:r>
          </a:p>
        </p:txBody>
      </p:sp>
      <p:cxnSp>
        <p:nvCxnSpPr>
          <p:cNvPr id="24" name="Straight Connector 23">
            <a:extLst>
              <a:ext uri="{FF2B5EF4-FFF2-40B4-BE49-F238E27FC236}">
                <a16:creationId xmlns:a16="http://schemas.microsoft.com/office/drawing/2014/main" id="{ABFB8799-63B8-4407-9098-F9346BDCDF4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5"/>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08990BBA-8A0B-4EF5-A122-0815DEC1941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2918401"/>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28" name="Straight Connector 27">
            <a:extLst>
              <a:ext uri="{FF2B5EF4-FFF2-40B4-BE49-F238E27FC236}">
                <a16:creationId xmlns:a16="http://schemas.microsoft.com/office/drawing/2014/main" id="{DBBBC5F1-8CFF-46BA-BD62-FC5AA477AA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graphicFrame>
        <p:nvGraphicFramePr>
          <p:cNvPr id="5" name="Content Placeholder 2">
            <a:extLst>
              <a:ext uri="{FF2B5EF4-FFF2-40B4-BE49-F238E27FC236}">
                <a16:creationId xmlns:a16="http://schemas.microsoft.com/office/drawing/2014/main" id="{8206383D-8391-4CA0-959D-8DA579C53E7B}"/>
              </a:ext>
            </a:extLst>
          </p:cNvPr>
          <p:cNvGraphicFramePr>
            <a:graphicFrameLocks noGrp="1"/>
          </p:cNvGraphicFramePr>
          <p:nvPr>
            <p:ph idx="1"/>
            <p:extLst>
              <p:ext uri="{D42A27DB-BD31-4B8C-83A1-F6EECF244321}">
                <p14:modId xmlns:p14="http://schemas.microsoft.com/office/powerpoint/2010/main" val="242752348"/>
              </p:ext>
            </p:extLst>
          </p:nvPr>
        </p:nvGraphicFramePr>
        <p:xfrm>
          <a:off x="482600" y="3306763"/>
          <a:ext cx="10507663" cy="25733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450043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12EE356-A629-4F1A-9BAD-E21B3B10D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28B7ED41-F3D7-4286-AD0B-B4A216D7E1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3410" y="489853"/>
            <a:ext cx="3990149" cy="5858102"/>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3E8C91B-A70B-6B4D-A1FF-31CCAC668B2F}"/>
              </a:ext>
            </a:extLst>
          </p:cNvPr>
          <p:cNvSpPr>
            <a:spLocks noGrp="1"/>
          </p:cNvSpPr>
          <p:nvPr>
            <p:ph type="title"/>
          </p:nvPr>
        </p:nvSpPr>
        <p:spPr>
          <a:xfrm>
            <a:off x="678955" y="976152"/>
            <a:ext cx="3555211" cy="5024920"/>
          </a:xfrm>
        </p:spPr>
        <p:txBody>
          <a:bodyPr anchor="ctr">
            <a:normAutofit/>
          </a:bodyPr>
          <a:lstStyle/>
          <a:p>
            <a:r>
              <a:rPr lang="en-US" dirty="0" err="1"/>
              <a:t>Kiêng</a:t>
            </a:r>
            <a:r>
              <a:rPr lang="en-US" dirty="0"/>
              <a:t> </a:t>
            </a:r>
            <a:r>
              <a:rPr lang="en-US" dirty="0" err="1"/>
              <a:t>ăn</a:t>
            </a:r>
            <a:r>
              <a:rPr lang="en-US" dirty="0"/>
              <a:t> </a:t>
            </a:r>
            <a:r>
              <a:rPr lang="en-US" dirty="0" err="1"/>
              <a:t>Cầu</a:t>
            </a:r>
            <a:r>
              <a:rPr lang="en-US" dirty="0"/>
              <a:t> </a:t>
            </a:r>
            <a:r>
              <a:rPr lang="en-US" dirty="0" err="1"/>
              <a:t>nguyện</a:t>
            </a:r>
            <a:endParaRPr lang="en-US" dirty="0"/>
          </a:p>
        </p:txBody>
      </p:sp>
      <p:cxnSp>
        <p:nvCxnSpPr>
          <p:cNvPr id="13" name="Straight Connector 12">
            <a:extLst>
              <a:ext uri="{FF2B5EF4-FFF2-40B4-BE49-F238E27FC236}">
                <a16:creationId xmlns:a16="http://schemas.microsoft.com/office/drawing/2014/main" id="{0317483B-E60B-4F41-9448-D757B9FCD21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5"/>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2EB44B66-1945-4638-8E9A-4F49493D7F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graphicFrame>
        <p:nvGraphicFramePr>
          <p:cNvPr id="5" name="Content Placeholder 2">
            <a:extLst>
              <a:ext uri="{FF2B5EF4-FFF2-40B4-BE49-F238E27FC236}">
                <a16:creationId xmlns:a16="http://schemas.microsoft.com/office/drawing/2014/main" id="{9E2E6312-7BAD-475D-ACA3-9380D1F1686D}"/>
              </a:ext>
            </a:extLst>
          </p:cNvPr>
          <p:cNvGraphicFramePr>
            <a:graphicFrameLocks noGrp="1"/>
          </p:cNvGraphicFramePr>
          <p:nvPr>
            <p:ph idx="1"/>
            <p:extLst>
              <p:ext uri="{D42A27DB-BD31-4B8C-83A1-F6EECF244321}">
                <p14:modId xmlns:p14="http://schemas.microsoft.com/office/powerpoint/2010/main" val="182044024"/>
              </p:ext>
            </p:extLst>
          </p:nvPr>
        </p:nvGraphicFramePr>
        <p:xfrm>
          <a:off x="4796496" y="636527"/>
          <a:ext cx="6833175" cy="55849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708472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92B0CFF1-78D7-4A83-A95E-71F9E38316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9">
            <a:extLst>
              <a:ext uri="{FF2B5EF4-FFF2-40B4-BE49-F238E27FC236}">
                <a16:creationId xmlns:a16="http://schemas.microsoft.com/office/drawing/2014/main" id="{9BD148E7-1EDB-4129-A130-04858F7014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600" y="489855"/>
            <a:ext cx="11147071" cy="5851265"/>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EC88D6-9DBC-F747-9D5B-6C37C675A73C}"/>
              </a:ext>
            </a:extLst>
          </p:cNvPr>
          <p:cNvSpPr>
            <a:spLocks noGrp="1"/>
          </p:cNvSpPr>
          <p:nvPr>
            <p:ph type="title"/>
          </p:nvPr>
        </p:nvSpPr>
        <p:spPr>
          <a:xfrm>
            <a:off x="680605" y="976160"/>
            <a:ext cx="5415395" cy="4902115"/>
          </a:xfrm>
        </p:spPr>
        <p:txBody>
          <a:bodyPr anchor="ctr">
            <a:normAutofit/>
          </a:bodyPr>
          <a:lstStyle/>
          <a:p>
            <a:r>
              <a:rPr lang="en-US" dirty="0"/>
              <a:t>15. </a:t>
            </a:r>
            <a:r>
              <a:rPr lang="en-US" dirty="0" err="1"/>
              <a:t>Sự</a:t>
            </a:r>
            <a:r>
              <a:rPr lang="en-US" dirty="0"/>
              <a:t> </a:t>
            </a:r>
            <a:r>
              <a:rPr lang="en-US" dirty="0" err="1"/>
              <a:t>Ưu</a:t>
            </a:r>
            <a:r>
              <a:rPr lang="en-US" dirty="0"/>
              <a:t> </a:t>
            </a:r>
            <a:r>
              <a:rPr lang="en-US" dirty="0" err="1"/>
              <a:t>Tiên</a:t>
            </a:r>
            <a:endParaRPr lang="en-US" dirty="0"/>
          </a:p>
        </p:txBody>
      </p:sp>
      <p:cxnSp>
        <p:nvCxnSpPr>
          <p:cNvPr id="20" name="Straight Connector 11">
            <a:extLst>
              <a:ext uri="{FF2B5EF4-FFF2-40B4-BE49-F238E27FC236}">
                <a16:creationId xmlns:a16="http://schemas.microsoft.com/office/drawing/2014/main" id="{8E1E68C9-4F6E-4640-AE06-FCA671F7D5A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4"/>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sp>
        <p:nvSpPr>
          <p:cNvPr id="3" name="Content Placeholder 2">
            <a:extLst>
              <a:ext uri="{FF2B5EF4-FFF2-40B4-BE49-F238E27FC236}">
                <a16:creationId xmlns:a16="http://schemas.microsoft.com/office/drawing/2014/main" id="{7A6C798A-0DF0-304C-A005-B028BF702E77}"/>
              </a:ext>
            </a:extLst>
          </p:cNvPr>
          <p:cNvSpPr>
            <a:spLocks noGrp="1"/>
          </p:cNvSpPr>
          <p:nvPr>
            <p:ph idx="1"/>
          </p:nvPr>
        </p:nvSpPr>
        <p:spPr>
          <a:xfrm>
            <a:off x="6324144" y="976160"/>
            <a:ext cx="5114069" cy="4902125"/>
          </a:xfrm>
        </p:spPr>
        <p:txBody>
          <a:bodyPr anchor="ctr">
            <a:noAutofit/>
          </a:bodyPr>
          <a:lstStyle/>
          <a:p>
            <a:pPr>
              <a:lnSpc>
                <a:spcPct val="90000"/>
              </a:lnSpc>
            </a:pPr>
            <a:r>
              <a:rPr lang="vi-VN" sz="3200" dirty="0">
                <a:hlinkClick r:id="rId3" tooltip="Share Verse"/>
              </a:rPr>
              <a:t>19</a:t>
            </a:r>
            <a:r>
              <a:rPr lang="vi-VN" sz="3200" dirty="0"/>
              <a:t> Các ngươi chớ chứa của cải ở dưới đất, là nơi có sâu mối, ten rét làm hư, và kẻ trộm đào ngạch khoét vách mà lấy; </a:t>
            </a:r>
            <a:r>
              <a:rPr lang="vi-VN" sz="3200" dirty="0">
                <a:hlinkClick r:id="rId4" tooltip="Share Verse"/>
              </a:rPr>
              <a:t>20</a:t>
            </a:r>
            <a:r>
              <a:rPr lang="vi-VN" sz="3200" dirty="0"/>
              <a:t> nhưng phải chứa của cải ở trên trời, là nơi chẳng có sâu mối, ten rét làm hư, cũng chẳng có kẻ trộm đào ngạch khoét vách mà lấy. </a:t>
            </a:r>
            <a:r>
              <a:rPr lang="vi-VN" sz="3200" dirty="0">
                <a:hlinkClick r:id="rId5" tooltip="Share Verse"/>
              </a:rPr>
              <a:t>21</a:t>
            </a:r>
            <a:r>
              <a:rPr lang="vi-VN" sz="3200" dirty="0"/>
              <a:t> Vì chưng của cải ngươi ở đâu, thì lòng ngươi cũng ở đó. </a:t>
            </a:r>
            <a:endParaRPr lang="en-US" sz="3200" dirty="0"/>
          </a:p>
        </p:txBody>
      </p:sp>
      <p:cxnSp>
        <p:nvCxnSpPr>
          <p:cNvPr id="21" name="Straight Connector 13">
            <a:extLst>
              <a:ext uri="{FF2B5EF4-FFF2-40B4-BE49-F238E27FC236}">
                <a16:creationId xmlns:a16="http://schemas.microsoft.com/office/drawing/2014/main" id="{8DF3F0BE-4FF5-481A-9206-F765D61B5F6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6991465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2B0CFF1-78D7-4A83-A95E-71F9E38316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EC84EE41-863A-4DE9-9A51-4F014D681F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416" y="485369"/>
            <a:ext cx="11147071" cy="2460838"/>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0C8088-07CB-F64C-A31D-00264E147E0E}"/>
              </a:ext>
            </a:extLst>
          </p:cNvPr>
          <p:cNvSpPr>
            <a:spLocks noGrp="1"/>
          </p:cNvSpPr>
          <p:nvPr>
            <p:ph type="title"/>
          </p:nvPr>
        </p:nvSpPr>
        <p:spPr>
          <a:xfrm>
            <a:off x="482601" y="976160"/>
            <a:ext cx="8411120" cy="1493871"/>
          </a:xfrm>
        </p:spPr>
        <p:txBody>
          <a:bodyPr>
            <a:normAutofit/>
          </a:bodyPr>
          <a:lstStyle/>
          <a:p>
            <a:r>
              <a:rPr lang="en-US" sz="7200"/>
              <a:t>Của cải trần gian</a:t>
            </a:r>
          </a:p>
        </p:txBody>
      </p:sp>
      <p:cxnSp>
        <p:nvCxnSpPr>
          <p:cNvPr id="12" name="Straight Connector 11">
            <a:extLst>
              <a:ext uri="{FF2B5EF4-FFF2-40B4-BE49-F238E27FC236}">
                <a16:creationId xmlns:a16="http://schemas.microsoft.com/office/drawing/2014/main" id="{23135360-3A7F-436F-B1EA-3628A78B57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4"/>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08990BBA-8A0B-4EF5-A122-0815DEC1941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2918401"/>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sp>
        <p:nvSpPr>
          <p:cNvPr id="3" name="Content Placeholder 2">
            <a:extLst>
              <a:ext uri="{FF2B5EF4-FFF2-40B4-BE49-F238E27FC236}">
                <a16:creationId xmlns:a16="http://schemas.microsoft.com/office/drawing/2014/main" id="{2C8B80A3-FF40-D74A-93AD-26D97CEBEC74}"/>
              </a:ext>
            </a:extLst>
          </p:cNvPr>
          <p:cNvSpPr>
            <a:spLocks noGrp="1"/>
          </p:cNvSpPr>
          <p:nvPr>
            <p:ph idx="1"/>
          </p:nvPr>
        </p:nvSpPr>
        <p:spPr>
          <a:xfrm>
            <a:off x="482599" y="3149600"/>
            <a:ext cx="11143887" cy="2728685"/>
          </a:xfrm>
        </p:spPr>
        <p:txBody>
          <a:bodyPr>
            <a:normAutofit fontScale="92500" lnSpcReduction="20000"/>
          </a:bodyPr>
          <a:lstStyle/>
          <a:p>
            <a:r>
              <a:rPr lang="en-US" sz="2800" b="1" dirty="0" err="1"/>
              <a:t>Tiền</a:t>
            </a:r>
            <a:r>
              <a:rPr lang="en-US" sz="2800" b="1" dirty="0"/>
              <a:t> </a:t>
            </a:r>
            <a:r>
              <a:rPr lang="en-US" sz="2800" b="1" dirty="0" err="1"/>
              <a:t>bạc</a:t>
            </a:r>
            <a:r>
              <a:rPr lang="en-US" sz="2800" b="1" dirty="0"/>
              <a:t> </a:t>
            </a:r>
            <a:r>
              <a:rPr lang="en-US" sz="2800" b="1" dirty="0" err="1"/>
              <a:t>không</a:t>
            </a:r>
            <a:r>
              <a:rPr lang="en-US" sz="2800" b="1" dirty="0"/>
              <a:t> </a:t>
            </a:r>
            <a:r>
              <a:rPr lang="en-US" sz="2800" b="1" dirty="0" err="1"/>
              <a:t>chỉ</a:t>
            </a:r>
            <a:r>
              <a:rPr lang="en-US" sz="2800" b="1" dirty="0"/>
              <a:t> </a:t>
            </a:r>
            <a:r>
              <a:rPr lang="en-US" sz="2800" b="1" dirty="0" err="1"/>
              <a:t>là</a:t>
            </a:r>
            <a:r>
              <a:rPr lang="en-US" sz="2800" b="1" dirty="0"/>
              <a:t> </a:t>
            </a:r>
            <a:r>
              <a:rPr lang="en-US" sz="2800" b="1" dirty="0" err="1"/>
              <a:t>của</a:t>
            </a:r>
            <a:r>
              <a:rPr lang="en-US" sz="2800" b="1" dirty="0"/>
              <a:t> </a:t>
            </a:r>
            <a:r>
              <a:rPr lang="en-US" sz="2800" b="1" dirty="0" err="1"/>
              <a:t>cãi</a:t>
            </a:r>
            <a:r>
              <a:rPr lang="en-US" sz="2800" b="1" dirty="0"/>
              <a:t> </a:t>
            </a:r>
            <a:r>
              <a:rPr lang="en-US" sz="2800" b="1" dirty="0" err="1"/>
              <a:t>nhưng</a:t>
            </a:r>
            <a:r>
              <a:rPr lang="en-US" sz="2800" b="1" dirty="0"/>
              <a:t> </a:t>
            </a:r>
            <a:r>
              <a:rPr lang="en-US" sz="2800" b="1" dirty="0" err="1"/>
              <a:t>còn</a:t>
            </a:r>
            <a:r>
              <a:rPr lang="en-US" sz="2800" b="1" dirty="0"/>
              <a:t> </a:t>
            </a:r>
            <a:r>
              <a:rPr lang="en-US" sz="2800" b="1" dirty="0" err="1"/>
              <a:t>có</a:t>
            </a:r>
            <a:r>
              <a:rPr lang="en-US" sz="2800" b="1" dirty="0"/>
              <a:t> </a:t>
            </a:r>
            <a:r>
              <a:rPr lang="en-US" sz="2800" b="1" dirty="0" err="1"/>
              <a:t>thời</a:t>
            </a:r>
            <a:r>
              <a:rPr lang="en-US" sz="2800" b="1" dirty="0"/>
              <a:t> </a:t>
            </a:r>
            <a:r>
              <a:rPr lang="en-US" sz="2800" b="1" dirty="0" err="1"/>
              <a:t>gian</a:t>
            </a:r>
            <a:r>
              <a:rPr lang="en-US" sz="2800" b="1" dirty="0"/>
              <a:t>, </a:t>
            </a:r>
            <a:r>
              <a:rPr lang="en-US" sz="2800" b="1" dirty="0" err="1"/>
              <a:t>sự</a:t>
            </a:r>
            <a:r>
              <a:rPr lang="en-US" sz="2800" b="1" dirty="0"/>
              <a:t> </a:t>
            </a:r>
            <a:r>
              <a:rPr lang="en-US" sz="2800" b="1" dirty="0" err="1"/>
              <a:t>thành</a:t>
            </a:r>
            <a:r>
              <a:rPr lang="en-US" sz="2800" b="1" dirty="0"/>
              <a:t> </a:t>
            </a:r>
            <a:r>
              <a:rPr lang="en-US" sz="2800" b="1" dirty="0" err="1"/>
              <a:t>công</a:t>
            </a:r>
            <a:r>
              <a:rPr lang="en-US" sz="2800" b="1" dirty="0"/>
              <a:t> </a:t>
            </a:r>
            <a:r>
              <a:rPr lang="en-US" sz="2800" b="1" dirty="0" err="1"/>
              <a:t>trên</a:t>
            </a:r>
            <a:r>
              <a:rPr lang="en-US" sz="2800" b="1" dirty="0"/>
              <a:t> </a:t>
            </a:r>
            <a:r>
              <a:rPr lang="en-US" sz="2800" b="1" dirty="0" err="1"/>
              <a:t>đời</a:t>
            </a:r>
            <a:r>
              <a:rPr lang="en-US" sz="2800" b="1" dirty="0"/>
              <a:t> </a:t>
            </a:r>
            <a:r>
              <a:rPr lang="en-US" sz="2800" b="1" dirty="0" err="1"/>
              <a:t>này</a:t>
            </a:r>
            <a:r>
              <a:rPr lang="en-US" sz="2800" b="1" dirty="0"/>
              <a:t>.</a:t>
            </a:r>
          </a:p>
          <a:p>
            <a:endParaRPr lang="en-US" sz="2800" dirty="0"/>
          </a:p>
          <a:p>
            <a:pPr marL="342900" indent="-342900">
              <a:buFont typeface="Wingdings" pitchFamily="2" charset="2"/>
              <a:buChar char="v"/>
            </a:pPr>
            <a:r>
              <a:rPr lang="en-US" sz="2800" dirty="0"/>
              <a:t>	</a:t>
            </a:r>
            <a:r>
              <a:rPr lang="en-US" sz="2800" b="1" dirty="0" err="1"/>
              <a:t>Sâu</a:t>
            </a:r>
            <a:r>
              <a:rPr lang="en-US" sz="2800" b="1" dirty="0"/>
              <a:t> </a:t>
            </a:r>
            <a:r>
              <a:rPr lang="en-US" sz="2800" b="1" dirty="0" err="1"/>
              <a:t>mối</a:t>
            </a:r>
            <a:r>
              <a:rPr lang="en-US" sz="2800" b="1" dirty="0"/>
              <a:t> </a:t>
            </a:r>
            <a:r>
              <a:rPr lang="en-US" sz="2800" b="1" dirty="0" err="1"/>
              <a:t>làm</a:t>
            </a:r>
            <a:r>
              <a:rPr lang="en-US" sz="2800" b="1" dirty="0"/>
              <a:t> </a:t>
            </a:r>
            <a:r>
              <a:rPr lang="en-US" sz="2800" b="1" dirty="0" err="1"/>
              <a:t>hư</a:t>
            </a:r>
            <a:r>
              <a:rPr lang="en-US" sz="2800" b="1" dirty="0"/>
              <a:t> </a:t>
            </a:r>
            <a:r>
              <a:rPr lang="en-US" sz="2800" b="1" dirty="0" err="1"/>
              <a:t>thực</a:t>
            </a:r>
            <a:r>
              <a:rPr lang="en-US" sz="2800" b="1" dirty="0"/>
              <a:t> </a:t>
            </a:r>
            <a:r>
              <a:rPr lang="en-US" sz="2800" b="1" dirty="0" err="1"/>
              <a:t>phẩm</a:t>
            </a:r>
            <a:endParaRPr lang="en-US" sz="2800" b="1" dirty="0"/>
          </a:p>
          <a:p>
            <a:pPr marL="457200" indent="-457200">
              <a:buFont typeface="Wingdings" pitchFamily="2" charset="2"/>
              <a:buChar char="v"/>
            </a:pPr>
            <a:r>
              <a:rPr lang="en-US" sz="2800" b="1" dirty="0"/>
              <a:t>	Ten </a:t>
            </a:r>
            <a:r>
              <a:rPr lang="en-US" sz="2800" b="1" dirty="0" err="1"/>
              <a:t>rét</a:t>
            </a:r>
            <a:r>
              <a:rPr lang="en-US" sz="2800" b="1" dirty="0"/>
              <a:t> </a:t>
            </a:r>
            <a:r>
              <a:rPr lang="en-US" sz="2800" b="1" dirty="0" err="1"/>
              <a:t>làm</a:t>
            </a:r>
            <a:r>
              <a:rPr lang="en-US" sz="2800" b="1" dirty="0"/>
              <a:t> </a:t>
            </a:r>
            <a:r>
              <a:rPr lang="en-US" sz="2800" b="1" dirty="0" err="1"/>
              <a:t>hư</a:t>
            </a:r>
            <a:r>
              <a:rPr lang="en-US" sz="2800" b="1" dirty="0"/>
              <a:t> </a:t>
            </a:r>
            <a:r>
              <a:rPr lang="en-US" sz="2800" b="1" dirty="0" err="1"/>
              <a:t>kim</a:t>
            </a:r>
            <a:r>
              <a:rPr lang="en-US" sz="2800" b="1" dirty="0"/>
              <a:t> </a:t>
            </a:r>
            <a:r>
              <a:rPr lang="en-US" sz="2800" b="1" dirty="0" err="1"/>
              <a:t>loại</a:t>
            </a:r>
            <a:endParaRPr lang="en-US" sz="2800" b="1" dirty="0"/>
          </a:p>
          <a:p>
            <a:pPr marL="457200" indent="-457200">
              <a:buFont typeface="Wingdings" pitchFamily="2" charset="2"/>
              <a:buChar char="v"/>
            </a:pPr>
            <a:r>
              <a:rPr lang="en-US" sz="2800" b="1" dirty="0"/>
              <a:t>	</a:t>
            </a:r>
            <a:r>
              <a:rPr lang="en-US" sz="2800" b="1" dirty="0" err="1"/>
              <a:t>Tiền</a:t>
            </a:r>
            <a:r>
              <a:rPr lang="en-US" sz="2800" b="1" dirty="0"/>
              <a:t> </a:t>
            </a:r>
            <a:r>
              <a:rPr lang="en-US" sz="2800" b="1" dirty="0" err="1"/>
              <a:t>bạc</a:t>
            </a:r>
            <a:r>
              <a:rPr lang="en-US" sz="2800" b="1" dirty="0"/>
              <a:t> </a:t>
            </a:r>
            <a:r>
              <a:rPr lang="en-US" sz="2800" b="1" dirty="0" err="1"/>
              <a:t>dễ</a:t>
            </a:r>
            <a:r>
              <a:rPr lang="en-US" sz="2800" b="1" dirty="0"/>
              <a:t> </a:t>
            </a:r>
            <a:r>
              <a:rPr lang="en-US" sz="2800" b="1" dirty="0" err="1"/>
              <a:t>bị</a:t>
            </a:r>
            <a:r>
              <a:rPr lang="en-US" sz="2800" b="1" dirty="0"/>
              <a:t> </a:t>
            </a:r>
            <a:r>
              <a:rPr lang="en-US" sz="2800" b="1" dirty="0" err="1"/>
              <a:t>mất</a:t>
            </a:r>
            <a:r>
              <a:rPr lang="en-US" sz="2800" b="1" dirty="0"/>
              <a:t> </a:t>
            </a:r>
            <a:r>
              <a:rPr lang="en-US" sz="2800" b="1" dirty="0" err="1"/>
              <a:t>cắp</a:t>
            </a:r>
            <a:r>
              <a:rPr lang="en-US" sz="2800" b="1" dirty="0"/>
              <a:t> </a:t>
            </a:r>
          </a:p>
          <a:p>
            <a:endParaRPr lang="en-US" sz="2000" dirty="0"/>
          </a:p>
        </p:txBody>
      </p:sp>
      <p:cxnSp>
        <p:nvCxnSpPr>
          <p:cNvPr id="16" name="Straight Connector 15">
            <a:extLst>
              <a:ext uri="{FF2B5EF4-FFF2-40B4-BE49-F238E27FC236}">
                <a16:creationId xmlns:a16="http://schemas.microsoft.com/office/drawing/2014/main" id="{38045D80-B59B-4760-8DF9-AECD53044DA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4027699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2B0CFF1-78D7-4A83-A95E-71F9E38316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EC84EE41-863A-4DE9-9A51-4F014D681F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416" y="485369"/>
            <a:ext cx="11147071" cy="2460838"/>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0C8088-07CB-F64C-A31D-00264E147E0E}"/>
              </a:ext>
            </a:extLst>
          </p:cNvPr>
          <p:cNvSpPr>
            <a:spLocks noGrp="1"/>
          </p:cNvSpPr>
          <p:nvPr>
            <p:ph type="title"/>
          </p:nvPr>
        </p:nvSpPr>
        <p:spPr>
          <a:xfrm>
            <a:off x="482601" y="976160"/>
            <a:ext cx="8411120" cy="1493871"/>
          </a:xfrm>
        </p:spPr>
        <p:txBody>
          <a:bodyPr>
            <a:normAutofit/>
          </a:bodyPr>
          <a:lstStyle/>
          <a:p>
            <a:r>
              <a:rPr lang="en-US" sz="7200"/>
              <a:t>Của cải trần gian</a:t>
            </a:r>
          </a:p>
        </p:txBody>
      </p:sp>
      <p:cxnSp>
        <p:nvCxnSpPr>
          <p:cNvPr id="12" name="Straight Connector 11">
            <a:extLst>
              <a:ext uri="{FF2B5EF4-FFF2-40B4-BE49-F238E27FC236}">
                <a16:creationId xmlns:a16="http://schemas.microsoft.com/office/drawing/2014/main" id="{23135360-3A7F-436F-B1EA-3628A78B57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4"/>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08990BBA-8A0B-4EF5-A122-0815DEC1941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2918401"/>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sp>
        <p:nvSpPr>
          <p:cNvPr id="3" name="Content Placeholder 2">
            <a:extLst>
              <a:ext uri="{FF2B5EF4-FFF2-40B4-BE49-F238E27FC236}">
                <a16:creationId xmlns:a16="http://schemas.microsoft.com/office/drawing/2014/main" id="{2C8B80A3-FF40-D74A-93AD-26D97CEBEC74}"/>
              </a:ext>
            </a:extLst>
          </p:cNvPr>
          <p:cNvSpPr>
            <a:spLocks noGrp="1"/>
          </p:cNvSpPr>
          <p:nvPr>
            <p:ph idx="1"/>
          </p:nvPr>
        </p:nvSpPr>
        <p:spPr>
          <a:xfrm>
            <a:off x="482600" y="3408254"/>
            <a:ext cx="9194800" cy="2802045"/>
          </a:xfrm>
        </p:spPr>
        <p:txBody>
          <a:bodyPr>
            <a:normAutofit fontScale="92500"/>
          </a:bodyPr>
          <a:lstStyle/>
          <a:p>
            <a:pPr>
              <a:lnSpc>
                <a:spcPct val="90000"/>
              </a:lnSpc>
            </a:pPr>
            <a:r>
              <a:rPr lang="en-US" sz="2800" b="1" dirty="0" err="1"/>
              <a:t>Sự</a:t>
            </a:r>
            <a:r>
              <a:rPr lang="en-US" sz="2800" b="1" dirty="0"/>
              <a:t> </a:t>
            </a:r>
            <a:r>
              <a:rPr lang="en-US" sz="2800" b="1" dirty="0" err="1"/>
              <a:t>hư</a:t>
            </a:r>
            <a:r>
              <a:rPr lang="en-US" sz="2800" b="1" dirty="0"/>
              <a:t> </a:t>
            </a:r>
            <a:r>
              <a:rPr lang="en-US" sz="2800" b="1" dirty="0" err="1"/>
              <a:t>không</a:t>
            </a:r>
            <a:r>
              <a:rPr lang="en-US" sz="2800" b="1" dirty="0"/>
              <a:t> </a:t>
            </a:r>
            <a:r>
              <a:rPr lang="en-US" sz="2800" b="1" dirty="0" err="1"/>
              <a:t>của</a:t>
            </a:r>
            <a:r>
              <a:rPr lang="en-US" sz="2800" b="1" dirty="0"/>
              <a:t> </a:t>
            </a:r>
            <a:r>
              <a:rPr lang="en-US" sz="2800" b="1" dirty="0" err="1"/>
              <a:t>các</a:t>
            </a:r>
            <a:r>
              <a:rPr lang="en-US" sz="2800" b="1" dirty="0"/>
              <a:t> </a:t>
            </a:r>
            <a:r>
              <a:rPr lang="en-US" sz="2800" b="1" dirty="0" err="1"/>
              <a:t>giá</a:t>
            </a:r>
            <a:r>
              <a:rPr lang="en-US" sz="2800" b="1" dirty="0"/>
              <a:t> </a:t>
            </a:r>
            <a:r>
              <a:rPr lang="en-US" sz="2800" b="1" dirty="0" err="1"/>
              <a:t>trị</a:t>
            </a:r>
            <a:r>
              <a:rPr lang="en-US" sz="2800" b="1" dirty="0"/>
              <a:t> </a:t>
            </a:r>
            <a:r>
              <a:rPr lang="en-US" sz="2800" b="1" dirty="0" err="1"/>
              <a:t>trần</a:t>
            </a:r>
            <a:r>
              <a:rPr lang="en-US" sz="2800" b="1" dirty="0"/>
              <a:t> </a:t>
            </a:r>
            <a:r>
              <a:rPr lang="en-US" sz="2800" b="1" dirty="0" err="1"/>
              <a:t>gian</a:t>
            </a:r>
            <a:r>
              <a:rPr lang="en-US" sz="2800" b="1" dirty="0"/>
              <a:t> (</a:t>
            </a:r>
            <a:r>
              <a:rPr lang="en-US" sz="2800" b="1" dirty="0" err="1"/>
              <a:t>Truyền</a:t>
            </a:r>
            <a:r>
              <a:rPr lang="en-US" sz="2800" b="1" dirty="0"/>
              <a:t> </a:t>
            </a:r>
            <a:r>
              <a:rPr lang="en-US" sz="2800" b="1" dirty="0" err="1"/>
              <a:t>đạo</a:t>
            </a:r>
            <a:r>
              <a:rPr lang="en-US" sz="2800" b="1" dirty="0"/>
              <a:t> 5:13-6:23)</a:t>
            </a:r>
          </a:p>
          <a:p>
            <a:pPr>
              <a:lnSpc>
                <a:spcPct val="90000"/>
              </a:lnSpc>
            </a:pPr>
            <a:r>
              <a:rPr lang="en-US" sz="2800" dirty="0"/>
              <a:t>	</a:t>
            </a:r>
          </a:p>
          <a:p>
            <a:pPr marL="457200" indent="-457200">
              <a:lnSpc>
                <a:spcPct val="90000"/>
              </a:lnSpc>
              <a:buFont typeface="Wingdings" pitchFamily="2" charset="2"/>
              <a:buChar char="Ø"/>
            </a:pPr>
            <a:r>
              <a:rPr lang="en-US" sz="2800" b="1" dirty="0"/>
              <a:t>	</a:t>
            </a:r>
            <a:r>
              <a:rPr lang="en-US" sz="2800" b="1" dirty="0" err="1"/>
              <a:t>Phước</a:t>
            </a:r>
            <a:r>
              <a:rPr lang="en-US" sz="2800" b="1" dirty="0"/>
              <a:t> (</a:t>
            </a:r>
            <a:r>
              <a:rPr lang="en-US" sz="2800" b="1" dirty="0" err="1"/>
              <a:t>đông</a:t>
            </a:r>
            <a:r>
              <a:rPr lang="en-US" sz="2800" b="1" dirty="0"/>
              <a:t> con </a:t>
            </a:r>
            <a:r>
              <a:rPr lang="en-US" sz="2800" b="1" dirty="0" err="1"/>
              <a:t>cháu</a:t>
            </a:r>
            <a:r>
              <a:rPr lang="en-US" sz="2800" b="1" dirty="0"/>
              <a:t>) - </a:t>
            </a:r>
            <a:r>
              <a:rPr lang="en-US" sz="2800" b="1" dirty="0" err="1"/>
              <a:t>Truyền</a:t>
            </a:r>
            <a:r>
              <a:rPr lang="en-US" sz="2800" b="1" dirty="0"/>
              <a:t> </a:t>
            </a:r>
            <a:r>
              <a:rPr lang="en-US" sz="2800" b="1" dirty="0" err="1"/>
              <a:t>đạo</a:t>
            </a:r>
            <a:r>
              <a:rPr lang="en-US" sz="2800" b="1" dirty="0"/>
              <a:t> 6:3-5. </a:t>
            </a:r>
          </a:p>
          <a:p>
            <a:pPr marL="457200" indent="-457200">
              <a:lnSpc>
                <a:spcPct val="90000"/>
              </a:lnSpc>
              <a:buFont typeface="Wingdings" pitchFamily="2" charset="2"/>
              <a:buChar char="Ø"/>
            </a:pPr>
            <a:r>
              <a:rPr lang="en-US" sz="2800" b="1" dirty="0"/>
              <a:t>	</a:t>
            </a:r>
            <a:r>
              <a:rPr lang="en-US" sz="2800" b="1" dirty="0" err="1"/>
              <a:t>Lộc</a:t>
            </a:r>
            <a:r>
              <a:rPr lang="en-US" sz="2800" b="1" dirty="0"/>
              <a:t> (</a:t>
            </a:r>
            <a:r>
              <a:rPr lang="en-US" sz="2800" b="1" dirty="0" err="1"/>
              <a:t>sự</a:t>
            </a:r>
            <a:r>
              <a:rPr lang="en-US" sz="2800" b="1" dirty="0"/>
              <a:t> </a:t>
            </a:r>
            <a:r>
              <a:rPr lang="en-US" sz="2800" b="1" dirty="0" err="1"/>
              <a:t>giàu</a:t>
            </a:r>
            <a:r>
              <a:rPr lang="en-US" sz="2800" b="1" dirty="0"/>
              <a:t> </a:t>
            </a:r>
            <a:r>
              <a:rPr lang="en-US" sz="2800" b="1" dirty="0" err="1"/>
              <a:t>có</a:t>
            </a:r>
            <a:r>
              <a:rPr lang="en-US" sz="2800" b="1" dirty="0"/>
              <a:t>) - </a:t>
            </a:r>
            <a:r>
              <a:rPr lang="en-US" sz="2800" b="1" dirty="0" err="1"/>
              <a:t>Truyền</a:t>
            </a:r>
            <a:r>
              <a:rPr lang="en-US" sz="2800" b="1" dirty="0"/>
              <a:t> </a:t>
            </a:r>
            <a:r>
              <a:rPr lang="en-US" sz="2800" b="1" dirty="0" err="1"/>
              <a:t>đạo</a:t>
            </a:r>
            <a:r>
              <a:rPr lang="en-US" sz="2800" b="1" dirty="0"/>
              <a:t> 5:13-17.</a:t>
            </a:r>
          </a:p>
          <a:p>
            <a:pPr marL="457200" indent="-457200">
              <a:lnSpc>
                <a:spcPct val="90000"/>
              </a:lnSpc>
              <a:buFont typeface="Wingdings" pitchFamily="2" charset="2"/>
              <a:buChar char="Ø"/>
            </a:pPr>
            <a:r>
              <a:rPr lang="en-US" sz="2800" b="1" dirty="0"/>
              <a:t>	</a:t>
            </a:r>
            <a:r>
              <a:rPr lang="en-US" sz="2800" b="1" dirty="0" err="1"/>
              <a:t>Thọ</a:t>
            </a:r>
            <a:r>
              <a:rPr lang="en-US" sz="2800" b="1" dirty="0"/>
              <a:t> (</a:t>
            </a:r>
            <a:r>
              <a:rPr lang="en-US" sz="2800" b="1" dirty="0" err="1"/>
              <a:t>sống</a:t>
            </a:r>
            <a:r>
              <a:rPr lang="en-US" sz="2800" b="1" dirty="0"/>
              <a:t> </a:t>
            </a:r>
            <a:r>
              <a:rPr lang="en-US" sz="2800" b="1" dirty="0" err="1"/>
              <a:t>lâu</a:t>
            </a:r>
            <a:r>
              <a:rPr lang="en-US" sz="2800" b="1" dirty="0"/>
              <a:t> </a:t>
            </a:r>
            <a:r>
              <a:rPr lang="en-US" sz="2800" b="1" dirty="0" err="1"/>
              <a:t>năm</a:t>
            </a:r>
            <a:r>
              <a:rPr lang="en-US" sz="2800" b="1" dirty="0"/>
              <a:t>) - </a:t>
            </a:r>
            <a:r>
              <a:rPr lang="en-US" sz="2800" b="1" dirty="0" err="1"/>
              <a:t>Truyền</a:t>
            </a:r>
            <a:r>
              <a:rPr lang="en-US" sz="2800" b="1" dirty="0"/>
              <a:t> </a:t>
            </a:r>
            <a:r>
              <a:rPr lang="en-US" sz="2800" b="1" dirty="0" err="1"/>
              <a:t>đạo</a:t>
            </a:r>
            <a:r>
              <a:rPr lang="en-US" sz="2800" b="1" dirty="0"/>
              <a:t> 6:6.</a:t>
            </a:r>
          </a:p>
          <a:p>
            <a:pPr>
              <a:lnSpc>
                <a:spcPct val="90000"/>
              </a:lnSpc>
            </a:pPr>
            <a:r>
              <a:rPr lang="en-US" sz="2000" dirty="0"/>
              <a:t>	</a:t>
            </a:r>
          </a:p>
        </p:txBody>
      </p:sp>
      <p:cxnSp>
        <p:nvCxnSpPr>
          <p:cNvPr id="16" name="Straight Connector 15">
            <a:extLst>
              <a:ext uri="{FF2B5EF4-FFF2-40B4-BE49-F238E27FC236}">
                <a16:creationId xmlns:a16="http://schemas.microsoft.com/office/drawing/2014/main" id="{38045D80-B59B-4760-8DF9-AECD53044DA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3083156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2B0CFF1-78D7-4A83-A95E-71F9E38316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EC84EE41-863A-4DE9-9A51-4F014D681F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416" y="485369"/>
            <a:ext cx="11147071" cy="2460838"/>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DD28D58-4FE4-6E43-A120-61E291609DC7}"/>
              </a:ext>
            </a:extLst>
          </p:cNvPr>
          <p:cNvSpPr>
            <a:spLocks noGrp="1"/>
          </p:cNvSpPr>
          <p:nvPr>
            <p:ph type="title"/>
          </p:nvPr>
        </p:nvSpPr>
        <p:spPr>
          <a:xfrm>
            <a:off x="482601" y="976160"/>
            <a:ext cx="8411120" cy="1493871"/>
          </a:xfrm>
        </p:spPr>
        <p:txBody>
          <a:bodyPr>
            <a:normAutofit/>
          </a:bodyPr>
          <a:lstStyle/>
          <a:p>
            <a:pPr>
              <a:lnSpc>
                <a:spcPct val="90000"/>
              </a:lnSpc>
            </a:pPr>
            <a:r>
              <a:rPr lang="en-US" sz="5000"/>
              <a:t>Nơi đầu tư và lòng con người</a:t>
            </a:r>
          </a:p>
        </p:txBody>
      </p:sp>
      <p:cxnSp>
        <p:nvCxnSpPr>
          <p:cNvPr id="12" name="Straight Connector 11">
            <a:extLst>
              <a:ext uri="{FF2B5EF4-FFF2-40B4-BE49-F238E27FC236}">
                <a16:creationId xmlns:a16="http://schemas.microsoft.com/office/drawing/2014/main" id="{23135360-3A7F-436F-B1EA-3628A78B57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4"/>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08990BBA-8A0B-4EF5-A122-0815DEC1941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2918401"/>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sp>
        <p:nvSpPr>
          <p:cNvPr id="3" name="Content Placeholder 2">
            <a:extLst>
              <a:ext uri="{FF2B5EF4-FFF2-40B4-BE49-F238E27FC236}">
                <a16:creationId xmlns:a16="http://schemas.microsoft.com/office/drawing/2014/main" id="{E555C32E-AF9A-A840-8514-FED1407CA240}"/>
              </a:ext>
            </a:extLst>
          </p:cNvPr>
          <p:cNvSpPr>
            <a:spLocks noGrp="1"/>
          </p:cNvSpPr>
          <p:nvPr>
            <p:ph idx="1"/>
          </p:nvPr>
        </p:nvSpPr>
        <p:spPr>
          <a:xfrm>
            <a:off x="482600" y="3408254"/>
            <a:ext cx="8411119" cy="2470031"/>
          </a:xfrm>
        </p:spPr>
        <p:txBody>
          <a:bodyPr>
            <a:normAutofit/>
          </a:bodyPr>
          <a:lstStyle/>
          <a:p>
            <a:r>
              <a:rPr lang="en-US" sz="2000" b="1" dirty="0" err="1"/>
              <a:t>Lẻ</a:t>
            </a:r>
            <a:r>
              <a:rPr lang="en-US" sz="2000" b="1" dirty="0"/>
              <a:t> </a:t>
            </a:r>
            <a:r>
              <a:rPr lang="en-US" sz="2000" b="1" dirty="0" err="1"/>
              <a:t>thật</a:t>
            </a:r>
            <a:r>
              <a:rPr lang="en-US" sz="2000" b="1" dirty="0"/>
              <a:t>: </a:t>
            </a:r>
          </a:p>
          <a:p>
            <a:r>
              <a:rPr lang="en-US" sz="2000" b="1" dirty="0" err="1"/>
              <a:t>Nơi</a:t>
            </a:r>
            <a:r>
              <a:rPr lang="en-US" sz="2000" b="1" dirty="0"/>
              <a:t> </a:t>
            </a:r>
            <a:r>
              <a:rPr lang="en-US" sz="2000" b="1" dirty="0" err="1"/>
              <a:t>nào</a:t>
            </a:r>
            <a:r>
              <a:rPr lang="en-US" sz="2000" b="1" dirty="0"/>
              <a:t> </a:t>
            </a:r>
            <a:r>
              <a:rPr lang="en-US" sz="2000" b="1" dirty="0" err="1"/>
              <a:t>chúng</a:t>
            </a:r>
            <a:r>
              <a:rPr lang="en-US" sz="2000" b="1" dirty="0"/>
              <a:t> ta </a:t>
            </a:r>
            <a:r>
              <a:rPr lang="en-US" sz="2000" b="1" dirty="0" err="1"/>
              <a:t>đầu</a:t>
            </a:r>
            <a:r>
              <a:rPr lang="en-US" sz="2000" b="1" dirty="0"/>
              <a:t> </a:t>
            </a:r>
            <a:r>
              <a:rPr lang="en-US" sz="2000" b="1" dirty="0" err="1"/>
              <a:t>tư</a:t>
            </a:r>
            <a:r>
              <a:rPr lang="en-US" sz="2000" b="1" dirty="0"/>
              <a:t>, </a:t>
            </a:r>
            <a:r>
              <a:rPr lang="en-US" sz="2000" b="1" dirty="0" err="1"/>
              <a:t>đó</a:t>
            </a:r>
            <a:r>
              <a:rPr lang="en-US" sz="2000" b="1" dirty="0"/>
              <a:t> </a:t>
            </a:r>
            <a:r>
              <a:rPr lang="en-US" sz="2000" b="1" dirty="0" err="1"/>
              <a:t>là</a:t>
            </a:r>
            <a:r>
              <a:rPr lang="en-US" sz="2000" b="1" dirty="0"/>
              <a:t> </a:t>
            </a:r>
            <a:r>
              <a:rPr lang="en-US" sz="2000" b="1" dirty="0" err="1"/>
              <a:t>nơi</a:t>
            </a:r>
            <a:r>
              <a:rPr lang="en-US" sz="2000" b="1" dirty="0"/>
              <a:t> </a:t>
            </a:r>
            <a:r>
              <a:rPr lang="en-US" sz="2000" b="1" dirty="0" err="1"/>
              <a:t>tấm</a:t>
            </a:r>
            <a:r>
              <a:rPr lang="en-US" sz="2000" b="1" dirty="0"/>
              <a:t> </a:t>
            </a:r>
            <a:r>
              <a:rPr lang="en-US" sz="2000" b="1" dirty="0" err="1"/>
              <a:t>lòng</a:t>
            </a:r>
            <a:r>
              <a:rPr lang="en-US" sz="2000" b="1" dirty="0"/>
              <a:t> </a:t>
            </a:r>
            <a:r>
              <a:rPr lang="en-US" sz="2000" b="1" dirty="0" err="1"/>
              <a:t>chúng</a:t>
            </a:r>
            <a:r>
              <a:rPr lang="en-US" sz="2000" b="1" dirty="0"/>
              <a:t> ta </a:t>
            </a:r>
            <a:r>
              <a:rPr lang="en-US" sz="2000" b="1" dirty="0" err="1"/>
              <a:t>ngự</a:t>
            </a:r>
            <a:r>
              <a:rPr lang="en-US" sz="2000" b="1" dirty="0"/>
              <a:t> </a:t>
            </a:r>
            <a:r>
              <a:rPr lang="en-US" sz="2000" b="1" dirty="0" err="1"/>
              <a:t>trị</a:t>
            </a:r>
            <a:r>
              <a:rPr lang="en-US" sz="2000" b="1" dirty="0"/>
              <a:t>.</a:t>
            </a:r>
          </a:p>
          <a:p>
            <a:endParaRPr lang="en-US" sz="2000" dirty="0"/>
          </a:p>
          <a:p>
            <a:r>
              <a:rPr lang="en-US" sz="2000" dirty="0" err="1"/>
              <a:t>Học</a:t>
            </a:r>
            <a:r>
              <a:rPr lang="en-US" sz="2000" dirty="0"/>
              <a:t> </a:t>
            </a:r>
            <a:r>
              <a:rPr lang="en-US" sz="2000" dirty="0" err="1"/>
              <a:t>hành</a:t>
            </a:r>
            <a:r>
              <a:rPr lang="en-US" sz="2000" dirty="0"/>
              <a:t>, </a:t>
            </a:r>
            <a:r>
              <a:rPr lang="en-US" sz="2000" dirty="0" err="1"/>
              <a:t>thi</a:t>
            </a:r>
            <a:r>
              <a:rPr lang="en-US" sz="2000" dirty="0"/>
              <a:t> </a:t>
            </a:r>
            <a:r>
              <a:rPr lang="en-US" sz="2000" dirty="0" err="1"/>
              <a:t>cử</a:t>
            </a:r>
            <a:r>
              <a:rPr lang="en-US" sz="2000" dirty="0"/>
              <a:t>, </a:t>
            </a:r>
            <a:r>
              <a:rPr lang="en-US" sz="2000" dirty="0" err="1"/>
              <a:t>bằng</a:t>
            </a:r>
            <a:r>
              <a:rPr lang="en-US" sz="2000" dirty="0"/>
              <a:t> </a:t>
            </a:r>
            <a:r>
              <a:rPr lang="en-US" sz="2000" dirty="0" err="1"/>
              <a:t>cấp</a:t>
            </a:r>
            <a:r>
              <a:rPr lang="en-US" sz="2000" dirty="0"/>
              <a:t>, </a:t>
            </a:r>
            <a:r>
              <a:rPr lang="en-US" sz="2000" dirty="0" err="1"/>
              <a:t>đẹp</a:t>
            </a:r>
            <a:r>
              <a:rPr lang="en-US" sz="2000" dirty="0"/>
              <a:t> </a:t>
            </a:r>
            <a:r>
              <a:rPr lang="en-US" sz="2000" dirty="0" err="1"/>
              <a:t>đẽ</a:t>
            </a:r>
            <a:r>
              <a:rPr lang="en-US" sz="2000" dirty="0"/>
              <a:t>, </a:t>
            </a:r>
            <a:r>
              <a:rPr lang="en-US" sz="2000" dirty="0" err="1"/>
              <a:t>giàu</a:t>
            </a:r>
            <a:r>
              <a:rPr lang="en-US" sz="2000" dirty="0"/>
              <a:t> sang, </a:t>
            </a:r>
            <a:r>
              <a:rPr lang="en-US" sz="2000" dirty="0" err="1"/>
              <a:t>được</a:t>
            </a:r>
            <a:r>
              <a:rPr lang="en-US" sz="2000" dirty="0"/>
              <a:t> </a:t>
            </a:r>
            <a:r>
              <a:rPr lang="en-US" sz="2000" dirty="0" err="1"/>
              <a:t>ưu</a:t>
            </a:r>
            <a:r>
              <a:rPr lang="en-US" sz="2000" dirty="0"/>
              <a:t> </a:t>
            </a:r>
            <a:r>
              <a:rPr lang="en-US" sz="2000" dirty="0" err="1"/>
              <a:t>thích</a:t>
            </a:r>
            <a:r>
              <a:rPr lang="en-US" sz="2000" dirty="0"/>
              <a:t>, </a:t>
            </a:r>
            <a:r>
              <a:rPr lang="en-US" sz="2000" dirty="0" err="1"/>
              <a:t>là</a:t>
            </a:r>
            <a:r>
              <a:rPr lang="en-US" sz="2000" dirty="0"/>
              <a:t> </a:t>
            </a:r>
            <a:r>
              <a:rPr lang="en-US" sz="2000" dirty="0" err="1"/>
              <a:t>ưu</a:t>
            </a:r>
            <a:r>
              <a:rPr lang="en-US" sz="2000" dirty="0"/>
              <a:t> </a:t>
            </a:r>
            <a:r>
              <a:rPr lang="en-US" sz="2000" dirty="0" err="1"/>
              <a:t>tiên</a:t>
            </a:r>
            <a:r>
              <a:rPr lang="en-US" sz="2000" dirty="0"/>
              <a:t> </a:t>
            </a:r>
            <a:r>
              <a:rPr lang="en-US" sz="2000" dirty="0" err="1"/>
              <a:t>của</a:t>
            </a:r>
            <a:r>
              <a:rPr lang="en-US" sz="2000" dirty="0"/>
              <a:t> </a:t>
            </a:r>
            <a:r>
              <a:rPr lang="en-US" sz="2000" dirty="0" err="1"/>
              <a:t>tuổi</a:t>
            </a:r>
            <a:r>
              <a:rPr lang="en-US" sz="2000" dirty="0"/>
              <a:t> </a:t>
            </a:r>
            <a:r>
              <a:rPr lang="en-US" sz="2000" dirty="0" err="1"/>
              <a:t>trẻ</a:t>
            </a:r>
            <a:r>
              <a:rPr lang="en-US" sz="2000" dirty="0"/>
              <a:t> </a:t>
            </a:r>
            <a:r>
              <a:rPr lang="en-US" sz="2000" dirty="0" err="1"/>
              <a:t>hiện</a:t>
            </a:r>
            <a:r>
              <a:rPr lang="en-US" sz="2000" dirty="0"/>
              <a:t> nay. </a:t>
            </a:r>
            <a:r>
              <a:rPr lang="en-US" sz="2000" dirty="0" err="1"/>
              <a:t>Đầu</a:t>
            </a:r>
            <a:r>
              <a:rPr lang="en-US" sz="2000" dirty="0"/>
              <a:t> </a:t>
            </a:r>
            <a:r>
              <a:rPr lang="en-US" sz="2000" dirty="0" err="1"/>
              <a:t>tư</a:t>
            </a:r>
            <a:r>
              <a:rPr lang="en-US" sz="2000" dirty="0"/>
              <a:t> </a:t>
            </a:r>
            <a:r>
              <a:rPr lang="en-US" sz="2000" dirty="0" err="1"/>
              <a:t>vào</a:t>
            </a:r>
            <a:r>
              <a:rPr lang="en-US" sz="2000" dirty="0"/>
              <a:t> </a:t>
            </a:r>
            <a:r>
              <a:rPr lang="en-US" sz="2000" dirty="0" err="1"/>
              <a:t>lối</a:t>
            </a:r>
            <a:r>
              <a:rPr lang="en-US" sz="2000" dirty="0"/>
              <a:t> </a:t>
            </a:r>
            <a:r>
              <a:rPr lang="en-US" sz="2000" dirty="0" err="1"/>
              <a:t>sống</a:t>
            </a:r>
            <a:r>
              <a:rPr lang="en-US" sz="2000" dirty="0"/>
              <a:t> </a:t>
            </a:r>
            <a:r>
              <a:rPr lang="en-US" sz="2000" dirty="0" err="1"/>
              <a:t>ảo</a:t>
            </a:r>
            <a:r>
              <a:rPr lang="en-US" sz="2000" dirty="0"/>
              <a:t>.</a:t>
            </a:r>
          </a:p>
          <a:p>
            <a:endParaRPr lang="en-US" sz="2000" b="1" dirty="0"/>
          </a:p>
          <a:p>
            <a:endParaRPr lang="en-US" sz="2000" b="1" dirty="0"/>
          </a:p>
        </p:txBody>
      </p:sp>
      <p:cxnSp>
        <p:nvCxnSpPr>
          <p:cNvPr id="16" name="Straight Connector 15">
            <a:extLst>
              <a:ext uri="{FF2B5EF4-FFF2-40B4-BE49-F238E27FC236}">
                <a16:creationId xmlns:a16="http://schemas.microsoft.com/office/drawing/2014/main" id="{38045D80-B59B-4760-8DF9-AECD53044DA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3832565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92B0CFF1-78D7-4A83-A95E-71F9E38316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92DF668E-65D6-46B1-B517-9AC406EE0F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07" y="3918855"/>
            <a:ext cx="11147071" cy="2449283"/>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DD28D58-4FE4-6E43-A120-61E291609DC7}"/>
              </a:ext>
            </a:extLst>
          </p:cNvPr>
          <p:cNvSpPr>
            <a:spLocks noGrp="1"/>
          </p:cNvSpPr>
          <p:nvPr>
            <p:ph type="title"/>
          </p:nvPr>
        </p:nvSpPr>
        <p:spPr>
          <a:xfrm>
            <a:off x="482600" y="4172300"/>
            <a:ext cx="10692791" cy="2020419"/>
          </a:xfrm>
        </p:spPr>
        <p:txBody>
          <a:bodyPr>
            <a:normAutofit/>
          </a:bodyPr>
          <a:lstStyle/>
          <a:p>
            <a:r>
              <a:rPr lang="en-US" dirty="0" err="1"/>
              <a:t>Của</a:t>
            </a:r>
            <a:r>
              <a:rPr lang="en-US" dirty="0"/>
              <a:t> </a:t>
            </a:r>
            <a:r>
              <a:rPr lang="en-US" dirty="0" err="1"/>
              <a:t>Cải</a:t>
            </a:r>
            <a:r>
              <a:rPr lang="en-US" dirty="0"/>
              <a:t> </a:t>
            </a:r>
            <a:r>
              <a:rPr lang="en-US" dirty="0" err="1"/>
              <a:t>Thiên</a:t>
            </a:r>
            <a:r>
              <a:rPr lang="en-US" dirty="0"/>
              <a:t> </a:t>
            </a:r>
            <a:r>
              <a:rPr lang="en-US" dirty="0" err="1"/>
              <a:t>Đàng</a:t>
            </a:r>
            <a:endParaRPr lang="en-US" dirty="0"/>
          </a:p>
        </p:txBody>
      </p:sp>
      <p:sp>
        <p:nvSpPr>
          <p:cNvPr id="3" name="Content Placeholder 2">
            <a:extLst>
              <a:ext uri="{FF2B5EF4-FFF2-40B4-BE49-F238E27FC236}">
                <a16:creationId xmlns:a16="http://schemas.microsoft.com/office/drawing/2014/main" id="{E555C32E-AF9A-A840-8514-FED1407CA240}"/>
              </a:ext>
            </a:extLst>
          </p:cNvPr>
          <p:cNvSpPr>
            <a:spLocks noGrp="1"/>
          </p:cNvSpPr>
          <p:nvPr>
            <p:ph idx="1"/>
          </p:nvPr>
        </p:nvSpPr>
        <p:spPr>
          <a:xfrm>
            <a:off x="482600" y="853363"/>
            <a:ext cx="5283048" cy="2826503"/>
          </a:xfrm>
        </p:spPr>
        <p:txBody>
          <a:bodyPr anchor="ctr">
            <a:normAutofit/>
          </a:bodyPr>
          <a:lstStyle/>
          <a:p>
            <a:pPr marL="342900" indent="-342900">
              <a:buFont typeface="Wingdings" pitchFamily="2" charset="2"/>
              <a:buChar char="§"/>
            </a:pPr>
            <a:r>
              <a:rPr lang="en-US" b="1" dirty="0" err="1">
                <a:solidFill>
                  <a:schemeClr val="accent2">
                    <a:lumMod val="50000"/>
                  </a:schemeClr>
                </a:solidFill>
              </a:rPr>
              <a:t>Sự</a:t>
            </a:r>
            <a:r>
              <a:rPr lang="en-US" b="1" dirty="0">
                <a:solidFill>
                  <a:schemeClr val="accent2">
                    <a:lumMod val="50000"/>
                  </a:schemeClr>
                </a:solidFill>
              </a:rPr>
              <a:t> </a:t>
            </a:r>
            <a:r>
              <a:rPr lang="en-US" b="1" dirty="0" err="1">
                <a:solidFill>
                  <a:schemeClr val="accent2">
                    <a:lumMod val="50000"/>
                  </a:schemeClr>
                </a:solidFill>
              </a:rPr>
              <a:t>Thờ</a:t>
            </a:r>
            <a:r>
              <a:rPr lang="en-US" b="1" dirty="0">
                <a:solidFill>
                  <a:schemeClr val="accent2">
                    <a:lumMod val="50000"/>
                  </a:schemeClr>
                </a:solidFill>
              </a:rPr>
              <a:t> </a:t>
            </a:r>
            <a:r>
              <a:rPr lang="en-US" b="1" dirty="0" err="1">
                <a:solidFill>
                  <a:schemeClr val="accent2">
                    <a:lumMod val="50000"/>
                  </a:schemeClr>
                </a:solidFill>
              </a:rPr>
              <a:t>Phượng</a:t>
            </a:r>
            <a:r>
              <a:rPr lang="en-US" b="1" dirty="0">
                <a:solidFill>
                  <a:schemeClr val="accent2">
                    <a:lumMod val="50000"/>
                  </a:schemeClr>
                </a:solidFill>
              </a:rPr>
              <a:t> (</a:t>
            </a:r>
            <a:r>
              <a:rPr lang="en-US" b="1" dirty="0" err="1">
                <a:solidFill>
                  <a:schemeClr val="accent2">
                    <a:lumMod val="50000"/>
                  </a:schemeClr>
                </a:solidFill>
              </a:rPr>
              <a:t>yêu</a:t>
            </a:r>
            <a:r>
              <a:rPr lang="en-US" b="1" dirty="0">
                <a:solidFill>
                  <a:schemeClr val="accent2">
                    <a:lumMod val="50000"/>
                  </a:schemeClr>
                </a:solidFill>
              </a:rPr>
              <a:t> </a:t>
            </a:r>
            <a:r>
              <a:rPr lang="en-US" b="1" dirty="0" err="1">
                <a:solidFill>
                  <a:schemeClr val="accent2">
                    <a:lumMod val="50000"/>
                  </a:schemeClr>
                </a:solidFill>
              </a:rPr>
              <a:t>Chúa</a:t>
            </a:r>
            <a:r>
              <a:rPr lang="en-US" b="1" dirty="0">
                <a:solidFill>
                  <a:schemeClr val="accent2">
                    <a:lumMod val="50000"/>
                  </a:schemeClr>
                </a:solidFill>
              </a:rPr>
              <a:t> </a:t>
            </a:r>
            <a:r>
              <a:rPr lang="en-US" b="1" dirty="0" err="1">
                <a:solidFill>
                  <a:schemeClr val="accent2">
                    <a:lumMod val="50000"/>
                  </a:schemeClr>
                </a:solidFill>
              </a:rPr>
              <a:t>với</a:t>
            </a:r>
            <a:r>
              <a:rPr lang="en-US" b="1" dirty="0">
                <a:solidFill>
                  <a:schemeClr val="accent2">
                    <a:lumMod val="50000"/>
                  </a:schemeClr>
                </a:solidFill>
              </a:rPr>
              <a:t> </a:t>
            </a:r>
            <a:r>
              <a:rPr lang="en-US" b="1" dirty="0" err="1">
                <a:solidFill>
                  <a:schemeClr val="accent2">
                    <a:lumMod val="50000"/>
                  </a:schemeClr>
                </a:solidFill>
              </a:rPr>
              <a:t>trí</a:t>
            </a:r>
            <a:r>
              <a:rPr lang="en-US" b="1" dirty="0">
                <a:solidFill>
                  <a:schemeClr val="accent2">
                    <a:lumMod val="50000"/>
                  </a:schemeClr>
                </a:solidFill>
              </a:rPr>
              <a:t> </a:t>
            </a:r>
            <a:r>
              <a:rPr lang="en-US" b="1" dirty="0" err="1">
                <a:solidFill>
                  <a:schemeClr val="accent2">
                    <a:lumMod val="50000"/>
                  </a:schemeClr>
                </a:solidFill>
              </a:rPr>
              <a:t>khôn</a:t>
            </a:r>
            <a:r>
              <a:rPr lang="en-US" b="1" dirty="0">
                <a:solidFill>
                  <a:schemeClr val="accent2">
                    <a:lumMod val="50000"/>
                  </a:schemeClr>
                </a:solidFill>
              </a:rPr>
              <a:t>, </a:t>
            </a:r>
            <a:r>
              <a:rPr lang="en-US" b="1" dirty="0" err="1">
                <a:solidFill>
                  <a:schemeClr val="accent2">
                    <a:lumMod val="50000"/>
                  </a:schemeClr>
                </a:solidFill>
              </a:rPr>
              <a:t>cảm</a:t>
            </a:r>
            <a:r>
              <a:rPr lang="en-US" b="1" dirty="0">
                <a:solidFill>
                  <a:schemeClr val="accent2">
                    <a:lumMod val="50000"/>
                  </a:schemeClr>
                </a:solidFill>
              </a:rPr>
              <a:t> </a:t>
            </a:r>
            <a:r>
              <a:rPr lang="en-US" b="1" dirty="0" err="1">
                <a:solidFill>
                  <a:schemeClr val="accent2">
                    <a:lumMod val="50000"/>
                  </a:schemeClr>
                </a:solidFill>
              </a:rPr>
              <a:t>xúc</a:t>
            </a:r>
            <a:r>
              <a:rPr lang="en-US" b="1" dirty="0">
                <a:solidFill>
                  <a:schemeClr val="accent2">
                    <a:lumMod val="50000"/>
                  </a:schemeClr>
                </a:solidFill>
              </a:rPr>
              <a:t>, </a:t>
            </a:r>
            <a:r>
              <a:rPr lang="en-US" b="1" dirty="0" err="1">
                <a:solidFill>
                  <a:schemeClr val="accent2">
                    <a:lumMod val="50000"/>
                  </a:schemeClr>
                </a:solidFill>
              </a:rPr>
              <a:t>sức</a:t>
            </a:r>
            <a:r>
              <a:rPr lang="en-US" b="1" dirty="0">
                <a:solidFill>
                  <a:schemeClr val="accent2">
                    <a:lumMod val="50000"/>
                  </a:schemeClr>
                </a:solidFill>
              </a:rPr>
              <a:t> </a:t>
            </a:r>
            <a:r>
              <a:rPr lang="en-US" b="1" dirty="0" err="1">
                <a:solidFill>
                  <a:schemeClr val="accent2">
                    <a:lumMod val="50000"/>
                  </a:schemeClr>
                </a:solidFill>
              </a:rPr>
              <a:t>lực</a:t>
            </a:r>
            <a:r>
              <a:rPr lang="en-US" b="1" dirty="0">
                <a:solidFill>
                  <a:schemeClr val="accent2">
                    <a:lumMod val="50000"/>
                  </a:schemeClr>
                </a:solidFill>
              </a:rPr>
              <a:t>, </a:t>
            </a:r>
            <a:r>
              <a:rPr lang="en-US" b="1" dirty="0" err="1">
                <a:solidFill>
                  <a:schemeClr val="accent2">
                    <a:lumMod val="50000"/>
                  </a:schemeClr>
                </a:solidFill>
              </a:rPr>
              <a:t>ý</a:t>
            </a:r>
            <a:r>
              <a:rPr lang="en-US" b="1" dirty="0">
                <a:solidFill>
                  <a:schemeClr val="accent2">
                    <a:lumMod val="50000"/>
                  </a:schemeClr>
                </a:solidFill>
              </a:rPr>
              <a:t> </a:t>
            </a:r>
            <a:r>
              <a:rPr lang="en-US" b="1" dirty="0" err="1">
                <a:solidFill>
                  <a:schemeClr val="accent2">
                    <a:lumMod val="50000"/>
                  </a:schemeClr>
                </a:solidFill>
              </a:rPr>
              <a:t>chí</a:t>
            </a:r>
            <a:r>
              <a:rPr lang="en-US" b="1" dirty="0">
                <a:solidFill>
                  <a:schemeClr val="accent2">
                    <a:lumMod val="50000"/>
                  </a:schemeClr>
                </a:solidFill>
              </a:rPr>
              <a:t>)</a:t>
            </a:r>
          </a:p>
          <a:p>
            <a:pPr marL="342900" indent="-342900">
              <a:buFont typeface="Wingdings" pitchFamily="2" charset="2"/>
              <a:buChar char="§"/>
            </a:pPr>
            <a:r>
              <a:rPr lang="en-US" b="1" dirty="0" err="1">
                <a:solidFill>
                  <a:schemeClr val="accent2">
                    <a:lumMod val="50000"/>
                  </a:schemeClr>
                </a:solidFill>
              </a:rPr>
              <a:t>Dâng</a:t>
            </a:r>
            <a:r>
              <a:rPr lang="en-US" b="1" dirty="0">
                <a:solidFill>
                  <a:schemeClr val="accent2">
                    <a:lumMod val="50000"/>
                  </a:schemeClr>
                </a:solidFill>
              </a:rPr>
              <a:t> </a:t>
            </a:r>
            <a:r>
              <a:rPr lang="en-US" b="1" dirty="0" err="1">
                <a:solidFill>
                  <a:schemeClr val="accent2">
                    <a:lumMod val="50000"/>
                  </a:schemeClr>
                </a:solidFill>
              </a:rPr>
              <a:t>hiến</a:t>
            </a:r>
            <a:r>
              <a:rPr lang="en-US" b="1" dirty="0">
                <a:solidFill>
                  <a:schemeClr val="accent2">
                    <a:lumMod val="50000"/>
                  </a:schemeClr>
                </a:solidFill>
              </a:rPr>
              <a:t>, </a:t>
            </a:r>
            <a:r>
              <a:rPr lang="en-US" b="1" dirty="0" err="1">
                <a:solidFill>
                  <a:schemeClr val="accent2">
                    <a:lumMod val="50000"/>
                  </a:schemeClr>
                </a:solidFill>
              </a:rPr>
              <a:t>làm</a:t>
            </a:r>
            <a:r>
              <a:rPr lang="en-US" b="1" dirty="0">
                <a:solidFill>
                  <a:schemeClr val="accent2">
                    <a:lumMod val="50000"/>
                  </a:schemeClr>
                </a:solidFill>
              </a:rPr>
              <a:t> </a:t>
            </a:r>
            <a:r>
              <a:rPr lang="en-US" b="1" dirty="0" err="1">
                <a:solidFill>
                  <a:schemeClr val="accent2">
                    <a:lumMod val="50000"/>
                  </a:schemeClr>
                </a:solidFill>
              </a:rPr>
              <a:t>việc</a:t>
            </a:r>
            <a:r>
              <a:rPr lang="en-US" b="1" dirty="0">
                <a:solidFill>
                  <a:schemeClr val="accent2">
                    <a:lumMod val="50000"/>
                  </a:schemeClr>
                </a:solidFill>
              </a:rPr>
              <a:t> </a:t>
            </a:r>
            <a:r>
              <a:rPr lang="en-US" b="1" dirty="0" err="1">
                <a:solidFill>
                  <a:schemeClr val="accent2">
                    <a:lumMod val="50000"/>
                  </a:schemeClr>
                </a:solidFill>
              </a:rPr>
              <a:t>thiện</a:t>
            </a:r>
            <a:endParaRPr lang="en-US" b="1" dirty="0">
              <a:solidFill>
                <a:schemeClr val="accent2">
                  <a:lumMod val="50000"/>
                </a:schemeClr>
              </a:solidFill>
            </a:endParaRPr>
          </a:p>
          <a:p>
            <a:pPr marL="342900" indent="-342900">
              <a:buFont typeface="Wingdings" pitchFamily="2" charset="2"/>
              <a:buChar char="§"/>
            </a:pPr>
            <a:r>
              <a:rPr lang="en-US" b="1" dirty="0" err="1">
                <a:solidFill>
                  <a:schemeClr val="accent2">
                    <a:lumMod val="50000"/>
                  </a:schemeClr>
                </a:solidFill>
              </a:rPr>
              <a:t>Yêu</a:t>
            </a:r>
            <a:r>
              <a:rPr lang="en-US" b="1" dirty="0">
                <a:solidFill>
                  <a:schemeClr val="accent2">
                    <a:lumMod val="50000"/>
                  </a:schemeClr>
                </a:solidFill>
              </a:rPr>
              <a:t> </a:t>
            </a:r>
            <a:r>
              <a:rPr lang="en-US" b="1" dirty="0" err="1">
                <a:solidFill>
                  <a:schemeClr val="accent2">
                    <a:lumMod val="50000"/>
                  </a:schemeClr>
                </a:solidFill>
              </a:rPr>
              <a:t>thương</a:t>
            </a:r>
            <a:r>
              <a:rPr lang="en-US" b="1" dirty="0">
                <a:solidFill>
                  <a:schemeClr val="accent2">
                    <a:lumMod val="50000"/>
                  </a:schemeClr>
                </a:solidFill>
              </a:rPr>
              <a:t> </a:t>
            </a:r>
            <a:r>
              <a:rPr lang="en-US" b="1" dirty="0" err="1">
                <a:solidFill>
                  <a:schemeClr val="accent2">
                    <a:lumMod val="50000"/>
                  </a:schemeClr>
                </a:solidFill>
              </a:rPr>
              <a:t>người</a:t>
            </a:r>
            <a:r>
              <a:rPr lang="en-US" b="1" dirty="0">
                <a:solidFill>
                  <a:schemeClr val="accent2">
                    <a:lumMod val="50000"/>
                  </a:schemeClr>
                </a:solidFill>
              </a:rPr>
              <a:t> </a:t>
            </a:r>
            <a:r>
              <a:rPr lang="en-US" b="1" dirty="0" err="1">
                <a:solidFill>
                  <a:schemeClr val="accent2">
                    <a:lumMod val="50000"/>
                  </a:schemeClr>
                </a:solidFill>
              </a:rPr>
              <a:t>lân</a:t>
            </a:r>
            <a:r>
              <a:rPr lang="en-US" b="1" dirty="0">
                <a:solidFill>
                  <a:schemeClr val="accent2">
                    <a:lumMod val="50000"/>
                  </a:schemeClr>
                </a:solidFill>
              </a:rPr>
              <a:t> </a:t>
            </a:r>
            <a:r>
              <a:rPr lang="en-US" b="1" dirty="0" err="1">
                <a:solidFill>
                  <a:schemeClr val="accent2">
                    <a:lumMod val="50000"/>
                  </a:schemeClr>
                </a:solidFill>
              </a:rPr>
              <a:t>cận</a:t>
            </a:r>
            <a:endParaRPr lang="en-US" b="1" dirty="0">
              <a:solidFill>
                <a:schemeClr val="accent2">
                  <a:lumMod val="50000"/>
                </a:schemeClr>
              </a:solidFill>
            </a:endParaRPr>
          </a:p>
          <a:p>
            <a:pPr marL="342900" indent="-342900">
              <a:buFont typeface="Wingdings" pitchFamily="2" charset="2"/>
              <a:buChar char="§"/>
            </a:pPr>
            <a:r>
              <a:rPr lang="en-US" b="1" dirty="0">
                <a:solidFill>
                  <a:schemeClr val="accent2">
                    <a:lumMod val="50000"/>
                  </a:schemeClr>
                </a:solidFill>
              </a:rPr>
              <a:t>Hy </a:t>
            </a:r>
            <a:r>
              <a:rPr lang="en-US" b="1" dirty="0" err="1">
                <a:solidFill>
                  <a:schemeClr val="accent2">
                    <a:lumMod val="50000"/>
                  </a:schemeClr>
                </a:solidFill>
              </a:rPr>
              <a:t>sinh</a:t>
            </a:r>
            <a:r>
              <a:rPr lang="en-US" b="1" dirty="0">
                <a:solidFill>
                  <a:schemeClr val="accent2">
                    <a:lumMod val="50000"/>
                  </a:schemeClr>
                </a:solidFill>
              </a:rPr>
              <a:t> ra </a:t>
            </a:r>
            <a:r>
              <a:rPr lang="en-US" b="1" dirty="0" err="1">
                <a:solidFill>
                  <a:schemeClr val="accent2">
                    <a:lumMod val="50000"/>
                  </a:schemeClr>
                </a:solidFill>
              </a:rPr>
              <a:t>đi</a:t>
            </a:r>
            <a:r>
              <a:rPr lang="en-US" b="1" dirty="0">
                <a:solidFill>
                  <a:schemeClr val="accent2">
                    <a:lumMod val="50000"/>
                  </a:schemeClr>
                </a:solidFill>
              </a:rPr>
              <a:t> </a:t>
            </a:r>
            <a:r>
              <a:rPr lang="en-US" b="1" dirty="0" err="1">
                <a:solidFill>
                  <a:schemeClr val="accent2">
                    <a:lumMod val="50000"/>
                  </a:schemeClr>
                </a:solidFill>
              </a:rPr>
              <a:t>truyền</a:t>
            </a:r>
            <a:r>
              <a:rPr lang="en-US" b="1" dirty="0">
                <a:solidFill>
                  <a:schemeClr val="accent2">
                    <a:lumMod val="50000"/>
                  </a:schemeClr>
                </a:solidFill>
              </a:rPr>
              <a:t> </a:t>
            </a:r>
            <a:r>
              <a:rPr lang="en-US" b="1" dirty="0" err="1">
                <a:solidFill>
                  <a:schemeClr val="accent2">
                    <a:lumMod val="50000"/>
                  </a:schemeClr>
                </a:solidFill>
              </a:rPr>
              <a:t>giáo</a:t>
            </a:r>
            <a:endParaRPr lang="en-US" sz="2000" b="1" dirty="0"/>
          </a:p>
        </p:txBody>
      </p:sp>
      <p:pic>
        <p:nvPicPr>
          <p:cNvPr id="5" name="Picture 4" descr="Empty speech bubbles">
            <a:extLst>
              <a:ext uri="{FF2B5EF4-FFF2-40B4-BE49-F238E27FC236}">
                <a16:creationId xmlns:a16="http://schemas.microsoft.com/office/drawing/2014/main" id="{CE619725-3D3B-4D90-9234-8EB55426715C}"/>
              </a:ext>
            </a:extLst>
          </p:cNvPr>
          <p:cNvPicPr>
            <a:picLocks noChangeAspect="1"/>
          </p:cNvPicPr>
          <p:nvPr/>
        </p:nvPicPr>
        <p:blipFill rotWithShape="1">
          <a:blip r:embed="rId3">
            <a:alphaModFix/>
          </a:blip>
          <a:srcRect t="3002" r="-1" b="3773"/>
          <a:stretch/>
        </p:blipFill>
        <p:spPr>
          <a:xfrm>
            <a:off x="6096000" y="489856"/>
            <a:ext cx="5533671" cy="3443453"/>
          </a:xfrm>
          <a:prstGeom prst="rect">
            <a:avLst/>
          </a:prstGeom>
        </p:spPr>
      </p:pic>
      <p:cxnSp>
        <p:nvCxnSpPr>
          <p:cNvPr id="24" name="Straight Connector 23">
            <a:extLst>
              <a:ext uri="{FF2B5EF4-FFF2-40B4-BE49-F238E27FC236}">
                <a16:creationId xmlns:a16="http://schemas.microsoft.com/office/drawing/2014/main" id="{924D34B7-3E4E-4E94-805F-CDC43F6BD9C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5"/>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C4558310-C928-4426-BFAC-68450D291D0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3933311"/>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28" name="Straight Connector 27">
            <a:extLst>
              <a:ext uri="{FF2B5EF4-FFF2-40B4-BE49-F238E27FC236}">
                <a16:creationId xmlns:a16="http://schemas.microsoft.com/office/drawing/2014/main" id="{006070AA-FB9E-4C00-B577-2FCC7FA52EB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881631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C7FE5201-BB98-480C-BADB-207C8F8938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B65A1411-0C46-4437-890D-A6FADAA96E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07" y="489855"/>
            <a:ext cx="11147071" cy="2449283"/>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96C363-0C24-9F4A-853E-62EC0CEE6977}"/>
              </a:ext>
            </a:extLst>
          </p:cNvPr>
          <p:cNvSpPr>
            <a:spLocks noGrp="1"/>
          </p:cNvSpPr>
          <p:nvPr>
            <p:ph type="ctrTitle"/>
          </p:nvPr>
        </p:nvSpPr>
        <p:spPr>
          <a:xfrm>
            <a:off x="481007" y="738102"/>
            <a:ext cx="10491396" cy="2006220"/>
          </a:xfrm>
        </p:spPr>
        <p:txBody>
          <a:bodyPr anchor="ctr">
            <a:normAutofit/>
          </a:bodyPr>
          <a:lstStyle/>
          <a:p>
            <a:pPr>
              <a:lnSpc>
                <a:spcPct val="90000"/>
              </a:lnSpc>
            </a:pPr>
            <a:r>
              <a:rPr lang="en-US" err="1"/>
              <a:t>Trổi</a:t>
            </a:r>
            <a:r>
              <a:rPr lang="en-US"/>
              <a:t> </a:t>
            </a:r>
            <a:r>
              <a:rPr lang="en-US" err="1"/>
              <a:t>Hơn</a:t>
            </a:r>
            <a:r>
              <a:rPr lang="en-US"/>
              <a:t> </a:t>
            </a:r>
            <a:r>
              <a:rPr lang="en-US" err="1"/>
              <a:t>Đạo</a:t>
            </a:r>
            <a:r>
              <a:rPr lang="en-US"/>
              <a:t> </a:t>
            </a:r>
            <a:r>
              <a:rPr lang="en-US" err="1"/>
              <a:t>Đức</a:t>
            </a:r>
            <a:r>
              <a:rPr lang="en-US"/>
              <a:t> Con </a:t>
            </a:r>
            <a:r>
              <a:rPr lang="en-US" err="1"/>
              <a:t>Người</a:t>
            </a:r>
            <a:endParaRPr lang="en-US"/>
          </a:p>
        </p:txBody>
      </p:sp>
      <p:sp>
        <p:nvSpPr>
          <p:cNvPr id="3" name="Subtitle 2">
            <a:extLst>
              <a:ext uri="{FF2B5EF4-FFF2-40B4-BE49-F238E27FC236}">
                <a16:creationId xmlns:a16="http://schemas.microsoft.com/office/drawing/2014/main" id="{ABC862FC-013C-9B4A-946D-9063F7516337}"/>
              </a:ext>
            </a:extLst>
          </p:cNvPr>
          <p:cNvSpPr>
            <a:spLocks noGrp="1"/>
          </p:cNvSpPr>
          <p:nvPr>
            <p:ph type="subTitle" idx="1"/>
          </p:nvPr>
        </p:nvSpPr>
        <p:spPr>
          <a:xfrm>
            <a:off x="481007" y="3176105"/>
            <a:ext cx="5284793" cy="2955065"/>
          </a:xfrm>
        </p:spPr>
        <p:txBody>
          <a:bodyPr anchor="ctr">
            <a:normAutofit/>
          </a:bodyPr>
          <a:lstStyle/>
          <a:p>
            <a:r>
              <a:rPr lang="en-US" dirty="0"/>
              <a:t>B. </a:t>
            </a:r>
            <a:r>
              <a:rPr lang="en-US" dirty="0" err="1"/>
              <a:t>Giá</a:t>
            </a:r>
            <a:r>
              <a:rPr lang="en-US" dirty="0"/>
              <a:t> </a:t>
            </a:r>
            <a:r>
              <a:rPr lang="en-US" dirty="0" err="1"/>
              <a:t>trị</a:t>
            </a:r>
            <a:r>
              <a:rPr lang="en-US" dirty="0"/>
              <a:t> </a:t>
            </a:r>
            <a:r>
              <a:rPr lang="en-US" dirty="0" err="1"/>
              <a:t>bên</a:t>
            </a:r>
            <a:r>
              <a:rPr lang="en-US" dirty="0"/>
              <a:t> </a:t>
            </a:r>
            <a:r>
              <a:rPr lang="en-US" dirty="0" err="1"/>
              <a:t>trong</a:t>
            </a:r>
            <a:r>
              <a:rPr lang="en-US" dirty="0"/>
              <a:t> </a:t>
            </a:r>
            <a:r>
              <a:rPr lang="en-US" dirty="0" err="1"/>
              <a:t>về</a:t>
            </a:r>
            <a:r>
              <a:rPr lang="en-US" dirty="0"/>
              <a:t> </a:t>
            </a:r>
            <a:r>
              <a:rPr lang="en-US" dirty="0" err="1"/>
              <a:t>quan</a:t>
            </a:r>
            <a:r>
              <a:rPr lang="en-US" dirty="0"/>
              <a:t> </a:t>
            </a:r>
            <a:r>
              <a:rPr lang="en-US" dirty="0" err="1"/>
              <a:t>hệ</a:t>
            </a:r>
            <a:r>
              <a:rPr lang="en-US" dirty="0"/>
              <a:t> </a:t>
            </a:r>
            <a:r>
              <a:rPr lang="en-US" dirty="0" err="1"/>
              <a:t>thay</a:t>
            </a:r>
            <a:r>
              <a:rPr lang="en-US" dirty="0"/>
              <a:t> </a:t>
            </a:r>
            <a:r>
              <a:rPr lang="en-US" dirty="0" err="1"/>
              <a:t>đổi</a:t>
            </a:r>
            <a:r>
              <a:rPr lang="en-US" dirty="0"/>
              <a:t> </a:t>
            </a:r>
            <a:r>
              <a:rPr lang="en-US" dirty="0" err="1"/>
              <a:t>cách</a:t>
            </a:r>
            <a:r>
              <a:rPr lang="en-US" dirty="0"/>
              <a:t> </a:t>
            </a:r>
            <a:r>
              <a:rPr lang="en-US" dirty="0" err="1"/>
              <a:t>cư</a:t>
            </a:r>
            <a:r>
              <a:rPr lang="en-US" dirty="0"/>
              <a:t> </a:t>
            </a:r>
            <a:r>
              <a:rPr lang="en-US" dirty="0" err="1"/>
              <a:t>xữ</a:t>
            </a:r>
            <a:r>
              <a:rPr lang="en-US" dirty="0"/>
              <a:t> </a:t>
            </a:r>
            <a:r>
              <a:rPr lang="en-US" dirty="0" err="1"/>
              <a:t>của</a:t>
            </a:r>
            <a:r>
              <a:rPr lang="en-US" dirty="0"/>
              <a:t> </a:t>
            </a:r>
            <a:r>
              <a:rPr lang="en-US" dirty="0" err="1"/>
              <a:t>chúng</a:t>
            </a:r>
            <a:r>
              <a:rPr lang="en-US" dirty="0"/>
              <a:t> ta </a:t>
            </a:r>
            <a:r>
              <a:rPr lang="en-US" dirty="0" err="1"/>
              <a:t>với</a:t>
            </a:r>
            <a:r>
              <a:rPr lang="en-US" dirty="0"/>
              <a:t> </a:t>
            </a:r>
            <a:r>
              <a:rPr lang="en-US" dirty="0" err="1"/>
              <a:t>người</a:t>
            </a:r>
            <a:r>
              <a:rPr lang="en-US" dirty="0"/>
              <a:t> </a:t>
            </a:r>
            <a:r>
              <a:rPr lang="en-US" dirty="0" err="1"/>
              <a:t>khác</a:t>
            </a:r>
            <a:r>
              <a:rPr lang="en-US" dirty="0"/>
              <a:t>:</a:t>
            </a:r>
          </a:p>
          <a:p>
            <a:endParaRPr lang="en-US" dirty="0"/>
          </a:p>
          <a:p>
            <a:r>
              <a:rPr lang="en-US" b="1" dirty="0">
                <a:latin typeface="Al Tarikh" pitchFamily="2" charset="-78"/>
                <a:cs typeface="Al Tarikh" pitchFamily="2" charset="-78"/>
              </a:rPr>
              <a:t>14. </a:t>
            </a:r>
            <a:r>
              <a:rPr lang="en-US" b="1" dirty="0" err="1">
                <a:latin typeface="Al Tarikh" pitchFamily="2" charset="-78"/>
                <a:cs typeface="Al Tarikh" pitchFamily="2" charset="-78"/>
              </a:rPr>
              <a:t>Sự</a:t>
            </a:r>
            <a:r>
              <a:rPr lang="en-US" b="1" dirty="0">
                <a:latin typeface="Al Tarikh" pitchFamily="2" charset="-78"/>
                <a:cs typeface="Al Tarikh" pitchFamily="2" charset="-78"/>
              </a:rPr>
              <a:t> </a:t>
            </a:r>
            <a:r>
              <a:rPr lang="en-US" b="1" dirty="0" err="1">
                <a:latin typeface="Al Tarikh" pitchFamily="2" charset="-78"/>
                <a:cs typeface="Al Tarikh" pitchFamily="2" charset="-78"/>
              </a:rPr>
              <a:t>Tha</a:t>
            </a:r>
            <a:r>
              <a:rPr lang="en-US" b="1" dirty="0">
                <a:latin typeface="Al Tarikh" pitchFamily="2" charset="-78"/>
                <a:cs typeface="Al Tarikh" pitchFamily="2" charset="-78"/>
              </a:rPr>
              <a:t> </a:t>
            </a:r>
            <a:r>
              <a:rPr lang="en-US" b="1" dirty="0" err="1">
                <a:latin typeface="Al Tarikh" pitchFamily="2" charset="-78"/>
                <a:cs typeface="Al Tarikh" pitchFamily="2" charset="-78"/>
              </a:rPr>
              <a:t>Thứ</a:t>
            </a:r>
            <a:r>
              <a:rPr lang="en-US" b="1" dirty="0">
                <a:latin typeface="Al Tarikh" pitchFamily="2" charset="-78"/>
                <a:cs typeface="Al Tarikh" pitchFamily="2" charset="-78"/>
              </a:rPr>
              <a:t> (6: 14-15)</a:t>
            </a:r>
          </a:p>
        </p:txBody>
      </p:sp>
      <p:cxnSp>
        <p:nvCxnSpPr>
          <p:cNvPr id="24" name="Straight Connector 23">
            <a:extLst>
              <a:ext uri="{FF2B5EF4-FFF2-40B4-BE49-F238E27FC236}">
                <a16:creationId xmlns:a16="http://schemas.microsoft.com/office/drawing/2014/main" id="{B4A2435D-FDB1-4A52-B67E-C788559DF7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5"/>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F89C6C02-EDA3-4D0B-9C4E-AAE0F2C7D51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2939138"/>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28" name="Straight Connector 27">
            <a:extLst>
              <a:ext uri="{FF2B5EF4-FFF2-40B4-BE49-F238E27FC236}">
                <a16:creationId xmlns:a16="http://schemas.microsoft.com/office/drawing/2014/main" id="{D02651FE-5780-4DA3-A8E6-D079F215C1E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3893625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92B0CFF1-78D7-4A83-A95E-71F9E38316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9">
            <a:extLst>
              <a:ext uri="{FF2B5EF4-FFF2-40B4-BE49-F238E27FC236}">
                <a16:creationId xmlns:a16="http://schemas.microsoft.com/office/drawing/2014/main" id="{9BD148E7-1EDB-4129-A130-04858F7014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600" y="489855"/>
            <a:ext cx="11147071" cy="5851265"/>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EC88D6-9DBC-F747-9D5B-6C37C675A73C}"/>
              </a:ext>
            </a:extLst>
          </p:cNvPr>
          <p:cNvSpPr>
            <a:spLocks noGrp="1"/>
          </p:cNvSpPr>
          <p:nvPr>
            <p:ph type="title"/>
          </p:nvPr>
        </p:nvSpPr>
        <p:spPr>
          <a:xfrm>
            <a:off x="680605" y="976160"/>
            <a:ext cx="4557437" cy="4902115"/>
          </a:xfrm>
        </p:spPr>
        <p:txBody>
          <a:bodyPr anchor="ctr">
            <a:normAutofit/>
          </a:bodyPr>
          <a:lstStyle/>
          <a:p>
            <a:r>
              <a:rPr lang="en-US" dirty="0"/>
              <a:t>16. </a:t>
            </a:r>
            <a:r>
              <a:rPr lang="en-US" dirty="0" err="1"/>
              <a:t>Mắt</a:t>
            </a:r>
            <a:r>
              <a:rPr lang="en-US" dirty="0"/>
              <a:t> </a:t>
            </a:r>
            <a:r>
              <a:rPr lang="en-US" dirty="0" err="1"/>
              <a:t>Chăm</a:t>
            </a:r>
            <a:r>
              <a:rPr lang="en-US" dirty="0"/>
              <a:t> </a:t>
            </a:r>
            <a:r>
              <a:rPr lang="en-US" dirty="0" err="1"/>
              <a:t>Xem</a:t>
            </a:r>
            <a:endParaRPr lang="en-US" dirty="0"/>
          </a:p>
        </p:txBody>
      </p:sp>
      <p:cxnSp>
        <p:nvCxnSpPr>
          <p:cNvPr id="20" name="Straight Connector 11">
            <a:extLst>
              <a:ext uri="{FF2B5EF4-FFF2-40B4-BE49-F238E27FC236}">
                <a16:creationId xmlns:a16="http://schemas.microsoft.com/office/drawing/2014/main" id="{8E1E68C9-4F6E-4640-AE06-FCA671F7D5A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4"/>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sp>
        <p:nvSpPr>
          <p:cNvPr id="3" name="Content Placeholder 2">
            <a:extLst>
              <a:ext uri="{FF2B5EF4-FFF2-40B4-BE49-F238E27FC236}">
                <a16:creationId xmlns:a16="http://schemas.microsoft.com/office/drawing/2014/main" id="{7A6C798A-0DF0-304C-A005-B028BF702E77}"/>
              </a:ext>
            </a:extLst>
          </p:cNvPr>
          <p:cNvSpPr>
            <a:spLocks noGrp="1"/>
          </p:cNvSpPr>
          <p:nvPr>
            <p:ph idx="1"/>
          </p:nvPr>
        </p:nvSpPr>
        <p:spPr>
          <a:xfrm>
            <a:off x="5800371" y="949142"/>
            <a:ext cx="5829300" cy="4902114"/>
          </a:xfrm>
        </p:spPr>
        <p:txBody>
          <a:bodyPr anchor="ctr">
            <a:noAutofit/>
          </a:bodyPr>
          <a:lstStyle/>
          <a:p>
            <a:pPr>
              <a:lnSpc>
                <a:spcPct val="110000"/>
              </a:lnSpc>
            </a:pPr>
            <a:r>
              <a:rPr lang="vi-VN" sz="2800" dirty="0">
                <a:hlinkClick r:id="rId3" tooltip="Share Verse"/>
              </a:rPr>
              <a:t>22</a:t>
            </a:r>
            <a:r>
              <a:rPr lang="vi-VN" sz="2800" dirty="0"/>
              <a:t> Con mắt là đèn của thân thể. Nếu mắt ngươi sáng sủa thì cả thân thể ngươi sẽ được sáng láng; </a:t>
            </a:r>
            <a:r>
              <a:rPr lang="vi-VN" sz="2800" dirty="0">
                <a:hlinkClick r:id="rId4" tooltip="Share Verse"/>
              </a:rPr>
              <a:t>23</a:t>
            </a:r>
            <a:r>
              <a:rPr lang="vi-VN" sz="2800" dirty="0"/>
              <a:t> nhưng nếu mắt ngươi xấu, thì cả thân thể sẽ tối tăm. Vậy, nếu sự sáng láng trong ngươi chỉ là tối tăm, thì sự tối tăm nầy sẽ lớn biết là dường bao! </a:t>
            </a:r>
            <a:endParaRPr lang="en-US" sz="2800" dirty="0"/>
          </a:p>
        </p:txBody>
      </p:sp>
      <p:cxnSp>
        <p:nvCxnSpPr>
          <p:cNvPr id="21" name="Straight Connector 13">
            <a:extLst>
              <a:ext uri="{FF2B5EF4-FFF2-40B4-BE49-F238E27FC236}">
                <a16:creationId xmlns:a16="http://schemas.microsoft.com/office/drawing/2014/main" id="{8DF3F0BE-4FF5-481A-9206-F765D61B5F6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981286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92B0CFF1-78D7-4A83-A95E-71F9E38316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92DF668E-65D6-46B1-B517-9AC406EE0F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07" y="3918855"/>
            <a:ext cx="11147071" cy="2449283"/>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EF3A87-5081-D145-B01C-28108FABF9BA}"/>
              </a:ext>
            </a:extLst>
          </p:cNvPr>
          <p:cNvSpPr>
            <a:spLocks noGrp="1"/>
          </p:cNvSpPr>
          <p:nvPr>
            <p:ph type="title"/>
          </p:nvPr>
        </p:nvSpPr>
        <p:spPr>
          <a:xfrm>
            <a:off x="482600" y="4172300"/>
            <a:ext cx="10692791" cy="2020419"/>
          </a:xfrm>
        </p:spPr>
        <p:txBody>
          <a:bodyPr>
            <a:normAutofit/>
          </a:bodyPr>
          <a:lstStyle/>
          <a:p>
            <a:r>
              <a:rPr lang="en-US"/>
              <a:t>Đèn thân thể</a:t>
            </a:r>
          </a:p>
        </p:txBody>
      </p:sp>
      <p:sp>
        <p:nvSpPr>
          <p:cNvPr id="3" name="Content Placeholder 2">
            <a:extLst>
              <a:ext uri="{FF2B5EF4-FFF2-40B4-BE49-F238E27FC236}">
                <a16:creationId xmlns:a16="http://schemas.microsoft.com/office/drawing/2014/main" id="{07022ED1-46E9-CE4F-85AD-D56FB2D8A2DF}"/>
              </a:ext>
            </a:extLst>
          </p:cNvPr>
          <p:cNvSpPr>
            <a:spLocks noGrp="1"/>
          </p:cNvSpPr>
          <p:nvPr>
            <p:ph idx="1"/>
          </p:nvPr>
        </p:nvSpPr>
        <p:spPr>
          <a:xfrm>
            <a:off x="482600" y="853363"/>
            <a:ext cx="5283048" cy="2826503"/>
          </a:xfrm>
        </p:spPr>
        <p:txBody>
          <a:bodyPr anchor="ctr">
            <a:normAutofit/>
          </a:bodyPr>
          <a:lstStyle/>
          <a:p>
            <a:r>
              <a:rPr lang="en-US" sz="2000"/>
              <a:t>Mắt là cửa sổ của tâm hồn. Sự tinh anh hay u tối thể hiện qua ánh mắt. </a:t>
            </a:r>
          </a:p>
          <a:p>
            <a:r>
              <a:rPr lang="en-US" sz="2000"/>
              <a:t>	Cặp mắt của Ê-va</a:t>
            </a:r>
          </a:p>
          <a:p>
            <a:r>
              <a:rPr lang="en-US" sz="2000"/>
              <a:t>	Cặp mắt của Sam sôn</a:t>
            </a:r>
          </a:p>
          <a:p>
            <a:r>
              <a:rPr lang="en-US" sz="2000"/>
              <a:t>	Đôi mắt của người mù được Chúa Giê-xu chữa lành (Giăng 9).</a:t>
            </a:r>
          </a:p>
          <a:p>
            <a:endParaRPr lang="en-US" sz="2000"/>
          </a:p>
        </p:txBody>
      </p:sp>
      <p:cxnSp>
        <p:nvCxnSpPr>
          <p:cNvPr id="24" name="Straight Connector 23">
            <a:extLst>
              <a:ext uri="{FF2B5EF4-FFF2-40B4-BE49-F238E27FC236}">
                <a16:creationId xmlns:a16="http://schemas.microsoft.com/office/drawing/2014/main" id="{924D34B7-3E4E-4E94-805F-CDC43F6BD9C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5"/>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C4558310-C928-4426-BFAC-68450D291D0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3933311"/>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28" name="Straight Connector 27">
            <a:extLst>
              <a:ext uri="{FF2B5EF4-FFF2-40B4-BE49-F238E27FC236}">
                <a16:creationId xmlns:a16="http://schemas.microsoft.com/office/drawing/2014/main" id="{006070AA-FB9E-4C00-B577-2FCC7FA52EB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934876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2B0CFF1-78D7-4A83-A95E-71F9E38316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28B7ED41-F3D7-4286-AD0B-B4A216D7E1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3409" y="489853"/>
            <a:ext cx="6186871" cy="5858102"/>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41CEF0-CB9E-774F-A920-D73C3E38C626}"/>
              </a:ext>
            </a:extLst>
          </p:cNvPr>
          <p:cNvSpPr>
            <a:spLocks noGrp="1"/>
          </p:cNvSpPr>
          <p:nvPr>
            <p:ph type="title"/>
          </p:nvPr>
        </p:nvSpPr>
        <p:spPr>
          <a:xfrm>
            <a:off x="482601" y="976152"/>
            <a:ext cx="5613399" cy="5024920"/>
          </a:xfrm>
        </p:spPr>
        <p:txBody>
          <a:bodyPr anchor="ctr">
            <a:normAutofit/>
          </a:bodyPr>
          <a:lstStyle/>
          <a:p>
            <a:r>
              <a:rPr lang="en-US" dirty="0" err="1"/>
              <a:t>Sự</a:t>
            </a:r>
            <a:r>
              <a:rPr lang="en-US" dirty="0"/>
              <a:t> </a:t>
            </a:r>
            <a:r>
              <a:rPr lang="en-US" dirty="0" err="1"/>
              <a:t>tối</a:t>
            </a:r>
            <a:r>
              <a:rPr lang="en-US" dirty="0"/>
              <a:t> </a:t>
            </a:r>
            <a:r>
              <a:rPr lang="en-US" dirty="0" err="1"/>
              <a:t>tăm</a:t>
            </a:r>
            <a:r>
              <a:rPr lang="en-US" dirty="0"/>
              <a:t> </a:t>
            </a:r>
            <a:r>
              <a:rPr lang="en-US" dirty="0" err="1"/>
              <a:t>trong</a:t>
            </a:r>
            <a:r>
              <a:rPr lang="en-US" dirty="0"/>
              <a:t> </a:t>
            </a:r>
            <a:r>
              <a:rPr lang="en-US" dirty="0" err="1"/>
              <a:t>tâm</a:t>
            </a:r>
            <a:r>
              <a:rPr lang="en-US" dirty="0"/>
              <a:t> </a:t>
            </a:r>
            <a:r>
              <a:rPr lang="en-US" dirty="0" err="1"/>
              <a:t>hồn</a:t>
            </a:r>
            <a:endParaRPr lang="en-US" dirty="0"/>
          </a:p>
        </p:txBody>
      </p:sp>
      <p:cxnSp>
        <p:nvCxnSpPr>
          <p:cNvPr id="12" name="Straight Connector 11">
            <a:extLst>
              <a:ext uri="{FF2B5EF4-FFF2-40B4-BE49-F238E27FC236}">
                <a16:creationId xmlns:a16="http://schemas.microsoft.com/office/drawing/2014/main" id="{C14F7EC0-B8AC-4E93-A415-71AF71B12A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4"/>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sp>
        <p:nvSpPr>
          <p:cNvPr id="3" name="Content Placeholder 2">
            <a:extLst>
              <a:ext uri="{FF2B5EF4-FFF2-40B4-BE49-F238E27FC236}">
                <a16:creationId xmlns:a16="http://schemas.microsoft.com/office/drawing/2014/main" id="{5A01F597-50CC-C041-ADEA-B4C27BC0AD6D}"/>
              </a:ext>
            </a:extLst>
          </p:cNvPr>
          <p:cNvSpPr>
            <a:spLocks noGrp="1"/>
          </p:cNvSpPr>
          <p:nvPr>
            <p:ph idx="1"/>
          </p:nvPr>
        </p:nvSpPr>
        <p:spPr>
          <a:xfrm>
            <a:off x="6997624" y="976158"/>
            <a:ext cx="4440589" cy="5024931"/>
          </a:xfrm>
        </p:spPr>
        <p:txBody>
          <a:bodyPr anchor="ctr">
            <a:normAutofit/>
          </a:bodyPr>
          <a:lstStyle/>
          <a:p>
            <a:r>
              <a:rPr lang="en-US" sz="2000"/>
              <a:t>Lòng tăm tối không ai dò được, ngay cả người đó. </a:t>
            </a:r>
          </a:p>
          <a:p>
            <a:endParaRPr lang="en-US" sz="2000"/>
          </a:p>
          <a:p>
            <a:r>
              <a:rPr lang="en-US" sz="2000"/>
              <a:t>	Ma quỹ hoạt động trong sự tối tăm.</a:t>
            </a:r>
          </a:p>
          <a:p>
            <a:r>
              <a:rPr lang="en-US" sz="2000"/>
              <a:t>	Tâm trí con người chứa nhiều ký ức. </a:t>
            </a:r>
          </a:p>
          <a:p>
            <a:r>
              <a:rPr lang="en-US" sz="2000"/>
              <a:t>	Màn hình là nơi đang định hình tâm trí chúng ta hôm nay. Các hình ảnh để lại trong tâm trí chúng ta rất lâu.</a:t>
            </a:r>
          </a:p>
        </p:txBody>
      </p:sp>
      <p:cxnSp>
        <p:nvCxnSpPr>
          <p:cNvPr id="14" name="Straight Connector 13">
            <a:extLst>
              <a:ext uri="{FF2B5EF4-FFF2-40B4-BE49-F238E27FC236}">
                <a16:creationId xmlns:a16="http://schemas.microsoft.com/office/drawing/2014/main" id="{A6F0AD64-835F-42E2-B4C7-47A77348AB9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1707933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19">
            <a:extLst>
              <a:ext uri="{FF2B5EF4-FFF2-40B4-BE49-F238E27FC236}">
                <a16:creationId xmlns:a16="http://schemas.microsoft.com/office/drawing/2014/main" id="{EC9669A3-31C0-4F81-9A86-97FCB30A41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632052E-BB3F-2244-8682-FF0948808CC8}"/>
              </a:ext>
            </a:extLst>
          </p:cNvPr>
          <p:cNvSpPr>
            <a:spLocks noGrp="1"/>
          </p:cNvSpPr>
          <p:nvPr>
            <p:ph type="title"/>
          </p:nvPr>
        </p:nvSpPr>
        <p:spPr>
          <a:xfrm>
            <a:off x="6429515" y="865128"/>
            <a:ext cx="5200156" cy="5261895"/>
          </a:xfrm>
        </p:spPr>
        <p:txBody>
          <a:bodyPr anchor="ctr">
            <a:normAutofit/>
          </a:bodyPr>
          <a:lstStyle/>
          <a:p>
            <a:r>
              <a:rPr lang="en-US" dirty="0" err="1"/>
              <a:t>Sự</a:t>
            </a:r>
            <a:r>
              <a:rPr lang="en-US" dirty="0"/>
              <a:t> </a:t>
            </a:r>
            <a:r>
              <a:rPr lang="en-US" dirty="0" err="1"/>
              <a:t>sáng</a:t>
            </a:r>
            <a:r>
              <a:rPr lang="en-US" dirty="0"/>
              <a:t> </a:t>
            </a:r>
            <a:r>
              <a:rPr lang="en-US" dirty="0" err="1"/>
              <a:t>trong</a:t>
            </a:r>
            <a:r>
              <a:rPr lang="en-US" dirty="0"/>
              <a:t> </a:t>
            </a:r>
            <a:r>
              <a:rPr lang="en-US" dirty="0" err="1"/>
              <a:t>tâm</a:t>
            </a:r>
            <a:r>
              <a:rPr lang="en-US" dirty="0"/>
              <a:t> </a:t>
            </a:r>
            <a:r>
              <a:rPr lang="en-US" dirty="0" err="1"/>
              <a:t>hồn</a:t>
            </a:r>
            <a:endParaRPr lang="en-US" dirty="0"/>
          </a:p>
        </p:txBody>
      </p:sp>
      <p:cxnSp>
        <p:nvCxnSpPr>
          <p:cNvPr id="29" name="Straight Connector 21">
            <a:extLst>
              <a:ext uri="{FF2B5EF4-FFF2-40B4-BE49-F238E27FC236}">
                <a16:creationId xmlns:a16="http://schemas.microsoft.com/office/drawing/2014/main" id="{E8840C66-AE3E-495E-843A-83AEF35C45E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5"/>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30" name="Straight Connector 23">
            <a:extLst>
              <a:ext uri="{FF2B5EF4-FFF2-40B4-BE49-F238E27FC236}">
                <a16:creationId xmlns:a16="http://schemas.microsoft.com/office/drawing/2014/main" id="{FE88825E-C57B-4F97-8995-82BBFCE063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graphicFrame>
        <p:nvGraphicFramePr>
          <p:cNvPr id="31" name="Content Placeholder 2">
            <a:extLst>
              <a:ext uri="{FF2B5EF4-FFF2-40B4-BE49-F238E27FC236}">
                <a16:creationId xmlns:a16="http://schemas.microsoft.com/office/drawing/2014/main" id="{538E688F-236D-4B57-9463-FB1F99465FC4}"/>
              </a:ext>
            </a:extLst>
          </p:cNvPr>
          <p:cNvGraphicFramePr>
            <a:graphicFrameLocks noGrp="1"/>
          </p:cNvGraphicFramePr>
          <p:nvPr>
            <p:ph idx="1"/>
            <p:extLst>
              <p:ext uri="{D42A27DB-BD31-4B8C-83A1-F6EECF244321}">
                <p14:modId xmlns:p14="http://schemas.microsoft.com/office/powerpoint/2010/main" val="560049336"/>
              </p:ext>
            </p:extLst>
          </p:nvPr>
        </p:nvGraphicFramePr>
        <p:xfrm>
          <a:off x="482600" y="865127"/>
          <a:ext cx="5464315" cy="526188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536898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2B0CFF1-78D7-4A83-A95E-71F9E38316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632052E-BB3F-2244-8682-FF0948808CC8}"/>
              </a:ext>
            </a:extLst>
          </p:cNvPr>
          <p:cNvSpPr>
            <a:spLocks noGrp="1"/>
          </p:cNvSpPr>
          <p:nvPr>
            <p:ph type="title"/>
          </p:nvPr>
        </p:nvSpPr>
        <p:spPr>
          <a:xfrm>
            <a:off x="6103143" y="976161"/>
            <a:ext cx="5526527" cy="700240"/>
          </a:xfrm>
        </p:spPr>
        <p:txBody>
          <a:bodyPr>
            <a:normAutofit/>
          </a:bodyPr>
          <a:lstStyle/>
          <a:p>
            <a:pPr algn="ctr"/>
            <a:r>
              <a:rPr lang="en-US" sz="3200" b="1" dirty="0" err="1"/>
              <a:t>Câu</a:t>
            </a:r>
            <a:r>
              <a:rPr lang="en-US" sz="3200" b="1" dirty="0"/>
              <a:t> </a:t>
            </a:r>
            <a:r>
              <a:rPr lang="en-US" sz="3200" b="1" dirty="0" err="1"/>
              <a:t>Hỏi</a:t>
            </a:r>
            <a:r>
              <a:rPr lang="en-US" sz="3200" b="1" dirty="0"/>
              <a:t> </a:t>
            </a:r>
            <a:r>
              <a:rPr lang="en-US" sz="3200" b="1" dirty="0" err="1"/>
              <a:t>Suy</a:t>
            </a:r>
            <a:r>
              <a:rPr lang="en-US" sz="3200" b="1" dirty="0"/>
              <a:t> </a:t>
            </a:r>
            <a:r>
              <a:rPr lang="en-US" sz="3200" b="1" dirty="0" err="1"/>
              <a:t>Nghiệm</a:t>
            </a:r>
            <a:endParaRPr lang="en-US" sz="3200" b="1" dirty="0"/>
          </a:p>
        </p:txBody>
      </p:sp>
      <p:cxnSp>
        <p:nvCxnSpPr>
          <p:cNvPr id="12" name="Straight Connector 11">
            <a:extLst>
              <a:ext uri="{FF2B5EF4-FFF2-40B4-BE49-F238E27FC236}">
                <a16:creationId xmlns:a16="http://schemas.microsoft.com/office/drawing/2014/main" id="{5971AF9D-C565-4DF8-BDC9-EE1451B0200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5"/>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pic>
        <p:nvPicPr>
          <p:cNvPr id="7" name="Graphic 6" descr="Questions">
            <a:extLst>
              <a:ext uri="{FF2B5EF4-FFF2-40B4-BE49-F238E27FC236}">
                <a16:creationId xmlns:a16="http://schemas.microsoft.com/office/drawing/2014/main" id="{F0402018-D9C1-492D-97CA-ACCC9BA3E22F}"/>
              </a:ext>
            </a:extLst>
          </p:cNvPr>
          <p:cNvPicPr>
            <a:picLocks noChangeAspect="1"/>
          </p:cNvPicPr>
          <p:nvPr/>
        </p:nvPicPr>
        <p:blipFill>
          <a:blip r:embed="rId3">
            <a:alphaModFix/>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600" y="877564"/>
            <a:ext cx="5102674" cy="5102674"/>
          </a:xfrm>
          <a:prstGeom prst="rect">
            <a:avLst/>
          </a:prstGeom>
        </p:spPr>
      </p:pic>
      <p:sp>
        <p:nvSpPr>
          <p:cNvPr id="3" name="Content Placeholder 2">
            <a:extLst>
              <a:ext uri="{FF2B5EF4-FFF2-40B4-BE49-F238E27FC236}">
                <a16:creationId xmlns:a16="http://schemas.microsoft.com/office/drawing/2014/main" id="{205851EC-E96A-0940-9BA8-D1FF563F8AA8}"/>
              </a:ext>
            </a:extLst>
          </p:cNvPr>
          <p:cNvSpPr>
            <a:spLocks noGrp="1"/>
          </p:cNvSpPr>
          <p:nvPr>
            <p:ph idx="1"/>
          </p:nvPr>
        </p:nvSpPr>
        <p:spPr>
          <a:xfrm>
            <a:off x="5464529" y="1968510"/>
            <a:ext cx="6244871" cy="3909766"/>
          </a:xfrm>
        </p:spPr>
        <p:txBody>
          <a:bodyPr>
            <a:normAutofit/>
          </a:bodyPr>
          <a:lstStyle/>
          <a:p>
            <a:pPr marL="342900" indent="-342900">
              <a:lnSpc>
                <a:spcPct val="90000"/>
              </a:lnSpc>
              <a:buFont typeface="+mj-lt"/>
              <a:buAutoNum type="arabicPeriod"/>
            </a:pPr>
            <a:r>
              <a:rPr lang="en-US" sz="1700" dirty="0"/>
              <a:t>	</a:t>
            </a:r>
            <a:r>
              <a:rPr lang="en-US" dirty="0" err="1"/>
              <a:t>Vì</a:t>
            </a:r>
            <a:r>
              <a:rPr lang="en-US" dirty="0"/>
              <a:t> </a:t>
            </a:r>
            <a:r>
              <a:rPr lang="en-US" dirty="0" err="1"/>
              <a:t>sao</a:t>
            </a:r>
            <a:r>
              <a:rPr lang="en-US" dirty="0"/>
              <a:t> </a:t>
            </a:r>
            <a:r>
              <a:rPr lang="en-US" dirty="0" err="1"/>
              <a:t>chúng</a:t>
            </a:r>
            <a:r>
              <a:rPr lang="en-US" dirty="0"/>
              <a:t> ta </a:t>
            </a:r>
            <a:r>
              <a:rPr lang="en-US" dirty="0" err="1"/>
              <a:t>khó</a:t>
            </a:r>
            <a:r>
              <a:rPr lang="en-US" dirty="0"/>
              <a:t> </a:t>
            </a:r>
            <a:r>
              <a:rPr lang="en-US" dirty="0" err="1"/>
              <a:t>tha</a:t>
            </a:r>
            <a:r>
              <a:rPr lang="en-US" dirty="0"/>
              <a:t> </a:t>
            </a:r>
            <a:r>
              <a:rPr lang="en-US" dirty="0" err="1"/>
              <a:t>thứ</a:t>
            </a:r>
            <a:r>
              <a:rPr lang="en-US" dirty="0"/>
              <a:t>?</a:t>
            </a:r>
          </a:p>
          <a:p>
            <a:pPr marL="342900" indent="-342900">
              <a:lnSpc>
                <a:spcPct val="90000"/>
              </a:lnSpc>
              <a:buFont typeface="+mj-lt"/>
              <a:buAutoNum type="arabicPeriod"/>
            </a:pPr>
            <a:r>
              <a:rPr lang="en-US" dirty="0"/>
              <a:t>	</a:t>
            </a:r>
            <a:r>
              <a:rPr lang="en-US" dirty="0" err="1"/>
              <a:t>Bạn</a:t>
            </a:r>
            <a:r>
              <a:rPr lang="en-US" dirty="0"/>
              <a:t> </a:t>
            </a:r>
            <a:r>
              <a:rPr lang="en-US" dirty="0" err="1"/>
              <a:t>có</a:t>
            </a:r>
            <a:r>
              <a:rPr lang="en-US" dirty="0"/>
              <a:t> </a:t>
            </a:r>
            <a:r>
              <a:rPr lang="en-US" dirty="0" err="1"/>
              <a:t>kiêng</a:t>
            </a:r>
            <a:r>
              <a:rPr lang="en-US" dirty="0"/>
              <a:t> </a:t>
            </a:r>
            <a:r>
              <a:rPr lang="en-US" dirty="0" err="1"/>
              <a:t>ăn</a:t>
            </a:r>
            <a:r>
              <a:rPr lang="en-US" dirty="0"/>
              <a:t> </a:t>
            </a:r>
            <a:r>
              <a:rPr lang="en-US" dirty="0" err="1"/>
              <a:t>để</a:t>
            </a:r>
            <a:r>
              <a:rPr lang="en-US" dirty="0"/>
              <a:t> </a:t>
            </a:r>
            <a:r>
              <a:rPr lang="en-US" dirty="0" err="1"/>
              <a:t>cầu</a:t>
            </a:r>
            <a:r>
              <a:rPr lang="en-US" dirty="0"/>
              <a:t> </a:t>
            </a:r>
            <a:r>
              <a:rPr lang="en-US" dirty="0" err="1"/>
              <a:t>nguyện</a:t>
            </a:r>
            <a:r>
              <a:rPr lang="en-US" dirty="0"/>
              <a:t> bao </a:t>
            </a:r>
            <a:r>
              <a:rPr lang="en-US" dirty="0" err="1"/>
              <a:t>giờ</a:t>
            </a:r>
            <a:r>
              <a:rPr lang="en-US" dirty="0"/>
              <a:t> </a:t>
            </a:r>
            <a:r>
              <a:rPr lang="en-US" dirty="0" err="1"/>
              <a:t>chưa</a:t>
            </a:r>
            <a:r>
              <a:rPr lang="en-US" dirty="0"/>
              <a:t>? </a:t>
            </a:r>
            <a:r>
              <a:rPr lang="en-US" dirty="0" err="1"/>
              <a:t>Đó</a:t>
            </a:r>
            <a:r>
              <a:rPr lang="en-US" dirty="0"/>
              <a:t> </a:t>
            </a:r>
            <a:r>
              <a:rPr lang="en-US" dirty="0" err="1"/>
              <a:t>là</a:t>
            </a:r>
            <a:r>
              <a:rPr lang="en-US" dirty="0"/>
              <a:t> </a:t>
            </a:r>
            <a:r>
              <a:rPr lang="en-US" dirty="0" err="1"/>
              <a:t>lúc</a:t>
            </a:r>
            <a:r>
              <a:rPr lang="en-US" dirty="0"/>
              <a:t> </a:t>
            </a:r>
            <a:r>
              <a:rPr lang="en-US" dirty="0" err="1"/>
              <a:t>nào</a:t>
            </a:r>
            <a:r>
              <a:rPr lang="en-US" dirty="0"/>
              <a:t> ? Hay </a:t>
            </a:r>
            <a:r>
              <a:rPr lang="en-US" dirty="0" err="1"/>
              <a:t>là</a:t>
            </a:r>
            <a:r>
              <a:rPr lang="en-US" dirty="0"/>
              <a:t> </a:t>
            </a:r>
            <a:r>
              <a:rPr lang="en-US" dirty="0" err="1"/>
              <a:t>khi</a:t>
            </a:r>
            <a:r>
              <a:rPr lang="en-US" dirty="0"/>
              <a:t> </a:t>
            </a:r>
            <a:r>
              <a:rPr lang="en-US"/>
              <a:t>nào </a:t>
            </a:r>
            <a:r>
              <a:rPr lang="en-US" dirty="0" err="1"/>
              <a:t>bạn</a:t>
            </a:r>
            <a:r>
              <a:rPr lang="en-US" dirty="0"/>
              <a:t> </a:t>
            </a:r>
            <a:r>
              <a:rPr lang="en-US" dirty="0" err="1"/>
              <a:t>bắt</a:t>
            </a:r>
            <a:r>
              <a:rPr lang="en-US" dirty="0"/>
              <a:t> </a:t>
            </a:r>
            <a:r>
              <a:rPr lang="en-US" dirty="0" err="1"/>
              <a:t>đầu</a:t>
            </a:r>
            <a:r>
              <a:rPr lang="en-US" dirty="0"/>
              <a:t> </a:t>
            </a:r>
            <a:r>
              <a:rPr lang="en-US" dirty="0" err="1"/>
              <a:t>thực</a:t>
            </a:r>
            <a:r>
              <a:rPr lang="en-US" dirty="0"/>
              <a:t> </a:t>
            </a:r>
            <a:r>
              <a:rPr lang="en-US" dirty="0" err="1"/>
              <a:t>tập</a:t>
            </a:r>
            <a:r>
              <a:rPr lang="en-US" dirty="0"/>
              <a:t> </a:t>
            </a:r>
            <a:r>
              <a:rPr lang="en-US" dirty="0" err="1"/>
              <a:t>kỷ</a:t>
            </a:r>
            <a:r>
              <a:rPr lang="en-US" dirty="0"/>
              <a:t> </a:t>
            </a:r>
            <a:r>
              <a:rPr lang="en-US" dirty="0" err="1"/>
              <a:t>luật</a:t>
            </a:r>
            <a:r>
              <a:rPr lang="en-US" dirty="0"/>
              <a:t> </a:t>
            </a:r>
            <a:r>
              <a:rPr lang="en-US" dirty="0" err="1"/>
              <a:t>thuộc</a:t>
            </a:r>
            <a:r>
              <a:rPr lang="en-US" dirty="0"/>
              <a:t> </a:t>
            </a:r>
            <a:r>
              <a:rPr lang="en-US" dirty="0" err="1"/>
              <a:t>linh</a:t>
            </a:r>
            <a:r>
              <a:rPr lang="en-US" dirty="0"/>
              <a:t> </a:t>
            </a:r>
            <a:r>
              <a:rPr lang="en-US" dirty="0" err="1"/>
              <a:t>này</a:t>
            </a:r>
            <a:r>
              <a:rPr lang="en-US" dirty="0"/>
              <a:t>?</a:t>
            </a:r>
          </a:p>
          <a:p>
            <a:pPr marL="342900" indent="-342900">
              <a:lnSpc>
                <a:spcPct val="90000"/>
              </a:lnSpc>
              <a:buFont typeface="+mj-lt"/>
              <a:buAutoNum type="arabicPeriod"/>
            </a:pPr>
            <a:r>
              <a:rPr lang="en-US" dirty="0"/>
              <a:t>	</a:t>
            </a:r>
            <a:r>
              <a:rPr lang="en-US" dirty="0" err="1"/>
              <a:t>Vì</a:t>
            </a:r>
            <a:r>
              <a:rPr lang="en-US" dirty="0"/>
              <a:t> </a:t>
            </a:r>
            <a:r>
              <a:rPr lang="en-US" dirty="0" err="1"/>
              <a:t>sao</a:t>
            </a:r>
            <a:r>
              <a:rPr lang="en-US" dirty="0"/>
              <a:t> </a:t>
            </a:r>
            <a:r>
              <a:rPr lang="en-US" dirty="0" err="1"/>
              <a:t>chúng</a:t>
            </a:r>
            <a:r>
              <a:rPr lang="en-US" dirty="0"/>
              <a:t> ta </a:t>
            </a:r>
            <a:r>
              <a:rPr lang="en-US" dirty="0" err="1"/>
              <a:t>đang</a:t>
            </a:r>
            <a:r>
              <a:rPr lang="en-US" dirty="0"/>
              <a:t> </a:t>
            </a:r>
            <a:r>
              <a:rPr lang="en-US" dirty="0" err="1"/>
              <a:t>đi</a:t>
            </a:r>
            <a:r>
              <a:rPr lang="en-US" dirty="0"/>
              <a:t> </a:t>
            </a:r>
            <a:r>
              <a:rPr lang="en-US" dirty="0" err="1"/>
              <a:t>trên</a:t>
            </a:r>
            <a:r>
              <a:rPr lang="en-US" dirty="0"/>
              <a:t> con </a:t>
            </a:r>
            <a:r>
              <a:rPr lang="en-US" dirty="0" err="1"/>
              <a:t>đường</a:t>
            </a:r>
            <a:r>
              <a:rPr lang="en-US" dirty="0"/>
              <a:t> </a:t>
            </a:r>
            <a:r>
              <a:rPr lang="en-US" dirty="0" err="1"/>
              <a:t>hẹp</a:t>
            </a:r>
            <a:r>
              <a:rPr lang="en-US" dirty="0"/>
              <a:t> </a:t>
            </a:r>
            <a:r>
              <a:rPr lang="en-US" dirty="0" err="1"/>
              <a:t>nhưng</a:t>
            </a:r>
            <a:r>
              <a:rPr lang="en-US" dirty="0"/>
              <a:t> </a:t>
            </a:r>
            <a:r>
              <a:rPr lang="en-US" dirty="0" err="1"/>
              <a:t>lại</a:t>
            </a:r>
            <a:r>
              <a:rPr lang="en-US" dirty="0"/>
              <a:t> </a:t>
            </a:r>
            <a:r>
              <a:rPr lang="en-US" dirty="0" err="1"/>
              <a:t>đầu</a:t>
            </a:r>
            <a:r>
              <a:rPr lang="en-US" dirty="0"/>
              <a:t> </a:t>
            </a:r>
            <a:r>
              <a:rPr lang="en-US" dirty="0" err="1"/>
              <a:t>tư</a:t>
            </a:r>
            <a:r>
              <a:rPr lang="en-US" dirty="0"/>
              <a:t> </a:t>
            </a:r>
            <a:r>
              <a:rPr lang="en-US" dirty="0" err="1"/>
              <a:t>vào</a:t>
            </a:r>
            <a:r>
              <a:rPr lang="en-US" dirty="0"/>
              <a:t> </a:t>
            </a:r>
            <a:r>
              <a:rPr lang="en-US" dirty="0" err="1"/>
              <a:t>trần</a:t>
            </a:r>
            <a:r>
              <a:rPr lang="en-US" dirty="0"/>
              <a:t> </a:t>
            </a:r>
            <a:r>
              <a:rPr lang="en-US" dirty="0" err="1"/>
              <a:t>gian</a:t>
            </a:r>
            <a:r>
              <a:rPr lang="en-US" dirty="0"/>
              <a:t> </a:t>
            </a:r>
            <a:r>
              <a:rPr lang="en-US" dirty="0" err="1"/>
              <a:t>này</a:t>
            </a:r>
            <a:r>
              <a:rPr lang="en-US" dirty="0"/>
              <a:t> </a:t>
            </a:r>
            <a:r>
              <a:rPr lang="en-US" dirty="0" err="1"/>
              <a:t>như</a:t>
            </a:r>
            <a:r>
              <a:rPr lang="en-US" dirty="0"/>
              <a:t> </a:t>
            </a:r>
            <a:r>
              <a:rPr lang="en-US" dirty="0" err="1"/>
              <a:t>người</a:t>
            </a:r>
            <a:r>
              <a:rPr lang="en-US" dirty="0"/>
              <a:t> </a:t>
            </a:r>
            <a:r>
              <a:rPr lang="en-US" dirty="0" err="1"/>
              <a:t>đang</a:t>
            </a:r>
            <a:r>
              <a:rPr lang="en-US" dirty="0"/>
              <a:t> </a:t>
            </a:r>
            <a:r>
              <a:rPr lang="en-US" dirty="0" err="1"/>
              <a:t>đi</a:t>
            </a:r>
            <a:r>
              <a:rPr lang="en-US" dirty="0"/>
              <a:t> </a:t>
            </a:r>
            <a:r>
              <a:rPr lang="en-US" dirty="0" err="1"/>
              <a:t>trên</a:t>
            </a:r>
            <a:r>
              <a:rPr lang="en-US" dirty="0"/>
              <a:t> con </a:t>
            </a:r>
            <a:r>
              <a:rPr lang="en-US" dirty="0" err="1"/>
              <a:t>đường</a:t>
            </a:r>
            <a:r>
              <a:rPr lang="en-US" dirty="0"/>
              <a:t> </a:t>
            </a:r>
            <a:r>
              <a:rPr lang="en-US" dirty="0" err="1"/>
              <a:t>rộng</a:t>
            </a:r>
            <a:r>
              <a:rPr lang="en-US" dirty="0"/>
              <a:t>?</a:t>
            </a:r>
          </a:p>
          <a:p>
            <a:pPr marL="342900" indent="-342900">
              <a:lnSpc>
                <a:spcPct val="90000"/>
              </a:lnSpc>
              <a:buFont typeface="+mj-lt"/>
              <a:buAutoNum type="arabicPeriod"/>
            </a:pPr>
            <a:r>
              <a:rPr lang="en-US" dirty="0"/>
              <a:t>	</a:t>
            </a:r>
            <a:r>
              <a:rPr lang="en-US" dirty="0" err="1"/>
              <a:t>Làm</a:t>
            </a:r>
            <a:r>
              <a:rPr lang="en-US" dirty="0"/>
              <a:t> </a:t>
            </a:r>
            <a:r>
              <a:rPr lang="en-US" dirty="0" err="1"/>
              <a:t>sao</a:t>
            </a:r>
            <a:r>
              <a:rPr lang="en-US" dirty="0"/>
              <a:t> </a:t>
            </a:r>
            <a:r>
              <a:rPr lang="en-US" dirty="0" err="1"/>
              <a:t>bạn</a:t>
            </a:r>
            <a:r>
              <a:rPr lang="en-US" dirty="0"/>
              <a:t> </a:t>
            </a:r>
            <a:r>
              <a:rPr lang="en-US" dirty="0" err="1"/>
              <a:t>có</a:t>
            </a:r>
            <a:r>
              <a:rPr lang="en-US" dirty="0"/>
              <a:t> </a:t>
            </a:r>
            <a:r>
              <a:rPr lang="en-US" dirty="0" err="1"/>
              <a:t>thể</a:t>
            </a:r>
            <a:r>
              <a:rPr lang="en-US" dirty="0"/>
              <a:t> </a:t>
            </a:r>
            <a:r>
              <a:rPr lang="en-US" dirty="0" err="1"/>
              <a:t>thấy</a:t>
            </a:r>
            <a:r>
              <a:rPr lang="en-US" dirty="0"/>
              <a:t> </a:t>
            </a:r>
            <a:r>
              <a:rPr lang="en-US" dirty="0" err="1"/>
              <a:t>hết</a:t>
            </a:r>
            <a:r>
              <a:rPr lang="en-US" dirty="0"/>
              <a:t> </a:t>
            </a:r>
            <a:r>
              <a:rPr lang="en-US" dirty="0" err="1"/>
              <a:t>được</a:t>
            </a:r>
            <a:r>
              <a:rPr lang="en-US" dirty="0"/>
              <a:t> </a:t>
            </a:r>
            <a:r>
              <a:rPr lang="en-US" dirty="0" err="1"/>
              <a:t>những</a:t>
            </a:r>
            <a:r>
              <a:rPr lang="en-US" dirty="0"/>
              <a:t> </a:t>
            </a:r>
            <a:r>
              <a:rPr lang="en-US" dirty="0" err="1"/>
              <a:t>bí</a:t>
            </a:r>
            <a:r>
              <a:rPr lang="en-US" dirty="0"/>
              <a:t> </a:t>
            </a:r>
            <a:r>
              <a:rPr lang="en-US" dirty="0" err="1"/>
              <a:t>mật</a:t>
            </a:r>
            <a:r>
              <a:rPr lang="en-US" dirty="0"/>
              <a:t> </a:t>
            </a:r>
            <a:r>
              <a:rPr lang="en-US" dirty="0" err="1"/>
              <a:t>trong</a:t>
            </a:r>
            <a:r>
              <a:rPr lang="en-US" dirty="0"/>
              <a:t> </a:t>
            </a:r>
            <a:r>
              <a:rPr lang="en-US" dirty="0" err="1"/>
              <a:t>lòng</a:t>
            </a:r>
            <a:r>
              <a:rPr lang="en-US" dirty="0"/>
              <a:t> </a:t>
            </a:r>
            <a:r>
              <a:rPr lang="en-US" dirty="0" err="1"/>
              <a:t>mình</a:t>
            </a:r>
            <a:r>
              <a:rPr lang="en-US" dirty="0"/>
              <a:t>?</a:t>
            </a:r>
          </a:p>
        </p:txBody>
      </p:sp>
      <p:cxnSp>
        <p:nvCxnSpPr>
          <p:cNvPr id="14" name="Straight Connector 13">
            <a:extLst>
              <a:ext uri="{FF2B5EF4-FFF2-40B4-BE49-F238E27FC236}">
                <a16:creationId xmlns:a16="http://schemas.microsoft.com/office/drawing/2014/main" id="{E1661F5C-3018-4F57-B263-B9267D4DEE4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18745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C7FE5201-BB98-480C-BADB-207C8F8938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B65A1411-0C46-4437-890D-A6FADAA96E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07" y="489855"/>
            <a:ext cx="11147071" cy="2449283"/>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96C363-0C24-9F4A-853E-62EC0CEE6977}"/>
              </a:ext>
            </a:extLst>
          </p:cNvPr>
          <p:cNvSpPr>
            <a:spLocks noGrp="1"/>
          </p:cNvSpPr>
          <p:nvPr>
            <p:ph type="ctrTitle"/>
          </p:nvPr>
        </p:nvSpPr>
        <p:spPr>
          <a:xfrm>
            <a:off x="481007" y="738102"/>
            <a:ext cx="10491396" cy="2006220"/>
          </a:xfrm>
        </p:spPr>
        <p:txBody>
          <a:bodyPr anchor="ctr">
            <a:normAutofit/>
          </a:bodyPr>
          <a:lstStyle/>
          <a:p>
            <a:pPr>
              <a:lnSpc>
                <a:spcPct val="90000"/>
              </a:lnSpc>
            </a:pPr>
            <a:r>
              <a:rPr lang="en-US" err="1"/>
              <a:t>Trổi</a:t>
            </a:r>
            <a:r>
              <a:rPr lang="en-US"/>
              <a:t> </a:t>
            </a:r>
            <a:r>
              <a:rPr lang="en-US" err="1"/>
              <a:t>Hơn</a:t>
            </a:r>
            <a:r>
              <a:rPr lang="en-US"/>
              <a:t> </a:t>
            </a:r>
            <a:r>
              <a:rPr lang="en-US" err="1"/>
              <a:t>Đạo</a:t>
            </a:r>
            <a:r>
              <a:rPr lang="en-US"/>
              <a:t> </a:t>
            </a:r>
            <a:r>
              <a:rPr lang="en-US" err="1"/>
              <a:t>Đức</a:t>
            </a:r>
            <a:r>
              <a:rPr lang="en-US"/>
              <a:t> Con </a:t>
            </a:r>
            <a:r>
              <a:rPr lang="en-US" err="1"/>
              <a:t>Người</a:t>
            </a:r>
            <a:endParaRPr lang="en-US"/>
          </a:p>
        </p:txBody>
      </p:sp>
      <p:sp>
        <p:nvSpPr>
          <p:cNvPr id="3" name="Subtitle 2">
            <a:extLst>
              <a:ext uri="{FF2B5EF4-FFF2-40B4-BE49-F238E27FC236}">
                <a16:creationId xmlns:a16="http://schemas.microsoft.com/office/drawing/2014/main" id="{ABC862FC-013C-9B4A-946D-9063F7516337}"/>
              </a:ext>
            </a:extLst>
          </p:cNvPr>
          <p:cNvSpPr>
            <a:spLocks noGrp="1"/>
          </p:cNvSpPr>
          <p:nvPr>
            <p:ph type="subTitle" idx="1"/>
          </p:nvPr>
        </p:nvSpPr>
        <p:spPr>
          <a:xfrm>
            <a:off x="481007" y="3176105"/>
            <a:ext cx="5446935" cy="2955065"/>
          </a:xfrm>
        </p:spPr>
        <p:txBody>
          <a:bodyPr anchor="ctr">
            <a:normAutofit/>
          </a:bodyPr>
          <a:lstStyle/>
          <a:p>
            <a:r>
              <a:rPr lang="en-US" dirty="0"/>
              <a:t>C. </a:t>
            </a:r>
            <a:r>
              <a:rPr lang="en-US" dirty="0" err="1"/>
              <a:t>Giá</a:t>
            </a:r>
            <a:r>
              <a:rPr lang="en-US" dirty="0"/>
              <a:t> </a:t>
            </a:r>
            <a:r>
              <a:rPr lang="en-US" dirty="0" err="1"/>
              <a:t>trị</a:t>
            </a:r>
            <a:r>
              <a:rPr lang="en-US" dirty="0"/>
              <a:t> </a:t>
            </a:r>
            <a:r>
              <a:rPr lang="en-US" dirty="0" err="1"/>
              <a:t>bên</a:t>
            </a:r>
            <a:r>
              <a:rPr lang="en-US" dirty="0"/>
              <a:t> </a:t>
            </a:r>
            <a:r>
              <a:rPr lang="en-US" dirty="0" err="1"/>
              <a:t>trong</a:t>
            </a:r>
            <a:r>
              <a:rPr lang="en-US" dirty="0"/>
              <a:t> </a:t>
            </a:r>
            <a:r>
              <a:rPr lang="en-US" dirty="0" err="1"/>
              <a:t>về</a:t>
            </a:r>
            <a:r>
              <a:rPr lang="en-US" dirty="0"/>
              <a:t> </a:t>
            </a:r>
            <a:r>
              <a:rPr lang="en-US" dirty="0" err="1"/>
              <a:t>niềm</a:t>
            </a:r>
            <a:r>
              <a:rPr lang="en-US" dirty="0"/>
              <a:t> tin </a:t>
            </a:r>
            <a:r>
              <a:rPr lang="en-US" dirty="0" err="1"/>
              <a:t>thay</a:t>
            </a:r>
            <a:r>
              <a:rPr lang="en-US" dirty="0"/>
              <a:t> </a:t>
            </a:r>
            <a:r>
              <a:rPr lang="en-US" dirty="0" err="1"/>
              <a:t>đổi</a:t>
            </a:r>
            <a:r>
              <a:rPr lang="en-US" dirty="0"/>
              <a:t> </a:t>
            </a:r>
            <a:r>
              <a:rPr lang="en-US" dirty="0" err="1"/>
              <a:t>sự</a:t>
            </a:r>
            <a:r>
              <a:rPr lang="en-US" dirty="0"/>
              <a:t> </a:t>
            </a:r>
            <a:r>
              <a:rPr lang="en-US" dirty="0" err="1"/>
              <a:t>thờ</a:t>
            </a:r>
            <a:r>
              <a:rPr lang="en-US" dirty="0"/>
              <a:t> </a:t>
            </a:r>
            <a:r>
              <a:rPr lang="en-US" dirty="0" err="1"/>
              <a:t>phượng</a:t>
            </a:r>
            <a:r>
              <a:rPr lang="en-US" dirty="0"/>
              <a:t> </a:t>
            </a:r>
            <a:r>
              <a:rPr lang="en-US" dirty="0" err="1"/>
              <a:t>của</a:t>
            </a:r>
            <a:r>
              <a:rPr lang="en-US" dirty="0"/>
              <a:t> </a:t>
            </a:r>
            <a:r>
              <a:rPr lang="en-US" dirty="0" err="1"/>
              <a:t>chúng</a:t>
            </a:r>
            <a:r>
              <a:rPr lang="en-US" dirty="0"/>
              <a:t> ta </a:t>
            </a:r>
            <a:r>
              <a:rPr lang="en-US" dirty="0" err="1"/>
              <a:t>với</a:t>
            </a:r>
            <a:r>
              <a:rPr lang="en-US" dirty="0"/>
              <a:t> </a:t>
            </a:r>
            <a:r>
              <a:rPr lang="en-US" dirty="0" err="1"/>
              <a:t>Chúa</a:t>
            </a:r>
            <a:r>
              <a:rPr lang="en-US" dirty="0"/>
              <a:t>:</a:t>
            </a:r>
          </a:p>
          <a:p>
            <a:endParaRPr lang="en-US" dirty="0"/>
          </a:p>
          <a:p>
            <a:r>
              <a:rPr lang="en-US" b="1" dirty="0">
                <a:latin typeface="Al Tarikh" pitchFamily="2" charset="-78"/>
                <a:cs typeface="Al Tarikh" pitchFamily="2" charset="-78"/>
              </a:rPr>
              <a:t>15. </a:t>
            </a:r>
            <a:r>
              <a:rPr lang="en-US" b="1" dirty="0" err="1">
                <a:latin typeface="Al Tarikh" pitchFamily="2" charset="-78"/>
                <a:cs typeface="Al Tarikh" pitchFamily="2" charset="-78"/>
              </a:rPr>
              <a:t>Động</a:t>
            </a:r>
            <a:r>
              <a:rPr lang="en-US" b="1" dirty="0">
                <a:latin typeface="Al Tarikh" pitchFamily="2" charset="-78"/>
                <a:cs typeface="Al Tarikh" pitchFamily="2" charset="-78"/>
              </a:rPr>
              <a:t> </a:t>
            </a:r>
            <a:r>
              <a:rPr lang="en-US" b="1" dirty="0" err="1">
                <a:latin typeface="Al Tarikh" pitchFamily="2" charset="-78"/>
                <a:cs typeface="Al Tarikh" pitchFamily="2" charset="-78"/>
              </a:rPr>
              <a:t>cơ</a:t>
            </a:r>
            <a:r>
              <a:rPr lang="en-US" b="1" dirty="0">
                <a:latin typeface="Al Tarikh" pitchFamily="2" charset="-78"/>
                <a:cs typeface="Al Tarikh" pitchFamily="2" charset="-78"/>
              </a:rPr>
              <a:t> </a:t>
            </a:r>
            <a:r>
              <a:rPr lang="en-US" b="1" dirty="0" err="1">
                <a:latin typeface="Al Tarikh" pitchFamily="2" charset="-78"/>
                <a:cs typeface="Al Tarikh" pitchFamily="2" charset="-78"/>
              </a:rPr>
              <a:t>của</a:t>
            </a:r>
            <a:r>
              <a:rPr lang="en-US" b="1" dirty="0">
                <a:latin typeface="Al Tarikh" pitchFamily="2" charset="-78"/>
                <a:cs typeface="Al Tarikh" pitchFamily="2" charset="-78"/>
              </a:rPr>
              <a:t> </a:t>
            </a:r>
            <a:r>
              <a:rPr lang="en-US" b="1" dirty="0" err="1">
                <a:latin typeface="Al Tarikh" pitchFamily="2" charset="-78"/>
                <a:cs typeface="Al Tarikh" pitchFamily="2" charset="-78"/>
              </a:rPr>
              <a:t>sự</a:t>
            </a:r>
            <a:r>
              <a:rPr lang="en-US" b="1" dirty="0">
                <a:latin typeface="Al Tarikh" pitchFamily="2" charset="-78"/>
                <a:cs typeface="Al Tarikh" pitchFamily="2" charset="-78"/>
              </a:rPr>
              <a:t> </a:t>
            </a:r>
            <a:r>
              <a:rPr lang="en-US" b="1" dirty="0" err="1">
                <a:latin typeface="Al Tarikh" pitchFamily="2" charset="-78"/>
                <a:cs typeface="Al Tarikh" pitchFamily="2" charset="-78"/>
              </a:rPr>
              <a:t>Kiêng</a:t>
            </a:r>
            <a:r>
              <a:rPr lang="en-US" b="1" dirty="0">
                <a:latin typeface="Al Tarikh" pitchFamily="2" charset="-78"/>
                <a:cs typeface="Al Tarikh" pitchFamily="2" charset="-78"/>
              </a:rPr>
              <a:t> </a:t>
            </a:r>
            <a:r>
              <a:rPr lang="en-US" b="1" dirty="0" err="1">
                <a:latin typeface="Al Tarikh" pitchFamily="2" charset="-78"/>
                <a:cs typeface="Al Tarikh" pitchFamily="2" charset="-78"/>
              </a:rPr>
              <a:t>Ăn</a:t>
            </a:r>
            <a:r>
              <a:rPr lang="en-US" b="1" dirty="0">
                <a:latin typeface="Al Tarikh" pitchFamily="2" charset="-78"/>
                <a:cs typeface="Al Tarikh" pitchFamily="2" charset="-78"/>
              </a:rPr>
              <a:t> (6: 16-18)</a:t>
            </a:r>
          </a:p>
        </p:txBody>
      </p:sp>
      <p:cxnSp>
        <p:nvCxnSpPr>
          <p:cNvPr id="24" name="Straight Connector 23">
            <a:extLst>
              <a:ext uri="{FF2B5EF4-FFF2-40B4-BE49-F238E27FC236}">
                <a16:creationId xmlns:a16="http://schemas.microsoft.com/office/drawing/2014/main" id="{B4A2435D-FDB1-4A52-B67E-C788559DF7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5"/>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F89C6C02-EDA3-4D0B-9C4E-AAE0F2C7D51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2939138"/>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28" name="Straight Connector 27">
            <a:extLst>
              <a:ext uri="{FF2B5EF4-FFF2-40B4-BE49-F238E27FC236}">
                <a16:creationId xmlns:a16="http://schemas.microsoft.com/office/drawing/2014/main" id="{D02651FE-5780-4DA3-A8E6-D079F215C1E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22508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C7FE5201-BB98-480C-BADB-207C8F8938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B65A1411-0C46-4437-890D-A6FADAA96E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07" y="489855"/>
            <a:ext cx="11147071" cy="2449283"/>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96C363-0C24-9F4A-853E-62EC0CEE6977}"/>
              </a:ext>
            </a:extLst>
          </p:cNvPr>
          <p:cNvSpPr>
            <a:spLocks noGrp="1"/>
          </p:cNvSpPr>
          <p:nvPr>
            <p:ph type="ctrTitle"/>
          </p:nvPr>
        </p:nvSpPr>
        <p:spPr>
          <a:xfrm>
            <a:off x="481007" y="738102"/>
            <a:ext cx="10491396" cy="2006220"/>
          </a:xfrm>
        </p:spPr>
        <p:txBody>
          <a:bodyPr anchor="ctr">
            <a:normAutofit/>
          </a:bodyPr>
          <a:lstStyle/>
          <a:p>
            <a:pPr>
              <a:lnSpc>
                <a:spcPct val="90000"/>
              </a:lnSpc>
            </a:pPr>
            <a:r>
              <a:rPr lang="en-US" err="1"/>
              <a:t>Trổi</a:t>
            </a:r>
            <a:r>
              <a:rPr lang="en-US"/>
              <a:t> </a:t>
            </a:r>
            <a:r>
              <a:rPr lang="en-US" err="1"/>
              <a:t>Hơn</a:t>
            </a:r>
            <a:r>
              <a:rPr lang="en-US"/>
              <a:t> </a:t>
            </a:r>
            <a:r>
              <a:rPr lang="en-US" err="1"/>
              <a:t>Đạo</a:t>
            </a:r>
            <a:r>
              <a:rPr lang="en-US"/>
              <a:t> </a:t>
            </a:r>
            <a:r>
              <a:rPr lang="en-US" err="1"/>
              <a:t>Đức</a:t>
            </a:r>
            <a:r>
              <a:rPr lang="en-US"/>
              <a:t> Con </a:t>
            </a:r>
            <a:r>
              <a:rPr lang="en-US" err="1"/>
              <a:t>Người</a:t>
            </a:r>
            <a:endParaRPr lang="en-US"/>
          </a:p>
        </p:txBody>
      </p:sp>
      <p:sp>
        <p:nvSpPr>
          <p:cNvPr id="3" name="Subtitle 2">
            <a:extLst>
              <a:ext uri="{FF2B5EF4-FFF2-40B4-BE49-F238E27FC236}">
                <a16:creationId xmlns:a16="http://schemas.microsoft.com/office/drawing/2014/main" id="{ABC862FC-013C-9B4A-946D-9063F7516337}"/>
              </a:ext>
            </a:extLst>
          </p:cNvPr>
          <p:cNvSpPr>
            <a:spLocks noGrp="1"/>
          </p:cNvSpPr>
          <p:nvPr>
            <p:ph type="subTitle" idx="1"/>
          </p:nvPr>
        </p:nvSpPr>
        <p:spPr>
          <a:xfrm>
            <a:off x="481007" y="3176105"/>
            <a:ext cx="5284793" cy="2955065"/>
          </a:xfrm>
        </p:spPr>
        <p:txBody>
          <a:bodyPr anchor="ctr">
            <a:normAutofit/>
          </a:bodyPr>
          <a:lstStyle/>
          <a:p>
            <a:pPr marL="457200" indent="-457200">
              <a:buAutoNum type="alphaUcPeriod"/>
            </a:pPr>
            <a:r>
              <a:rPr lang="en-US" dirty="0" err="1"/>
              <a:t>Giá</a:t>
            </a:r>
            <a:r>
              <a:rPr lang="en-US" dirty="0"/>
              <a:t> </a:t>
            </a:r>
            <a:r>
              <a:rPr lang="en-US" dirty="0" err="1"/>
              <a:t>trị</a:t>
            </a:r>
            <a:r>
              <a:rPr lang="en-US" dirty="0"/>
              <a:t> </a:t>
            </a:r>
            <a:r>
              <a:rPr lang="en-US" dirty="0" err="1"/>
              <a:t>bên</a:t>
            </a:r>
            <a:r>
              <a:rPr lang="en-US" dirty="0"/>
              <a:t> </a:t>
            </a:r>
            <a:r>
              <a:rPr lang="en-US" dirty="0" err="1"/>
              <a:t>trong</a:t>
            </a:r>
            <a:r>
              <a:rPr lang="en-US" dirty="0"/>
              <a:t> </a:t>
            </a:r>
            <a:r>
              <a:rPr lang="en-US" dirty="0" err="1"/>
              <a:t>về</a:t>
            </a:r>
            <a:r>
              <a:rPr lang="en-US" dirty="0"/>
              <a:t> </a:t>
            </a:r>
            <a:r>
              <a:rPr lang="en-US" dirty="0" err="1"/>
              <a:t>nhận</a:t>
            </a:r>
            <a:r>
              <a:rPr lang="en-US" dirty="0"/>
              <a:t> </a:t>
            </a:r>
            <a:r>
              <a:rPr lang="en-US" dirty="0" err="1"/>
              <a:t>thức</a:t>
            </a:r>
            <a:r>
              <a:rPr lang="en-US" dirty="0"/>
              <a:t> </a:t>
            </a:r>
            <a:r>
              <a:rPr lang="en-US" dirty="0" err="1"/>
              <a:t>thay</a:t>
            </a:r>
            <a:r>
              <a:rPr lang="en-US" dirty="0"/>
              <a:t> </a:t>
            </a:r>
            <a:r>
              <a:rPr lang="en-US" dirty="0" err="1"/>
              <a:t>đổi</a:t>
            </a:r>
            <a:r>
              <a:rPr lang="en-US" dirty="0"/>
              <a:t> </a:t>
            </a:r>
            <a:r>
              <a:rPr lang="en-US" dirty="0" err="1"/>
              <a:t>quan</a:t>
            </a:r>
            <a:r>
              <a:rPr lang="en-US" dirty="0"/>
              <a:t> </a:t>
            </a:r>
            <a:r>
              <a:rPr lang="en-US" dirty="0" err="1"/>
              <a:t>điểm</a:t>
            </a:r>
            <a:r>
              <a:rPr lang="en-US" dirty="0"/>
              <a:t> </a:t>
            </a:r>
            <a:r>
              <a:rPr lang="en-US" dirty="0" err="1"/>
              <a:t>sống</a:t>
            </a:r>
            <a:r>
              <a:rPr lang="en-US" dirty="0"/>
              <a:t> </a:t>
            </a:r>
            <a:r>
              <a:rPr lang="en-US" dirty="0" err="1"/>
              <a:t>của</a:t>
            </a:r>
            <a:r>
              <a:rPr lang="en-US" dirty="0"/>
              <a:t> </a:t>
            </a:r>
            <a:r>
              <a:rPr lang="en-US" dirty="0" err="1"/>
              <a:t>chúng</a:t>
            </a:r>
            <a:r>
              <a:rPr lang="en-US" dirty="0"/>
              <a:t> ta:</a:t>
            </a:r>
          </a:p>
          <a:p>
            <a:endParaRPr lang="en-US" dirty="0"/>
          </a:p>
          <a:p>
            <a:r>
              <a:rPr lang="en-US" b="1" dirty="0">
                <a:latin typeface="Al Tarikh" pitchFamily="2" charset="-78"/>
                <a:cs typeface="Al Tarikh" pitchFamily="2" charset="-78"/>
              </a:rPr>
              <a:t>16. </a:t>
            </a:r>
            <a:r>
              <a:rPr lang="en-US" b="1" dirty="0" err="1">
                <a:latin typeface="Al Tarikh" pitchFamily="2" charset="-78"/>
                <a:cs typeface="Al Tarikh" pitchFamily="2" charset="-78"/>
              </a:rPr>
              <a:t>Sự</a:t>
            </a:r>
            <a:r>
              <a:rPr lang="en-US" b="1" dirty="0">
                <a:latin typeface="Al Tarikh" pitchFamily="2" charset="-78"/>
                <a:cs typeface="Al Tarikh" pitchFamily="2" charset="-78"/>
              </a:rPr>
              <a:t> </a:t>
            </a:r>
            <a:r>
              <a:rPr lang="en-US" b="1" dirty="0" err="1">
                <a:latin typeface="Al Tarikh" pitchFamily="2" charset="-78"/>
                <a:cs typeface="Al Tarikh" pitchFamily="2" charset="-78"/>
              </a:rPr>
              <a:t>Ưu</a:t>
            </a:r>
            <a:r>
              <a:rPr lang="en-US" b="1" dirty="0">
                <a:latin typeface="Al Tarikh" pitchFamily="2" charset="-78"/>
                <a:cs typeface="Al Tarikh" pitchFamily="2" charset="-78"/>
              </a:rPr>
              <a:t> </a:t>
            </a:r>
            <a:r>
              <a:rPr lang="en-US" b="1" dirty="0" err="1">
                <a:latin typeface="Al Tarikh" pitchFamily="2" charset="-78"/>
                <a:cs typeface="Al Tarikh" pitchFamily="2" charset="-78"/>
              </a:rPr>
              <a:t>Tiên</a:t>
            </a:r>
            <a:r>
              <a:rPr lang="en-US" b="1" dirty="0">
                <a:latin typeface="Al Tarikh" pitchFamily="2" charset="-78"/>
                <a:cs typeface="Al Tarikh" pitchFamily="2" charset="-78"/>
              </a:rPr>
              <a:t> (6: 19-21)</a:t>
            </a:r>
          </a:p>
          <a:p>
            <a:r>
              <a:rPr lang="en-US" b="1" dirty="0">
                <a:latin typeface="Al Tarikh" pitchFamily="2" charset="-78"/>
                <a:cs typeface="Al Tarikh" pitchFamily="2" charset="-78"/>
              </a:rPr>
              <a:t>17. </a:t>
            </a:r>
            <a:r>
              <a:rPr lang="en-US" b="1" dirty="0" err="1">
                <a:latin typeface="Al Tarikh" pitchFamily="2" charset="-78"/>
                <a:cs typeface="Al Tarikh" pitchFamily="2" charset="-78"/>
              </a:rPr>
              <a:t>Sự</a:t>
            </a:r>
            <a:r>
              <a:rPr lang="en-US" b="1" dirty="0">
                <a:latin typeface="Al Tarikh" pitchFamily="2" charset="-78"/>
                <a:cs typeface="Al Tarikh" pitchFamily="2" charset="-78"/>
              </a:rPr>
              <a:t> </a:t>
            </a:r>
            <a:r>
              <a:rPr lang="en-US" b="1" dirty="0" err="1">
                <a:latin typeface="Al Tarikh" pitchFamily="2" charset="-78"/>
                <a:cs typeface="Al Tarikh" pitchFamily="2" charset="-78"/>
              </a:rPr>
              <a:t>Chăm</a:t>
            </a:r>
            <a:r>
              <a:rPr lang="en-US" b="1" dirty="0">
                <a:latin typeface="Al Tarikh" pitchFamily="2" charset="-78"/>
                <a:cs typeface="Al Tarikh" pitchFamily="2" charset="-78"/>
              </a:rPr>
              <a:t> </a:t>
            </a:r>
            <a:r>
              <a:rPr lang="en-US" b="1" dirty="0" err="1">
                <a:latin typeface="Al Tarikh" pitchFamily="2" charset="-78"/>
                <a:cs typeface="Al Tarikh" pitchFamily="2" charset="-78"/>
              </a:rPr>
              <a:t>Chú</a:t>
            </a:r>
            <a:r>
              <a:rPr lang="en-US" b="1" dirty="0">
                <a:latin typeface="Al Tarikh" pitchFamily="2" charset="-78"/>
                <a:cs typeface="Al Tarikh" pitchFamily="2" charset="-78"/>
              </a:rPr>
              <a:t> </a:t>
            </a:r>
            <a:r>
              <a:rPr lang="en-US" b="1" dirty="0" err="1">
                <a:latin typeface="Al Tarikh" pitchFamily="2" charset="-78"/>
                <a:cs typeface="Al Tarikh" pitchFamily="2" charset="-78"/>
              </a:rPr>
              <a:t>của</a:t>
            </a:r>
            <a:r>
              <a:rPr lang="en-US" b="1" dirty="0">
                <a:latin typeface="Al Tarikh" pitchFamily="2" charset="-78"/>
                <a:cs typeface="Al Tarikh" pitchFamily="2" charset="-78"/>
              </a:rPr>
              <a:t> </a:t>
            </a:r>
            <a:r>
              <a:rPr lang="en-US" b="1" dirty="0" err="1">
                <a:latin typeface="Al Tarikh" pitchFamily="2" charset="-78"/>
                <a:cs typeface="Al Tarikh" pitchFamily="2" charset="-78"/>
              </a:rPr>
              <a:t>mắt</a:t>
            </a:r>
            <a:r>
              <a:rPr lang="en-US" b="1" dirty="0">
                <a:latin typeface="Al Tarikh" pitchFamily="2" charset="-78"/>
                <a:cs typeface="Al Tarikh" pitchFamily="2" charset="-78"/>
              </a:rPr>
              <a:t> (6:22-23)</a:t>
            </a:r>
          </a:p>
        </p:txBody>
      </p:sp>
      <p:cxnSp>
        <p:nvCxnSpPr>
          <p:cNvPr id="24" name="Straight Connector 23">
            <a:extLst>
              <a:ext uri="{FF2B5EF4-FFF2-40B4-BE49-F238E27FC236}">
                <a16:creationId xmlns:a16="http://schemas.microsoft.com/office/drawing/2014/main" id="{B4A2435D-FDB1-4A52-B67E-C788559DF7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5"/>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F89C6C02-EDA3-4D0B-9C4E-AAE0F2C7D51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2939138"/>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28" name="Straight Connector 27">
            <a:extLst>
              <a:ext uri="{FF2B5EF4-FFF2-40B4-BE49-F238E27FC236}">
                <a16:creationId xmlns:a16="http://schemas.microsoft.com/office/drawing/2014/main" id="{D02651FE-5780-4DA3-A8E6-D079F215C1E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356837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2B0CFF1-78D7-4A83-A95E-71F9E38316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28B7ED41-F3D7-4286-AD0B-B4A216D7E1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3409" y="489853"/>
            <a:ext cx="6186871" cy="5858102"/>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A547E33-76FC-2A48-B40A-359ECED6C659}"/>
              </a:ext>
            </a:extLst>
          </p:cNvPr>
          <p:cNvSpPr>
            <a:spLocks noGrp="1"/>
          </p:cNvSpPr>
          <p:nvPr>
            <p:ph type="title"/>
          </p:nvPr>
        </p:nvSpPr>
        <p:spPr>
          <a:xfrm>
            <a:off x="482601" y="976152"/>
            <a:ext cx="5867399" cy="5024920"/>
          </a:xfrm>
        </p:spPr>
        <p:txBody>
          <a:bodyPr anchor="ctr">
            <a:normAutofit/>
          </a:bodyPr>
          <a:lstStyle/>
          <a:p>
            <a:r>
              <a:rPr lang="en-US" dirty="0"/>
              <a:t>14. </a:t>
            </a:r>
            <a:r>
              <a:rPr lang="en-US" dirty="0" err="1"/>
              <a:t>Sự</a:t>
            </a:r>
            <a:r>
              <a:rPr lang="en-US" dirty="0"/>
              <a:t> </a:t>
            </a:r>
            <a:r>
              <a:rPr lang="en-US" dirty="0" err="1"/>
              <a:t>Tha</a:t>
            </a:r>
            <a:r>
              <a:rPr lang="en-US" dirty="0"/>
              <a:t> </a:t>
            </a:r>
            <a:r>
              <a:rPr lang="en-US" dirty="0" err="1"/>
              <a:t>Thứ</a:t>
            </a:r>
            <a:endParaRPr lang="en-US" dirty="0"/>
          </a:p>
        </p:txBody>
      </p:sp>
      <p:cxnSp>
        <p:nvCxnSpPr>
          <p:cNvPr id="12" name="Straight Connector 11">
            <a:extLst>
              <a:ext uri="{FF2B5EF4-FFF2-40B4-BE49-F238E27FC236}">
                <a16:creationId xmlns:a16="http://schemas.microsoft.com/office/drawing/2014/main" id="{C14F7EC0-B8AC-4E93-A415-71AF71B12A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4"/>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sp>
        <p:nvSpPr>
          <p:cNvPr id="3" name="Content Placeholder 2">
            <a:extLst>
              <a:ext uri="{FF2B5EF4-FFF2-40B4-BE49-F238E27FC236}">
                <a16:creationId xmlns:a16="http://schemas.microsoft.com/office/drawing/2014/main" id="{E4F339B9-0713-6C43-8CAC-15E14E3D5B91}"/>
              </a:ext>
            </a:extLst>
          </p:cNvPr>
          <p:cNvSpPr>
            <a:spLocks noGrp="1"/>
          </p:cNvSpPr>
          <p:nvPr>
            <p:ph idx="1"/>
          </p:nvPr>
        </p:nvSpPr>
        <p:spPr>
          <a:xfrm>
            <a:off x="6832600" y="976158"/>
            <a:ext cx="4605613" cy="5024931"/>
          </a:xfrm>
        </p:spPr>
        <p:txBody>
          <a:bodyPr anchor="ctr">
            <a:normAutofit/>
          </a:bodyPr>
          <a:lstStyle/>
          <a:p>
            <a:r>
              <a:rPr lang="vi-VN" sz="2800" dirty="0">
                <a:solidFill>
                  <a:schemeClr val="accent4">
                    <a:lumMod val="50000"/>
                  </a:schemeClr>
                </a:solidFill>
              </a:rPr>
              <a:t>Ma-thi-ơ 6:16 </a:t>
            </a:r>
            <a:r>
              <a:rPr lang="vi-VN" sz="2800" dirty="0"/>
              <a:t>Vả, nếu các ngươi tha lỗi cho người ta, thì Cha các ngươi ở trên trời cũng sẽ tha thứ các ngươi. </a:t>
            </a:r>
            <a:r>
              <a:rPr lang="vi-VN" sz="2800" dirty="0">
                <a:hlinkClick r:id="rId3" tooltip="Share Verse"/>
              </a:rPr>
              <a:t>15</a:t>
            </a:r>
            <a:r>
              <a:rPr lang="vi-VN" sz="2800" dirty="0"/>
              <a:t> Song nếu không tha lỗi cho người ta, thì Cha các ngươi cũng sẽ không tha lỗi cho các ngươi.</a:t>
            </a:r>
            <a:endParaRPr lang="en-US" sz="2800" dirty="0"/>
          </a:p>
        </p:txBody>
      </p:sp>
      <p:cxnSp>
        <p:nvCxnSpPr>
          <p:cNvPr id="14" name="Straight Connector 13">
            <a:extLst>
              <a:ext uri="{FF2B5EF4-FFF2-40B4-BE49-F238E27FC236}">
                <a16:creationId xmlns:a16="http://schemas.microsoft.com/office/drawing/2014/main" id="{A6F0AD64-835F-42E2-B4C7-47A77348AB9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724688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2B0CFF1-78D7-4A83-A95E-71F9E38316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EC84EE41-863A-4DE9-9A51-4F014D681F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416" y="485369"/>
            <a:ext cx="11147071" cy="2460838"/>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473254-75CB-D44A-A7C2-341CD535E015}"/>
              </a:ext>
            </a:extLst>
          </p:cNvPr>
          <p:cNvSpPr>
            <a:spLocks noGrp="1"/>
          </p:cNvSpPr>
          <p:nvPr>
            <p:ph type="title"/>
          </p:nvPr>
        </p:nvSpPr>
        <p:spPr>
          <a:xfrm>
            <a:off x="482601" y="976160"/>
            <a:ext cx="8411120" cy="1493871"/>
          </a:xfrm>
        </p:spPr>
        <p:txBody>
          <a:bodyPr>
            <a:normAutofit/>
          </a:bodyPr>
          <a:lstStyle/>
          <a:p>
            <a:pPr>
              <a:lnSpc>
                <a:spcPct val="90000"/>
              </a:lnSpc>
            </a:pPr>
            <a:r>
              <a:rPr lang="en-US" sz="5600"/>
              <a:t>Tha Thứ- Vấn đề hôm nay</a:t>
            </a:r>
          </a:p>
        </p:txBody>
      </p:sp>
      <p:cxnSp>
        <p:nvCxnSpPr>
          <p:cNvPr id="12" name="Straight Connector 11">
            <a:extLst>
              <a:ext uri="{FF2B5EF4-FFF2-40B4-BE49-F238E27FC236}">
                <a16:creationId xmlns:a16="http://schemas.microsoft.com/office/drawing/2014/main" id="{23135360-3A7F-436F-B1EA-3628A78B57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4"/>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08990BBA-8A0B-4EF5-A122-0815DEC1941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2918401"/>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sp>
        <p:nvSpPr>
          <p:cNvPr id="3" name="Content Placeholder 2">
            <a:extLst>
              <a:ext uri="{FF2B5EF4-FFF2-40B4-BE49-F238E27FC236}">
                <a16:creationId xmlns:a16="http://schemas.microsoft.com/office/drawing/2014/main" id="{F250BB0A-BFF4-AE45-AE09-1D200F0D85CF}"/>
              </a:ext>
            </a:extLst>
          </p:cNvPr>
          <p:cNvSpPr>
            <a:spLocks noGrp="1"/>
          </p:cNvSpPr>
          <p:nvPr>
            <p:ph idx="1"/>
          </p:nvPr>
        </p:nvSpPr>
        <p:spPr>
          <a:xfrm>
            <a:off x="482600" y="3408254"/>
            <a:ext cx="10947400" cy="2470031"/>
          </a:xfrm>
        </p:spPr>
        <p:txBody>
          <a:bodyPr>
            <a:normAutofit/>
          </a:bodyPr>
          <a:lstStyle/>
          <a:p>
            <a:r>
              <a:rPr lang="en-US" dirty="0" err="1"/>
              <a:t>Người</a:t>
            </a:r>
            <a:r>
              <a:rPr lang="en-US" dirty="0"/>
              <a:t> </a:t>
            </a:r>
            <a:r>
              <a:rPr lang="en-US" dirty="0" err="1"/>
              <a:t>gây</a:t>
            </a:r>
            <a:r>
              <a:rPr lang="en-US" dirty="0"/>
              <a:t> </a:t>
            </a:r>
            <a:r>
              <a:rPr lang="en-US" dirty="0" err="1"/>
              <a:t>tổn</a:t>
            </a:r>
            <a:r>
              <a:rPr lang="en-US" dirty="0"/>
              <a:t> </a:t>
            </a:r>
            <a:r>
              <a:rPr lang="en-US" dirty="0" err="1"/>
              <a:t>thương</a:t>
            </a:r>
            <a:r>
              <a:rPr lang="en-US" dirty="0"/>
              <a:t> </a:t>
            </a:r>
            <a:r>
              <a:rPr lang="en-US" dirty="0" err="1"/>
              <a:t>chúng</a:t>
            </a:r>
            <a:r>
              <a:rPr lang="en-US" dirty="0"/>
              <a:t> ta </a:t>
            </a:r>
            <a:r>
              <a:rPr lang="en-US" dirty="0" err="1"/>
              <a:t>nhất</a:t>
            </a:r>
            <a:r>
              <a:rPr lang="en-US" dirty="0"/>
              <a:t> </a:t>
            </a:r>
            <a:r>
              <a:rPr lang="en-US" dirty="0" err="1"/>
              <a:t>là</a:t>
            </a:r>
            <a:r>
              <a:rPr lang="en-US" dirty="0"/>
              <a:t> </a:t>
            </a:r>
            <a:r>
              <a:rPr lang="en-US" dirty="0" err="1"/>
              <a:t>người</a:t>
            </a:r>
            <a:r>
              <a:rPr lang="en-US" dirty="0"/>
              <a:t> </a:t>
            </a:r>
            <a:r>
              <a:rPr lang="en-US" dirty="0" err="1"/>
              <a:t>chúng</a:t>
            </a:r>
            <a:r>
              <a:rPr lang="en-US" dirty="0"/>
              <a:t> ta </a:t>
            </a:r>
            <a:r>
              <a:rPr lang="en-US" dirty="0" err="1"/>
              <a:t>gần</a:t>
            </a:r>
            <a:r>
              <a:rPr lang="en-US" dirty="0"/>
              <a:t> </a:t>
            </a:r>
            <a:r>
              <a:rPr lang="en-US" dirty="0" err="1"/>
              <a:t>gũi</a:t>
            </a:r>
            <a:r>
              <a:rPr lang="en-US" dirty="0"/>
              <a:t>, </a:t>
            </a:r>
            <a:r>
              <a:rPr lang="en-US" dirty="0" err="1"/>
              <a:t>yêu</a:t>
            </a:r>
            <a:r>
              <a:rPr lang="en-US" dirty="0"/>
              <a:t> </a:t>
            </a:r>
            <a:r>
              <a:rPr lang="en-US" dirty="0" err="1"/>
              <a:t>mến</a:t>
            </a:r>
            <a:r>
              <a:rPr lang="en-US" dirty="0"/>
              <a:t> </a:t>
            </a:r>
            <a:r>
              <a:rPr lang="en-US" dirty="0" err="1"/>
              <a:t>nhưng</a:t>
            </a:r>
            <a:r>
              <a:rPr lang="en-US" dirty="0"/>
              <a:t> </a:t>
            </a:r>
            <a:r>
              <a:rPr lang="en-US" dirty="0" err="1"/>
              <a:t>bị</a:t>
            </a:r>
            <a:r>
              <a:rPr lang="en-US" dirty="0"/>
              <a:t> </a:t>
            </a:r>
            <a:r>
              <a:rPr lang="en-US" dirty="0" err="1"/>
              <a:t>chúng</a:t>
            </a:r>
            <a:r>
              <a:rPr lang="en-US" dirty="0"/>
              <a:t> ta </a:t>
            </a:r>
            <a:r>
              <a:rPr lang="en-US" dirty="0" err="1"/>
              <a:t>coi</a:t>
            </a:r>
            <a:r>
              <a:rPr lang="en-US" dirty="0"/>
              <a:t> </a:t>
            </a:r>
            <a:r>
              <a:rPr lang="en-US" dirty="0" err="1"/>
              <a:t>là</a:t>
            </a:r>
            <a:r>
              <a:rPr lang="en-US" dirty="0"/>
              <a:t> “</a:t>
            </a:r>
            <a:r>
              <a:rPr lang="en-US" dirty="0" err="1"/>
              <a:t>kẻ</a:t>
            </a:r>
            <a:r>
              <a:rPr lang="en-US" dirty="0"/>
              <a:t> </a:t>
            </a:r>
            <a:r>
              <a:rPr lang="en-US" dirty="0" err="1"/>
              <a:t>phản</a:t>
            </a:r>
            <a:r>
              <a:rPr lang="en-US" dirty="0"/>
              <a:t> </a:t>
            </a:r>
            <a:r>
              <a:rPr lang="en-US" dirty="0" err="1"/>
              <a:t>bội</a:t>
            </a:r>
            <a:r>
              <a:rPr lang="en-US" dirty="0"/>
              <a:t>”.</a:t>
            </a:r>
          </a:p>
          <a:p>
            <a:r>
              <a:rPr lang="en-US" dirty="0"/>
              <a:t>	- </a:t>
            </a:r>
            <a:r>
              <a:rPr lang="en-US" dirty="0" err="1"/>
              <a:t>Vợ</a:t>
            </a:r>
            <a:r>
              <a:rPr lang="en-US" dirty="0"/>
              <a:t> </a:t>
            </a:r>
            <a:r>
              <a:rPr lang="en-US" dirty="0" err="1"/>
              <a:t>chồng</a:t>
            </a:r>
            <a:r>
              <a:rPr lang="en-US" dirty="0"/>
              <a:t>: </a:t>
            </a:r>
            <a:r>
              <a:rPr lang="en-US" dirty="0" err="1"/>
              <a:t>Khó</a:t>
            </a:r>
            <a:r>
              <a:rPr lang="en-US" dirty="0"/>
              <a:t> </a:t>
            </a:r>
            <a:r>
              <a:rPr lang="en-US" dirty="0" err="1"/>
              <a:t>quên</a:t>
            </a:r>
            <a:r>
              <a:rPr lang="en-US" dirty="0"/>
              <a:t> </a:t>
            </a:r>
            <a:r>
              <a:rPr lang="en-US" dirty="0" err="1"/>
              <a:t>chuyện</a:t>
            </a:r>
            <a:r>
              <a:rPr lang="en-US" dirty="0"/>
              <a:t> </a:t>
            </a:r>
            <a:r>
              <a:rPr lang="en-US" dirty="0" err="1"/>
              <a:t>quá</a:t>
            </a:r>
            <a:r>
              <a:rPr lang="en-US" dirty="0"/>
              <a:t> </a:t>
            </a:r>
            <a:r>
              <a:rPr lang="en-US" dirty="0" err="1"/>
              <a:t>khứ</a:t>
            </a:r>
            <a:r>
              <a:rPr lang="en-US" dirty="0"/>
              <a:t> </a:t>
            </a:r>
            <a:r>
              <a:rPr lang="en-US" dirty="0" err="1"/>
              <a:t>lầm</a:t>
            </a:r>
            <a:r>
              <a:rPr lang="en-US" dirty="0"/>
              <a:t> </a:t>
            </a:r>
            <a:r>
              <a:rPr lang="en-US" dirty="0" err="1"/>
              <a:t>lỗi</a:t>
            </a:r>
            <a:r>
              <a:rPr lang="en-US" dirty="0"/>
              <a:t>.</a:t>
            </a:r>
          </a:p>
          <a:p>
            <a:r>
              <a:rPr lang="en-US" dirty="0"/>
              <a:t>	- Con </a:t>
            </a:r>
            <a:r>
              <a:rPr lang="en-US" dirty="0" err="1"/>
              <a:t>cái</a:t>
            </a:r>
            <a:r>
              <a:rPr lang="en-US" dirty="0"/>
              <a:t> </a:t>
            </a:r>
            <a:r>
              <a:rPr lang="en-US" dirty="0" err="1"/>
              <a:t>giận</a:t>
            </a:r>
            <a:r>
              <a:rPr lang="en-US" dirty="0"/>
              <a:t> cha </a:t>
            </a:r>
            <a:r>
              <a:rPr lang="en-US" dirty="0" err="1"/>
              <a:t>mẹ</a:t>
            </a:r>
            <a:r>
              <a:rPr lang="en-US" dirty="0"/>
              <a:t> </a:t>
            </a:r>
            <a:r>
              <a:rPr lang="en-US" dirty="0" err="1"/>
              <a:t>vì</a:t>
            </a:r>
            <a:r>
              <a:rPr lang="en-US" dirty="0"/>
              <a:t> </a:t>
            </a:r>
            <a:r>
              <a:rPr lang="en-US" dirty="0" err="1"/>
              <a:t>bỏ</a:t>
            </a:r>
            <a:r>
              <a:rPr lang="en-US" dirty="0"/>
              <a:t> </a:t>
            </a:r>
            <a:r>
              <a:rPr lang="en-US" dirty="0" err="1"/>
              <a:t>rơi</a:t>
            </a:r>
            <a:r>
              <a:rPr lang="en-US" dirty="0"/>
              <a:t>, </a:t>
            </a:r>
            <a:r>
              <a:rPr lang="en-US" dirty="0" err="1"/>
              <a:t>bị</a:t>
            </a:r>
            <a:r>
              <a:rPr lang="en-US" dirty="0"/>
              <a:t> </a:t>
            </a:r>
            <a:r>
              <a:rPr lang="en-US" dirty="0" err="1"/>
              <a:t>hành</a:t>
            </a:r>
            <a:r>
              <a:rPr lang="en-US" dirty="0"/>
              <a:t> hung hay cha </a:t>
            </a:r>
            <a:r>
              <a:rPr lang="en-US" dirty="0" err="1"/>
              <a:t>mẹ</a:t>
            </a:r>
            <a:r>
              <a:rPr lang="en-US" dirty="0"/>
              <a:t> </a:t>
            </a:r>
            <a:r>
              <a:rPr lang="en-US" dirty="0" err="1"/>
              <a:t>vô</a:t>
            </a:r>
            <a:r>
              <a:rPr lang="en-US" dirty="0"/>
              <a:t> </a:t>
            </a:r>
            <a:r>
              <a:rPr lang="en-US" dirty="0" err="1"/>
              <a:t>trách</a:t>
            </a:r>
            <a:r>
              <a:rPr lang="en-US" dirty="0"/>
              <a:t> </a:t>
            </a:r>
            <a:r>
              <a:rPr lang="en-US" dirty="0" err="1"/>
              <a:t>nhiệm</a:t>
            </a:r>
            <a:r>
              <a:rPr lang="en-US" dirty="0"/>
              <a:t>.</a:t>
            </a:r>
          </a:p>
          <a:p>
            <a:r>
              <a:rPr lang="en-US" dirty="0"/>
              <a:t>	- </a:t>
            </a:r>
            <a:r>
              <a:rPr lang="en-US" dirty="0" err="1"/>
              <a:t>Xích</a:t>
            </a:r>
            <a:r>
              <a:rPr lang="en-US" dirty="0"/>
              <a:t> </a:t>
            </a:r>
            <a:r>
              <a:rPr lang="en-US" dirty="0" err="1"/>
              <a:t>mích</a:t>
            </a:r>
            <a:r>
              <a:rPr lang="en-US" dirty="0"/>
              <a:t> </a:t>
            </a:r>
            <a:r>
              <a:rPr lang="en-US" dirty="0" err="1"/>
              <a:t>vì</a:t>
            </a:r>
            <a:r>
              <a:rPr lang="en-US" dirty="0"/>
              <a:t> </a:t>
            </a:r>
            <a:r>
              <a:rPr lang="en-US" dirty="0" err="1"/>
              <a:t>lời</a:t>
            </a:r>
            <a:r>
              <a:rPr lang="en-US" dirty="0"/>
              <a:t> </a:t>
            </a:r>
            <a:r>
              <a:rPr lang="en-US" dirty="0" err="1"/>
              <a:t>nói</a:t>
            </a:r>
            <a:r>
              <a:rPr lang="en-US" dirty="0"/>
              <a:t> </a:t>
            </a:r>
            <a:r>
              <a:rPr lang="en-US" dirty="0" err="1"/>
              <a:t>hành</a:t>
            </a:r>
            <a:r>
              <a:rPr lang="en-US" dirty="0"/>
              <a:t> </a:t>
            </a:r>
            <a:r>
              <a:rPr lang="en-US" dirty="0" err="1"/>
              <a:t>của</a:t>
            </a:r>
            <a:r>
              <a:rPr lang="en-US" dirty="0"/>
              <a:t> </a:t>
            </a:r>
            <a:r>
              <a:rPr lang="en-US" dirty="0" err="1"/>
              <a:t>người</a:t>
            </a:r>
            <a:r>
              <a:rPr lang="en-US" dirty="0"/>
              <a:t> </a:t>
            </a:r>
            <a:r>
              <a:rPr lang="en-US" dirty="0" err="1"/>
              <a:t>yêu</a:t>
            </a:r>
            <a:r>
              <a:rPr lang="en-US" dirty="0"/>
              <a:t> </a:t>
            </a:r>
            <a:r>
              <a:rPr lang="en-US" dirty="0" err="1"/>
              <a:t>cũ</a:t>
            </a:r>
            <a:r>
              <a:rPr lang="en-US" dirty="0"/>
              <a:t>, </a:t>
            </a:r>
            <a:r>
              <a:rPr lang="en-US" dirty="0" err="1"/>
              <a:t>bạn</a:t>
            </a:r>
            <a:r>
              <a:rPr lang="en-US" dirty="0"/>
              <a:t> </a:t>
            </a:r>
            <a:r>
              <a:rPr lang="en-US" dirty="0" err="1"/>
              <a:t>bè</a:t>
            </a:r>
            <a:r>
              <a:rPr lang="en-US" dirty="0"/>
              <a:t> </a:t>
            </a:r>
            <a:r>
              <a:rPr lang="en-US" dirty="0" err="1"/>
              <a:t>thân</a:t>
            </a:r>
            <a:r>
              <a:rPr lang="en-US" dirty="0"/>
              <a:t>, </a:t>
            </a:r>
            <a:r>
              <a:rPr lang="en-US" dirty="0" err="1"/>
              <a:t>bà</a:t>
            </a:r>
            <a:r>
              <a:rPr lang="en-US" dirty="0"/>
              <a:t> con </a:t>
            </a:r>
            <a:r>
              <a:rPr lang="en-US" dirty="0" err="1"/>
              <a:t>họ</a:t>
            </a:r>
            <a:r>
              <a:rPr lang="en-US" dirty="0"/>
              <a:t> </a:t>
            </a:r>
            <a:r>
              <a:rPr lang="en-US" dirty="0" err="1"/>
              <a:t>hàng</a:t>
            </a:r>
            <a:r>
              <a:rPr lang="en-US" dirty="0"/>
              <a:t>. </a:t>
            </a:r>
          </a:p>
        </p:txBody>
      </p:sp>
      <p:cxnSp>
        <p:nvCxnSpPr>
          <p:cNvPr id="16" name="Straight Connector 15">
            <a:extLst>
              <a:ext uri="{FF2B5EF4-FFF2-40B4-BE49-F238E27FC236}">
                <a16:creationId xmlns:a16="http://schemas.microsoft.com/office/drawing/2014/main" id="{38045D80-B59B-4760-8DF9-AECD53044DA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75014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13FF5-33DD-CA46-9FB9-B5EB07E05DD9}"/>
              </a:ext>
            </a:extLst>
          </p:cNvPr>
          <p:cNvSpPr>
            <a:spLocks noGrp="1"/>
          </p:cNvSpPr>
          <p:nvPr>
            <p:ph type="title"/>
          </p:nvPr>
        </p:nvSpPr>
        <p:spPr>
          <a:xfrm>
            <a:off x="482600" y="978408"/>
            <a:ext cx="10634472" cy="659892"/>
          </a:xfrm>
        </p:spPr>
        <p:txBody>
          <a:bodyPr/>
          <a:lstStyle/>
          <a:p>
            <a:r>
              <a:rPr lang="en-US" sz="3200" dirty="0" err="1"/>
              <a:t>Người</a:t>
            </a:r>
            <a:r>
              <a:rPr lang="en-US" sz="3200" dirty="0"/>
              <a:t> </a:t>
            </a:r>
            <a:r>
              <a:rPr lang="en-US" sz="3200" dirty="0" err="1"/>
              <a:t>đầy</a:t>
            </a:r>
            <a:r>
              <a:rPr lang="en-US" sz="3200" dirty="0"/>
              <a:t> </a:t>
            </a:r>
            <a:r>
              <a:rPr lang="en-US" sz="3200" dirty="0" err="1"/>
              <a:t>tớ</a:t>
            </a:r>
            <a:r>
              <a:rPr lang="en-US" sz="3200" dirty="0"/>
              <a:t> </a:t>
            </a:r>
            <a:r>
              <a:rPr lang="en-US" sz="3200" dirty="0" err="1"/>
              <a:t>không</a:t>
            </a:r>
            <a:r>
              <a:rPr lang="en-US" sz="3200" dirty="0"/>
              <a:t> </a:t>
            </a:r>
            <a:r>
              <a:rPr lang="en-US" sz="3200" dirty="0" err="1"/>
              <a:t>thương</a:t>
            </a:r>
            <a:r>
              <a:rPr lang="en-US" sz="3200" dirty="0"/>
              <a:t> </a:t>
            </a:r>
            <a:r>
              <a:rPr lang="en-US" sz="3200" dirty="0" err="1"/>
              <a:t>xót</a:t>
            </a:r>
            <a:r>
              <a:rPr lang="en-US" sz="3200" dirty="0"/>
              <a:t> (Ma-</a:t>
            </a:r>
            <a:r>
              <a:rPr lang="en-US" sz="3200" dirty="0" err="1"/>
              <a:t>thi</a:t>
            </a:r>
            <a:r>
              <a:rPr lang="en-US" sz="3200" dirty="0"/>
              <a:t>-</a:t>
            </a:r>
            <a:r>
              <a:rPr lang="en-US" sz="3200" dirty="0" err="1"/>
              <a:t>ơ</a:t>
            </a:r>
            <a:r>
              <a:rPr lang="en-US" sz="3200" dirty="0"/>
              <a:t> 18: 23-35)</a:t>
            </a:r>
          </a:p>
        </p:txBody>
      </p:sp>
      <p:sp>
        <p:nvSpPr>
          <p:cNvPr id="3" name="Content Placeholder 2">
            <a:extLst>
              <a:ext uri="{FF2B5EF4-FFF2-40B4-BE49-F238E27FC236}">
                <a16:creationId xmlns:a16="http://schemas.microsoft.com/office/drawing/2014/main" id="{84A21AE4-0759-E84A-8565-F7B39E95626D}"/>
              </a:ext>
            </a:extLst>
          </p:cNvPr>
          <p:cNvSpPr>
            <a:spLocks noGrp="1"/>
          </p:cNvSpPr>
          <p:nvPr>
            <p:ph idx="1"/>
          </p:nvPr>
        </p:nvSpPr>
        <p:spPr>
          <a:xfrm>
            <a:off x="609600" y="1905000"/>
            <a:ext cx="10379991" cy="3974591"/>
          </a:xfrm>
        </p:spPr>
        <p:txBody>
          <a:bodyPr>
            <a:normAutofit fontScale="85000" lnSpcReduction="10000"/>
          </a:bodyPr>
          <a:lstStyle/>
          <a:p>
            <a:r>
              <a:rPr lang="vi-VN" dirty="0"/>
              <a:t> </a:t>
            </a:r>
            <a:r>
              <a:rPr lang="vi-VN" dirty="0">
                <a:hlinkClick r:id="rId3" tooltip="Share Verse"/>
              </a:rPr>
              <a:t>23</a:t>
            </a:r>
            <a:r>
              <a:rPr lang="vi-VN" dirty="0"/>
              <a:t> Vậy nên, nước thiên đàng giống như vua kia, muốn tính sổ với các đầy tớ mình. </a:t>
            </a:r>
            <a:r>
              <a:rPr lang="vi-VN" dirty="0">
                <a:hlinkClick r:id="rId4" tooltip="Share Verse"/>
              </a:rPr>
              <a:t>24</a:t>
            </a:r>
            <a:r>
              <a:rPr lang="vi-VN" dirty="0"/>
              <a:t> Khi vua khởi soát sổ, thì có người đem nộp một tên kia mắc nợ vua một vạn ta-lâng. </a:t>
            </a:r>
            <a:r>
              <a:rPr lang="vi-VN" dirty="0">
                <a:hlinkClick r:id="rId5" tooltip="Share Verse"/>
              </a:rPr>
              <a:t>25</a:t>
            </a:r>
            <a:r>
              <a:rPr lang="vi-VN" dirty="0"/>
              <a:t> Bởi vì người chẳng có gì mà trả, thì chủ dạy bán người, vợ con và gia tài người, đặng trả nợ. </a:t>
            </a:r>
            <a:r>
              <a:rPr lang="vi-VN" dirty="0">
                <a:hlinkClick r:id="rId6" tooltip="Share Verse"/>
              </a:rPr>
              <a:t>26</a:t>
            </a:r>
            <a:r>
              <a:rPr lang="vi-VN" dirty="0"/>
              <a:t> Kẻ đầy tớ nầy bèn sấp mình xuống nơi chân chủ mà xin rằng: Thưa chủ, xin giãn cho tôi, thì tôi sẽ trả hết! </a:t>
            </a:r>
            <a:r>
              <a:rPr lang="vi-VN" dirty="0">
                <a:hlinkClick r:id="rId7" tooltip="Share Verse"/>
              </a:rPr>
              <a:t>27</a:t>
            </a:r>
            <a:r>
              <a:rPr lang="vi-VN" dirty="0"/>
              <a:t> Chủ bèn động lòng thương xót, thả người về, và tha nợ cho. </a:t>
            </a:r>
            <a:r>
              <a:rPr lang="vi-VN" dirty="0">
                <a:hlinkClick r:id="rId8" tooltip="Share Verse"/>
              </a:rPr>
              <a:t>28</a:t>
            </a:r>
            <a:r>
              <a:rPr lang="vi-VN" dirty="0"/>
              <a:t> Nhưng khi đầy tớ đó ra về, gặp một người trong bạn làm việc, có thiếu mình một trăm đơ-ni-ê, thì nắm bóp cổ bạn mà nói rằng: Hãy trả nợ cho ta! </a:t>
            </a:r>
            <a:r>
              <a:rPr lang="vi-VN" dirty="0">
                <a:hlinkClick r:id="rId9" tooltip="Share Verse"/>
              </a:rPr>
              <a:t>29</a:t>
            </a:r>
            <a:r>
              <a:rPr lang="vi-VN" dirty="0"/>
              <a:t> Người bạn sấp mình xuống mà nài xin rằng: Xin giãn cho tôi, thì tôi sẽ trả cho anh. </a:t>
            </a:r>
            <a:r>
              <a:rPr lang="vi-VN" dirty="0">
                <a:hlinkClick r:id="rId10" tooltip="Share Verse"/>
              </a:rPr>
              <a:t>30</a:t>
            </a:r>
            <a:r>
              <a:rPr lang="vi-VN" dirty="0"/>
              <a:t> Song người chẳng khứng, cứ việc bắt bỏ tù cho đến khi trả hết nợ. </a:t>
            </a:r>
            <a:r>
              <a:rPr lang="vi-VN" dirty="0">
                <a:hlinkClick r:id="rId11" tooltip="Share Verse"/>
              </a:rPr>
              <a:t>31</a:t>
            </a:r>
            <a:r>
              <a:rPr lang="vi-VN" dirty="0"/>
              <a:t> Các bạn thấy vậy, buồn lắm, đến thuật lại cùng chủ mình mọi điều đã xảy ra. </a:t>
            </a:r>
            <a:r>
              <a:rPr lang="vi-VN" dirty="0">
                <a:hlinkClick r:id="rId12" tooltip="Share Verse"/>
              </a:rPr>
              <a:t>32</a:t>
            </a:r>
            <a:r>
              <a:rPr lang="vi-VN" dirty="0"/>
              <a:t> Chủ bèn đòi đầy tớ ấy đến mà nói rằng: Hỡi đầy tớ độc ác kia, ta đã tha hết nợ cho ngươi, vì ngươi cầu xin ta; </a:t>
            </a:r>
            <a:r>
              <a:rPr lang="vi-VN" dirty="0">
                <a:hlinkClick r:id="rId13" tooltip="Share Verse"/>
              </a:rPr>
              <a:t>33</a:t>
            </a:r>
            <a:r>
              <a:rPr lang="vi-VN" dirty="0"/>
              <a:t> ngươi há lại chẳng nên thương xót bạn làm việc ngươi như ta đã thương xót ngươi sao? </a:t>
            </a:r>
            <a:r>
              <a:rPr lang="vi-VN" dirty="0">
                <a:hlinkClick r:id="rId14" tooltip="Share Verse"/>
              </a:rPr>
              <a:t>34</a:t>
            </a:r>
            <a:r>
              <a:rPr lang="vi-VN" dirty="0"/>
              <a:t> Chủ nổi giận, phú nó cho kẻ giữ ngục cho đến khi nào trả xong hết nợ. </a:t>
            </a:r>
            <a:r>
              <a:rPr lang="vi-VN" dirty="0">
                <a:hlinkClick r:id="rId15" tooltip="Share Verse"/>
              </a:rPr>
              <a:t>35</a:t>
            </a:r>
            <a:r>
              <a:rPr lang="vi-VN" dirty="0"/>
              <a:t> Nếu mỗi người trong các ngươi không hết lòng tha lỗi cho anh em mình, thì Cha ta ở trên trời cũng sẽ xử với các ngươi như vậy.</a:t>
            </a:r>
            <a:endParaRPr lang="en-US" dirty="0"/>
          </a:p>
        </p:txBody>
      </p:sp>
    </p:spTree>
    <p:extLst>
      <p:ext uri="{BB962C8B-B14F-4D97-AF65-F5344CB8AC3E}">
        <p14:creationId xmlns:p14="http://schemas.microsoft.com/office/powerpoint/2010/main" val="4052438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92B0CFF1-78D7-4A83-A95E-71F9E38316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92DF668E-65D6-46B1-B517-9AC406EE0F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07" y="3918855"/>
            <a:ext cx="11147071" cy="2449283"/>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2835E23-B6A1-064F-BDEB-EF774BB79E8C}"/>
              </a:ext>
            </a:extLst>
          </p:cNvPr>
          <p:cNvSpPr>
            <a:spLocks noGrp="1"/>
          </p:cNvSpPr>
          <p:nvPr>
            <p:ph type="title"/>
          </p:nvPr>
        </p:nvSpPr>
        <p:spPr>
          <a:xfrm>
            <a:off x="482600" y="4172300"/>
            <a:ext cx="10692791" cy="2020419"/>
          </a:xfrm>
        </p:spPr>
        <p:txBody>
          <a:bodyPr>
            <a:normAutofit/>
          </a:bodyPr>
          <a:lstStyle/>
          <a:p>
            <a:r>
              <a:rPr lang="en-US"/>
              <a:t>Tha thứ vì được tha thứ</a:t>
            </a:r>
          </a:p>
        </p:txBody>
      </p:sp>
      <p:sp>
        <p:nvSpPr>
          <p:cNvPr id="3" name="Content Placeholder 2">
            <a:extLst>
              <a:ext uri="{FF2B5EF4-FFF2-40B4-BE49-F238E27FC236}">
                <a16:creationId xmlns:a16="http://schemas.microsoft.com/office/drawing/2014/main" id="{1308B3E3-2CFB-FF4F-B428-9151E39BC115}"/>
              </a:ext>
            </a:extLst>
          </p:cNvPr>
          <p:cNvSpPr>
            <a:spLocks noGrp="1"/>
          </p:cNvSpPr>
          <p:nvPr>
            <p:ph idx="1"/>
          </p:nvPr>
        </p:nvSpPr>
        <p:spPr>
          <a:xfrm>
            <a:off x="482600" y="853363"/>
            <a:ext cx="5283048" cy="2826503"/>
          </a:xfrm>
        </p:spPr>
        <p:txBody>
          <a:bodyPr anchor="ctr">
            <a:normAutofit/>
          </a:bodyPr>
          <a:lstStyle/>
          <a:p>
            <a:pPr lvl="0">
              <a:spcBef>
                <a:spcPts val="0"/>
              </a:spcBef>
              <a:defRPr/>
            </a:pPr>
            <a:r>
              <a:rPr lang="en-US" sz="2000"/>
              <a:t>Chúa ví tội như một món nợ phải trả.</a:t>
            </a:r>
          </a:p>
          <a:p>
            <a:pPr lvl="0">
              <a:spcBef>
                <a:spcPts val="0"/>
              </a:spcBef>
              <a:defRPr/>
            </a:pPr>
            <a:r>
              <a:rPr lang="en-US" sz="2000"/>
              <a:t>Đây là thái độ bày tỏ lòng biết ơn, bằng cách sống với lòng biết ơn.</a:t>
            </a:r>
          </a:p>
          <a:p>
            <a:endParaRPr lang="en-US" sz="2000"/>
          </a:p>
        </p:txBody>
      </p:sp>
      <p:cxnSp>
        <p:nvCxnSpPr>
          <p:cNvPr id="24" name="Straight Connector 23">
            <a:extLst>
              <a:ext uri="{FF2B5EF4-FFF2-40B4-BE49-F238E27FC236}">
                <a16:creationId xmlns:a16="http://schemas.microsoft.com/office/drawing/2014/main" id="{924D34B7-3E4E-4E94-805F-CDC43F6BD9C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5"/>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C4558310-C928-4426-BFAC-68450D291D0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3933311"/>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28" name="Straight Connector 27">
            <a:extLst>
              <a:ext uri="{FF2B5EF4-FFF2-40B4-BE49-F238E27FC236}">
                <a16:creationId xmlns:a16="http://schemas.microsoft.com/office/drawing/2014/main" id="{006070AA-FB9E-4C00-B577-2FCC7FA52EB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21578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3EA1C-D5D5-364E-98F2-D888CD5DB851}"/>
              </a:ext>
            </a:extLst>
          </p:cNvPr>
          <p:cNvSpPr>
            <a:spLocks noGrp="1"/>
          </p:cNvSpPr>
          <p:nvPr>
            <p:ph type="title"/>
          </p:nvPr>
        </p:nvSpPr>
        <p:spPr>
          <a:xfrm>
            <a:off x="482600" y="978408"/>
            <a:ext cx="10634472" cy="774192"/>
          </a:xfrm>
        </p:spPr>
        <p:txBody>
          <a:bodyPr/>
          <a:lstStyle/>
          <a:p>
            <a:r>
              <a:rPr lang="en-US" sz="3600" dirty="0" err="1"/>
              <a:t>Phao</a:t>
            </a:r>
            <a:r>
              <a:rPr lang="en-US" sz="3600" dirty="0"/>
              <a:t> </a:t>
            </a:r>
            <a:r>
              <a:rPr lang="en-US" sz="3600" dirty="0" err="1"/>
              <a:t>lô</a:t>
            </a:r>
            <a:r>
              <a:rPr lang="en-US" sz="3600" dirty="0"/>
              <a:t> </a:t>
            </a:r>
            <a:r>
              <a:rPr lang="en-US" sz="3600" dirty="0" err="1"/>
              <a:t>xin</a:t>
            </a:r>
            <a:r>
              <a:rPr lang="en-US" sz="3600" dirty="0"/>
              <a:t> Phi-</a:t>
            </a:r>
            <a:r>
              <a:rPr lang="en-US" sz="3600" dirty="0" err="1"/>
              <a:t>lê</a:t>
            </a:r>
            <a:r>
              <a:rPr lang="en-US" sz="3600" dirty="0"/>
              <a:t>-</a:t>
            </a:r>
            <a:r>
              <a:rPr lang="en-US" sz="3600" dirty="0" err="1"/>
              <a:t>Môn</a:t>
            </a:r>
            <a:r>
              <a:rPr lang="en-US" sz="3600" dirty="0"/>
              <a:t> </a:t>
            </a:r>
            <a:r>
              <a:rPr lang="en-US" sz="3600" dirty="0" err="1"/>
              <a:t>tha</a:t>
            </a:r>
            <a:r>
              <a:rPr lang="en-US" sz="3600" dirty="0"/>
              <a:t> </a:t>
            </a:r>
            <a:r>
              <a:rPr lang="en-US" sz="3600" dirty="0" err="1"/>
              <a:t>thứ</a:t>
            </a:r>
            <a:r>
              <a:rPr lang="en-US" sz="3600" dirty="0"/>
              <a:t> </a:t>
            </a:r>
            <a:r>
              <a:rPr lang="en-US" sz="3600" dirty="0" err="1"/>
              <a:t>cho</a:t>
            </a:r>
            <a:r>
              <a:rPr lang="en-US" sz="3600" dirty="0"/>
              <a:t> </a:t>
            </a:r>
            <a:r>
              <a:rPr lang="en-US" sz="3600" dirty="0" err="1"/>
              <a:t>Ô</a:t>
            </a:r>
            <a:r>
              <a:rPr lang="en-US" sz="3600" dirty="0"/>
              <a:t>-</a:t>
            </a:r>
            <a:r>
              <a:rPr lang="en-US" sz="3600" dirty="0" err="1"/>
              <a:t>nê</a:t>
            </a:r>
            <a:r>
              <a:rPr lang="en-US" sz="3600" dirty="0"/>
              <a:t>-sim</a:t>
            </a:r>
          </a:p>
        </p:txBody>
      </p:sp>
      <p:sp>
        <p:nvSpPr>
          <p:cNvPr id="3" name="Content Placeholder 2">
            <a:extLst>
              <a:ext uri="{FF2B5EF4-FFF2-40B4-BE49-F238E27FC236}">
                <a16:creationId xmlns:a16="http://schemas.microsoft.com/office/drawing/2014/main" id="{26F02808-A58E-924E-8742-62B094B39BF3}"/>
              </a:ext>
            </a:extLst>
          </p:cNvPr>
          <p:cNvSpPr>
            <a:spLocks noGrp="1"/>
          </p:cNvSpPr>
          <p:nvPr>
            <p:ph idx="1"/>
          </p:nvPr>
        </p:nvSpPr>
        <p:spPr>
          <a:xfrm>
            <a:off x="482600" y="2006600"/>
            <a:ext cx="10506991" cy="3872991"/>
          </a:xfrm>
        </p:spPr>
        <p:txBody>
          <a:bodyPr>
            <a:normAutofit fontScale="85000" lnSpcReduction="20000"/>
          </a:bodyPr>
          <a:lstStyle/>
          <a:p>
            <a:r>
              <a:rPr lang="vi-VN" dirty="0">
                <a:hlinkClick r:id="rId3" tooltip="Share Verse"/>
              </a:rPr>
              <a:t>Phi-le-mon 8</a:t>
            </a:r>
            <a:r>
              <a:rPr lang="vi-VN" dirty="0"/>
              <a:t> Vậy nên, dầu trong Đấng Christ, tôi có quyền truyền dạy anh việc nên làm, </a:t>
            </a:r>
            <a:r>
              <a:rPr lang="vi-VN" dirty="0">
                <a:hlinkClick r:id="rId4" tooltip="Share Verse"/>
              </a:rPr>
              <a:t>9</a:t>
            </a:r>
            <a:r>
              <a:rPr lang="vi-VN" dirty="0"/>
              <a:t> song vì lòng yêu thương của anh, nên tôi nài xin thì hơn. Tôi, Phao-lô, đã già rồi, hiện nay lại vì Đức Chúa Jêsus Christ chịu tù nữa, </a:t>
            </a:r>
            <a:r>
              <a:rPr lang="vi-VN" dirty="0">
                <a:hlinkClick r:id="rId5" tooltip="Share Verse"/>
              </a:rPr>
              <a:t>10</a:t>
            </a:r>
            <a:r>
              <a:rPr lang="vi-VN" dirty="0"/>
              <a:t> tôi vì con tôi đã sanh trong vòng xiềng xích, tức là Ô-nê-sim, mà nài xin anh; </a:t>
            </a:r>
            <a:r>
              <a:rPr lang="vi-VN" dirty="0">
                <a:hlinkClick r:id="rId6" tooltip="Share Verse"/>
              </a:rPr>
              <a:t>11</a:t>
            </a:r>
            <a:r>
              <a:rPr lang="vi-VN" dirty="0"/>
              <a:t> ngày trước người không ích gì cho anh, nhưng bây giờ sẽ ích lắm, và cũng ích cho tôi nữa: tôi sai người về cùng anh, </a:t>
            </a:r>
            <a:r>
              <a:rPr lang="vi-VN" dirty="0">
                <a:hlinkClick r:id="rId7" tooltip="Share Verse"/>
              </a:rPr>
              <a:t>12</a:t>
            </a:r>
            <a:r>
              <a:rPr lang="vi-VN" dirty="0"/>
              <a:t> người như lòng dạ tôi vậy. </a:t>
            </a:r>
            <a:r>
              <a:rPr lang="vi-VN" dirty="0">
                <a:hlinkClick r:id="rId8" tooltip="Share Verse"/>
              </a:rPr>
              <a:t>13</a:t>
            </a:r>
            <a:r>
              <a:rPr lang="vi-VN" dirty="0"/>
              <a:t> Tôi vốn muốn cầm người ở lại cùng tôi, đặng thế cho anh mà giúp việc tôi trong cơn vì Tin Lành chịu xiềng xích. </a:t>
            </a:r>
            <a:r>
              <a:rPr lang="vi-VN" dirty="0">
                <a:hlinkClick r:id="rId9" tooltip="Share Verse"/>
              </a:rPr>
              <a:t>14</a:t>
            </a:r>
            <a:r>
              <a:rPr lang="vi-VN" dirty="0"/>
              <a:t> Nhưng tôi không muốn làm điều gì mà chưa được anh đồng ý, hầu cho điều lành anh sẽ làm chẳng phải bởi ép buộc, bèn là bởi lòng thành. </a:t>
            </a:r>
            <a:r>
              <a:rPr lang="vi-VN" dirty="0">
                <a:hlinkClick r:id="rId10" tooltip="Share Verse"/>
              </a:rPr>
              <a:t>15</a:t>
            </a:r>
            <a:r>
              <a:rPr lang="vi-VN" dirty="0"/>
              <a:t> Vả, có lẽ người đã tạm xa cách anh, cốt để anh nhận lấy người mãi mãi, </a:t>
            </a:r>
            <a:r>
              <a:rPr lang="vi-VN" dirty="0">
                <a:hlinkClick r:id="rId11" tooltip="Share Verse"/>
              </a:rPr>
              <a:t>16</a:t>
            </a:r>
            <a:r>
              <a:rPr lang="vi-VN" dirty="0"/>
              <a:t> không coi như tôi mọi nữa, nhưng coi hơn tôi mọi, coi như anh em yêu dấu, nhứt là yêu dấu cho tôi, huống chi cho anh, cả về phần xác, cả về phần trong Chúa nữa. </a:t>
            </a:r>
            <a:r>
              <a:rPr lang="vi-VN" dirty="0">
                <a:hlinkClick r:id="rId12" tooltip="Share Verse"/>
              </a:rPr>
              <a:t>17</a:t>
            </a:r>
            <a:r>
              <a:rPr lang="vi-VN" dirty="0"/>
              <a:t> Vậy nếu anh coi tôi là bạn hữu anh, thì hãy nhận lấy người như chính mình tôi vậy. </a:t>
            </a:r>
            <a:r>
              <a:rPr lang="vi-VN" dirty="0">
                <a:hlinkClick r:id="rId13" tooltip="Share Verse"/>
              </a:rPr>
              <a:t>18</a:t>
            </a:r>
            <a:r>
              <a:rPr lang="vi-VN" dirty="0"/>
              <a:t> Nhược bằng người có làm hại anh hoặc mắc nợ anh điều chi, thì hãy cứ kể cho tôi. </a:t>
            </a:r>
            <a:r>
              <a:rPr lang="vi-VN" dirty="0">
                <a:hlinkClick r:id="rId14" tooltip="Share Verse"/>
              </a:rPr>
              <a:t>19</a:t>
            </a:r>
            <a:r>
              <a:rPr lang="vi-VN" dirty="0"/>
              <a:t> Tôi, Phao-lô, chính tay tôi viết điều nầy: sẽ trả cho anh, còn anh mắc nợ tôi về chính mình anh thì không nhắc đến.</a:t>
            </a:r>
            <a:endParaRPr lang="en-US" dirty="0"/>
          </a:p>
        </p:txBody>
      </p:sp>
    </p:spTree>
    <p:extLst>
      <p:ext uri="{BB962C8B-B14F-4D97-AF65-F5344CB8AC3E}">
        <p14:creationId xmlns:p14="http://schemas.microsoft.com/office/powerpoint/2010/main" val="656771363"/>
      </p:ext>
    </p:extLst>
  </p:cSld>
  <p:clrMapOvr>
    <a:masterClrMapping/>
  </p:clrMapOvr>
</p:sld>
</file>

<file path=ppt/theme/theme1.xml><?xml version="1.0" encoding="utf-8"?>
<a:theme xmlns:a="http://schemas.openxmlformats.org/drawingml/2006/main" name="LevelVTI">
  <a:themeElements>
    <a:clrScheme name="AnalogousFromLightSeed_2SEEDS">
      <a:dk1>
        <a:srgbClr val="000000"/>
      </a:dk1>
      <a:lt1>
        <a:srgbClr val="FFFFFF"/>
      </a:lt1>
      <a:dk2>
        <a:srgbClr val="37371F"/>
      </a:dk2>
      <a:lt2>
        <a:srgbClr val="E8E6E2"/>
      </a:lt2>
      <a:accent1>
        <a:srgbClr val="7F95BA"/>
      </a:accent1>
      <a:accent2>
        <a:srgbClr val="7AA9B6"/>
      </a:accent2>
      <a:accent3>
        <a:srgbClr val="9896C6"/>
      </a:accent3>
      <a:accent4>
        <a:srgbClr val="B89D7B"/>
      </a:accent4>
      <a:accent5>
        <a:srgbClr val="A6A57E"/>
      </a:accent5>
      <a:accent6>
        <a:srgbClr val="96AB75"/>
      </a:accent6>
      <a:hlink>
        <a:srgbClr val="95805A"/>
      </a:hlink>
      <a:folHlink>
        <a:srgbClr val="7F7F7F"/>
      </a:folHlink>
    </a:clrScheme>
    <a:fontScheme name="Seaford">
      <a:majorFont>
        <a:latin typeface="Seaford"/>
        <a:ea typeface=""/>
        <a:cs typeface=""/>
      </a:majorFont>
      <a:minorFont>
        <a:latin typeface="Seafor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velVTI" id="{64F43929-0387-4D33-907F-72B939BCAF99}" vid="{D804DF84-3298-4A39-BA0E-21F83D68BC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2483</TotalTime>
  <Words>2867</Words>
  <Application>Microsoft Macintosh PowerPoint</Application>
  <PresentationFormat>Widescreen</PresentationFormat>
  <Paragraphs>154</Paragraphs>
  <Slides>24</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Al Tarikh</vt:lpstr>
      <vt:lpstr>Arial</vt:lpstr>
      <vt:lpstr>Calibri</vt:lpstr>
      <vt:lpstr>Seaford</vt:lpstr>
      <vt:lpstr>Wingdings</vt:lpstr>
      <vt:lpstr>LevelVTI</vt:lpstr>
      <vt:lpstr>Bài 5:  Trổi Hơn Đạo Đức Con Người</vt:lpstr>
      <vt:lpstr>Trổi Hơn Đạo Đức Con Người</vt:lpstr>
      <vt:lpstr>Trổi Hơn Đạo Đức Con Người</vt:lpstr>
      <vt:lpstr>Trổi Hơn Đạo Đức Con Người</vt:lpstr>
      <vt:lpstr>14. Sự Tha Thứ</vt:lpstr>
      <vt:lpstr>Tha Thứ- Vấn đề hôm nay</vt:lpstr>
      <vt:lpstr>Người đầy tớ không thương xót (Ma-thi-ơ 18: 23-35)</vt:lpstr>
      <vt:lpstr>Tha thứ vì được tha thứ</vt:lpstr>
      <vt:lpstr>Phao lô xin Phi-lê-Môn tha thứ cho Ô-nê-sim</vt:lpstr>
      <vt:lpstr>Bài học cho người được tha thứ</vt:lpstr>
      <vt:lpstr>15. Động cơ của sự Kiêng Ăn</vt:lpstr>
      <vt:lpstr>Người Pha-ri-si kiêng ăn như thế nào?</vt:lpstr>
      <vt:lpstr>Tín đồ có nên kiêng ăn?</vt:lpstr>
      <vt:lpstr>Kiêng ăn Cầu nguyện</vt:lpstr>
      <vt:lpstr>15. Sự Ưu Tiên</vt:lpstr>
      <vt:lpstr>Của cải trần gian</vt:lpstr>
      <vt:lpstr>Của cải trần gian</vt:lpstr>
      <vt:lpstr>Nơi đầu tư và lòng con người</vt:lpstr>
      <vt:lpstr>Của Cải Thiên Đàng</vt:lpstr>
      <vt:lpstr>16. Mắt Chăm Xem</vt:lpstr>
      <vt:lpstr>Đèn thân thể</vt:lpstr>
      <vt:lpstr>Sự tối tăm trong tâm hồn</vt:lpstr>
      <vt:lpstr>Sự sáng trong tâm hồn</vt:lpstr>
      <vt:lpstr>Câu Hỏi Suy Nghiệm</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Trổi Hơn Đạo Đức Con Người</dc:title>
  <dc:subject/>
  <dc:creator>Janice Nguyen</dc:creator>
  <cp:keywords/>
  <dc:description/>
  <cp:lastModifiedBy>Janice Nguyen</cp:lastModifiedBy>
  <cp:revision>21</cp:revision>
  <dcterms:created xsi:type="dcterms:W3CDTF">2021-10-19T01:25:37Z</dcterms:created>
  <dcterms:modified xsi:type="dcterms:W3CDTF">2022-01-14T02:52:25Z</dcterms:modified>
  <cp:category/>
</cp:coreProperties>
</file>