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26"/>
  </p:notesMasterIdLst>
  <p:sldIdLst>
    <p:sldId id="256" r:id="rId2"/>
    <p:sldId id="257" r:id="rId3"/>
    <p:sldId id="258" r:id="rId4"/>
    <p:sldId id="281" r:id="rId5"/>
    <p:sldId id="286" r:id="rId6"/>
    <p:sldId id="283" r:id="rId7"/>
    <p:sldId id="285" r:id="rId8"/>
    <p:sldId id="265" r:id="rId9"/>
    <p:sldId id="269" r:id="rId10"/>
    <p:sldId id="288" r:id="rId11"/>
    <p:sldId id="287" r:id="rId12"/>
    <p:sldId id="293" r:id="rId13"/>
    <p:sldId id="260" r:id="rId14"/>
    <p:sldId id="289" r:id="rId15"/>
    <p:sldId id="290" r:id="rId16"/>
    <p:sldId id="262" r:id="rId17"/>
    <p:sldId id="261" r:id="rId18"/>
    <p:sldId id="259" r:id="rId19"/>
    <p:sldId id="263" r:id="rId20"/>
    <p:sldId id="291" r:id="rId21"/>
    <p:sldId id="278" r:id="rId22"/>
    <p:sldId id="279" r:id="rId23"/>
    <p:sldId id="280"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p:restoredTop sz="83885"/>
  </p:normalViewPr>
  <p:slideViewPr>
    <p:cSldViewPr snapToGrid="0" snapToObjects="1">
      <p:cViewPr varScale="1">
        <p:scale>
          <a:sx n="189" d="100"/>
          <a:sy n="189" d="100"/>
        </p:scale>
        <p:origin x="140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20:16:46.784"/>
    </inkml:context>
    <inkml:brush xml:id="br0">
      <inkml:brushProperty name="width" value="0.35" units="cm"/>
      <inkml:brushProperty name="height" value="0.35" units="cm"/>
      <inkml:brushProperty name="color" value="#FF0066"/>
    </inkml:brush>
  </inkml:definitions>
  <inkml:trace contextRef="#ctx0" brushRef="#br0">20227 0 24575,'-50'15'0,"0"0"0,-7 2 0,-3 2 0,-15 6 0,-5 3 0,13-4 0,-4 1 0,-2 1-328,-10 4 0,-3 2 0,-2 0 82,13-4 0,-2-1 0,-1 2 0,-2-1 0,-5 3 0,-1 0 0,-1 1 0,-1 0 0,-1 0 0,0 1 0,-1 0 0,0 0 136,13-6 1,0 1-1,0 0 1,-1 0-1,-1 0-87,-3 1 0,0 0 1,-2 0-1,0 0 0,0-1 111,-3 1 0,0 0 1,-1 0-1,-1-1 0,-1 1 86,9-5 0,-1 1 0,-1-1 0,0 1 0,-1-1 0,1 1-164,-2 0 0,0-1 0,0 1 0,0 0 0,0 0 0,1 1 0,-1 1 0,0-1 0,0 1 0,1 1 0,-1 1 0,-1 0 76,-2 3 1,-1 0 0,0 2 0,0 0-1,0 1 1,0 1-77,-1 1 0,1 1 0,0 1 0,0 0 0,0 1 0,-2 0 50,11-4 1,-1 1 0,0 0 0,0 1 0,-1-1 0,0 1 0,0 0 113,-3 1 0,-1 0 0,0 0 0,-1 1 0,1-1 0,0 1 0,1-1 0,2-1 0,0 0 0,1 0 0,0-1 0,1 1 0,0 0 0,0 0 0,2-1 0,0 1 0,1-1 0,0 1 0,1 0 0,0 0 0,1 0-120,-9 5 1,1 1-1,1 0 1,0-1-1,2 1 1,0 0 119,6-2 0,2 0 0,0 0 0,0 0 0,1 0 0,-1 1 0,0 1 0,-1 0 0,1 0 0,-1 1 0,1-1 0,-1 0 0,1 0 0,0 0 0,-1 0 0,1 0 0,0 0 0,-1 0 0,-1 0 0,1 0 0,-1-1 0,0 1 0,-1 0 0,-1 0 0,-3 2 0,-1-1 0,-1 1 0,0 0 0,-1-1 0,1-1-98,0 1 0,-1-2 0,1 1 0,-1-1 0,-1 0 0,0 0 98,-4 1 0,-1 0 0,0 0 0,-1 0 0,0 0 0,0 0 0,9-6 0,0 1 0,0 0 0,-1-1 0,0 1 0,0-1 0,0 1-72,-1 0 0,0 0 0,-1 0 0,0 1 0,1-1 0,-1 0 0,1 1 72,-1-1 0,1 1 0,-1 0 0,1-1 0,-1 1 0,1 0 0,-1 0 0,0-1 0,0 1 0,0 0 0,0 1 0,-1-1 0,1-1 0,0 1 0,1 0 0,-1-1 0,1 0 0,0 0 0,-1 1 0,1-1 0,-1 1 0,-2 1 0,0 0 0,0 0 0,-1 0 0,0 1 0,0 0 0,0 1-51,7-4 1,-1 1 0,0 1 0,0 0 0,0 0 0,0 0 0,1 1 0,0 0 50,-8 5 0,1 1 0,0 0 0,0 0 0,1 1 0,0 0 0,1 1 0,0 0 0,0 1 0,0 1 0,1 0 0,1 1 0,1-2 0,2 1-11,-4 2 1,2 0 0,2 0 0,0-1-1,1 1 1,1 0 10,2-3 0,1 1 0,1 0 0,0 0 0,1 0 0,0-1 0,1-2 0,1 1 0,0-1 0,1 0 0,0-1 0,2 0 183,-7 3 0,2-1 0,0-1 0,1-1 0,1 0-183,3-2 0,-1 0 0,2-1 0,1-1 0,3-2 327,-19 13 1,4-3 0,5-3-1,14-10 1,4-2 0,2-1 163,-10 8 1,4-3-1,14-8 1,4-3 491,-19 15 0,7-5 0,-3-1 0,-10 7 0,-6 6 0,8-4 0,19-11-274,20-15-709,16-17 0,6-3 0,3-6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20:16:48.534"/>
    </inkml:context>
    <inkml:brush xml:id="br0">
      <inkml:brushProperty name="width" value="0.35" units="cm"/>
      <inkml:brushProperty name="height" value="0.35" units="cm"/>
      <inkml:brushProperty name="color" value="#FF0066"/>
    </inkml:brush>
  </inkml:definitions>
  <inkml:trace contextRef="#ctx0" brushRef="#br0">0 0 24575,'60'34'0,"0"0"0,3-1 0,7 3 0,5 2 0,6 1 0,5 2 0,6 2 0,5 4-141,-24-12 1,3 1-1,4 2 1,2 1-1,2 1 1,2 2-1,1 0 42,-12-6 1,2 2 0,2 0-1,1 2 1,1-1 0,1 2-1,2 0 1,-1 1 0,1-1-1,0 1 9,0 0 1,0 0-1,1 0 1,0 1 0,1 0-1,1 1 1,0 0 0,1 1-1,0 0 1,0 0-1,1 1 14,-9-5 0,2 2 1,-1-1-1,1 1 0,1 1 1,0 0-1,0 0 1,0 0-1,1 0 0,0 1 1,0 0-1,0 0 0,0-1 5,-3 0 1,1-1 0,0 1 0,0 0-1,0 1 1,1-1 0,-1 0 0,1 1 0,0 0-1,0 0 1,-1-1 0,1 1 0,0 0-1,0 0 0,1 0 1,0 0 0,-1 1 0,1-1-1,-1 0 1,1 1 0,0-1 0,0 1 0,0-1-1,0 1 1,1 0 0,0 0 0,0 0-1,1 1 5,-2-2 0,0 1 1,0-1-1,1 1 1,0 0-1,0 1 1,1-1-1,0 0 1,-1 1-1,1-1 1,0 0-1,0 0 1,0 1-1,0-1 0,0-1 0,0 1 0,1 0 1,-1 0-1,0 0 1,1 0-1,0 0 1,-1 0-1,1 0 1,0 0-1,0-1 1,0 1-1,0-1 1,0 1-1,0-1 0,0 1 0,1-1 0,-1 1 1,1-1-1,-1 0 1,1 1-1,0-1 1,0 0-1,-1 0 1,1 0-1,1 0 1,-1 0-1,0 0 1,1 0-1,-1 0 0,1-1 4,-4-1 1,0-1-1,0 0 1,0 1-1,0-1 1,1 0-1,-1 0 1,1 1 0,0-1-1,-1-1 1,1 1-1,0 0 1,0-1-1,-1 1 1,1-1-1,0 0-4,4 2 0,1 0 1,0-1-1,-1 1 1,1 0-1,0-1 1,0 0-1,0 0 1,0 0-1,-1 0 1,1-1-1,-1 1 1,0-1-1,0 0 0,0 0 0,-3-2 0,0 0 1,-1 1-1,1-2 1,-1 1-1,0 0 1,1-1-1,-1 1 1,-1-1-1,1 0 1,-1 0-1,1-1 1,-1 1-1,-1-1 0,1 0-5,2 1 1,0 0 0,-1 0 0,0-1-1,0 1 1,0-1 0,0 0 0,0 0 0,-1 0-1,0-1 1,-1 1 0,1-1 0,-1 0-1,-1 0-11,10 4 0,-1 0 0,0-1 0,-1 0 0,0 0 0,0 0 0,0 0 0,-1 0 0,0 0 0,0-1 0,0 1 0,0 0 0,-2-1 0,0 0 0,-1 0 0,0 0 0,0 0 0,0-1 0,-1 1 0,2 0 0,-1 0 0,0 1 0,2-1 0,-1 1 6,-2-1 0,0-1 1,0 1-1,1 0 0,0 1 1,0-1-1,0 0 1,1 1-1,-1 0 0,1-1 1,-1 1-1,0-1 0,0 0 26,1 1 1,-1-1 0,0 1 0,0-1 0,0 1-1,1-1 1,-1 1 0,0-1 0,0 1 0,0-1 0,1 0-1,-1 0 1,0 0 49,0 0 0,0 0 0,0 0 0,0 0 0,0 0 0,0-1 0,0 1 0,0-1 0,0 1 0,-1-1 0,1 0 0,-1 1 0,0-1 0,5 2 0,1 0 0,-1 1 0,0-1 0,0 0 0,0 0 0,0 0 0,-1 0 0,0-1 0,-1 1 0,0-1 0,-1 0 0,3 1 0,-1-1 0,-1 1 0,0-1 0,0 0 0,-1 0 0,0 0 0,0-1 0,-1 1 0,1 0 0,-1 0 7,-2-2 1,0 1 0,0 0-1,0 0 1,-1 0 0,1 0-1,-1 0 1,-1-1 0,0 1-1,-1-1 1,-1 0-8,12 6 0,-1-1 0,0 0 0,-2 0 0,1 0 0,-2 0 0,0-1 0,-2 0 0,0 0 62,4 1 1,-2 0 0,-1-1-1,-1 1 1,0-1 0,-1 0 0,0 0-1,0 0-62,-2 0 0,0-1 0,-1 1 0,0 0 0,-1-1 0,0 1 0,0-1 0,-1 0 0,6 3 0,0 0 0,0 0 0,-2 0 0,0-1 0,0 0 0,0 0 140,-5-2 0,1 0 1,-1 0-1,-1-1 1,0 0-1,-1 0 1,-1-1-118,6 2 0,-1 0 1,-1 0-1,-1-1 1,-2-1-1,-1-2 173,0 1 1,-2-1-1,-1-1 1,-3-2 0,-1 0 48,6 2 1,-2 0 0,-2-2 0,-3-2 81,10 5 1,-2-3 0,-5-1 163,18 7 1,-6-4-1,-13-6 1,-4-2-1,-10-4 1,-4-2-296,-2-1 1,-4-1-1,10 5 1,-21-9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20:16:34.797"/>
    </inkml:context>
    <inkml:brush xml:id="br0">
      <inkml:brushProperty name="width" value="0.35" units="cm"/>
      <inkml:brushProperty name="height" value="0.35" units="cm"/>
      <inkml:brushProperty name="color" value="#FF0066"/>
    </inkml:brush>
  </inkml:definitions>
  <inkml:trace contextRef="#ctx0" brushRef="#br0">20935 1 24575,'-87'35'0,"31"-11"0,-6 3 0,-6 3 0,-7 4 0,-4 1-246,7-2 0,-2 2 0,-4 1 0,-2 2 49,1-2 0,-2 3 1,-3 1-1,-2 1 0,-1 0 33,5-1 0,-1 1 0,-2 0 0,-1 2 0,0-1 0,0 1 23,10-5 1,0 1-1,-1 0 1,1 0-1,-2 0 1,0 1-1,-1 1 0,-7 2 1,-1 2-1,-1 0 1,-1 0-1,0 0 1,-1 1-1,-1 0 18,5-2 0,0-1 0,-1 1 0,-1 0 0,0 1 0,0-1 0,-1 1 0,-1 0 13,7-3 1,-1 0 0,0-1 0,0 1-1,-1 1 1,0-1 0,-1 1 0,0 0-1,-2 0 11,5-1 1,-2 0 0,0 1-1,-1 0 1,0 0 0,-1 0-1,0 1 1,0-1 0,0 1-1,0 0 9,6-4 1,0 1-1,-1 1 1,0-1 0,1 1-1,-1-1 1,0 1 0,0-1-1,0 1 1,1-1-1,-1 1-9,-5 2 1,-1 1 0,1 0-1,0-1 1,0 1 0,0-1-1,0 1 1,0-1 0,-1 1-1,1-1 0,-2 2 1,0-1 0,0 0-1,0 0 1,0 1 0,-1-1-1,1 0 1,0 0 0,-1 0-1,1 0 9,7-4 1,1 0-1,-1 0 1,0 0 0,1 0-1,-1 0 1,0-1 0,0 1-1,0 0 1,0-1-1,0 0 0,0 0 1,1 0-1,-1 0 1,0 0 0,1-1-1,-1 1 1,0 0 0,-1-1-1,1 1 1,-1 0-1,-1 0 0,-2 1 1,-1 1-1,-1-1 1,0 1 0,-1 0-1,1 0 1,-1 0 0,1-1-1,0 1 1,-1-1-1,2 1 0,0-2 1,1 1-1,-1-1 1,1 0 0,0 0-1,-1 0 1,1 0 0,0 0-1,1-1 1,-1 1-1,1 0 0,2-2 1,0 1-1,0-1 1,0 0 0,0 0-1,1 1 1,-1-1 0,1 0-1,0 0 1,0 0-1,1 0 39,-8 4 1,1 0 0,-1-1 0,1 1 0,0 0 0,0 0 0,1-1 0,1 1 0,0-1 0,1 0 50,-3 1 0,1 0 0,1 0 0,0-1 0,1 1 0,0-1 0,1 1 0,0-1 0,0 0 57,-7 4 1,1 0 0,0 0 0,0-1 0,1 1 0,1-1-1,0 0 1,0 0-58,4-1 0,0-1 0,1 0 0,0 0 0,1 0 0,0-1 0,1 1 0,0-1 114,-5 3 0,0 0 1,1 0-1,1-1 1,0 1-1,0-1 0,0 1-114,1-1 0,0 0 0,0 1 0,1-1 0,0 0 0,0 0 0,1 0 0,3-1 0,0 0 0,1-1 0,0 0 0,0 1 0,0-1 0,1 0 163,-10 5 1,0 1 0,1-1 0,-1 0 0,1 0 0,-1 0-141,-2 1 1,1 0 0,-1 0 0,0 0 0,1-1 0,0 1-24,2-2 0,1-1 0,0 1 0,0-1 0,0 0 0,0 0 0,1 0 0,0-1 0,0 0 0,0-1 0,1 1 0,-1-1 163,3-2 1,-1 1 0,0-1 0,1 0 0,1-1 0,1-1-52,-7 3 0,2-1 0,0 0 0,2-2 0,2 0 133,-11 4 1,3-1 0,2-1 0,4-2 81,-5 2 1,5-1 0,7-4 163,-3 4 1,11-5 491,-14 11 0,50-26-738,20-12 1,10-7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20:16:36.715"/>
    </inkml:context>
    <inkml:brush xml:id="br0">
      <inkml:brushProperty name="width" value="0.35" units="cm"/>
      <inkml:brushProperty name="height" value="0.35" units="cm"/>
      <inkml:brushProperty name="color" value="#FF0066"/>
    </inkml:brush>
  </inkml:definitions>
  <inkml:trace contextRef="#ctx0" brushRef="#br0">1 0 24575,'63'61'0,"0"0"0,0 0 0,-7-12 0,3 2 0,3 2 0,4 2 0,3 2 0,-5-5 0,2 2 0,4 2 0,2 1 0,1 1 0,2 1 0,0 0-110,-7-6 1,1 1 0,1 1 0,2 0-1,0 1 1,2 0 0,0 2 0,0-1-1,1 1 11,-1-1 1,2 1 0,0 1-1,1 0 1,0 1 0,1 0-1,1 0 1,-1 1 0,0-1-1,0 0 9,-5-4 1,-1 0-1,1 0 1,0 1 0,0-1-1,0 1 1,0-1 0,1 1-1,-1 0 1,1-1-1,0 1 0,1 1 1,1-1-1,0 1 1,-1 0 0,1 0-1,0 0 1,1 0 0,-1 0-1,1 0 1,-1 0-1,1 0 0,2 1 1,0 0-1,0 0 1,0 0 0,0 0-1,1 0 1,0 0 0,-1 0-1,1-1 1,-1 0-1,0 0 0,-2-2 1,0 0-1,-1 0 1,1-1 0,0 0-1,-1 0 1,1 0 0,0-1-1,-1 1 1,1-1-1,1 0 0,-1 0 1,0 0-1,1 0 1,0-1 0,0 1-1,0-1 1,-1 0 0,1 0-1,0-1 1,0 1-1,-1-1-9,7 4 1,0-1 0,-1 1-1,1-1 1,0 0 0,-1-1-1,0 0 1,0 0 0,0 0-1,-1-1 0,-3-3 1,0 0 0,-1 0-1,0-1 1,0 0 0,-1 0-1,1-1 1,-1 1 0,1-1-1,0 0-11,7 5 1,1 0 0,-1 0 0,1 0-1,-1-1 1,0 1 0,0-2 0,-1 1-1,0-1 0,-5-3 1,1 0 0,-2 0 0,1-1-1,-1 0 1,0 0 0,-1 0 0,0-1-1,0 0-13,7 4 0,-2-1 0,0 0 0,0-1 0,0 0 0,-1 0 0,1 0 0,0 0 0,-1-1 0,1 1 0,0-1 0,-1 0 0,1-1 0,-1 0 0,0 0 0,-1 0-18,8 3 1,-1-1-1,0 0 1,0 0-1,-1-1 1,1 0-1,-1 1 0,0-2 1,0 1-1,0-1 1,0 0-1,0 0 1,0 0-1,0 0 113,1 0 0,-1-1 0,1 0 0,1 0 0,-1 0 0,0 0 1,-1 0 27,0 0 0,0-1 0,-1-1 0,1 1 0,-1 0 0,1 0 0,0 1 0,1 0 0,0 0 0,1 0 0,0 1 0,-1-1 0,-1 0 0,-1-1 140,-6-3 0,-2 0 1,-1-2-1,0 1 1,0 0-1,0 0 1,-1 1-122,1 1 0,0 1 1,0 0-1,-1 0 1,1 0-1,-1 1 1,0 0-20,0 0 0,0 1 0,0-1 0,-1 1 0,1 0 0,-1 0 0,1 1 0,0-1 0,1 1 0,-1 0 0,0 0 0,1 0 0,-1 0 0,1 0 0,1 1 0,1 0 0,0 0 0,0 0 0,0-1 0,-1 0 0,-1-1 0,5 2 0,0 0 0,-1-1 0,-1-1 0,0-1 0,-1 0 196,10 4 1,0 1-1,-1-2 1,-2-1 0,-1-1-84,-8-6 1,-2 0 0,-1-1 0,-1-1-1,-1-1 132,10 5 1,-2-1 0,-1-2 0,-3-2 81,9 4 1,-3-2 0,-2-2-1,-11-6 1,-3-1 0,-1-1 163,20 7 1,-3-2-1,-16-7 1,-3-2-1,-8-3 1,-2-2 491,39 15 0,-8-1 0,1 1 0,-2 1 0,-2 0 0,-6-2-494,-15-6-489,-21-9 0,-20-9 0,-14-7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23EEE-A119-6C4D-8914-EC487D6CE10F}" type="datetimeFigureOut">
              <a:rPr lang="en-US" smtClean="0"/>
              <a:t>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37E09-F103-FA45-96FF-BB9529002EE4}" type="slidenum">
              <a:rPr lang="en-US" smtClean="0"/>
              <a:t>‹#›</a:t>
            </a:fld>
            <a:endParaRPr lang="en-US"/>
          </a:p>
        </p:txBody>
      </p:sp>
    </p:spTree>
    <p:extLst>
      <p:ext uri="{BB962C8B-B14F-4D97-AF65-F5344CB8AC3E}">
        <p14:creationId xmlns:p14="http://schemas.microsoft.com/office/powerpoint/2010/main" val="34020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etchristian.com/kinhthanh/forward.asp?btt/26/1:4" TargetMode="External"/><Relationship Id="rId7" Type="http://schemas.openxmlformats.org/officeDocument/2006/relationships/hyperlink" Target="https://vietchristian.com/kinhthanh/forward.asp?btt/26/1:8"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vietchristian.com/kinhthanh/forward.asp?btt/26/1:7" TargetMode="External"/><Relationship Id="rId5" Type="http://schemas.openxmlformats.org/officeDocument/2006/relationships/hyperlink" Target="https://vietchristian.com/kinhthanh/forward.asp?btt/26/1:6" TargetMode="External"/><Relationship Id="rId4" Type="http://schemas.openxmlformats.org/officeDocument/2006/relationships/hyperlink" Target="https://vietchristian.com/kinhthanh/forward.asp?btt/26/1: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37E09-F103-FA45-96FF-BB9529002EE4}" type="slidenum">
              <a:rPr lang="en-US" smtClean="0"/>
              <a:t>1</a:t>
            </a:fld>
            <a:endParaRPr lang="en-US"/>
          </a:p>
        </p:txBody>
      </p:sp>
    </p:spTree>
    <p:extLst>
      <p:ext uri="{BB962C8B-B14F-4D97-AF65-F5344CB8AC3E}">
        <p14:creationId xmlns:p14="http://schemas.microsoft.com/office/powerpoint/2010/main" val="192706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Tuy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nhiên</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dẹp</a:t>
            </a:r>
            <a:r>
              <a:rPr lang="en-US" sz="1200" kern="1200" dirty="0">
                <a:solidFill>
                  <a:schemeClr val="tx1"/>
                </a:solidFill>
                <a:effectLst/>
                <a:latin typeface="+mn-lt"/>
                <a:ea typeface="+mn-ea"/>
                <a:cs typeface="+mn-cs"/>
              </a:rPr>
              <a:t> tan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tin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tin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Chúa</a:t>
            </a:r>
            <a:r>
              <a:rPr lang="en-US" sz="1200" kern="1200" dirty="0">
                <a:solidFill>
                  <a:schemeClr val="tx1"/>
                </a:solidFill>
                <a:effectLst/>
                <a:latin typeface="+mn-lt"/>
                <a:ea typeface="+mn-ea"/>
                <a:cs typeface="+mn-cs"/>
              </a:rPr>
              <a:t> ban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mỗi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5AB37E09-F103-FA45-96FF-BB9529002EE4}" type="slidenum">
              <a:rPr lang="en-US" smtClean="0"/>
              <a:t>3</a:t>
            </a:fld>
            <a:endParaRPr lang="en-US"/>
          </a:p>
        </p:txBody>
      </p:sp>
    </p:spTree>
    <p:extLst>
      <p:ext uri="{BB962C8B-B14F-4D97-AF65-F5344CB8AC3E}">
        <p14:creationId xmlns:p14="http://schemas.microsoft.com/office/powerpoint/2010/main" val="270289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u="none" strike="noStrike" kern="1200" dirty="0">
                <a:solidFill>
                  <a:schemeClr val="tx1"/>
                </a:solidFill>
                <a:effectLst/>
                <a:latin typeface="+mn-lt"/>
                <a:ea typeface="+mn-ea"/>
                <a:cs typeface="+mn-cs"/>
                <a:hlinkClick r:id="rId3" tooltip="Share Verse"/>
              </a:rPr>
              <a:t>4</a:t>
            </a:r>
            <a:r>
              <a:rPr lang="vi-VN" sz="1200" b="0" i="0" kern="1200" dirty="0">
                <a:solidFill>
                  <a:schemeClr val="tx1"/>
                </a:solidFill>
                <a:effectLst/>
                <a:latin typeface="+mn-lt"/>
                <a:ea typeface="+mn-ea"/>
                <a:cs typeface="+mn-cs"/>
              </a:rPr>
              <a:t> mấy kẻ trai trẻ không có tật nguyền, mặt mày xinh tốt, tập mọi sự khôn ngoan, biết cách trí, đủ sự thông hiểu khoa học, có thể đứng chầu trong cung vua, và dạy cho học thức và tiếng của người Canh-đê. </a:t>
            </a:r>
            <a:r>
              <a:rPr lang="vi-VN" sz="1200" b="0" i="0" u="none" strike="noStrike" kern="1200" dirty="0">
                <a:solidFill>
                  <a:schemeClr val="tx1"/>
                </a:solidFill>
                <a:effectLst/>
                <a:latin typeface="+mn-lt"/>
                <a:ea typeface="+mn-ea"/>
                <a:cs typeface="+mn-cs"/>
                <a:hlinkClick r:id="rId4" tooltip="Share Verse"/>
              </a:rPr>
              <a:t>5</a:t>
            </a:r>
            <a:r>
              <a:rPr lang="vi-VN" sz="1200" b="0" i="0" kern="1200" dirty="0">
                <a:solidFill>
                  <a:schemeClr val="tx1"/>
                </a:solidFill>
                <a:effectLst/>
                <a:latin typeface="+mn-lt"/>
                <a:ea typeface="+mn-ea"/>
                <a:cs typeface="+mn-cs"/>
              </a:rPr>
              <a:t> Vua định mỗi ngày ban cho họ một phần đồ ngon vua ăn và rượu vua uống, hầu cho khi đã nuôi họ như vậy ba năm rồi, thì họ sẽ đứng chầu trước mặt vua. </a:t>
            </a:r>
            <a:r>
              <a:rPr lang="vi-VN" sz="1200" b="0" i="0" u="none" strike="noStrike" kern="1200" dirty="0">
                <a:solidFill>
                  <a:schemeClr val="tx1"/>
                </a:solidFill>
                <a:effectLst/>
                <a:latin typeface="+mn-lt"/>
                <a:ea typeface="+mn-ea"/>
                <a:cs typeface="+mn-cs"/>
                <a:hlinkClick r:id="rId5" tooltip="Share Verse"/>
              </a:rPr>
              <a:t>6</a:t>
            </a:r>
            <a:r>
              <a:rPr lang="vi-VN" sz="1200" b="0" i="0" kern="1200" dirty="0">
                <a:solidFill>
                  <a:schemeClr val="tx1"/>
                </a:solidFill>
                <a:effectLst/>
                <a:latin typeface="+mn-lt"/>
                <a:ea typeface="+mn-ea"/>
                <a:cs typeface="+mn-cs"/>
              </a:rPr>
              <a:t> Trong bọn đó có Đa-ni-ên, Ha-na-nia, Mi-sa-ên và A-xa-ria là thuộc về con cái Giu-đa. </a:t>
            </a:r>
            <a:r>
              <a:rPr lang="vi-VN" sz="1200" b="0" i="0" u="none" strike="noStrike" kern="1200" dirty="0">
                <a:solidFill>
                  <a:schemeClr val="tx1"/>
                </a:solidFill>
                <a:effectLst/>
                <a:latin typeface="+mn-lt"/>
                <a:ea typeface="+mn-ea"/>
                <a:cs typeface="+mn-cs"/>
                <a:hlinkClick r:id="rId6" tooltip="Share Verse"/>
              </a:rPr>
              <a:t>7</a:t>
            </a:r>
            <a:r>
              <a:rPr lang="vi-VN" sz="1200" b="0" i="0" kern="1200" dirty="0">
                <a:solidFill>
                  <a:schemeClr val="tx1"/>
                </a:solidFill>
                <a:effectLst/>
                <a:latin typeface="+mn-lt"/>
                <a:ea typeface="+mn-ea"/>
                <a:cs typeface="+mn-cs"/>
              </a:rPr>
              <a:t> Người làm đầu hoạn quan đặt tên cho họ: cho Đa-ni-ên tên Bên-tơ-xát-sa; cho Ha-na-nia tên Sa-đơ-rắc; cho Mi-sa-ên tên Mê-sác; và cho A-xa-ria tên A-bết-Nê-gô. </a:t>
            </a:r>
            <a:r>
              <a:rPr lang="vi-VN" sz="1200" b="0" i="0" u="none" strike="noStrike" kern="1200" dirty="0">
                <a:solidFill>
                  <a:schemeClr val="tx1"/>
                </a:solidFill>
                <a:effectLst/>
                <a:latin typeface="+mn-lt"/>
                <a:ea typeface="+mn-ea"/>
                <a:cs typeface="+mn-cs"/>
                <a:hlinkClick r:id="rId7" tooltip="Share Verse"/>
              </a:rPr>
              <a:t>8</a:t>
            </a:r>
            <a:r>
              <a:rPr lang="vi-VN" sz="1200" b="0" i="0" kern="1200" dirty="0">
                <a:solidFill>
                  <a:schemeClr val="tx1"/>
                </a:solidFill>
                <a:effectLst/>
                <a:latin typeface="+mn-lt"/>
                <a:ea typeface="+mn-ea"/>
                <a:cs typeface="+mn-cs"/>
              </a:rPr>
              <a:t> Vả, Đa-ni-ên quyết định trong lòng rằng không chịu ô uế bởi đồ ngon vua ăn và rượu vua uống, nên cầu xin người làm đầu hoạn quan để đừng bắt mình phải tự làm ô uế.</a:t>
            </a:r>
            <a:endParaRPr lang="en-US" dirty="0"/>
          </a:p>
        </p:txBody>
      </p:sp>
      <p:sp>
        <p:nvSpPr>
          <p:cNvPr id="4" name="Slide Number Placeholder 3"/>
          <p:cNvSpPr>
            <a:spLocks noGrp="1"/>
          </p:cNvSpPr>
          <p:nvPr>
            <p:ph type="sldNum" sz="quarter" idx="5"/>
          </p:nvPr>
        </p:nvSpPr>
        <p:spPr/>
        <p:txBody>
          <a:bodyPr/>
          <a:lstStyle/>
          <a:p>
            <a:fld id="{5AB37E09-F103-FA45-96FF-BB9529002EE4}" type="slidenum">
              <a:rPr lang="en-US" smtClean="0"/>
              <a:t>13</a:t>
            </a:fld>
            <a:endParaRPr lang="en-US"/>
          </a:p>
        </p:txBody>
      </p:sp>
    </p:spTree>
    <p:extLst>
      <p:ext uri="{BB962C8B-B14F-4D97-AF65-F5344CB8AC3E}">
        <p14:creationId xmlns:p14="http://schemas.microsoft.com/office/powerpoint/2010/main" val="205492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err="1">
                <a:solidFill>
                  <a:schemeClr val="tx1"/>
                </a:solidFill>
                <a:effectLst/>
                <a:latin typeface="+mn-lt"/>
                <a:ea typeface="+mn-ea"/>
                <a:cs typeface="+mn-cs"/>
              </a:rPr>
              <a:t>Bạn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hiểu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như</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thế</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nào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khi</a:t>
            </a:r>
            <a:r>
              <a:rPr lang="en-US" sz="1200" i="1" kern="1200" dirty="0">
                <a:solidFill>
                  <a:schemeClr val="tx1"/>
                </a:solidFill>
                <a:effectLst/>
                <a:latin typeface="+mn-lt"/>
                <a:ea typeface="+mn-ea"/>
                <a:cs typeface="+mn-cs"/>
              </a:rPr>
              <a:t> ai </a:t>
            </a:r>
            <a:r>
              <a:rPr lang="en-US" sz="1200" i="1" kern="1200" dirty="0" err="1">
                <a:solidFill>
                  <a:schemeClr val="tx1"/>
                </a:solidFill>
                <a:effectLst/>
                <a:latin typeface="+mn-lt"/>
                <a:ea typeface="+mn-ea"/>
                <a:cs typeface="+mn-cs"/>
              </a:rPr>
              <a:t>đó</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giãng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rằng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Chúa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không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nói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có</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với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tất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cả</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những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gì</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mình</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cầu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xin</a:t>
            </a:r>
            <a:r>
              <a:rPr lang="en-US" sz="1200" i="1" kern="1200" dirty="0">
                <a:solidFill>
                  <a:schemeClr val="tx1"/>
                </a:solidFill>
                <a:effectLst/>
                <a:latin typeface="+mn-lt"/>
                <a:ea typeface="+mn-ea"/>
                <a:cs typeface="+mn-cs"/>
              </a:rPr>
              <a:t>”. (II </a:t>
            </a:r>
            <a:r>
              <a:rPr lang="en-US" sz="1200" i="1" kern="1200" dirty="0" err="1">
                <a:solidFill>
                  <a:schemeClr val="tx1"/>
                </a:solidFill>
                <a:effectLst/>
                <a:latin typeface="+mn-lt"/>
                <a:ea typeface="+mn-ea"/>
                <a:cs typeface="+mn-cs"/>
              </a:rPr>
              <a:t>Cô-rinh-tô</a:t>
            </a:r>
            <a:r>
              <a:rPr lang="en-US" sz="1200" i="1" kern="1200" dirty="0">
                <a:solidFill>
                  <a:schemeClr val="tx1"/>
                </a:solidFill>
                <a:effectLst/>
                <a:latin typeface="+mn-lt"/>
                <a:ea typeface="+mn-ea"/>
                <a:cs typeface="+mn-cs"/>
              </a:rPr>
              <a:t> 12:8-9, Gia-</a:t>
            </a:r>
            <a:r>
              <a:rPr lang="en-US" sz="1200" i="1" kern="1200" dirty="0" err="1">
                <a:solidFill>
                  <a:schemeClr val="tx1"/>
                </a:solidFill>
                <a:effectLst/>
                <a:latin typeface="+mn-lt"/>
                <a:ea typeface="+mn-ea"/>
                <a:cs typeface="+mn-cs"/>
              </a:rPr>
              <a:t>cơ</a:t>
            </a:r>
            <a:r>
              <a:rPr lang="en-US" sz="1200" i="1" kern="1200" dirty="0">
                <a:solidFill>
                  <a:schemeClr val="tx1"/>
                </a:solidFill>
                <a:effectLst/>
                <a:latin typeface="+mn-lt"/>
                <a:ea typeface="+mn-ea"/>
                <a:cs typeface="+mn-cs"/>
              </a:rPr>
              <a:t> 4:3, Ma-</a:t>
            </a:r>
            <a:r>
              <a:rPr lang="en-US" sz="1200" i="1" kern="1200" dirty="0" err="1">
                <a:solidFill>
                  <a:schemeClr val="tx1"/>
                </a:solidFill>
                <a:effectLst/>
                <a:latin typeface="+mn-lt"/>
                <a:ea typeface="+mn-ea"/>
                <a:cs typeface="+mn-cs"/>
              </a:rPr>
              <a:t>thi</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ơ</a:t>
            </a:r>
            <a:r>
              <a:rPr lang="en-US" sz="1200" i="1" kern="1200" dirty="0">
                <a:solidFill>
                  <a:schemeClr val="tx1"/>
                </a:solidFill>
                <a:effectLst/>
                <a:latin typeface="+mn-lt"/>
                <a:ea typeface="+mn-ea"/>
                <a:cs typeface="+mn-cs"/>
              </a:rPr>
              <a:t> 26:39)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B37E09-F103-FA45-96FF-BB9529002EE4}" type="slidenum">
              <a:rPr lang="en-US" smtClean="0"/>
              <a:t>16</a:t>
            </a:fld>
            <a:endParaRPr lang="en-US"/>
          </a:p>
        </p:txBody>
      </p:sp>
    </p:spTree>
    <p:extLst>
      <p:ext uri="{BB962C8B-B14F-4D97-AF65-F5344CB8AC3E}">
        <p14:creationId xmlns:p14="http://schemas.microsoft.com/office/powerpoint/2010/main" val="4707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Quyết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tin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quyết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Nh</a:t>
            </a:r>
            <a:r>
              <a:rPr lang="vi-VN" sz="1200" kern="1200" dirty="0">
                <a:solidFill>
                  <a:schemeClr val="tx1"/>
                </a:solidFill>
                <a:effectLst/>
                <a:latin typeface="+mn-lt"/>
                <a:ea typeface="+mn-ea"/>
                <a:cs typeface="+mn-cs"/>
              </a:rPr>
              <a:t>à hùng biện khải đạo Cơ Đốc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chân</a:t>
            </a:r>
            <a:r>
              <a:rPr lang="en-US" sz="1200" kern="1200" dirty="0">
                <a:solidFill>
                  <a:schemeClr val="tx1"/>
                </a:solidFill>
                <a:effectLst/>
                <a:latin typeface="+mn-lt"/>
                <a:ea typeface="+mn-ea"/>
                <a:cs typeface="+mn-cs"/>
              </a:rPr>
              <a:t> Nick Vujicic. </a:t>
            </a:r>
          </a:p>
          <a:p>
            <a:r>
              <a:rPr lang="en-US" sz="1200" kern="1200" dirty="0" err="1">
                <a:solidFill>
                  <a:schemeClr val="tx1"/>
                </a:solidFill>
                <a:effectLst/>
                <a:latin typeface="+mn-lt"/>
                <a:ea typeface="+mn-ea"/>
                <a:cs typeface="+mn-cs"/>
              </a:rPr>
              <a:t>Tổng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a:t>
            </a:r>
            <a:r>
              <a:rPr lang="en-US" sz="1200" kern="1200" dirty="0">
                <a:solidFill>
                  <a:schemeClr val="tx1"/>
                </a:solidFill>
                <a:effectLst/>
                <a:latin typeface="+mn-lt"/>
                <a:ea typeface="+mn-ea"/>
                <a:cs typeface="+mn-cs"/>
              </a:rPr>
              <a:t>-Ba-Ma,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mầu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nhiệm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hiệu</a:t>
            </a:r>
            <a:r>
              <a:rPr lang="en-US" sz="1200" kern="1200" dirty="0">
                <a:solidFill>
                  <a:schemeClr val="tx1"/>
                </a:solidFill>
                <a:effectLst/>
                <a:latin typeface="+mn-lt"/>
                <a:ea typeface="+mn-ea"/>
                <a:cs typeface="+mn-cs"/>
              </a:rPr>
              <a:t> “Yes, We Can” ( V</a:t>
            </a:r>
            <a:r>
              <a:rPr lang="vi-VN" sz="1200" kern="1200" dirty="0">
                <a:solidFill>
                  <a:schemeClr val="tx1"/>
                </a:solidFill>
                <a:effectLst/>
                <a:latin typeface="+mn-lt"/>
                <a:ea typeface="+mn-ea"/>
                <a:cs typeface="+mn-cs"/>
              </a:rPr>
              <a:t>âng, Chúng Ta Có Thể).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AB37E09-F103-FA45-96FF-BB9529002EE4}" type="slidenum">
              <a:rPr lang="en-US" smtClean="0"/>
              <a:t>17</a:t>
            </a:fld>
            <a:endParaRPr lang="en-US"/>
          </a:p>
        </p:txBody>
      </p:sp>
    </p:spTree>
    <p:extLst>
      <p:ext uri="{BB962C8B-B14F-4D97-AF65-F5344CB8AC3E}">
        <p14:creationId xmlns:p14="http://schemas.microsoft.com/office/powerpoint/2010/main" val="155469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Truyền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đuổi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muốn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a:t>
            </a:r>
            <a:r>
              <a:rPr lang="en-US" sz="1200" kern="1200" dirty="0">
                <a:solidFill>
                  <a:schemeClr val="tx1"/>
                </a:solidFill>
                <a:effectLst/>
                <a:latin typeface="+mn-lt"/>
                <a:ea typeface="+mn-ea"/>
                <a:cs typeface="+mn-cs"/>
              </a:rPr>
              <a:t> (15 </a:t>
            </a:r>
            <a:r>
              <a:rPr lang="en-US" sz="1200" kern="1200" dirty="0" err="1">
                <a:solidFill>
                  <a:schemeClr val="tx1"/>
                </a:solidFill>
                <a:effectLst/>
                <a:latin typeface="+mn-lt"/>
                <a:ea typeface="+mn-ea"/>
                <a:cs typeface="+mn-cs"/>
              </a:rPr>
              <a:t>phút</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Hãy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r>
              <a:rPr lang="en-US" sz="1200" kern="1200" dirty="0">
                <a:solidFill>
                  <a:schemeClr val="tx1"/>
                </a:solidFill>
                <a:effectLst/>
                <a:latin typeface="+mn-lt"/>
                <a:ea typeface="+mn-ea"/>
                <a:cs typeface="+mn-cs"/>
              </a:rPr>
              <a:t> con hay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muốn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muốn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AB37E09-F103-FA45-96FF-BB9529002EE4}" type="slidenum">
              <a:rPr lang="en-US" smtClean="0"/>
              <a:t>18</a:t>
            </a:fld>
            <a:endParaRPr lang="en-US"/>
          </a:p>
        </p:txBody>
      </p:sp>
    </p:spTree>
    <p:extLst>
      <p:ext uri="{BB962C8B-B14F-4D97-AF65-F5344CB8AC3E}">
        <p14:creationId xmlns:p14="http://schemas.microsoft.com/office/powerpoint/2010/main" val="291225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4333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0412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7747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21296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3243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99639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11566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32450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2724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2492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2/9/22</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02532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2/9/22</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74150034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7"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vietchristian.com/kinhthanh/forward.asp?btt/59/2:10" TargetMode="External"/><Relationship Id="rId2" Type="http://schemas.openxmlformats.org/officeDocument/2006/relationships/hyperlink" Target="https://vietchristian.com/kinhthanh/forward.asp?btt/59/2: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customXml" Target="../ink/ink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customXml" Target="../ink/ink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ustomXml" Target="../ink/ink3.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vietchristian.com/kinhthanh/forward.asp?btt/59/1: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vietchristian.com/kinhthanh/forward.asp?btt/59/1: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vietchristian.com/kinhthanh/forward.asp?btt/59/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etchristian.com/kinhthanh/forward.asp?btt/59/1: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vietchristian.com/kinhthanh/forward.asp?btt/59/1: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20"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6E7FEB4-DD3B-8343-85E2-B310737A5BEA}"/>
              </a:ext>
            </a:extLst>
          </p:cNvPr>
          <p:cNvSpPr>
            <a:spLocks noGrp="1"/>
          </p:cNvSpPr>
          <p:nvPr>
            <p:ph type="ctrTitle"/>
          </p:nvPr>
        </p:nvSpPr>
        <p:spPr>
          <a:xfrm>
            <a:off x="457200" y="290157"/>
            <a:ext cx="3973398" cy="963608"/>
          </a:xfrm>
        </p:spPr>
        <p:txBody>
          <a:bodyPr>
            <a:normAutofit/>
          </a:bodyPr>
          <a:lstStyle/>
          <a:p>
            <a:r>
              <a:rPr lang="en-US" dirty="0"/>
              <a:t>SỰ TỰ TIN</a:t>
            </a:r>
          </a:p>
        </p:txBody>
      </p:sp>
      <p:sp>
        <p:nvSpPr>
          <p:cNvPr id="3" name="Subtitle 2">
            <a:extLst>
              <a:ext uri="{FF2B5EF4-FFF2-40B4-BE49-F238E27FC236}">
                <a16:creationId xmlns:a16="http://schemas.microsoft.com/office/drawing/2014/main" id="{5D86C6BB-C30D-834B-9C0B-D0215DBD7C85}"/>
              </a:ext>
            </a:extLst>
          </p:cNvPr>
          <p:cNvSpPr>
            <a:spLocks noGrp="1"/>
          </p:cNvSpPr>
          <p:nvPr>
            <p:ph type="subTitle" idx="1"/>
          </p:nvPr>
        </p:nvSpPr>
        <p:spPr>
          <a:xfrm>
            <a:off x="457200" y="2341619"/>
            <a:ext cx="3277432" cy="2347272"/>
          </a:xfrm>
        </p:spPr>
        <p:txBody>
          <a:bodyPr anchor="ctr">
            <a:normAutofit/>
          </a:bodyPr>
          <a:lstStyle/>
          <a:p>
            <a:r>
              <a:rPr lang="en-US" sz="3200" dirty="0" err="1"/>
              <a:t>Người</a:t>
            </a:r>
            <a:r>
              <a:rPr lang="en-US" sz="3200" dirty="0"/>
              <a:t> </a:t>
            </a:r>
            <a:r>
              <a:rPr lang="en-US" sz="3200" dirty="0" err="1"/>
              <a:t>Lãnh</a:t>
            </a:r>
            <a:r>
              <a:rPr lang="en-US" sz="3200" dirty="0"/>
              <a:t> </a:t>
            </a:r>
            <a:r>
              <a:rPr lang="en-US" sz="3200" dirty="0" err="1"/>
              <a:t>đạo</a:t>
            </a:r>
            <a:r>
              <a:rPr lang="en-US" sz="3200" dirty="0"/>
              <a:t> </a:t>
            </a:r>
            <a:r>
              <a:rPr lang="en-US" sz="3200" dirty="0" err="1"/>
              <a:t>sứ</a:t>
            </a:r>
            <a:r>
              <a:rPr lang="en-US" sz="3200" dirty="0"/>
              <a:t> </a:t>
            </a:r>
            <a:r>
              <a:rPr lang="en-US" sz="3200" dirty="0" err="1"/>
              <a:t>mạng</a:t>
            </a:r>
            <a:r>
              <a:rPr lang="en-US" sz="3200" dirty="0"/>
              <a:t> </a:t>
            </a:r>
            <a:r>
              <a:rPr lang="en-US" sz="3200" dirty="0" err="1"/>
              <a:t>cần</a:t>
            </a:r>
            <a:r>
              <a:rPr lang="en-US" sz="3200" dirty="0"/>
              <a:t> </a:t>
            </a:r>
            <a:r>
              <a:rPr lang="en-US" sz="3200" dirty="0" err="1"/>
              <a:t>trau</a:t>
            </a:r>
            <a:r>
              <a:rPr lang="en-US" sz="3200" dirty="0"/>
              <a:t> </a:t>
            </a:r>
            <a:r>
              <a:rPr lang="en-US" sz="3200" dirty="0" err="1"/>
              <a:t>giồi</a:t>
            </a:r>
            <a:r>
              <a:rPr lang="en-US" sz="3200" dirty="0"/>
              <a:t> </a:t>
            </a:r>
            <a:r>
              <a:rPr lang="en-US" sz="3200" dirty="0" err="1"/>
              <a:t>bản</a:t>
            </a:r>
            <a:r>
              <a:rPr lang="en-US" sz="3200" dirty="0"/>
              <a:t> </a:t>
            </a:r>
            <a:r>
              <a:rPr lang="en-US" sz="3200" dirty="0" err="1"/>
              <a:t>tính</a:t>
            </a:r>
            <a:r>
              <a:rPr lang="en-US" sz="3200" dirty="0"/>
              <a:t> </a:t>
            </a:r>
            <a:r>
              <a:rPr lang="en-US" sz="3200" dirty="0" err="1"/>
              <a:t>tự</a:t>
            </a:r>
            <a:r>
              <a:rPr lang="en-US" sz="3200" dirty="0"/>
              <a:t> tin. </a:t>
            </a:r>
          </a:p>
        </p:txBody>
      </p:sp>
      <p:pic>
        <p:nvPicPr>
          <p:cNvPr id="4" name="Picture 3" descr="Modern building against a clear sky">
            <a:extLst>
              <a:ext uri="{FF2B5EF4-FFF2-40B4-BE49-F238E27FC236}">
                <a16:creationId xmlns:a16="http://schemas.microsoft.com/office/drawing/2014/main" id="{5CD30E57-F082-481B-B8BD-9555CC0392E8}"/>
              </a:ext>
            </a:extLst>
          </p:cNvPr>
          <p:cNvPicPr>
            <a:picLocks noChangeAspect="1"/>
          </p:cNvPicPr>
          <p:nvPr/>
        </p:nvPicPr>
        <p:blipFill rotWithShape="1">
          <a:blip r:embed="rId4"/>
          <a:srcRect l="9925" r="9923" b="-1"/>
          <a:stretch/>
        </p:blipFill>
        <p:spPr>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spTree>
    <p:extLst>
      <p:ext uri="{BB962C8B-B14F-4D97-AF65-F5344CB8AC3E}">
        <p14:creationId xmlns:p14="http://schemas.microsoft.com/office/powerpoint/2010/main" val="94636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6DB0-B4F3-C14A-B5A4-A8BE227CF6C3}"/>
              </a:ext>
            </a:extLst>
          </p:cNvPr>
          <p:cNvSpPr>
            <a:spLocks noGrp="1"/>
          </p:cNvSpPr>
          <p:nvPr>
            <p:ph type="title"/>
          </p:nvPr>
        </p:nvSpPr>
        <p:spPr>
          <a:xfrm>
            <a:off x="339366" y="292231"/>
            <a:ext cx="7802872" cy="1701381"/>
          </a:xfrm>
        </p:spPr>
        <p:txBody>
          <a:bodyPr>
            <a:normAutofit fontScale="90000"/>
          </a:bodyPr>
          <a:lstStyle/>
          <a:p>
            <a:pPr algn="ctr"/>
            <a:r>
              <a:rPr lang="en-US" dirty="0"/>
              <a:t>SỰ KHẲNG ĐỊNH NHÂN THÂN CỦA CHÚNG TA.</a:t>
            </a:r>
            <a:br>
              <a:rPr lang="en-US" dirty="0"/>
            </a:br>
            <a:r>
              <a:rPr lang="en-US"/>
              <a:t>( 1 PHI-E-RƠ </a:t>
            </a:r>
            <a:r>
              <a:rPr lang="en-US" dirty="0"/>
              <a:t>2: 9-10)</a:t>
            </a:r>
          </a:p>
        </p:txBody>
      </p:sp>
      <p:sp>
        <p:nvSpPr>
          <p:cNvPr id="3" name="Content Placeholder 2">
            <a:extLst>
              <a:ext uri="{FF2B5EF4-FFF2-40B4-BE49-F238E27FC236}">
                <a16:creationId xmlns:a16="http://schemas.microsoft.com/office/drawing/2014/main" id="{5A73C258-D7C5-314D-8FB2-44AF38CFB4C1}"/>
              </a:ext>
            </a:extLst>
          </p:cNvPr>
          <p:cNvSpPr>
            <a:spLocks noGrp="1"/>
          </p:cNvSpPr>
          <p:nvPr>
            <p:ph idx="1"/>
          </p:nvPr>
        </p:nvSpPr>
        <p:spPr>
          <a:xfrm>
            <a:off x="457200" y="2601797"/>
            <a:ext cx="7685037" cy="3575165"/>
          </a:xfrm>
        </p:spPr>
        <p:txBody>
          <a:bodyPr/>
          <a:lstStyle/>
          <a:p>
            <a:pPr marL="0" indent="0">
              <a:buNone/>
            </a:pPr>
            <a:r>
              <a:rPr lang="vi-VN" dirty="0"/>
              <a:t> </a:t>
            </a:r>
            <a:r>
              <a:rPr lang="vi-VN" sz="2800" dirty="0">
                <a:hlinkClick r:id="rId2" tooltip="Share Verse"/>
              </a:rPr>
              <a:t>9</a:t>
            </a:r>
            <a:r>
              <a:rPr lang="vi-VN" sz="2800" dirty="0"/>
              <a:t> Nhưng anh em là </a:t>
            </a:r>
            <a:r>
              <a:rPr lang="vi-VN" sz="2800" dirty="0">
                <a:solidFill>
                  <a:schemeClr val="accent1">
                    <a:lumMod val="20000"/>
                    <a:lumOff val="80000"/>
                  </a:schemeClr>
                </a:solidFill>
              </a:rPr>
              <a:t>dòng giống được lựa chọn</a:t>
            </a:r>
            <a:r>
              <a:rPr lang="vi-VN" sz="2800" dirty="0"/>
              <a:t>, là chức </a:t>
            </a:r>
            <a:r>
              <a:rPr lang="vi-VN" sz="2800" dirty="0">
                <a:solidFill>
                  <a:schemeClr val="accent1">
                    <a:lumMod val="20000"/>
                    <a:lumOff val="80000"/>
                  </a:schemeClr>
                </a:solidFill>
              </a:rPr>
              <a:t>thầy tế lễ nhà vua</a:t>
            </a:r>
            <a:r>
              <a:rPr lang="vi-VN" sz="2800" dirty="0"/>
              <a:t>, là </a:t>
            </a:r>
            <a:r>
              <a:rPr lang="vi-VN" sz="2800" dirty="0">
                <a:solidFill>
                  <a:schemeClr val="accent1">
                    <a:lumMod val="20000"/>
                    <a:lumOff val="80000"/>
                  </a:schemeClr>
                </a:solidFill>
              </a:rPr>
              <a:t>dân thánh </a:t>
            </a:r>
            <a:r>
              <a:rPr lang="vi-VN" sz="2800" dirty="0"/>
              <a:t>là </a:t>
            </a:r>
            <a:r>
              <a:rPr lang="vi-VN" sz="2800" dirty="0">
                <a:solidFill>
                  <a:schemeClr val="accent1">
                    <a:lumMod val="20000"/>
                    <a:lumOff val="80000"/>
                  </a:schemeClr>
                </a:solidFill>
              </a:rPr>
              <a:t>dân thuộc về Đức Chúa Trời</a:t>
            </a:r>
            <a:r>
              <a:rPr lang="vi-VN" sz="2800" dirty="0"/>
              <a:t>, hầu cho anh em rao giảng nhân đức của Đấng đã gọi anh em ra khỏi nơi tối tăm, đến nơi sáng láng lạ lùng của Ngài; </a:t>
            </a:r>
            <a:r>
              <a:rPr lang="vi-VN" sz="2800" dirty="0">
                <a:hlinkClick r:id="rId3" tooltip="Share Verse"/>
              </a:rPr>
              <a:t>10</a:t>
            </a:r>
            <a:r>
              <a:rPr lang="vi-VN" sz="2800" dirty="0"/>
              <a:t> anh em ngày trước không phải là một dân, mà bây giờ là </a:t>
            </a:r>
            <a:r>
              <a:rPr lang="vi-VN" sz="2800" dirty="0">
                <a:solidFill>
                  <a:schemeClr val="accent1">
                    <a:lumMod val="20000"/>
                    <a:lumOff val="80000"/>
                  </a:schemeClr>
                </a:solidFill>
              </a:rPr>
              <a:t>dân Đức Chúa Trời</a:t>
            </a:r>
            <a:r>
              <a:rPr lang="vi-VN" sz="2800" dirty="0"/>
              <a:t>, trước không được thương xót, mà bây giờ được thương xót.</a:t>
            </a:r>
            <a:endParaRPr lang="en-US" sz="2800" dirty="0"/>
          </a:p>
        </p:txBody>
      </p:sp>
    </p:spTree>
    <p:extLst>
      <p:ext uri="{BB962C8B-B14F-4D97-AF65-F5344CB8AC3E}">
        <p14:creationId xmlns:p14="http://schemas.microsoft.com/office/powerpoint/2010/main" val="277754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8050"/>
            <a:ext cx="7673389" cy="1632090"/>
          </a:xfrm>
        </p:spPr>
        <p:txBody>
          <a:bodyPr>
            <a:normAutofit/>
          </a:bodyPr>
          <a:lstStyle/>
          <a:p>
            <a:br>
              <a:rPr lang="en-US" dirty="0"/>
            </a:br>
            <a:endParaRPr lang="en-US" dirty="0"/>
          </a:p>
        </p:txBody>
      </p:sp>
      <p:sp>
        <p:nvSpPr>
          <p:cNvPr id="6" name="Title 1">
            <a:extLst>
              <a:ext uri="{FF2B5EF4-FFF2-40B4-BE49-F238E27FC236}">
                <a16:creationId xmlns:a16="http://schemas.microsoft.com/office/drawing/2014/main" id="{283303AE-8C1C-1943-A851-72694B48C8B0}"/>
              </a:ext>
            </a:extLst>
          </p:cNvPr>
          <p:cNvSpPr txBox="1">
            <a:spLocks/>
          </p:cNvSpPr>
          <p:nvPr/>
        </p:nvSpPr>
        <p:spPr>
          <a:xfrm>
            <a:off x="457200" y="668050"/>
            <a:ext cx="7404755" cy="56290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685800" indent="-685800">
              <a:lnSpc>
                <a:spcPct val="170000"/>
              </a:lnSpc>
              <a:buFont typeface="Wingdings" pitchFamily="2" charset="2"/>
              <a:buChar char="v"/>
            </a:pPr>
            <a:r>
              <a:rPr lang="en-US" sz="2400" dirty="0"/>
              <a:t>BẠN LÀ DÒNG GIỐNG </a:t>
            </a:r>
            <a:r>
              <a:rPr lang="en-US" sz="2400" dirty="0" err="1"/>
              <a:t>Đ</a:t>
            </a:r>
            <a:r>
              <a:rPr lang="vi-VN" sz="2400" dirty="0"/>
              <a:t>Ư</a:t>
            </a:r>
            <a:r>
              <a:rPr lang="en-US" sz="2400" dirty="0"/>
              <a:t>ỢC LỰA CHỌN</a:t>
            </a:r>
          </a:p>
          <a:p>
            <a:pPr marL="685800" indent="-685800">
              <a:lnSpc>
                <a:spcPct val="170000"/>
              </a:lnSpc>
              <a:buFont typeface="Wingdings" pitchFamily="2" charset="2"/>
              <a:buChar char="v"/>
            </a:pPr>
            <a:endParaRPr lang="en-US" sz="2400" dirty="0"/>
          </a:p>
          <a:p>
            <a:pPr marL="685800" indent="-685800">
              <a:lnSpc>
                <a:spcPct val="170000"/>
              </a:lnSpc>
              <a:buFont typeface="Wingdings" pitchFamily="2" charset="2"/>
              <a:buChar char="v"/>
            </a:pPr>
            <a:r>
              <a:rPr lang="en-US" sz="2400" dirty="0"/>
              <a:t>BẠN LÀM CHỨC TẾ LỄ NHÀ VUA</a:t>
            </a:r>
          </a:p>
          <a:p>
            <a:pPr marL="685800" indent="-685800">
              <a:lnSpc>
                <a:spcPct val="170000"/>
              </a:lnSpc>
              <a:buFont typeface="Wingdings" pitchFamily="2" charset="2"/>
              <a:buChar char="v"/>
            </a:pPr>
            <a:endParaRPr lang="en-US" sz="2400" dirty="0"/>
          </a:p>
          <a:p>
            <a:pPr marL="685800" indent="-685800">
              <a:lnSpc>
                <a:spcPct val="170000"/>
              </a:lnSpc>
              <a:buFont typeface="Wingdings" pitchFamily="2" charset="2"/>
              <a:buChar char="v"/>
            </a:pPr>
            <a:r>
              <a:rPr lang="en-US" sz="2400" dirty="0"/>
              <a:t>BẠN LÀ DÂN THÁNH</a:t>
            </a:r>
          </a:p>
          <a:p>
            <a:pPr marL="685800" indent="-685800">
              <a:lnSpc>
                <a:spcPct val="170000"/>
              </a:lnSpc>
              <a:buFont typeface="Wingdings" pitchFamily="2" charset="2"/>
              <a:buChar char="v"/>
            </a:pPr>
            <a:endParaRPr lang="en-US" sz="2400" dirty="0"/>
          </a:p>
          <a:p>
            <a:pPr marL="685800" indent="-685800">
              <a:lnSpc>
                <a:spcPct val="170000"/>
              </a:lnSpc>
              <a:buFont typeface="Wingdings" pitchFamily="2" charset="2"/>
              <a:buChar char="v"/>
            </a:pPr>
            <a:r>
              <a:rPr lang="en-US" sz="2400" dirty="0"/>
              <a:t>BẠN LÀ CÔNG DÂN CỦA NƯỚC THIÊN ĐÀNG &amp; ĐỨC CHÚA TRỜI LÀ VUA CỦA CHÚNG TA</a:t>
            </a:r>
          </a:p>
        </p:txBody>
      </p:sp>
    </p:spTree>
    <p:extLst>
      <p:ext uri="{BB962C8B-B14F-4D97-AF65-F5344CB8AC3E}">
        <p14:creationId xmlns:p14="http://schemas.microsoft.com/office/powerpoint/2010/main" val="16164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153" y="1523102"/>
            <a:ext cx="6490449" cy="4104700"/>
          </a:xfrm>
        </p:spPr>
        <p:txBody>
          <a:bodyPr>
            <a:normAutofit/>
          </a:bodyPr>
          <a:lstStyle/>
          <a:p>
            <a:pPr marL="0" indent="0">
              <a:buNone/>
            </a:pPr>
            <a:r>
              <a:rPr lang="en-US" sz="2800" b="1" dirty="0"/>
              <a:t>NHẬN ĐƯỢC TẤT CÃ SỰ VINH DỰ MẦU NHIỆM NÀY ĐỂ:</a:t>
            </a:r>
          </a:p>
          <a:p>
            <a:pPr marL="0" indent="0">
              <a:buNone/>
            </a:pPr>
            <a:endParaRPr lang="en-US" sz="2800" b="1" dirty="0"/>
          </a:p>
          <a:p>
            <a:pPr lvl="1"/>
            <a:r>
              <a:rPr lang="en-US" sz="2800" dirty="0"/>
              <a:t>RAO GIÃNG NHÂN ĐỨC VỀ SỰ CỨU RỖI MÀ BẠN ĐÃ NHẬN</a:t>
            </a:r>
          </a:p>
          <a:p>
            <a:pPr marL="457200" lvl="1" indent="0">
              <a:buNone/>
            </a:pPr>
            <a:endParaRPr lang="en-US" sz="2800" dirty="0"/>
          </a:p>
          <a:p>
            <a:pPr lvl="1"/>
            <a:r>
              <a:rPr lang="en-US" sz="2800" dirty="0"/>
              <a:t>LÀM CHỨNG VỀ ƠN THƯƠNG XÓT LẠ LÙNG CỦA CHÚA</a:t>
            </a:r>
          </a:p>
          <a:p>
            <a:pPr marL="274320" lvl="1" indent="0">
              <a:buNone/>
            </a:pPr>
            <a:endParaRPr lang="en-US" dirty="0"/>
          </a:p>
          <a:p>
            <a:pPr marL="274320" lvl="1" indent="0" algn="just">
              <a:buNone/>
            </a:pPr>
            <a:endParaRPr lang="en-US" dirty="0"/>
          </a:p>
        </p:txBody>
      </p:sp>
    </p:spTree>
    <p:extLst>
      <p:ext uri="{BB962C8B-B14F-4D97-AF65-F5344CB8AC3E}">
        <p14:creationId xmlns:p14="http://schemas.microsoft.com/office/powerpoint/2010/main" val="8752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trips(downLeft)">
                                      <p:cBhvr>
                                        <p:cTn id="11" dur="125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trips(downLeft)">
                                      <p:cBhvr>
                                        <p:cTn id="16"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A707-B8B3-6649-BBCD-193EBB8B6CA8}"/>
              </a:ext>
            </a:extLst>
          </p:cNvPr>
          <p:cNvSpPr>
            <a:spLocks noGrp="1"/>
          </p:cNvSpPr>
          <p:nvPr>
            <p:ph type="title"/>
          </p:nvPr>
        </p:nvSpPr>
        <p:spPr>
          <a:xfrm>
            <a:off x="608028" y="366391"/>
            <a:ext cx="6801440" cy="1325563"/>
          </a:xfrm>
        </p:spPr>
        <p:txBody>
          <a:bodyPr/>
          <a:lstStyle/>
          <a:p>
            <a:r>
              <a:rPr lang="en-US" dirty="0" err="1"/>
              <a:t>Đa-ni-ên</a:t>
            </a:r>
            <a:r>
              <a:rPr lang="en-US" dirty="0"/>
              <a:t> </a:t>
            </a:r>
            <a:r>
              <a:rPr lang="en-US" dirty="0" err="1"/>
              <a:t>và</a:t>
            </a:r>
            <a:r>
              <a:rPr lang="en-US" dirty="0"/>
              <a:t> 3 </a:t>
            </a:r>
            <a:r>
              <a:rPr lang="en-US" dirty="0" err="1"/>
              <a:t>bạn</a:t>
            </a:r>
            <a:r>
              <a:rPr lang="en-US" dirty="0"/>
              <a:t> </a:t>
            </a:r>
            <a:r>
              <a:rPr lang="en-US" dirty="0" err="1"/>
              <a:t>Hê-bơ-rơ</a:t>
            </a:r>
            <a:r>
              <a:rPr lang="en-US" dirty="0"/>
              <a:t> (</a:t>
            </a:r>
            <a:r>
              <a:rPr lang="en-US" dirty="0" err="1"/>
              <a:t>Đa-ni-ên</a:t>
            </a:r>
            <a:r>
              <a:rPr lang="en-US" dirty="0"/>
              <a:t> 1-6)</a:t>
            </a:r>
          </a:p>
        </p:txBody>
      </p:sp>
      <p:sp>
        <p:nvSpPr>
          <p:cNvPr id="3" name="Content Placeholder 2">
            <a:extLst>
              <a:ext uri="{FF2B5EF4-FFF2-40B4-BE49-F238E27FC236}">
                <a16:creationId xmlns:a16="http://schemas.microsoft.com/office/drawing/2014/main" id="{4CBE52B6-D86F-AF49-9548-C1DEA9E4B349}"/>
              </a:ext>
            </a:extLst>
          </p:cNvPr>
          <p:cNvSpPr>
            <a:spLocks noGrp="1"/>
          </p:cNvSpPr>
          <p:nvPr>
            <p:ph idx="1"/>
          </p:nvPr>
        </p:nvSpPr>
        <p:spPr>
          <a:xfrm>
            <a:off x="608028" y="2059131"/>
            <a:ext cx="7016768" cy="4191846"/>
          </a:xfrm>
        </p:spPr>
        <p:txBody>
          <a:bodyPr>
            <a:normAutofit/>
          </a:bodyPr>
          <a:lstStyle/>
          <a:p>
            <a:pPr marL="0" indent="0">
              <a:buNone/>
            </a:pPr>
            <a:r>
              <a:rPr lang="en-US" sz="2400" dirty="0" err="1"/>
              <a:t>Từ</a:t>
            </a:r>
            <a:r>
              <a:rPr lang="en-US" sz="2400" dirty="0"/>
              <a:t> </a:t>
            </a:r>
            <a:r>
              <a:rPr lang="en-US" sz="2400" dirty="0" err="1"/>
              <a:t>tuổi</a:t>
            </a:r>
            <a:r>
              <a:rPr lang="en-US" sz="2400" dirty="0"/>
              <a:t> </a:t>
            </a:r>
            <a:r>
              <a:rPr lang="en-US" sz="2400" dirty="0" err="1"/>
              <a:t>thiếu</a:t>
            </a:r>
            <a:r>
              <a:rPr lang="en-US" sz="2400" dirty="0"/>
              <a:t> </a:t>
            </a:r>
            <a:r>
              <a:rPr lang="en-US" sz="2400" dirty="0" err="1"/>
              <a:t>niên</a:t>
            </a:r>
            <a:r>
              <a:rPr lang="en-US" sz="2400" dirty="0"/>
              <a:t> </a:t>
            </a:r>
            <a:r>
              <a:rPr lang="en-US" sz="2400" dirty="0" err="1"/>
              <a:t>đã</a:t>
            </a:r>
            <a:r>
              <a:rPr lang="en-US" sz="2400" dirty="0"/>
              <a:t> </a:t>
            </a:r>
            <a:r>
              <a:rPr lang="en-US" sz="2400" dirty="0" err="1"/>
              <a:t>nhận</a:t>
            </a:r>
            <a:r>
              <a:rPr lang="en-US" sz="2400" dirty="0"/>
              <a:t> </a:t>
            </a:r>
            <a:r>
              <a:rPr lang="en-US" sz="2400" dirty="0" err="1"/>
              <a:t>biết</a:t>
            </a:r>
            <a:r>
              <a:rPr lang="en-US" sz="2400" dirty="0"/>
              <a:t> </a:t>
            </a:r>
            <a:r>
              <a:rPr lang="en-US" sz="2400" dirty="0" err="1"/>
              <a:t>mình</a:t>
            </a:r>
            <a:r>
              <a:rPr lang="en-US" sz="2400" dirty="0"/>
              <a:t> </a:t>
            </a:r>
            <a:r>
              <a:rPr lang="en-US" sz="2400" dirty="0" err="1"/>
              <a:t>là</a:t>
            </a:r>
            <a:r>
              <a:rPr lang="en-US" sz="2400" dirty="0"/>
              <a:t> </a:t>
            </a:r>
            <a:r>
              <a:rPr lang="en-US" sz="2400" dirty="0" err="1"/>
              <a:t>dân</a:t>
            </a:r>
            <a:r>
              <a:rPr lang="en-US" sz="2400" dirty="0"/>
              <a:t> Y-</a:t>
            </a:r>
            <a:r>
              <a:rPr lang="en-US" sz="2400" dirty="0" err="1"/>
              <a:t>sơ</a:t>
            </a:r>
            <a:r>
              <a:rPr lang="en-US" sz="2400" dirty="0"/>
              <a:t>-ra-</a:t>
            </a:r>
            <a:r>
              <a:rPr lang="en-US" sz="2400" dirty="0" err="1"/>
              <a:t>ên</a:t>
            </a:r>
            <a:r>
              <a:rPr lang="en-US" sz="2400" dirty="0"/>
              <a:t>, </a:t>
            </a:r>
            <a:r>
              <a:rPr lang="en-US" sz="2400" dirty="0" err="1"/>
              <a:t>dân</a:t>
            </a:r>
            <a:r>
              <a:rPr lang="en-US" sz="2400" dirty="0"/>
              <a:t> </a:t>
            </a:r>
            <a:r>
              <a:rPr lang="en-US" sz="2400" dirty="0" err="1"/>
              <a:t>sự</a:t>
            </a:r>
            <a:r>
              <a:rPr lang="en-US" sz="2400" dirty="0"/>
              <a:t> </a:t>
            </a:r>
            <a:r>
              <a:rPr lang="en-US" sz="2400" dirty="0" err="1"/>
              <a:t>được</a:t>
            </a:r>
            <a:r>
              <a:rPr lang="en-US" sz="2400" dirty="0"/>
              <a:t> </a:t>
            </a:r>
            <a:r>
              <a:rPr lang="en-US" sz="2400" dirty="0" err="1"/>
              <a:t>chọn</a:t>
            </a:r>
            <a:r>
              <a:rPr lang="en-US" sz="2400" dirty="0"/>
              <a:t> </a:t>
            </a:r>
            <a:r>
              <a:rPr lang="en-US" sz="2400" dirty="0" err="1"/>
              <a:t>lựa</a:t>
            </a:r>
            <a:r>
              <a:rPr lang="en-US" sz="2400" dirty="0"/>
              <a:t> </a:t>
            </a:r>
            <a:r>
              <a:rPr lang="en-US" sz="2400" dirty="0" err="1"/>
              <a:t>từ</a:t>
            </a:r>
            <a:r>
              <a:rPr lang="en-US" sz="2400" dirty="0"/>
              <a:t> </a:t>
            </a:r>
            <a:r>
              <a:rPr lang="en-US" sz="2400" dirty="0" err="1"/>
              <a:t>Đức</a:t>
            </a:r>
            <a:r>
              <a:rPr lang="en-US" sz="2400" dirty="0"/>
              <a:t> </a:t>
            </a:r>
            <a:r>
              <a:rPr lang="en-US" sz="2400" dirty="0" err="1"/>
              <a:t>Chúa</a:t>
            </a:r>
            <a:r>
              <a:rPr lang="en-US" sz="2400" dirty="0"/>
              <a:t> </a:t>
            </a:r>
            <a:r>
              <a:rPr lang="en-US" sz="2400" dirty="0" err="1"/>
              <a:t>Trời</a:t>
            </a:r>
            <a:r>
              <a:rPr lang="en-US" sz="2400" dirty="0"/>
              <a:t> </a:t>
            </a:r>
            <a:r>
              <a:rPr lang="en-US" sz="2400" dirty="0" err="1"/>
              <a:t>dù</a:t>
            </a:r>
            <a:r>
              <a:rPr lang="en-US" sz="2400" dirty="0"/>
              <a:t> </a:t>
            </a:r>
            <a:r>
              <a:rPr lang="en-US" sz="2400" dirty="0" err="1"/>
              <a:t>đang</a:t>
            </a:r>
            <a:r>
              <a:rPr lang="en-US" sz="2400" dirty="0"/>
              <a:t> </a:t>
            </a:r>
            <a:r>
              <a:rPr lang="en-US" sz="2400" dirty="0" err="1"/>
              <a:t>phận</a:t>
            </a:r>
            <a:r>
              <a:rPr lang="en-US" sz="2400" dirty="0"/>
              <a:t> </a:t>
            </a:r>
            <a:r>
              <a:rPr lang="en-US" sz="2400" dirty="0" err="1"/>
              <a:t>mồ</a:t>
            </a:r>
            <a:r>
              <a:rPr lang="en-US" sz="2400" dirty="0"/>
              <a:t> </a:t>
            </a:r>
            <a:r>
              <a:rPr lang="en-US" sz="2400" dirty="0" err="1"/>
              <a:t>côi</a:t>
            </a:r>
            <a:r>
              <a:rPr lang="en-US" sz="2400" dirty="0"/>
              <a:t>, </a:t>
            </a:r>
            <a:r>
              <a:rPr lang="en-US" sz="2400" dirty="0" err="1"/>
              <a:t>lưu</a:t>
            </a:r>
            <a:r>
              <a:rPr lang="en-US" sz="2400" dirty="0"/>
              <a:t> </a:t>
            </a:r>
            <a:r>
              <a:rPr lang="en-US" sz="2400" dirty="0" err="1"/>
              <a:t>đày</a:t>
            </a:r>
            <a:r>
              <a:rPr lang="en-US" sz="2400" dirty="0"/>
              <a:t>, </a:t>
            </a:r>
            <a:r>
              <a:rPr lang="en-US" sz="2400" dirty="0" err="1"/>
              <a:t>làm</a:t>
            </a:r>
            <a:r>
              <a:rPr lang="en-US" sz="2400" dirty="0"/>
              <a:t> </a:t>
            </a:r>
            <a:r>
              <a:rPr lang="en-US" sz="2400" dirty="0" err="1"/>
              <a:t>nô</a:t>
            </a:r>
            <a:r>
              <a:rPr lang="en-US" sz="2400" dirty="0"/>
              <a:t> </a:t>
            </a:r>
            <a:r>
              <a:rPr lang="en-US" sz="2400" dirty="0" err="1"/>
              <a:t>lệ</a:t>
            </a:r>
            <a:r>
              <a:rPr lang="en-US" sz="2400" dirty="0"/>
              <a:t> </a:t>
            </a:r>
            <a:r>
              <a:rPr lang="en-US" sz="2400" dirty="0" err="1"/>
              <a:t>nơi</a:t>
            </a:r>
            <a:r>
              <a:rPr lang="en-US" sz="2400" dirty="0"/>
              <a:t> </a:t>
            </a:r>
            <a:r>
              <a:rPr lang="en-US" sz="2400" dirty="0" err="1"/>
              <a:t>xứ</a:t>
            </a:r>
            <a:r>
              <a:rPr lang="en-US" sz="2400" dirty="0"/>
              <a:t> </a:t>
            </a:r>
            <a:r>
              <a:rPr lang="en-US" sz="2400" dirty="0" err="1"/>
              <a:t>người</a:t>
            </a:r>
            <a:r>
              <a:rPr lang="en-US" sz="2400" dirty="0"/>
              <a:t>.</a:t>
            </a:r>
          </a:p>
          <a:p>
            <a:endParaRPr lang="en-US" sz="2400" dirty="0"/>
          </a:p>
          <a:p>
            <a:pPr marL="0" indent="0">
              <a:buNone/>
            </a:pPr>
            <a:r>
              <a:rPr lang="en-US" sz="2400" dirty="0">
                <a:solidFill>
                  <a:schemeClr val="accent1">
                    <a:lumMod val="20000"/>
                    <a:lumOff val="80000"/>
                  </a:schemeClr>
                </a:solidFill>
              </a:rPr>
              <a:t>QUYẾT ĐỊNH:</a:t>
            </a:r>
          </a:p>
          <a:p>
            <a:pPr marL="0" indent="0">
              <a:buNone/>
            </a:pPr>
            <a:endParaRPr lang="en-US" sz="2400" dirty="0"/>
          </a:p>
          <a:p>
            <a:pPr marL="0" indent="0">
              <a:buNone/>
            </a:pPr>
            <a:r>
              <a:rPr lang="en-US" sz="2800" dirty="0" err="1"/>
              <a:t>Đổi</a:t>
            </a:r>
            <a:r>
              <a:rPr lang="en-US" sz="2800" dirty="0"/>
              <a:t> </a:t>
            </a:r>
            <a:r>
              <a:rPr lang="en-US" sz="2800" dirty="0" err="1"/>
              <a:t>Tương</a:t>
            </a:r>
            <a:r>
              <a:rPr lang="en-US" sz="2800" dirty="0"/>
              <a:t> Lai </a:t>
            </a:r>
            <a:r>
              <a:rPr lang="en-US" sz="2800" dirty="0" err="1"/>
              <a:t>cho</a:t>
            </a:r>
            <a:r>
              <a:rPr lang="en-US" sz="2800" dirty="0"/>
              <a:t> </a:t>
            </a:r>
            <a:r>
              <a:rPr lang="en-US" sz="2800" dirty="0" err="1"/>
              <a:t>Sứ</a:t>
            </a:r>
            <a:r>
              <a:rPr lang="en-US" sz="2800" dirty="0"/>
              <a:t> </a:t>
            </a:r>
            <a:r>
              <a:rPr lang="en-US" sz="2800" dirty="0" err="1"/>
              <a:t>Mạng</a:t>
            </a:r>
            <a:r>
              <a:rPr lang="en-US" sz="2800" dirty="0"/>
              <a:t> </a:t>
            </a:r>
            <a:r>
              <a:rPr lang="en-US" sz="2800" dirty="0" err="1"/>
              <a:t>của</a:t>
            </a:r>
            <a:r>
              <a:rPr lang="en-US" sz="2800" dirty="0"/>
              <a:t> </a:t>
            </a:r>
            <a:r>
              <a:rPr lang="en-US" sz="2800" dirty="0" err="1"/>
              <a:t>dân</a:t>
            </a:r>
            <a:r>
              <a:rPr lang="en-US" sz="2800" dirty="0"/>
              <a:t> </a:t>
            </a:r>
            <a:r>
              <a:rPr lang="en-US" sz="2800" dirty="0" err="1"/>
              <a:t>sự</a:t>
            </a:r>
            <a:r>
              <a:rPr lang="en-US" sz="2800" dirty="0"/>
              <a:t> (1:4-8)</a:t>
            </a:r>
          </a:p>
          <a:p>
            <a:pPr marL="0" indent="0">
              <a:buNone/>
            </a:pPr>
            <a:endParaRPr lang="en-US" sz="2800" dirty="0"/>
          </a:p>
          <a:p>
            <a:pPr marL="0" indent="0">
              <a:buNone/>
            </a:pPr>
            <a:r>
              <a:rPr lang="en-US" sz="2800" dirty="0" err="1"/>
              <a:t>Đổi</a:t>
            </a:r>
            <a:r>
              <a:rPr lang="en-US" sz="2800" dirty="0"/>
              <a:t> </a:t>
            </a:r>
            <a:r>
              <a:rPr lang="en-US" sz="2800" dirty="0" err="1"/>
              <a:t>Danh</a:t>
            </a:r>
            <a:r>
              <a:rPr lang="en-US" sz="2800" dirty="0"/>
              <a:t> </a:t>
            </a:r>
            <a:r>
              <a:rPr lang="en-US" sz="2800" dirty="0" err="1"/>
              <a:t>Giá</a:t>
            </a:r>
            <a:r>
              <a:rPr lang="en-US" sz="2800" dirty="0"/>
              <a:t> </a:t>
            </a:r>
            <a:r>
              <a:rPr lang="en-US" sz="2800" dirty="0" err="1"/>
              <a:t>cho</a:t>
            </a:r>
            <a:r>
              <a:rPr lang="en-US" sz="2800" dirty="0"/>
              <a:t> </a:t>
            </a:r>
            <a:r>
              <a:rPr lang="en-US" sz="2800" dirty="0" err="1"/>
              <a:t>sự</a:t>
            </a:r>
            <a:r>
              <a:rPr lang="en-US" sz="2800" dirty="0"/>
              <a:t> </a:t>
            </a:r>
            <a:r>
              <a:rPr lang="en-US" sz="2800" dirty="0" err="1"/>
              <a:t>Thánh</a:t>
            </a:r>
            <a:r>
              <a:rPr lang="en-US" sz="2800" dirty="0"/>
              <a:t> </a:t>
            </a:r>
            <a:r>
              <a:rPr lang="en-US" sz="2800" dirty="0" err="1"/>
              <a:t>Sạch</a:t>
            </a:r>
            <a:r>
              <a:rPr lang="en-US" sz="2800" dirty="0"/>
              <a:t> (1:4-8)</a:t>
            </a:r>
          </a:p>
          <a:p>
            <a:endParaRPr lang="en-US" sz="2400" dirty="0"/>
          </a:p>
        </p:txBody>
      </p:sp>
    </p:spTree>
    <p:extLst>
      <p:ext uri="{BB962C8B-B14F-4D97-AF65-F5344CB8AC3E}">
        <p14:creationId xmlns:p14="http://schemas.microsoft.com/office/powerpoint/2010/main" val="224417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1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A707-B8B3-6649-BBCD-193EBB8B6CA8}"/>
              </a:ext>
            </a:extLst>
          </p:cNvPr>
          <p:cNvSpPr>
            <a:spLocks noGrp="1"/>
          </p:cNvSpPr>
          <p:nvPr>
            <p:ph type="title"/>
          </p:nvPr>
        </p:nvSpPr>
        <p:spPr>
          <a:xfrm>
            <a:off x="608028" y="366391"/>
            <a:ext cx="6801440" cy="1325563"/>
          </a:xfrm>
        </p:spPr>
        <p:txBody>
          <a:bodyPr/>
          <a:lstStyle/>
          <a:p>
            <a:r>
              <a:rPr lang="en-US" dirty="0" err="1"/>
              <a:t>Đa-ni-ên</a:t>
            </a:r>
            <a:r>
              <a:rPr lang="en-US" dirty="0"/>
              <a:t> </a:t>
            </a:r>
            <a:r>
              <a:rPr lang="en-US" dirty="0" err="1"/>
              <a:t>và</a:t>
            </a:r>
            <a:r>
              <a:rPr lang="en-US" dirty="0"/>
              <a:t> 3 </a:t>
            </a:r>
            <a:r>
              <a:rPr lang="en-US" dirty="0" err="1"/>
              <a:t>bạn</a:t>
            </a:r>
            <a:r>
              <a:rPr lang="en-US" dirty="0"/>
              <a:t> </a:t>
            </a:r>
            <a:r>
              <a:rPr lang="en-US" dirty="0" err="1"/>
              <a:t>Hê-bơ-rơ</a:t>
            </a:r>
            <a:r>
              <a:rPr lang="en-US" dirty="0"/>
              <a:t> (</a:t>
            </a:r>
            <a:r>
              <a:rPr lang="en-US" dirty="0" err="1"/>
              <a:t>Đa-ni-ên</a:t>
            </a:r>
            <a:r>
              <a:rPr lang="en-US" dirty="0"/>
              <a:t> 1-6)</a:t>
            </a:r>
          </a:p>
        </p:txBody>
      </p:sp>
      <p:sp>
        <p:nvSpPr>
          <p:cNvPr id="3" name="Content Placeholder 2">
            <a:extLst>
              <a:ext uri="{FF2B5EF4-FFF2-40B4-BE49-F238E27FC236}">
                <a16:creationId xmlns:a16="http://schemas.microsoft.com/office/drawing/2014/main" id="{4CBE52B6-D86F-AF49-9548-C1DEA9E4B349}"/>
              </a:ext>
            </a:extLst>
          </p:cNvPr>
          <p:cNvSpPr>
            <a:spLocks noGrp="1"/>
          </p:cNvSpPr>
          <p:nvPr>
            <p:ph idx="1"/>
          </p:nvPr>
        </p:nvSpPr>
        <p:spPr>
          <a:xfrm>
            <a:off x="683443" y="2299763"/>
            <a:ext cx="6348952" cy="3314273"/>
          </a:xfrm>
        </p:spPr>
        <p:txBody>
          <a:bodyPr>
            <a:normAutofit/>
          </a:bodyPr>
          <a:lstStyle/>
          <a:p>
            <a:pPr marL="0" indent="0">
              <a:buNone/>
            </a:pPr>
            <a:endParaRPr lang="en-US" dirty="0"/>
          </a:p>
          <a:p>
            <a:pPr marL="0" indent="0">
              <a:buNone/>
            </a:pPr>
            <a:r>
              <a:rPr lang="en-US" sz="2800" dirty="0" err="1"/>
              <a:t>Đổi</a:t>
            </a:r>
            <a:r>
              <a:rPr lang="en-US" sz="2800" dirty="0"/>
              <a:t> </a:t>
            </a:r>
            <a:r>
              <a:rPr lang="en-US" sz="2800" dirty="0" err="1"/>
              <a:t>Mạng</a:t>
            </a:r>
            <a:r>
              <a:rPr lang="en-US" sz="2800" dirty="0"/>
              <a:t> </a:t>
            </a:r>
            <a:r>
              <a:rPr lang="en-US" sz="2800" dirty="0" err="1"/>
              <a:t>Sống</a:t>
            </a:r>
            <a:r>
              <a:rPr lang="en-US" sz="2800" dirty="0"/>
              <a:t> </a:t>
            </a:r>
            <a:r>
              <a:rPr lang="en-US" sz="2800" dirty="0" err="1"/>
              <a:t>cho</a:t>
            </a:r>
            <a:r>
              <a:rPr lang="en-US" sz="2800" dirty="0"/>
              <a:t> </a:t>
            </a:r>
            <a:r>
              <a:rPr lang="en-US" sz="2800" dirty="0" err="1"/>
              <a:t>sự</a:t>
            </a:r>
            <a:r>
              <a:rPr lang="en-US" sz="2800" dirty="0"/>
              <a:t> Tin </a:t>
            </a:r>
            <a:r>
              <a:rPr lang="en-US" sz="2800" dirty="0" err="1"/>
              <a:t>Cậy</a:t>
            </a:r>
            <a:r>
              <a:rPr lang="en-US" sz="2800" dirty="0"/>
              <a:t> </a:t>
            </a:r>
            <a:r>
              <a:rPr lang="en-US" sz="2800" dirty="0" err="1"/>
              <a:t>nơi</a:t>
            </a:r>
            <a:r>
              <a:rPr lang="en-US" sz="2800" dirty="0"/>
              <a:t> </a:t>
            </a:r>
            <a:r>
              <a:rPr lang="en-US" sz="2800" dirty="0" err="1"/>
              <a:t>Đức</a:t>
            </a:r>
            <a:r>
              <a:rPr lang="en-US" sz="2800" dirty="0"/>
              <a:t> </a:t>
            </a:r>
            <a:r>
              <a:rPr lang="en-US" sz="2800" dirty="0" err="1"/>
              <a:t>Chúa</a:t>
            </a:r>
            <a:r>
              <a:rPr lang="en-US" sz="2800" dirty="0"/>
              <a:t> </a:t>
            </a:r>
            <a:r>
              <a:rPr lang="en-US" sz="2800" dirty="0" err="1"/>
              <a:t>Trời</a:t>
            </a:r>
            <a:r>
              <a:rPr lang="en-US" sz="2800" dirty="0"/>
              <a:t> (3:17-18)</a:t>
            </a:r>
          </a:p>
          <a:p>
            <a:endParaRPr lang="en-US" sz="2800" dirty="0"/>
          </a:p>
          <a:p>
            <a:pPr marL="0" indent="0">
              <a:buNone/>
            </a:pPr>
            <a:r>
              <a:rPr lang="en-US" sz="2800" dirty="0" err="1"/>
              <a:t>Đổi</a:t>
            </a:r>
            <a:r>
              <a:rPr lang="en-US" sz="2800" dirty="0"/>
              <a:t> </a:t>
            </a:r>
            <a:r>
              <a:rPr lang="en-US" sz="2800" dirty="0" err="1"/>
              <a:t>Bổng</a:t>
            </a:r>
            <a:r>
              <a:rPr lang="en-US" sz="2800" dirty="0"/>
              <a:t> </a:t>
            </a:r>
            <a:r>
              <a:rPr lang="en-US" sz="2800" dirty="0" err="1"/>
              <a:t>Lộc</a:t>
            </a:r>
            <a:r>
              <a:rPr lang="en-US" sz="2800" dirty="0"/>
              <a:t> </a:t>
            </a:r>
            <a:r>
              <a:rPr lang="en-US" sz="2800" dirty="0" err="1"/>
              <a:t>cho</a:t>
            </a:r>
            <a:r>
              <a:rPr lang="en-US" sz="2800" dirty="0"/>
              <a:t> </a:t>
            </a:r>
            <a:r>
              <a:rPr lang="en-US" sz="2800" dirty="0" err="1"/>
              <a:t>Sự</a:t>
            </a:r>
            <a:r>
              <a:rPr lang="en-US" sz="2800" dirty="0"/>
              <a:t> Vinh </a:t>
            </a:r>
            <a:r>
              <a:rPr lang="en-US" sz="2800" dirty="0" err="1"/>
              <a:t>Hiển</a:t>
            </a:r>
            <a:r>
              <a:rPr lang="en-US" sz="2800" dirty="0"/>
              <a:t> </a:t>
            </a:r>
            <a:r>
              <a:rPr lang="en-US" sz="2800" dirty="0" err="1"/>
              <a:t>của</a:t>
            </a:r>
            <a:r>
              <a:rPr lang="en-US" sz="2800" dirty="0"/>
              <a:t> </a:t>
            </a:r>
            <a:r>
              <a:rPr lang="en-US" sz="2800" dirty="0" err="1"/>
              <a:t>Đức</a:t>
            </a:r>
            <a:r>
              <a:rPr lang="en-US" sz="2800" dirty="0"/>
              <a:t> </a:t>
            </a:r>
            <a:r>
              <a:rPr lang="en-US" sz="2800" dirty="0" err="1"/>
              <a:t>Chúa</a:t>
            </a:r>
            <a:r>
              <a:rPr lang="en-US" sz="2800" dirty="0"/>
              <a:t> </a:t>
            </a:r>
            <a:r>
              <a:rPr lang="en-US" sz="2800" dirty="0" err="1"/>
              <a:t>Trời</a:t>
            </a:r>
            <a:r>
              <a:rPr lang="en-US" sz="2800" dirty="0"/>
              <a:t> (</a:t>
            </a:r>
            <a:r>
              <a:rPr lang="en-US" sz="2800" dirty="0" err="1"/>
              <a:t>đoạn</a:t>
            </a:r>
            <a:r>
              <a:rPr lang="en-US" sz="2800" dirty="0"/>
              <a:t> 4 </a:t>
            </a:r>
            <a:r>
              <a:rPr lang="en-US" sz="2800" dirty="0" err="1"/>
              <a:t>đến</a:t>
            </a:r>
            <a:r>
              <a:rPr lang="en-US" sz="2800" dirty="0"/>
              <a:t> </a:t>
            </a:r>
            <a:r>
              <a:rPr lang="en-US" sz="2800" dirty="0" err="1"/>
              <a:t>đoạn</a:t>
            </a:r>
            <a:r>
              <a:rPr lang="en-US" sz="2800" dirty="0"/>
              <a:t> 6)</a:t>
            </a:r>
          </a:p>
          <a:p>
            <a:endParaRPr lang="en-US" dirty="0"/>
          </a:p>
        </p:txBody>
      </p:sp>
    </p:spTree>
    <p:extLst>
      <p:ext uri="{BB962C8B-B14F-4D97-AF65-F5344CB8AC3E}">
        <p14:creationId xmlns:p14="http://schemas.microsoft.com/office/powerpoint/2010/main" val="228205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7800-8662-4245-95E3-BC39FF99CA69}"/>
              </a:ext>
            </a:extLst>
          </p:cNvPr>
          <p:cNvSpPr>
            <a:spLocks noGrp="1"/>
          </p:cNvSpPr>
          <p:nvPr>
            <p:ph type="title"/>
          </p:nvPr>
        </p:nvSpPr>
        <p:spPr/>
        <p:txBody>
          <a:bodyPr/>
          <a:lstStyle/>
          <a:p>
            <a:r>
              <a:rPr lang="en-US" dirty="0"/>
              <a:t>HÀNH ĐỘNG</a:t>
            </a:r>
          </a:p>
        </p:txBody>
      </p:sp>
    </p:spTree>
    <p:extLst>
      <p:ext uri="{BB962C8B-B14F-4D97-AF65-F5344CB8AC3E}">
        <p14:creationId xmlns:p14="http://schemas.microsoft.com/office/powerpoint/2010/main" val="401430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DECE-5F67-474F-A274-0A7BD2DAE406}"/>
              </a:ext>
            </a:extLst>
          </p:cNvPr>
          <p:cNvSpPr>
            <a:spLocks noGrp="1"/>
          </p:cNvSpPr>
          <p:nvPr>
            <p:ph type="title"/>
          </p:nvPr>
        </p:nvSpPr>
        <p:spPr>
          <a:xfrm>
            <a:off x="457200" y="394672"/>
            <a:ext cx="7685037" cy="1325563"/>
          </a:xfrm>
        </p:spPr>
        <p:txBody>
          <a:bodyPr>
            <a:normAutofit fontScale="90000"/>
          </a:bodyPr>
          <a:lstStyle/>
          <a:p>
            <a:br>
              <a:rPr lang="en-US" dirty="0"/>
            </a:br>
            <a:r>
              <a:rPr lang="vi-VN" sz="3100" b="1" dirty="0">
                <a:solidFill>
                  <a:srgbClr val="FFFF00"/>
                </a:solidFill>
              </a:rPr>
              <a:t>Sự t</a:t>
            </a:r>
            <a:r>
              <a:rPr lang="en-US" sz="3100" b="1" dirty="0" err="1">
                <a:solidFill>
                  <a:srgbClr val="FFFF00"/>
                </a:solidFill>
              </a:rPr>
              <a:t>ự</a:t>
            </a:r>
            <a:r>
              <a:rPr lang="vi-VN" sz="3100" b="1" dirty="0">
                <a:solidFill>
                  <a:srgbClr val="FFFF00"/>
                </a:solidFill>
              </a:rPr>
              <a:t> tin được sinh ra bởi khả năng nói </a:t>
            </a:r>
            <a:r>
              <a:rPr lang="vi-VN" sz="3100" b="1" u="sng" dirty="0">
                <a:solidFill>
                  <a:srgbClr val="FFFF00"/>
                </a:solidFill>
              </a:rPr>
              <a:t>không</a:t>
            </a:r>
            <a:r>
              <a:rPr lang="vi-VN" sz="3100" b="1" dirty="0">
                <a:solidFill>
                  <a:srgbClr val="FFFF00"/>
                </a:solidFill>
              </a:rPr>
              <a:t>.</a:t>
            </a:r>
            <a:r>
              <a:rPr lang="en-US" sz="3100" b="1" dirty="0">
                <a:solidFill>
                  <a:srgbClr val="FFFF00"/>
                </a:solidFill>
              </a:rPr>
              <a:t> </a:t>
            </a:r>
            <a:r>
              <a:rPr lang="en-US" sz="3100" b="1" dirty="0" err="1">
                <a:solidFill>
                  <a:srgbClr val="FFFF00"/>
                </a:solidFill>
              </a:rPr>
              <a:t>Hãy</a:t>
            </a:r>
            <a:r>
              <a:rPr lang="en-US" sz="3100" b="1" dirty="0">
                <a:solidFill>
                  <a:srgbClr val="FFFF00"/>
                </a:solidFill>
              </a:rPr>
              <a:t> n</a:t>
            </a:r>
            <a:r>
              <a:rPr lang="vi-VN" sz="3100" b="1" dirty="0">
                <a:solidFill>
                  <a:srgbClr val="FFFF00"/>
                </a:solidFill>
              </a:rPr>
              <a:t>ói </a:t>
            </a:r>
            <a:r>
              <a:rPr lang="vi-VN" sz="3100" b="1" u="sng" dirty="0">
                <a:solidFill>
                  <a:srgbClr val="FFFF00"/>
                </a:solidFill>
              </a:rPr>
              <a:t>không</a:t>
            </a:r>
            <a:r>
              <a:rPr lang="vi-VN" sz="3100" b="1" dirty="0">
                <a:solidFill>
                  <a:srgbClr val="FFFF00"/>
                </a:solidFill>
              </a:rPr>
              <a:t> v</a:t>
            </a:r>
            <a:r>
              <a:rPr lang="en-US" sz="3100" b="1" dirty="0" err="1">
                <a:solidFill>
                  <a:srgbClr val="FFFF00"/>
                </a:solidFill>
              </a:rPr>
              <a:t>ề</a:t>
            </a:r>
            <a:r>
              <a:rPr lang="vi-VN" sz="3100" b="1" dirty="0">
                <a:solidFill>
                  <a:srgbClr val="FFFF00"/>
                </a:solidFill>
              </a:rPr>
              <a:t> một </a:t>
            </a:r>
            <a:r>
              <a:rPr lang="en-US" sz="3100" b="1" dirty="0" err="1">
                <a:solidFill>
                  <a:srgbClr val="FFFF00"/>
                </a:solidFill>
              </a:rPr>
              <a:t>vấn</a:t>
            </a:r>
            <a:r>
              <a:rPr lang="en-US" sz="3100" b="1" dirty="0">
                <a:solidFill>
                  <a:srgbClr val="FFFF00"/>
                </a:solidFill>
              </a:rPr>
              <a:t> </a:t>
            </a:r>
            <a:r>
              <a:rPr lang="en-US" sz="3100" b="1" dirty="0" err="1">
                <a:solidFill>
                  <a:srgbClr val="FFFF00"/>
                </a:solidFill>
              </a:rPr>
              <a:t>đề</a:t>
            </a:r>
            <a:r>
              <a:rPr lang="vi-VN" sz="3100" b="1" dirty="0">
                <a:solidFill>
                  <a:srgbClr val="FFFF00"/>
                </a:solidFill>
              </a:rPr>
              <a:t> gì đó</a:t>
            </a:r>
            <a:r>
              <a:rPr lang="en-US" sz="3100" b="1" dirty="0">
                <a:solidFill>
                  <a:srgbClr val="FFFF00"/>
                </a:solidFill>
              </a:rPr>
              <a:t>,</a:t>
            </a:r>
            <a:r>
              <a:rPr lang="vi-VN" sz="3100" b="1" dirty="0">
                <a:solidFill>
                  <a:srgbClr val="FFFF00"/>
                </a:solidFill>
              </a:rPr>
              <a:t> bạn có thể </a:t>
            </a:r>
            <a:r>
              <a:rPr lang="en-US" sz="3100" b="1" dirty="0" err="1">
                <a:solidFill>
                  <a:srgbClr val="FFFF00"/>
                </a:solidFill>
              </a:rPr>
              <a:t>tập</a:t>
            </a:r>
            <a:r>
              <a:rPr lang="en-US" sz="3100" b="1" dirty="0">
                <a:solidFill>
                  <a:srgbClr val="FFFF00"/>
                </a:solidFill>
              </a:rPr>
              <a:t> </a:t>
            </a:r>
            <a:r>
              <a:rPr lang="en-US" sz="3100" b="1" dirty="0" err="1">
                <a:solidFill>
                  <a:srgbClr val="FFFF00"/>
                </a:solidFill>
              </a:rPr>
              <a:t>nó</a:t>
            </a:r>
            <a:r>
              <a:rPr lang="en-US" sz="3100" b="1" dirty="0">
                <a:solidFill>
                  <a:srgbClr val="FFFF00"/>
                </a:solidFill>
              </a:rPr>
              <a:t> </a:t>
            </a:r>
            <a:r>
              <a:rPr lang="en-US" sz="3100" b="1" dirty="0" err="1">
                <a:solidFill>
                  <a:srgbClr val="FFFF00"/>
                </a:solidFill>
              </a:rPr>
              <a:t>với</a:t>
            </a:r>
            <a:r>
              <a:rPr lang="en-US" sz="3100" b="1" dirty="0">
                <a:solidFill>
                  <a:srgbClr val="FFFF00"/>
                </a:solidFill>
              </a:rPr>
              <a:t> con </a:t>
            </a:r>
            <a:r>
              <a:rPr lang="en-US" sz="3100" b="1" dirty="0" err="1">
                <a:solidFill>
                  <a:srgbClr val="FFFF00"/>
                </a:solidFill>
              </a:rPr>
              <a:t>em</a:t>
            </a:r>
            <a:r>
              <a:rPr lang="vi-VN" sz="3100" b="1" dirty="0">
                <a:solidFill>
                  <a:srgbClr val="FFFF00"/>
                </a:solidFill>
              </a:rPr>
              <a:t> của </a:t>
            </a:r>
            <a:r>
              <a:rPr lang="en-US" sz="3100" b="1" dirty="0" err="1">
                <a:solidFill>
                  <a:srgbClr val="FFFF00"/>
                </a:solidFill>
              </a:rPr>
              <a:t>mình</a:t>
            </a:r>
            <a:r>
              <a:rPr lang="vi-VN" sz="3100" b="1" dirty="0">
                <a:solidFill>
                  <a:srgbClr val="FFFF00"/>
                </a:solidFill>
              </a:rPr>
              <a:t>.</a:t>
            </a:r>
            <a:endParaRPr lang="en-US" sz="3100" dirty="0">
              <a:solidFill>
                <a:srgbClr val="FFFF00"/>
              </a:solidFill>
            </a:endParaRPr>
          </a:p>
        </p:txBody>
      </p:sp>
      <p:sp>
        <p:nvSpPr>
          <p:cNvPr id="3" name="Content Placeholder 2">
            <a:extLst>
              <a:ext uri="{FF2B5EF4-FFF2-40B4-BE49-F238E27FC236}">
                <a16:creationId xmlns:a16="http://schemas.microsoft.com/office/drawing/2014/main" id="{7A4A5B9B-FDA8-474C-8101-5ABAB2FC84AE}"/>
              </a:ext>
            </a:extLst>
          </p:cNvPr>
          <p:cNvSpPr>
            <a:spLocks noGrp="1"/>
          </p:cNvSpPr>
          <p:nvPr>
            <p:ph idx="1"/>
          </p:nvPr>
        </p:nvSpPr>
        <p:spPr>
          <a:xfrm>
            <a:off x="457200" y="2096712"/>
            <a:ext cx="7685037" cy="4652879"/>
          </a:xfrm>
        </p:spPr>
        <p:txBody>
          <a:bodyPr>
            <a:noAutofit/>
          </a:bodyPr>
          <a:lstStyle/>
          <a:p>
            <a:pPr marL="0" indent="0">
              <a:buNone/>
            </a:pPr>
            <a:r>
              <a:rPr lang="en-US" sz="2800" dirty="0" err="1"/>
              <a:t>Chúng</a:t>
            </a:r>
            <a:r>
              <a:rPr lang="en-US" sz="2800" dirty="0"/>
              <a:t> ta </a:t>
            </a:r>
            <a:r>
              <a:rPr lang="en-US" sz="2800" dirty="0" err="1"/>
              <a:t>thường</a:t>
            </a:r>
            <a:r>
              <a:rPr lang="en-US" sz="2800" dirty="0"/>
              <a:t> </a:t>
            </a:r>
            <a:r>
              <a:rPr lang="en-US" sz="2800" dirty="0" err="1"/>
              <a:t>sợ</a:t>
            </a:r>
            <a:r>
              <a:rPr lang="en-US" sz="2800" dirty="0"/>
              <a:t> </a:t>
            </a:r>
            <a:r>
              <a:rPr lang="en-US" sz="2800" dirty="0" err="1"/>
              <a:t>làm</a:t>
            </a:r>
            <a:r>
              <a:rPr lang="en-US" sz="2800" dirty="0"/>
              <a:t> </a:t>
            </a:r>
            <a:r>
              <a:rPr lang="en-US" sz="2800" dirty="0" err="1"/>
              <a:t>mất</a:t>
            </a:r>
            <a:r>
              <a:rPr lang="en-US" sz="2800" dirty="0"/>
              <a:t> </a:t>
            </a:r>
            <a:r>
              <a:rPr lang="en-US" sz="2800" dirty="0" err="1"/>
              <a:t>lòng</a:t>
            </a:r>
            <a:r>
              <a:rPr lang="en-US" sz="2800" dirty="0"/>
              <a:t> hay </a:t>
            </a:r>
            <a:r>
              <a:rPr lang="en-US" sz="2800" dirty="0" err="1"/>
              <a:t>sợ</a:t>
            </a:r>
            <a:r>
              <a:rPr lang="en-US" sz="2800" dirty="0"/>
              <a:t> </a:t>
            </a:r>
            <a:r>
              <a:rPr lang="en-US" sz="2800" dirty="0" err="1"/>
              <a:t>mất</a:t>
            </a:r>
            <a:r>
              <a:rPr lang="en-US" sz="2800" dirty="0"/>
              <a:t> </a:t>
            </a:r>
            <a:r>
              <a:rPr lang="en-US" sz="2800" dirty="0" err="1"/>
              <a:t>sỉ</a:t>
            </a:r>
            <a:r>
              <a:rPr lang="en-US" sz="2800" dirty="0"/>
              <a:t> </a:t>
            </a:r>
            <a:r>
              <a:rPr lang="en-US" sz="2800" dirty="0" err="1"/>
              <a:t>diện</a:t>
            </a:r>
            <a:r>
              <a:rPr lang="en-US" sz="2800" dirty="0"/>
              <a:t> </a:t>
            </a:r>
            <a:r>
              <a:rPr lang="en-US" sz="2800" dirty="0" err="1"/>
              <a:t>khi</a:t>
            </a:r>
            <a:r>
              <a:rPr lang="en-US" sz="2800" dirty="0"/>
              <a:t> </a:t>
            </a:r>
            <a:r>
              <a:rPr lang="en-US" sz="2800" dirty="0" err="1"/>
              <a:t>nói</a:t>
            </a:r>
            <a:r>
              <a:rPr lang="en-US" sz="2800" dirty="0"/>
              <a:t> “</a:t>
            </a:r>
            <a:r>
              <a:rPr lang="en-US" sz="2800" dirty="0" err="1"/>
              <a:t>không</a:t>
            </a:r>
            <a:r>
              <a:rPr lang="en-US" sz="2800" dirty="0"/>
              <a:t>” </a:t>
            </a:r>
            <a:r>
              <a:rPr lang="en-US" sz="2800" dirty="0" err="1"/>
              <a:t>với</a:t>
            </a:r>
            <a:r>
              <a:rPr lang="en-US" sz="2800" dirty="0"/>
              <a:t> </a:t>
            </a:r>
            <a:r>
              <a:rPr lang="en-US" sz="2800" dirty="0" err="1"/>
              <a:t>người</a:t>
            </a:r>
            <a:r>
              <a:rPr lang="en-US" sz="2800" dirty="0"/>
              <a:t> </a:t>
            </a:r>
            <a:r>
              <a:rPr lang="en-US" sz="2800" dirty="0" err="1"/>
              <a:t>khác</a:t>
            </a:r>
            <a:r>
              <a:rPr lang="en-US" sz="2800" dirty="0"/>
              <a:t>, </a:t>
            </a:r>
            <a:r>
              <a:rPr lang="en-US" sz="2800" dirty="0" err="1"/>
              <a:t>nhưng</a:t>
            </a:r>
            <a:r>
              <a:rPr lang="en-US" sz="2800" dirty="0"/>
              <a:t> </a:t>
            </a:r>
            <a:r>
              <a:rPr lang="en-US" sz="2800" dirty="0" err="1"/>
              <a:t>chúng</a:t>
            </a:r>
            <a:r>
              <a:rPr lang="en-US" sz="2800" dirty="0"/>
              <a:t> ta </a:t>
            </a:r>
            <a:r>
              <a:rPr lang="en-US" sz="2800" dirty="0" err="1"/>
              <a:t>sẽ</a:t>
            </a:r>
            <a:r>
              <a:rPr lang="en-US" sz="2800" dirty="0"/>
              <a:t> </a:t>
            </a:r>
            <a:r>
              <a:rPr lang="en-US" sz="2800" dirty="0" err="1"/>
              <a:t>làm</a:t>
            </a:r>
            <a:r>
              <a:rPr lang="en-US" sz="2800" dirty="0"/>
              <a:t> </a:t>
            </a:r>
            <a:r>
              <a:rPr lang="en-US" sz="2800" dirty="0" err="1"/>
              <a:t>tổn</a:t>
            </a:r>
            <a:r>
              <a:rPr lang="en-US" sz="2800" dirty="0"/>
              <a:t> </a:t>
            </a:r>
            <a:r>
              <a:rPr lang="en-US" sz="2800" dirty="0" err="1"/>
              <a:t>thương</a:t>
            </a:r>
            <a:r>
              <a:rPr lang="en-US" sz="2800" dirty="0"/>
              <a:t> </a:t>
            </a:r>
            <a:r>
              <a:rPr lang="en-US" sz="2800" dirty="0" err="1"/>
              <a:t>mình</a:t>
            </a:r>
            <a:r>
              <a:rPr lang="en-US" sz="2800" dirty="0"/>
              <a:t> </a:t>
            </a:r>
            <a:r>
              <a:rPr lang="en-US" sz="2800" dirty="0" err="1"/>
              <a:t>và</a:t>
            </a:r>
            <a:r>
              <a:rPr lang="en-US" sz="2800" dirty="0"/>
              <a:t> </a:t>
            </a:r>
            <a:r>
              <a:rPr lang="en-US" sz="2800" dirty="0" err="1"/>
              <a:t>nhiều</a:t>
            </a:r>
            <a:r>
              <a:rPr lang="en-US" sz="2800" dirty="0"/>
              <a:t> </a:t>
            </a:r>
            <a:r>
              <a:rPr lang="en-US" sz="2800" dirty="0" err="1"/>
              <a:t>người</a:t>
            </a:r>
            <a:r>
              <a:rPr lang="en-US" sz="2800" dirty="0"/>
              <a:t> </a:t>
            </a:r>
            <a:r>
              <a:rPr lang="en-US" sz="2800" dirty="0" err="1"/>
              <a:t>hơn</a:t>
            </a:r>
            <a:r>
              <a:rPr lang="en-US" sz="2800" dirty="0"/>
              <a:t> </a:t>
            </a:r>
            <a:r>
              <a:rPr lang="en-US" sz="2800" dirty="0" err="1"/>
              <a:t>nữa</a:t>
            </a:r>
            <a:r>
              <a:rPr lang="en-US" sz="2800" dirty="0"/>
              <a:t>, </a:t>
            </a:r>
            <a:r>
              <a:rPr lang="en-US" sz="2800" dirty="0" err="1"/>
              <a:t>khi</a:t>
            </a:r>
            <a:r>
              <a:rPr lang="en-US" sz="2800" dirty="0"/>
              <a:t> </a:t>
            </a:r>
            <a:r>
              <a:rPr lang="en-US" sz="2800" dirty="0" err="1"/>
              <a:t>chúng</a:t>
            </a:r>
            <a:r>
              <a:rPr lang="en-US" sz="2800" dirty="0"/>
              <a:t> ta </a:t>
            </a:r>
            <a:r>
              <a:rPr lang="en-US" sz="2800" dirty="0" err="1"/>
              <a:t>nói</a:t>
            </a:r>
            <a:r>
              <a:rPr lang="en-US" sz="2800" dirty="0"/>
              <a:t> “</a:t>
            </a:r>
            <a:r>
              <a:rPr lang="en-US" sz="2800" dirty="0" err="1"/>
              <a:t>có</a:t>
            </a:r>
            <a:r>
              <a:rPr lang="en-US" sz="2800" dirty="0"/>
              <a:t>”.</a:t>
            </a:r>
          </a:p>
          <a:p>
            <a:pPr marL="0" indent="0">
              <a:buNone/>
            </a:pPr>
            <a:r>
              <a:rPr lang="en-US" sz="2800" dirty="0"/>
              <a:t> </a:t>
            </a:r>
          </a:p>
          <a:p>
            <a:pPr marL="0" indent="0">
              <a:buNone/>
            </a:pPr>
            <a:r>
              <a:rPr lang="en-US" sz="2800" dirty="0" err="1"/>
              <a:t>Mỗi</a:t>
            </a:r>
            <a:r>
              <a:rPr lang="en-US" sz="2800" dirty="0"/>
              <a:t> </a:t>
            </a:r>
            <a:r>
              <a:rPr lang="en-US" sz="2800" dirty="0" err="1"/>
              <a:t>người</a:t>
            </a:r>
            <a:r>
              <a:rPr lang="en-US" sz="2800" dirty="0"/>
              <a:t> </a:t>
            </a:r>
            <a:r>
              <a:rPr lang="en-US" sz="2800" dirty="0" err="1"/>
              <a:t>đều</a:t>
            </a:r>
            <a:r>
              <a:rPr lang="en-US" sz="2800" dirty="0"/>
              <a:t> </a:t>
            </a:r>
            <a:r>
              <a:rPr lang="en-US" sz="2800" dirty="0" err="1"/>
              <a:t>có</a:t>
            </a:r>
            <a:r>
              <a:rPr lang="en-US" sz="2800" dirty="0"/>
              <a:t> </a:t>
            </a:r>
            <a:r>
              <a:rPr lang="en-US" sz="2800" dirty="0" err="1"/>
              <a:t>một</a:t>
            </a:r>
            <a:r>
              <a:rPr lang="en-US" sz="2800" dirty="0"/>
              <a:t> </a:t>
            </a:r>
            <a:r>
              <a:rPr lang="en-US" sz="2800" dirty="0" err="1"/>
              <a:t>ranh</a:t>
            </a:r>
            <a:r>
              <a:rPr lang="en-US" sz="2800" dirty="0"/>
              <a:t> </a:t>
            </a:r>
            <a:r>
              <a:rPr lang="en-US" sz="2800" dirty="0" err="1"/>
              <a:t>giới</a:t>
            </a:r>
            <a:r>
              <a:rPr lang="en-US" sz="2800" dirty="0"/>
              <a:t> </a:t>
            </a:r>
            <a:r>
              <a:rPr lang="en-US" sz="2800" dirty="0" err="1"/>
              <a:t>mà</a:t>
            </a:r>
            <a:r>
              <a:rPr lang="en-US" sz="2800" dirty="0"/>
              <a:t> </a:t>
            </a:r>
            <a:r>
              <a:rPr lang="en-US" sz="2800" dirty="0" err="1"/>
              <a:t>mình</a:t>
            </a:r>
            <a:r>
              <a:rPr lang="en-US" sz="2800" dirty="0"/>
              <a:t> </a:t>
            </a:r>
            <a:r>
              <a:rPr lang="en-US" sz="2800" dirty="0" err="1"/>
              <a:t>không</a:t>
            </a:r>
            <a:r>
              <a:rPr lang="en-US" sz="2800" dirty="0"/>
              <a:t> </a:t>
            </a:r>
            <a:r>
              <a:rPr lang="en-US" sz="2800" dirty="0" err="1"/>
              <a:t>nên</a:t>
            </a:r>
            <a:r>
              <a:rPr lang="en-US" sz="2800" dirty="0"/>
              <a:t> </a:t>
            </a:r>
            <a:r>
              <a:rPr lang="en-US" sz="2800" dirty="0" err="1"/>
              <a:t>vượt</a:t>
            </a:r>
            <a:r>
              <a:rPr lang="en-US" sz="2800" dirty="0"/>
              <a:t> qua. </a:t>
            </a:r>
            <a:r>
              <a:rPr lang="en-US" sz="2800" dirty="0" err="1"/>
              <a:t>Bạn</a:t>
            </a:r>
            <a:r>
              <a:rPr lang="en-US" sz="2800" dirty="0"/>
              <a:t> </a:t>
            </a:r>
            <a:r>
              <a:rPr lang="en-US" sz="2800" dirty="0" err="1"/>
              <a:t>sẽ</a:t>
            </a:r>
            <a:r>
              <a:rPr lang="en-US" sz="2800" dirty="0"/>
              <a:t> </a:t>
            </a:r>
            <a:r>
              <a:rPr lang="en-US" sz="2800" dirty="0" err="1"/>
              <a:t>xây</a:t>
            </a:r>
            <a:r>
              <a:rPr lang="en-US" sz="2800" dirty="0"/>
              <a:t> </a:t>
            </a:r>
            <a:r>
              <a:rPr lang="en-US" sz="2800" dirty="0" err="1"/>
              <a:t>dựng</a:t>
            </a:r>
            <a:r>
              <a:rPr lang="en-US" sz="2800" dirty="0"/>
              <a:t> </a:t>
            </a:r>
            <a:r>
              <a:rPr lang="en-US" sz="2800" dirty="0" err="1"/>
              <a:t>được</a:t>
            </a:r>
            <a:r>
              <a:rPr lang="en-US" sz="2800" dirty="0"/>
              <a:t> </a:t>
            </a:r>
            <a:r>
              <a:rPr lang="en-US" sz="2800" dirty="0" err="1"/>
              <a:t>bản</a:t>
            </a:r>
            <a:r>
              <a:rPr lang="en-US" sz="2800" dirty="0"/>
              <a:t> </a:t>
            </a:r>
            <a:r>
              <a:rPr lang="en-US" sz="2800" dirty="0" err="1"/>
              <a:t>tính</a:t>
            </a:r>
            <a:r>
              <a:rPr lang="en-US" sz="2800" dirty="0"/>
              <a:t> </a:t>
            </a:r>
            <a:r>
              <a:rPr lang="en-US" sz="2800" dirty="0" err="1"/>
              <a:t>tự</a:t>
            </a:r>
            <a:r>
              <a:rPr lang="en-US" sz="2800" dirty="0"/>
              <a:t> tin </a:t>
            </a:r>
            <a:r>
              <a:rPr lang="en-US" sz="2800" dirty="0" err="1"/>
              <a:t>khi</a:t>
            </a:r>
            <a:r>
              <a:rPr lang="en-US" sz="2800" dirty="0"/>
              <a:t> </a:t>
            </a:r>
            <a:r>
              <a:rPr lang="en-US" sz="2800" dirty="0" err="1"/>
              <a:t>không</a:t>
            </a:r>
            <a:r>
              <a:rPr lang="en-US" sz="2800" dirty="0"/>
              <a:t> </a:t>
            </a:r>
            <a:r>
              <a:rPr lang="en-US" sz="2800" dirty="0" err="1"/>
              <a:t>chìu</a:t>
            </a:r>
            <a:r>
              <a:rPr lang="en-US" sz="2800" dirty="0"/>
              <a:t> </a:t>
            </a:r>
            <a:r>
              <a:rPr lang="en-US" sz="2800" dirty="0" err="1"/>
              <a:t>theo</a:t>
            </a:r>
            <a:r>
              <a:rPr lang="en-US" sz="2800" dirty="0"/>
              <a:t> </a:t>
            </a:r>
            <a:r>
              <a:rPr lang="en-US" sz="2800" dirty="0" err="1"/>
              <a:t>yêu</a:t>
            </a:r>
            <a:r>
              <a:rPr lang="en-US" sz="2800" dirty="0"/>
              <a:t> </a:t>
            </a:r>
            <a:r>
              <a:rPr lang="en-US" sz="2800" dirty="0" err="1"/>
              <a:t>cầu</a:t>
            </a:r>
            <a:r>
              <a:rPr lang="en-US" sz="2800" dirty="0"/>
              <a:t> </a:t>
            </a:r>
            <a:r>
              <a:rPr lang="en-US" sz="2800" dirty="0" err="1"/>
              <a:t>của</a:t>
            </a:r>
            <a:r>
              <a:rPr lang="en-US" sz="2800" dirty="0"/>
              <a:t> </a:t>
            </a:r>
            <a:r>
              <a:rPr lang="en-US" sz="2800" dirty="0" err="1"/>
              <a:t>người</a:t>
            </a:r>
            <a:r>
              <a:rPr lang="en-US" sz="2800" dirty="0"/>
              <a:t> </a:t>
            </a:r>
            <a:r>
              <a:rPr lang="en-US" sz="2800" dirty="0" err="1"/>
              <a:t>khác</a:t>
            </a:r>
            <a:r>
              <a:rPr lang="en-US" sz="2800" dirty="0"/>
              <a:t>. </a:t>
            </a:r>
            <a:r>
              <a:rPr lang="en-US" sz="2800" dirty="0" err="1"/>
              <a:t>Nói</a:t>
            </a:r>
            <a:r>
              <a:rPr lang="en-US" sz="2800" dirty="0"/>
              <a:t> “</a:t>
            </a:r>
            <a:r>
              <a:rPr lang="en-US" sz="2800" dirty="0" err="1"/>
              <a:t>Không</a:t>
            </a:r>
            <a:r>
              <a:rPr lang="en-US" sz="2800" dirty="0"/>
              <a:t>” </a:t>
            </a:r>
            <a:r>
              <a:rPr lang="en-US" sz="2800" dirty="0" err="1"/>
              <a:t>là</a:t>
            </a:r>
            <a:r>
              <a:rPr lang="en-US" sz="2800" dirty="0"/>
              <a:t> </a:t>
            </a:r>
            <a:r>
              <a:rPr lang="en-US" sz="2800" dirty="0" err="1"/>
              <a:t>một</a:t>
            </a:r>
            <a:r>
              <a:rPr lang="en-US" sz="2800" dirty="0"/>
              <a:t> </a:t>
            </a:r>
            <a:r>
              <a:rPr lang="en-US" sz="2800" dirty="0" err="1"/>
              <a:t>kỷ</a:t>
            </a:r>
            <a:r>
              <a:rPr lang="en-US" sz="2800" dirty="0"/>
              <a:t> </a:t>
            </a:r>
            <a:r>
              <a:rPr lang="en-US" sz="2800" dirty="0" err="1"/>
              <a:t>năng</a:t>
            </a:r>
            <a:r>
              <a:rPr lang="en-US" sz="2800" dirty="0"/>
              <a:t> </a:t>
            </a:r>
            <a:r>
              <a:rPr lang="en-US" sz="2800" dirty="0" err="1"/>
              <a:t>phải</a:t>
            </a:r>
            <a:r>
              <a:rPr lang="en-US" sz="2800" dirty="0"/>
              <a:t> </a:t>
            </a:r>
            <a:r>
              <a:rPr lang="en-US" sz="2800" dirty="0" err="1"/>
              <a:t>tập</a:t>
            </a:r>
            <a:r>
              <a:rPr lang="en-US" sz="2800" dirty="0"/>
              <a:t>. </a:t>
            </a:r>
          </a:p>
        </p:txBody>
      </p:sp>
    </p:spTree>
    <p:extLst>
      <p:ext uri="{BB962C8B-B14F-4D97-AF65-F5344CB8AC3E}">
        <p14:creationId xmlns:p14="http://schemas.microsoft.com/office/powerpoint/2010/main" val="214123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AE79-C6B3-B447-BDAA-BA588A015A2B}"/>
              </a:ext>
            </a:extLst>
          </p:cNvPr>
          <p:cNvSpPr>
            <a:spLocks noGrp="1"/>
          </p:cNvSpPr>
          <p:nvPr>
            <p:ph type="title"/>
          </p:nvPr>
        </p:nvSpPr>
        <p:spPr>
          <a:xfrm>
            <a:off x="457200" y="272124"/>
            <a:ext cx="7685037" cy="1325563"/>
          </a:xfrm>
        </p:spPr>
        <p:txBody>
          <a:bodyPr/>
          <a:lstStyle/>
          <a:p>
            <a:r>
              <a:rPr lang="en-US" dirty="0" err="1"/>
              <a:t>Tính</a:t>
            </a:r>
            <a:r>
              <a:rPr lang="en-US" dirty="0"/>
              <a:t> </a:t>
            </a:r>
            <a:r>
              <a:rPr lang="en-US" dirty="0" err="1"/>
              <a:t>Tự</a:t>
            </a:r>
            <a:r>
              <a:rPr lang="en-US" dirty="0"/>
              <a:t> Tin </a:t>
            </a:r>
            <a:r>
              <a:rPr lang="en-US" dirty="0" err="1"/>
              <a:t>cần</a:t>
            </a:r>
            <a:r>
              <a:rPr lang="en-US" dirty="0"/>
              <a:t> </a:t>
            </a:r>
            <a:r>
              <a:rPr lang="en-US" dirty="0" err="1"/>
              <a:t>cho</a:t>
            </a:r>
            <a:r>
              <a:rPr lang="en-US" dirty="0"/>
              <a:t> </a:t>
            </a:r>
            <a:r>
              <a:rPr lang="en-US" dirty="0" err="1"/>
              <a:t>hành</a:t>
            </a:r>
            <a:r>
              <a:rPr lang="en-US" dirty="0"/>
              <a:t> </a:t>
            </a:r>
            <a:r>
              <a:rPr lang="en-US" dirty="0" err="1"/>
              <a:t>động</a:t>
            </a:r>
            <a:endParaRPr lang="en-US" dirty="0"/>
          </a:p>
        </p:txBody>
      </p:sp>
      <p:sp>
        <p:nvSpPr>
          <p:cNvPr id="3" name="Content Placeholder 2">
            <a:extLst>
              <a:ext uri="{FF2B5EF4-FFF2-40B4-BE49-F238E27FC236}">
                <a16:creationId xmlns:a16="http://schemas.microsoft.com/office/drawing/2014/main" id="{7BECF258-AA7C-4743-A8EF-A8378CE11AAA}"/>
              </a:ext>
            </a:extLst>
          </p:cNvPr>
          <p:cNvSpPr>
            <a:spLocks noGrp="1"/>
          </p:cNvSpPr>
          <p:nvPr>
            <p:ph idx="1"/>
          </p:nvPr>
        </p:nvSpPr>
        <p:spPr/>
        <p:txBody>
          <a:bodyPr>
            <a:normAutofit/>
          </a:bodyPr>
          <a:lstStyle/>
          <a:p>
            <a:pPr marL="0" indent="0">
              <a:buNone/>
            </a:pPr>
            <a:r>
              <a:rPr lang="vi-VN" sz="2800" b="1" dirty="0">
                <a:solidFill>
                  <a:srgbClr val="FFFF00"/>
                </a:solidFill>
              </a:rPr>
              <a:t>Chỉ có 2 nhóm người, một nhóm nói</a:t>
            </a:r>
            <a:r>
              <a:rPr lang="en-US" sz="2800" b="1" dirty="0">
                <a:solidFill>
                  <a:srgbClr val="FFFF00"/>
                </a:solidFill>
              </a:rPr>
              <a:t> “</a:t>
            </a:r>
            <a:r>
              <a:rPr lang="vi-VN" sz="2800" b="1" dirty="0">
                <a:solidFill>
                  <a:srgbClr val="FFFF00"/>
                </a:solidFill>
              </a:rPr>
              <a:t>tôi có thể</a:t>
            </a:r>
            <a:r>
              <a:rPr lang="en-US" sz="2800" b="1" dirty="0">
                <a:solidFill>
                  <a:srgbClr val="FFFF00"/>
                </a:solidFill>
              </a:rPr>
              <a:t> </a:t>
            </a:r>
            <a:r>
              <a:rPr lang="en-US" sz="2800" b="1" dirty="0" err="1">
                <a:solidFill>
                  <a:srgbClr val="FFFF00"/>
                </a:solidFill>
              </a:rPr>
              <a:t>làm</a:t>
            </a:r>
            <a:r>
              <a:rPr lang="vi-VN" sz="2800" b="1" dirty="0">
                <a:solidFill>
                  <a:srgbClr val="FFFF00"/>
                </a:solidFill>
              </a:rPr>
              <a:t>” và một nhóm nói “tôi không thể</a:t>
            </a:r>
            <a:r>
              <a:rPr lang="en-US" sz="2800" b="1" dirty="0">
                <a:solidFill>
                  <a:srgbClr val="FFFF00"/>
                </a:solidFill>
              </a:rPr>
              <a:t> </a:t>
            </a:r>
            <a:r>
              <a:rPr lang="en-US" sz="2800" b="1" dirty="0" err="1">
                <a:solidFill>
                  <a:srgbClr val="FFFF00"/>
                </a:solidFill>
              </a:rPr>
              <a:t>làm</a:t>
            </a:r>
            <a:r>
              <a:rPr lang="vi-VN" sz="2800" b="1" dirty="0">
                <a:solidFill>
                  <a:srgbClr val="FFFF00"/>
                </a:solidFill>
              </a:rPr>
              <a:t>” và cả hai đều đúng. </a:t>
            </a:r>
          </a:p>
          <a:p>
            <a:endParaRPr lang="vi-VN" b="1" dirty="0"/>
          </a:p>
          <a:p>
            <a:pPr marL="0" indent="0">
              <a:buNone/>
            </a:pPr>
            <a:r>
              <a:rPr lang="vi-VN" sz="2800" dirty="0"/>
              <a:t>Chúng ta không trách người tự nhận mình “không thể làm” vì đó là quyết định của họ, nhưng họ sẽ không thay đổi được gì khi họ không làm gì cã. </a:t>
            </a:r>
            <a:endParaRPr lang="en-US" sz="2800" dirty="0"/>
          </a:p>
          <a:p>
            <a:pPr marL="0" indent="0">
              <a:buNone/>
            </a:pPr>
            <a:r>
              <a:rPr lang="vi-VN" sz="2800" dirty="0"/>
              <a:t>Chúa quở trách kẻ không làm là biếng nhác, gian ác. Câu chuyện “Năm Ta Lâng” (Ma-Thi-ơ 25:14-30). </a:t>
            </a:r>
            <a:endParaRPr lang="en-US" sz="2800" dirty="0"/>
          </a:p>
          <a:p>
            <a:endParaRPr lang="en-US" dirty="0"/>
          </a:p>
          <a:p>
            <a:endParaRPr lang="en-US" dirty="0"/>
          </a:p>
        </p:txBody>
      </p:sp>
    </p:spTree>
    <p:extLst>
      <p:ext uri="{BB962C8B-B14F-4D97-AF65-F5344CB8AC3E}">
        <p14:creationId xmlns:p14="http://schemas.microsoft.com/office/powerpoint/2010/main" val="15014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9613-B876-3341-868B-FA8BA046F8EB}"/>
              </a:ext>
            </a:extLst>
          </p:cNvPr>
          <p:cNvSpPr>
            <a:spLocks noGrp="1"/>
          </p:cNvSpPr>
          <p:nvPr>
            <p:ph type="title"/>
          </p:nvPr>
        </p:nvSpPr>
        <p:spPr>
          <a:xfrm>
            <a:off x="457200" y="668050"/>
            <a:ext cx="7673389" cy="2506950"/>
          </a:xfrm>
        </p:spPr>
        <p:txBody>
          <a:bodyPr>
            <a:normAutofit/>
          </a:bodyPr>
          <a:lstStyle/>
          <a:p>
            <a:pPr lvl="0"/>
            <a:r>
              <a:rPr lang="en-US" dirty="0" err="1"/>
              <a:t>Truyền</a:t>
            </a:r>
            <a:r>
              <a:rPr lang="en-US" dirty="0"/>
              <a:t> </a:t>
            </a:r>
            <a:r>
              <a:rPr lang="en-US" dirty="0" err="1"/>
              <a:t>đạt</a:t>
            </a:r>
            <a:r>
              <a:rPr lang="en-US" dirty="0"/>
              <a:t> </a:t>
            </a:r>
            <a:r>
              <a:rPr lang="en-US" dirty="0" err="1"/>
              <a:t>niềm</a:t>
            </a:r>
            <a:r>
              <a:rPr lang="en-US" dirty="0"/>
              <a:t> </a:t>
            </a:r>
            <a:r>
              <a:rPr lang="en-US" dirty="0" err="1"/>
              <a:t>cảm</a:t>
            </a:r>
            <a:r>
              <a:rPr lang="en-US" dirty="0"/>
              <a:t> </a:t>
            </a:r>
            <a:r>
              <a:rPr lang="en-US" dirty="0" err="1"/>
              <a:t>hứng</a:t>
            </a:r>
            <a:r>
              <a:rPr lang="en-US" dirty="0"/>
              <a:t> </a:t>
            </a:r>
            <a:r>
              <a:rPr lang="en-US" dirty="0" err="1"/>
              <a:t>cần</a:t>
            </a:r>
            <a:r>
              <a:rPr lang="en-US" dirty="0"/>
              <a:t> </a:t>
            </a:r>
            <a:r>
              <a:rPr lang="en-US" dirty="0" err="1"/>
              <a:t>thiết</a:t>
            </a:r>
            <a:r>
              <a:rPr lang="en-US" dirty="0"/>
              <a:t> </a:t>
            </a:r>
            <a:r>
              <a:rPr lang="en-US" dirty="0" err="1"/>
              <a:t>cho</a:t>
            </a:r>
            <a:r>
              <a:rPr lang="en-US" dirty="0"/>
              <a:t> </a:t>
            </a:r>
            <a:r>
              <a:rPr lang="en-US" dirty="0" err="1"/>
              <a:t>giới</a:t>
            </a:r>
            <a:r>
              <a:rPr lang="en-US" dirty="0"/>
              <a:t> </a:t>
            </a:r>
            <a:r>
              <a:rPr lang="en-US" dirty="0" err="1"/>
              <a:t>trẻ</a:t>
            </a:r>
            <a:endParaRPr lang="en-US" dirty="0"/>
          </a:p>
        </p:txBody>
      </p:sp>
      <p:sp>
        <p:nvSpPr>
          <p:cNvPr id="3" name="Text Placeholder 2">
            <a:extLst>
              <a:ext uri="{FF2B5EF4-FFF2-40B4-BE49-F238E27FC236}">
                <a16:creationId xmlns:a16="http://schemas.microsoft.com/office/drawing/2014/main" id="{B4D9E677-8A1A-7F41-8761-4D8A37281A7D}"/>
              </a:ext>
            </a:extLst>
          </p:cNvPr>
          <p:cNvSpPr>
            <a:spLocks noGrp="1"/>
          </p:cNvSpPr>
          <p:nvPr>
            <p:ph type="body" idx="1"/>
          </p:nvPr>
        </p:nvSpPr>
        <p:spPr>
          <a:xfrm>
            <a:off x="546100" y="4183063"/>
            <a:ext cx="7673389" cy="1500187"/>
          </a:xfrm>
        </p:spPr>
        <p:txBody>
          <a:bodyPr/>
          <a:lstStyle/>
          <a:p>
            <a:pPr lvl="0"/>
            <a:r>
              <a:rPr lang="vi-VN" b="1" dirty="0">
                <a:solidFill>
                  <a:srgbClr val="FFFF00"/>
                </a:solidFill>
              </a:rPr>
              <a:t>Hãy dành một ít thời gian trong</a:t>
            </a:r>
            <a:r>
              <a:rPr lang="en-US" b="1" dirty="0">
                <a:solidFill>
                  <a:srgbClr val="FFFF00"/>
                </a:solidFill>
              </a:rPr>
              <a:t> </a:t>
            </a:r>
            <a:r>
              <a:rPr lang="en-US" b="1" dirty="0" err="1">
                <a:solidFill>
                  <a:srgbClr val="FFFF00"/>
                </a:solidFill>
              </a:rPr>
              <a:t>ngày</a:t>
            </a:r>
            <a:r>
              <a:rPr lang="en-US" b="1" dirty="0">
                <a:solidFill>
                  <a:srgbClr val="FFFF00"/>
                </a:solidFill>
              </a:rPr>
              <a:t> </a:t>
            </a:r>
            <a:r>
              <a:rPr lang="en-US" b="1" dirty="0" err="1">
                <a:solidFill>
                  <a:srgbClr val="FFFF00"/>
                </a:solidFill>
              </a:rPr>
              <a:t>nào</a:t>
            </a:r>
            <a:r>
              <a:rPr lang="en-US" b="1" dirty="0">
                <a:solidFill>
                  <a:srgbClr val="FFFF00"/>
                </a:solidFill>
              </a:rPr>
              <a:t> </a:t>
            </a:r>
            <a:r>
              <a:rPr lang="en-US" b="1" dirty="0" err="1">
                <a:solidFill>
                  <a:srgbClr val="FFFF00"/>
                </a:solidFill>
              </a:rPr>
              <a:t>đó</a:t>
            </a:r>
            <a:r>
              <a:rPr lang="en-US" b="1" dirty="0">
                <a:solidFill>
                  <a:srgbClr val="FFFF00"/>
                </a:solidFill>
              </a:rPr>
              <a:t> </a:t>
            </a:r>
            <a:r>
              <a:rPr lang="en-US" b="1" dirty="0" err="1">
                <a:solidFill>
                  <a:srgbClr val="FFFF00"/>
                </a:solidFill>
              </a:rPr>
              <a:t>cho</a:t>
            </a:r>
            <a:r>
              <a:rPr lang="en-US" b="1" dirty="0">
                <a:solidFill>
                  <a:srgbClr val="FFFF00"/>
                </a:solidFill>
              </a:rPr>
              <a:t> </a:t>
            </a:r>
            <a:r>
              <a:rPr lang="en-US" b="1" dirty="0" err="1">
                <a:solidFill>
                  <a:srgbClr val="FFFF00"/>
                </a:solidFill>
              </a:rPr>
              <a:t>các</a:t>
            </a:r>
            <a:r>
              <a:rPr lang="en-US" b="1" dirty="0">
                <a:solidFill>
                  <a:srgbClr val="FFFF00"/>
                </a:solidFill>
              </a:rPr>
              <a:t> </a:t>
            </a:r>
            <a:r>
              <a:rPr lang="en-US" b="1" dirty="0" err="1">
                <a:solidFill>
                  <a:srgbClr val="FFFF00"/>
                </a:solidFill>
              </a:rPr>
              <a:t>thiếu</a:t>
            </a:r>
            <a:r>
              <a:rPr lang="en-US" b="1" dirty="0">
                <a:solidFill>
                  <a:srgbClr val="FFFF00"/>
                </a:solidFill>
              </a:rPr>
              <a:t> </a:t>
            </a:r>
            <a:r>
              <a:rPr lang="en-US" b="1" dirty="0" err="1">
                <a:solidFill>
                  <a:srgbClr val="FFFF00"/>
                </a:solidFill>
              </a:rPr>
              <a:t>niên</a:t>
            </a:r>
            <a:r>
              <a:rPr lang="en-US" b="1" dirty="0">
                <a:solidFill>
                  <a:srgbClr val="FFFF00"/>
                </a:solidFill>
              </a:rPr>
              <a:t> </a:t>
            </a:r>
            <a:r>
              <a:rPr lang="en-US" b="1" dirty="0" err="1">
                <a:solidFill>
                  <a:srgbClr val="FFFF00"/>
                </a:solidFill>
              </a:rPr>
              <a:t>và</a:t>
            </a:r>
            <a:r>
              <a:rPr lang="en-US" b="1" dirty="0">
                <a:solidFill>
                  <a:srgbClr val="FFFF00"/>
                </a:solidFill>
              </a:rPr>
              <a:t> </a:t>
            </a:r>
            <a:r>
              <a:rPr lang="en-US" b="1" dirty="0" err="1">
                <a:solidFill>
                  <a:srgbClr val="FFFF00"/>
                </a:solidFill>
              </a:rPr>
              <a:t>thiếu</a:t>
            </a:r>
            <a:r>
              <a:rPr lang="en-US" b="1" dirty="0">
                <a:solidFill>
                  <a:srgbClr val="FFFF00"/>
                </a:solidFill>
              </a:rPr>
              <a:t> </a:t>
            </a:r>
            <a:r>
              <a:rPr lang="en-US" b="1" dirty="0" err="1">
                <a:solidFill>
                  <a:srgbClr val="FFFF00"/>
                </a:solidFill>
              </a:rPr>
              <a:t>nhi</a:t>
            </a:r>
            <a:r>
              <a:rPr lang="en-US" b="1" dirty="0">
                <a:solidFill>
                  <a:srgbClr val="FFFF00"/>
                </a:solidFill>
              </a:rPr>
              <a:t> </a:t>
            </a:r>
            <a:r>
              <a:rPr lang="en-US" b="1" dirty="0" err="1">
                <a:solidFill>
                  <a:srgbClr val="FFFF00"/>
                </a:solidFill>
              </a:rPr>
              <a:t>trong</a:t>
            </a:r>
            <a:r>
              <a:rPr lang="en-US" b="1" dirty="0">
                <a:solidFill>
                  <a:srgbClr val="FFFF00"/>
                </a:solidFill>
              </a:rPr>
              <a:t> </a:t>
            </a:r>
            <a:r>
              <a:rPr lang="en-US" b="1" dirty="0" err="1">
                <a:solidFill>
                  <a:srgbClr val="FFFF00"/>
                </a:solidFill>
              </a:rPr>
              <a:t>Hội</a:t>
            </a:r>
            <a:r>
              <a:rPr lang="en-US" b="1" dirty="0">
                <a:solidFill>
                  <a:srgbClr val="FFFF00"/>
                </a:solidFill>
              </a:rPr>
              <a:t> </a:t>
            </a:r>
            <a:r>
              <a:rPr lang="en-US" b="1" dirty="0" err="1">
                <a:solidFill>
                  <a:srgbClr val="FFFF00"/>
                </a:solidFill>
              </a:rPr>
              <a:t>Thánh</a:t>
            </a:r>
            <a:r>
              <a:rPr lang="vi-VN" b="1" dirty="0">
                <a:solidFill>
                  <a:srgbClr val="FFFF00"/>
                </a:solidFill>
              </a:rPr>
              <a:t>, thuyết phục </a:t>
            </a:r>
            <a:r>
              <a:rPr lang="en-US" b="1" dirty="0" err="1">
                <a:solidFill>
                  <a:srgbClr val="FFFF00"/>
                </a:solidFill>
              </a:rPr>
              <a:t>các</a:t>
            </a:r>
            <a:r>
              <a:rPr lang="en-US" b="1" dirty="0">
                <a:solidFill>
                  <a:srgbClr val="FFFF00"/>
                </a:solidFill>
              </a:rPr>
              <a:t> </a:t>
            </a:r>
            <a:r>
              <a:rPr lang="en-US" b="1" dirty="0" err="1">
                <a:solidFill>
                  <a:srgbClr val="FFFF00"/>
                </a:solidFill>
              </a:rPr>
              <a:t>em</a:t>
            </a:r>
            <a:r>
              <a:rPr lang="vi-VN" b="1" dirty="0">
                <a:solidFill>
                  <a:srgbClr val="FFFF00"/>
                </a:solidFill>
              </a:rPr>
              <a:t> rằng Chúa có một tương lai </a:t>
            </a:r>
            <a:r>
              <a:rPr lang="en-US" b="1" dirty="0" err="1">
                <a:solidFill>
                  <a:srgbClr val="FFFF00"/>
                </a:solidFill>
              </a:rPr>
              <a:t>tươi</a:t>
            </a:r>
            <a:r>
              <a:rPr lang="en-US" b="1" dirty="0">
                <a:solidFill>
                  <a:srgbClr val="FFFF00"/>
                </a:solidFill>
              </a:rPr>
              <a:t> </a:t>
            </a:r>
            <a:r>
              <a:rPr lang="en-US" b="1" dirty="0" err="1">
                <a:solidFill>
                  <a:srgbClr val="FFFF00"/>
                </a:solidFill>
              </a:rPr>
              <a:t>đẹp</a:t>
            </a:r>
            <a:r>
              <a:rPr lang="en-US" b="1" dirty="0">
                <a:solidFill>
                  <a:srgbClr val="FFFF00"/>
                </a:solidFill>
              </a:rPr>
              <a:t> </a:t>
            </a:r>
            <a:r>
              <a:rPr lang="vi-VN" b="1" dirty="0">
                <a:solidFill>
                  <a:srgbClr val="FFFF00"/>
                </a:solidFill>
              </a:rPr>
              <a:t>cho </a:t>
            </a:r>
            <a:r>
              <a:rPr lang="en-US" b="1" dirty="0" err="1">
                <a:solidFill>
                  <a:srgbClr val="FFFF00"/>
                </a:solidFill>
              </a:rPr>
              <a:t>chúng</a:t>
            </a:r>
            <a:r>
              <a:rPr lang="en-US" b="1" dirty="0">
                <a:solidFill>
                  <a:srgbClr val="FFFF00"/>
                </a:solidFill>
              </a:rPr>
              <a:t> </a:t>
            </a:r>
            <a:r>
              <a:rPr lang="en-US" b="1" dirty="0" err="1">
                <a:solidFill>
                  <a:srgbClr val="FFFF00"/>
                </a:solidFill>
              </a:rPr>
              <a:t>nó</a:t>
            </a:r>
            <a:r>
              <a:rPr lang="en-US" b="1" dirty="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401926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CF258-AA7C-4743-A8EF-A8378CE11AAA}"/>
              </a:ext>
            </a:extLst>
          </p:cNvPr>
          <p:cNvSpPr>
            <a:spLocks noGrp="1"/>
          </p:cNvSpPr>
          <p:nvPr>
            <p:ph idx="1"/>
          </p:nvPr>
        </p:nvSpPr>
        <p:spPr>
          <a:xfrm>
            <a:off x="428921" y="786387"/>
            <a:ext cx="7572080" cy="5024866"/>
          </a:xfrm>
        </p:spPr>
        <p:txBody>
          <a:bodyPr>
            <a:normAutofit/>
          </a:bodyPr>
          <a:lstStyle/>
          <a:p>
            <a:pPr marL="0" indent="0">
              <a:buNone/>
            </a:pPr>
            <a:endParaRPr lang="vi-VN" dirty="0"/>
          </a:p>
          <a:p>
            <a:pPr marL="0" indent="0">
              <a:buNone/>
            </a:pPr>
            <a:r>
              <a:rPr lang="vi-VN" sz="2800" dirty="0"/>
              <a:t>Hãy để các thiếu niên khởi sự hầu việc còn hơn là chờ đợi không làm gì cả. Kết quả tốt đến sau quá trình học hỏi, điều chỉnh sự sai trật. </a:t>
            </a:r>
          </a:p>
          <a:p>
            <a:pPr marL="0" indent="0">
              <a:buNone/>
            </a:pPr>
            <a:endParaRPr lang="vi-VN" sz="2800" dirty="0"/>
          </a:p>
          <a:p>
            <a:pPr marL="0" indent="0">
              <a:buNone/>
            </a:pPr>
            <a:r>
              <a:rPr lang="vi-VN" sz="2800" dirty="0"/>
              <a:t>Một danh nhân nói rằng “Tôi cho phép nhân viên mình thất bại, nhưng tôi không cho phép một nhân viên cứ thất bại mà không chịu thay đổi”. </a:t>
            </a:r>
          </a:p>
          <a:p>
            <a:endParaRPr lang="en-US" dirty="0"/>
          </a:p>
          <a:p>
            <a:endParaRPr lang="en-US" dirty="0"/>
          </a:p>
        </p:txBody>
      </p:sp>
    </p:spTree>
    <p:extLst>
      <p:ext uri="{BB962C8B-B14F-4D97-AF65-F5344CB8AC3E}">
        <p14:creationId xmlns:p14="http://schemas.microsoft.com/office/powerpoint/2010/main" val="153237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9613-B876-3341-868B-FA8BA046F8EB}"/>
              </a:ext>
            </a:extLst>
          </p:cNvPr>
          <p:cNvSpPr>
            <a:spLocks noGrp="1"/>
          </p:cNvSpPr>
          <p:nvPr>
            <p:ph type="title"/>
          </p:nvPr>
        </p:nvSpPr>
        <p:spPr>
          <a:xfrm>
            <a:off x="457200" y="668050"/>
            <a:ext cx="7673389" cy="1009921"/>
          </a:xfrm>
        </p:spPr>
        <p:txBody>
          <a:bodyPr/>
          <a:lstStyle/>
          <a:p>
            <a:r>
              <a:rPr lang="en-US" dirty="0"/>
              <a:t>So </a:t>
            </a:r>
            <a:r>
              <a:rPr lang="en-US" dirty="0" err="1"/>
              <a:t>sánh</a:t>
            </a:r>
            <a:r>
              <a:rPr lang="en-US" dirty="0"/>
              <a:t> </a:t>
            </a:r>
            <a:r>
              <a:rPr lang="en-US" dirty="0" err="1"/>
              <a:t>với</a:t>
            </a:r>
            <a:r>
              <a:rPr lang="en-US" dirty="0"/>
              <a:t> </a:t>
            </a:r>
            <a:r>
              <a:rPr lang="en-US" dirty="0" err="1"/>
              <a:t>người</a:t>
            </a:r>
            <a:r>
              <a:rPr lang="en-US" dirty="0"/>
              <a:t> </a:t>
            </a:r>
            <a:r>
              <a:rPr lang="en-US" dirty="0" err="1"/>
              <a:t>khác</a:t>
            </a:r>
            <a:endParaRPr lang="en-US" dirty="0"/>
          </a:p>
        </p:txBody>
      </p:sp>
      <p:sp>
        <p:nvSpPr>
          <p:cNvPr id="3" name="Text Placeholder 2">
            <a:extLst>
              <a:ext uri="{FF2B5EF4-FFF2-40B4-BE49-F238E27FC236}">
                <a16:creationId xmlns:a16="http://schemas.microsoft.com/office/drawing/2014/main" id="{B4D9E677-8A1A-7F41-8761-4D8A37281A7D}"/>
              </a:ext>
            </a:extLst>
          </p:cNvPr>
          <p:cNvSpPr>
            <a:spLocks noGrp="1"/>
          </p:cNvSpPr>
          <p:nvPr>
            <p:ph type="body" idx="1"/>
          </p:nvPr>
        </p:nvSpPr>
        <p:spPr>
          <a:xfrm>
            <a:off x="240385" y="2678906"/>
            <a:ext cx="7140804" cy="2600104"/>
          </a:xfrm>
        </p:spPr>
        <p:txBody>
          <a:bodyPr>
            <a:normAutofit/>
          </a:bodyPr>
          <a:lstStyle/>
          <a:p>
            <a:r>
              <a:rPr lang="vi-VN" sz="2800" dirty="0"/>
              <a:t>Chúng ta thường mất tự tin khi đứng trước người khác hơn mình.</a:t>
            </a:r>
            <a:r>
              <a:rPr lang="en-US" sz="2800" dirty="0"/>
              <a:t> </a:t>
            </a:r>
            <a:r>
              <a:rPr lang="en-US" sz="2800" dirty="0" err="1"/>
              <a:t>Ngược</a:t>
            </a:r>
            <a:r>
              <a:rPr lang="en-US" sz="2800" dirty="0"/>
              <a:t> </a:t>
            </a:r>
            <a:r>
              <a:rPr lang="en-US" sz="2800" dirty="0" err="1"/>
              <a:t>lại</a:t>
            </a:r>
            <a:r>
              <a:rPr lang="en-US" sz="2800" dirty="0"/>
              <a:t>, </a:t>
            </a:r>
            <a:r>
              <a:rPr lang="en-US" sz="2800" dirty="0" err="1"/>
              <a:t>chúng</a:t>
            </a:r>
            <a:r>
              <a:rPr lang="en-US" sz="2800" dirty="0"/>
              <a:t> ta </a:t>
            </a:r>
            <a:r>
              <a:rPr lang="en-US" sz="2800" dirty="0" err="1"/>
              <a:t>tự</a:t>
            </a:r>
            <a:r>
              <a:rPr lang="en-US" sz="2800" dirty="0"/>
              <a:t> tin </a:t>
            </a:r>
            <a:r>
              <a:rPr lang="en-US" sz="2800" dirty="0" err="1"/>
              <a:t>hơn</a:t>
            </a:r>
            <a:r>
              <a:rPr lang="en-US" sz="2800" dirty="0"/>
              <a:t> </a:t>
            </a:r>
            <a:r>
              <a:rPr lang="en-US" sz="2800" dirty="0" err="1"/>
              <a:t>khi</a:t>
            </a:r>
            <a:r>
              <a:rPr lang="en-US" sz="2800" dirty="0"/>
              <a:t> </a:t>
            </a:r>
            <a:r>
              <a:rPr lang="en-US" sz="2800" dirty="0" err="1"/>
              <a:t>cảm</a:t>
            </a:r>
            <a:r>
              <a:rPr lang="en-US" sz="2800" dirty="0"/>
              <a:t> </a:t>
            </a:r>
            <a:r>
              <a:rPr lang="en-US" sz="2800" dirty="0" err="1"/>
              <a:t>thấy</a:t>
            </a:r>
            <a:r>
              <a:rPr lang="en-US" sz="2800" dirty="0"/>
              <a:t> </a:t>
            </a:r>
            <a:r>
              <a:rPr lang="en-US" sz="2800" dirty="0" err="1"/>
              <a:t>mình</a:t>
            </a:r>
            <a:r>
              <a:rPr lang="en-US" sz="2800" dirty="0"/>
              <a:t> </a:t>
            </a:r>
            <a:r>
              <a:rPr lang="en-US" sz="2800" dirty="0" err="1"/>
              <a:t>quan</a:t>
            </a:r>
            <a:r>
              <a:rPr lang="en-US" sz="2800" dirty="0"/>
              <a:t> </a:t>
            </a:r>
            <a:r>
              <a:rPr lang="en-US" sz="2800" dirty="0" err="1"/>
              <a:t>trọng</a:t>
            </a:r>
            <a:r>
              <a:rPr lang="en-US" sz="2800" dirty="0"/>
              <a:t> </a:t>
            </a:r>
            <a:r>
              <a:rPr lang="en-US" sz="2800" dirty="0" err="1"/>
              <a:t>hơn</a:t>
            </a:r>
            <a:r>
              <a:rPr lang="en-US" sz="2800" dirty="0"/>
              <a:t> </a:t>
            </a:r>
            <a:r>
              <a:rPr lang="en-US" sz="2800" dirty="0" err="1"/>
              <a:t>người</a:t>
            </a:r>
            <a:r>
              <a:rPr lang="en-US" sz="2800" dirty="0"/>
              <a:t> </a:t>
            </a:r>
            <a:r>
              <a:rPr lang="en-US" sz="2800" dirty="0" err="1"/>
              <a:t>khác</a:t>
            </a:r>
            <a:r>
              <a:rPr lang="en-US" sz="2800" dirty="0"/>
              <a:t> </a:t>
            </a:r>
          </a:p>
        </p:txBody>
      </p:sp>
    </p:spTree>
    <p:extLst>
      <p:ext uri="{BB962C8B-B14F-4D97-AF65-F5344CB8AC3E}">
        <p14:creationId xmlns:p14="http://schemas.microsoft.com/office/powerpoint/2010/main" val="28456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4405-E05A-CC4C-B802-71F50C5799C3}"/>
              </a:ext>
            </a:extLst>
          </p:cNvPr>
          <p:cNvSpPr>
            <a:spLocks noGrp="1"/>
          </p:cNvSpPr>
          <p:nvPr>
            <p:ph type="title"/>
          </p:nvPr>
        </p:nvSpPr>
        <p:spPr/>
        <p:txBody>
          <a:bodyPr/>
          <a:lstStyle/>
          <a:p>
            <a:r>
              <a:rPr lang="en-US" dirty="0" err="1"/>
              <a:t>Lãnh</a:t>
            </a:r>
            <a:r>
              <a:rPr lang="en-US" dirty="0"/>
              <a:t> </a:t>
            </a:r>
            <a:r>
              <a:rPr lang="en-US" dirty="0" err="1"/>
              <a:t>đạo</a:t>
            </a:r>
            <a:r>
              <a:rPr lang="en-US" dirty="0"/>
              <a:t> </a:t>
            </a:r>
            <a:r>
              <a:rPr lang="en-US" dirty="0" err="1"/>
              <a:t>sứ</a:t>
            </a:r>
            <a:r>
              <a:rPr lang="en-US" dirty="0"/>
              <a:t> </a:t>
            </a:r>
            <a:r>
              <a:rPr lang="en-US" dirty="0" err="1"/>
              <a:t>mạng</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đào</a:t>
            </a:r>
            <a:r>
              <a:rPr lang="en-US" dirty="0"/>
              <a:t> </a:t>
            </a:r>
            <a:r>
              <a:rPr lang="en-US" dirty="0" err="1"/>
              <a:t>tạo</a:t>
            </a:r>
            <a:r>
              <a:rPr lang="en-US" dirty="0"/>
              <a:t> </a:t>
            </a:r>
            <a:r>
              <a:rPr lang="en-US" dirty="0" err="1"/>
              <a:t>một</a:t>
            </a:r>
            <a:r>
              <a:rPr lang="en-US" dirty="0"/>
              <a:t> </a:t>
            </a:r>
            <a:r>
              <a:rPr lang="en-US" dirty="0" err="1"/>
              <a:t>thế</a:t>
            </a:r>
            <a:r>
              <a:rPr lang="en-US" dirty="0"/>
              <a:t> </a:t>
            </a:r>
            <a:r>
              <a:rPr lang="en-US" dirty="0" err="1"/>
              <a:t>hệ</a:t>
            </a:r>
            <a:r>
              <a:rPr lang="en-US" dirty="0"/>
              <a:t> </a:t>
            </a:r>
            <a:r>
              <a:rPr lang="en-US" dirty="0" err="1"/>
              <a:t>tự</a:t>
            </a:r>
            <a:r>
              <a:rPr lang="en-US" dirty="0"/>
              <a:t> tin</a:t>
            </a:r>
          </a:p>
        </p:txBody>
      </p:sp>
      <p:sp>
        <p:nvSpPr>
          <p:cNvPr id="3" name="Content Placeholder 2">
            <a:extLst>
              <a:ext uri="{FF2B5EF4-FFF2-40B4-BE49-F238E27FC236}">
                <a16:creationId xmlns:a16="http://schemas.microsoft.com/office/drawing/2014/main" id="{82B3FDA6-30F9-E548-9BD4-94192EE17528}"/>
              </a:ext>
            </a:extLst>
          </p:cNvPr>
          <p:cNvSpPr>
            <a:spLocks noGrp="1"/>
          </p:cNvSpPr>
          <p:nvPr>
            <p:ph idx="1"/>
          </p:nvPr>
        </p:nvSpPr>
        <p:spPr>
          <a:xfrm>
            <a:off x="457200" y="2422689"/>
            <a:ext cx="7685037" cy="3754274"/>
          </a:xfrm>
        </p:spPr>
        <p:txBody>
          <a:bodyPr anchor="ctr">
            <a:normAutofit/>
          </a:bodyPr>
          <a:lstStyle/>
          <a:p>
            <a:pPr>
              <a:buFont typeface="Wingdings" pitchFamily="2" charset="2"/>
              <a:buChar char="Ø"/>
            </a:pPr>
            <a:r>
              <a:rPr lang="en-US" sz="3200" dirty="0">
                <a:solidFill>
                  <a:schemeClr val="bg2">
                    <a:lumMod val="10000"/>
                    <a:lumOff val="90000"/>
                  </a:schemeClr>
                </a:solidFill>
              </a:rPr>
              <a:t>HAI HÌNH THỨC LÃNH ĐẠO NÊN TRÁNH</a:t>
            </a:r>
          </a:p>
          <a:p>
            <a:pPr>
              <a:buFont typeface="Wingdings" pitchFamily="2" charset="2"/>
              <a:buChar char="Ø"/>
            </a:pPr>
            <a:endParaRPr lang="en-US" sz="3200" dirty="0">
              <a:solidFill>
                <a:schemeClr val="bg2">
                  <a:lumMod val="10000"/>
                  <a:lumOff val="90000"/>
                </a:schemeClr>
              </a:solidFill>
            </a:endParaRPr>
          </a:p>
          <a:p>
            <a:pPr marL="0" indent="0">
              <a:buNone/>
            </a:pPr>
            <a:endParaRPr lang="en-US" sz="3200" dirty="0">
              <a:solidFill>
                <a:schemeClr val="bg2">
                  <a:lumMod val="10000"/>
                  <a:lumOff val="90000"/>
                </a:schemeClr>
              </a:solidFill>
            </a:endParaRPr>
          </a:p>
          <a:p>
            <a:pPr>
              <a:buFont typeface="Wingdings" pitchFamily="2" charset="2"/>
              <a:buChar char="Ø"/>
            </a:pPr>
            <a:r>
              <a:rPr lang="en-US" sz="3200" dirty="0">
                <a:solidFill>
                  <a:schemeClr val="bg2">
                    <a:lumMod val="10000"/>
                    <a:lumOff val="90000"/>
                  </a:schemeClr>
                </a:solidFill>
              </a:rPr>
              <a:t>MỘT HÌNH THỨC LÃNH ĐẠO NÊN LÀM</a:t>
            </a:r>
          </a:p>
        </p:txBody>
      </p:sp>
    </p:spTree>
    <p:extLst>
      <p:ext uri="{BB962C8B-B14F-4D97-AF65-F5344CB8AC3E}">
        <p14:creationId xmlns:p14="http://schemas.microsoft.com/office/powerpoint/2010/main" val="2151235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9" name="Color Fill">
            <a:extLst>
              <a:ext uri="{FF2B5EF4-FFF2-40B4-BE49-F238E27FC236}">
                <a16:creationId xmlns:a16="http://schemas.microsoft.com/office/drawing/2014/main" id="{774C59F6-927E-4017-B42A-7B08AAE14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1" name="Texture">
            <a:extLst>
              <a:ext uri="{FF2B5EF4-FFF2-40B4-BE49-F238E27FC236}">
                <a16:creationId xmlns:a16="http://schemas.microsoft.com/office/drawing/2014/main" id="{6ECF82C0-05FE-4A82-B7AC-32C94138E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6C079F63-7CBB-C74B-9299-4E458DDEC352}"/>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57000"/>
                    </a14:imgEffect>
                    <a14:imgEffect>
                      <a14:brightnessContrast bright="28000" contrast="24000"/>
                    </a14:imgEffect>
                  </a14:imgLayer>
                </a14:imgProps>
              </a:ext>
              <a:ext uri="{28A0092B-C50C-407E-A947-70E740481C1C}">
                <a14:useLocalDpi xmlns:a14="http://schemas.microsoft.com/office/drawing/2010/main" val="0"/>
              </a:ext>
            </a:extLst>
          </a:blip>
          <a:srcRect t="3853" b="20757"/>
          <a:stretch/>
        </p:blipFill>
        <p:spPr>
          <a:xfrm>
            <a:off x="457201" y="602379"/>
            <a:ext cx="11234056" cy="5653241"/>
          </a:xfrm>
          <a:prstGeom prst="rect">
            <a:avLst/>
          </a:prstGeom>
        </p:spPr>
      </p:pic>
      <p:grpSp>
        <p:nvGrpSpPr>
          <p:cNvPr id="10" name="Group 9">
            <a:extLst>
              <a:ext uri="{FF2B5EF4-FFF2-40B4-BE49-F238E27FC236}">
                <a16:creationId xmlns:a16="http://schemas.microsoft.com/office/drawing/2014/main" id="{8B23C51E-8169-AC40-B5BE-7FA74D4A9222}"/>
              </a:ext>
            </a:extLst>
          </p:cNvPr>
          <p:cNvGrpSpPr/>
          <p:nvPr/>
        </p:nvGrpSpPr>
        <p:grpSpPr>
          <a:xfrm>
            <a:off x="1227678" y="894144"/>
            <a:ext cx="10566360" cy="5004720"/>
            <a:chOff x="1227678" y="894144"/>
            <a:chExt cx="10566360" cy="500472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EB0EBF4-7080-E541-8CA0-A8F1F9DFC472}"/>
                    </a:ext>
                  </a:extLst>
                </p14:cNvPr>
                <p14:cNvContentPartPr/>
                <p14:nvPr/>
              </p14:nvContentPartPr>
              <p14:xfrm>
                <a:off x="1348998" y="1339464"/>
                <a:ext cx="7281720" cy="3598560"/>
              </p14:xfrm>
            </p:contentPart>
          </mc:Choice>
          <mc:Fallback xmlns="">
            <p:pic>
              <p:nvPicPr>
                <p:cNvPr id="6" name="Ink 5">
                  <a:extLst>
                    <a:ext uri="{FF2B5EF4-FFF2-40B4-BE49-F238E27FC236}">
                      <a16:creationId xmlns:a16="http://schemas.microsoft.com/office/drawing/2014/main" id="{FEB0EBF4-7080-E541-8CA0-A8F1F9DFC472}"/>
                    </a:ext>
                  </a:extLst>
                </p:cNvPr>
                <p:cNvPicPr/>
                <p:nvPr/>
              </p:nvPicPr>
              <p:blipFill>
                <a:blip r:embed="rId6"/>
                <a:stretch>
                  <a:fillRect/>
                </a:stretch>
              </p:blipFill>
              <p:spPr>
                <a:xfrm>
                  <a:off x="1286358" y="1276464"/>
                  <a:ext cx="7407360" cy="372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573E89E-948B-5B45-A817-2C60E2A8758F}"/>
                    </a:ext>
                  </a:extLst>
                </p14:cNvPr>
                <p14:cNvContentPartPr/>
                <p14:nvPr/>
              </p14:nvContentPartPr>
              <p14:xfrm>
                <a:off x="1227678" y="894144"/>
                <a:ext cx="10566360" cy="5004720"/>
              </p14:xfrm>
            </p:contentPart>
          </mc:Choice>
          <mc:Fallback xmlns="">
            <p:pic>
              <p:nvPicPr>
                <p:cNvPr id="8" name="Ink 7">
                  <a:extLst>
                    <a:ext uri="{FF2B5EF4-FFF2-40B4-BE49-F238E27FC236}">
                      <a16:creationId xmlns:a16="http://schemas.microsoft.com/office/drawing/2014/main" id="{2573E89E-948B-5B45-A817-2C60E2A8758F}"/>
                    </a:ext>
                  </a:extLst>
                </p:cNvPr>
                <p:cNvPicPr/>
                <p:nvPr/>
              </p:nvPicPr>
              <p:blipFill>
                <a:blip r:embed="rId8"/>
                <a:stretch>
                  <a:fillRect/>
                </a:stretch>
              </p:blipFill>
              <p:spPr>
                <a:xfrm>
                  <a:off x="1164678" y="831144"/>
                  <a:ext cx="10692000" cy="5130360"/>
                </a:xfrm>
                <a:prstGeom prst="rect">
                  <a:avLst/>
                </a:prstGeom>
              </p:spPr>
            </p:pic>
          </mc:Fallback>
        </mc:AlternateContent>
      </p:grpSp>
    </p:spTree>
    <p:extLst>
      <p:ext uri="{BB962C8B-B14F-4D97-AF65-F5344CB8AC3E}">
        <p14:creationId xmlns:p14="http://schemas.microsoft.com/office/powerpoint/2010/main" val="257684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9" name="Color Fill">
            <a:extLst>
              <a:ext uri="{FF2B5EF4-FFF2-40B4-BE49-F238E27FC236}">
                <a16:creationId xmlns:a16="http://schemas.microsoft.com/office/drawing/2014/main" id="{774C59F6-927E-4017-B42A-7B08AAE14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1" name="Texture">
            <a:extLst>
              <a:ext uri="{FF2B5EF4-FFF2-40B4-BE49-F238E27FC236}">
                <a16:creationId xmlns:a16="http://schemas.microsoft.com/office/drawing/2014/main" id="{7E3C842E-4105-4D87-8535-4EE443361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6E486625-675E-614E-9989-8D9B67E5B0D8}"/>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20000"/>
                    </a14:imgEffect>
                    <a14:imgEffect>
                      <a14:brightnessContrast bright="22000" contrast="26000"/>
                    </a14:imgEffect>
                  </a14:imgLayer>
                </a14:imgProps>
              </a:ext>
              <a:ext uri="{28A0092B-C50C-407E-A947-70E740481C1C}">
                <a14:useLocalDpi xmlns:a14="http://schemas.microsoft.com/office/drawing/2010/main" val="0"/>
              </a:ext>
            </a:extLst>
          </a:blip>
          <a:srcRect t="13799" b="19104"/>
          <a:stretch/>
        </p:blipFill>
        <p:spPr>
          <a:xfrm>
            <a:off x="457201" y="602379"/>
            <a:ext cx="11234056" cy="5653241"/>
          </a:xfrm>
          <a:prstGeom prst="rect">
            <a:avLst/>
          </a:prstGeom>
        </p:spPr>
      </p:pic>
      <p:grpSp>
        <p:nvGrpSpPr>
          <p:cNvPr id="13" name="Group 12">
            <a:extLst>
              <a:ext uri="{FF2B5EF4-FFF2-40B4-BE49-F238E27FC236}">
                <a16:creationId xmlns:a16="http://schemas.microsoft.com/office/drawing/2014/main" id="{2D80F3FE-7452-41C4-92BE-A16969A27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4" name="Oval 13">
              <a:extLst>
                <a:ext uri="{FF2B5EF4-FFF2-40B4-BE49-F238E27FC236}">
                  <a16:creationId xmlns:a16="http://schemas.microsoft.com/office/drawing/2014/main" id="{D9318509-E4F0-4CDC-82F1-38412FC69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0E589523-F7FF-4734-BECA-520B0ED55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53AF6530-FA32-432D-BB1A-2223B0941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7C0B5941-5610-4E41-871F-C8AEA8439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8" name="Graphic 9">
              <a:extLst>
                <a:ext uri="{FF2B5EF4-FFF2-40B4-BE49-F238E27FC236}">
                  <a16:creationId xmlns:a16="http://schemas.microsoft.com/office/drawing/2014/main" id="{61FA8E74-CFFB-42B8-B7BC-84961FF76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19" name="Graphic 9">
              <a:extLst>
                <a:ext uri="{FF2B5EF4-FFF2-40B4-BE49-F238E27FC236}">
                  <a16:creationId xmlns:a16="http://schemas.microsoft.com/office/drawing/2014/main" id="{DF6D987D-05B6-49E8-A9AF-641FF3DFB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grpSp>
        <p:nvGrpSpPr>
          <p:cNvPr id="5" name="Group 4">
            <a:extLst>
              <a:ext uri="{FF2B5EF4-FFF2-40B4-BE49-F238E27FC236}">
                <a16:creationId xmlns:a16="http://schemas.microsoft.com/office/drawing/2014/main" id="{29AF2142-DB82-F24C-9F52-A4F8BF704FCB}"/>
              </a:ext>
            </a:extLst>
          </p:cNvPr>
          <p:cNvGrpSpPr/>
          <p:nvPr/>
        </p:nvGrpSpPr>
        <p:grpSpPr>
          <a:xfrm>
            <a:off x="2292558" y="1236864"/>
            <a:ext cx="7656120" cy="4562280"/>
            <a:chOff x="2292558" y="1236864"/>
            <a:chExt cx="7656120" cy="456228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6949BD2-66C4-2044-8E0A-0D869353C0F1}"/>
                    </a:ext>
                  </a:extLst>
                </p14:cNvPr>
                <p14:cNvContentPartPr/>
                <p14:nvPr/>
              </p14:nvContentPartPr>
              <p14:xfrm>
                <a:off x="2411718" y="1236864"/>
                <a:ext cx="7536960" cy="3744360"/>
              </p14:xfrm>
            </p:contentPart>
          </mc:Choice>
          <mc:Fallback xmlns="">
            <p:pic>
              <p:nvPicPr>
                <p:cNvPr id="3" name="Ink 2">
                  <a:extLst>
                    <a:ext uri="{FF2B5EF4-FFF2-40B4-BE49-F238E27FC236}">
                      <a16:creationId xmlns:a16="http://schemas.microsoft.com/office/drawing/2014/main" id="{F6949BD2-66C4-2044-8E0A-0D869353C0F1}"/>
                    </a:ext>
                  </a:extLst>
                </p:cNvPr>
                <p:cNvPicPr/>
                <p:nvPr/>
              </p:nvPicPr>
              <p:blipFill>
                <a:blip r:embed="rId6"/>
                <a:stretch>
                  <a:fillRect/>
                </a:stretch>
              </p:blipFill>
              <p:spPr>
                <a:xfrm>
                  <a:off x="2348718" y="1174224"/>
                  <a:ext cx="7662600" cy="387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BC92C018-03E2-FA42-B698-8C46B7F8124B}"/>
                    </a:ext>
                  </a:extLst>
                </p14:cNvPr>
                <p14:cNvContentPartPr/>
                <p14:nvPr/>
              </p14:nvContentPartPr>
              <p14:xfrm>
                <a:off x="2292558" y="1357104"/>
                <a:ext cx="7107120" cy="4442040"/>
              </p14:xfrm>
            </p:contentPart>
          </mc:Choice>
          <mc:Fallback xmlns="">
            <p:pic>
              <p:nvPicPr>
                <p:cNvPr id="4" name="Ink 3">
                  <a:extLst>
                    <a:ext uri="{FF2B5EF4-FFF2-40B4-BE49-F238E27FC236}">
                      <a16:creationId xmlns:a16="http://schemas.microsoft.com/office/drawing/2014/main" id="{BC92C018-03E2-FA42-B698-8C46B7F8124B}"/>
                    </a:ext>
                  </a:extLst>
                </p:cNvPr>
                <p:cNvPicPr/>
                <p:nvPr/>
              </p:nvPicPr>
              <p:blipFill>
                <a:blip r:embed="rId8"/>
                <a:stretch>
                  <a:fillRect/>
                </a:stretch>
              </p:blipFill>
              <p:spPr>
                <a:xfrm>
                  <a:off x="2229918" y="1294104"/>
                  <a:ext cx="7232760" cy="4567680"/>
                </a:xfrm>
                <a:prstGeom prst="rect">
                  <a:avLst/>
                </a:prstGeom>
              </p:spPr>
            </p:pic>
          </mc:Fallback>
        </mc:AlternateContent>
      </p:grpSp>
    </p:spTree>
    <p:extLst>
      <p:ext uri="{BB962C8B-B14F-4D97-AF65-F5344CB8AC3E}">
        <p14:creationId xmlns:p14="http://schemas.microsoft.com/office/powerpoint/2010/main" val="422381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9" name="Color Fill">
            <a:extLst>
              <a:ext uri="{FF2B5EF4-FFF2-40B4-BE49-F238E27FC236}">
                <a16:creationId xmlns:a16="http://schemas.microsoft.com/office/drawing/2014/main" id="{774C59F6-927E-4017-B42A-7B08AAE14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11" name="Texture">
            <a:extLst>
              <a:ext uri="{FF2B5EF4-FFF2-40B4-BE49-F238E27FC236}">
                <a16:creationId xmlns:a16="http://schemas.microsoft.com/office/drawing/2014/main" id="{CBA62C31-0C99-4D6C-BD25-B0CF2996B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D0C580D8-A1D4-F64D-9B89-972E1353BFA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7439" b="25464"/>
          <a:stretch/>
        </p:blipFill>
        <p:spPr>
          <a:xfrm>
            <a:off x="457201" y="602379"/>
            <a:ext cx="11234056" cy="5653241"/>
          </a:xfrm>
          <a:prstGeom prst="rect">
            <a:avLst/>
          </a:prstGeom>
        </p:spPr>
      </p:pic>
    </p:spTree>
    <p:extLst>
      <p:ext uri="{BB962C8B-B14F-4D97-AF65-F5344CB8AC3E}">
        <p14:creationId xmlns:p14="http://schemas.microsoft.com/office/powerpoint/2010/main" val="2500728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4B1A-4A6B-8741-9736-2A949E010BDA}"/>
              </a:ext>
            </a:extLst>
          </p:cNvPr>
          <p:cNvSpPr>
            <a:spLocks noGrp="1"/>
          </p:cNvSpPr>
          <p:nvPr>
            <p:ph type="title"/>
          </p:nvPr>
        </p:nvSpPr>
        <p:spPr>
          <a:xfrm>
            <a:off x="457200" y="668050"/>
            <a:ext cx="7673389" cy="1774361"/>
          </a:xfrm>
        </p:spPr>
        <p:txBody>
          <a:bodyPr>
            <a:normAutofit/>
          </a:bodyPr>
          <a:lstStyle/>
          <a:p>
            <a:r>
              <a:rPr lang="en-US" dirty="0" err="1"/>
              <a:t>Câu</a:t>
            </a:r>
            <a:r>
              <a:rPr lang="en-US" dirty="0"/>
              <a:t> </a:t>
            </a:r>
            <a:r>
              <a:rPr lang="en-US" dirty="0" err="1"/>
              <a:t>hỏi</a:t>
            </a:r>
            <a:r>
              <a:rPr lang="en-US" dirty="0"/>
              <a:t> </a:t>
            </a:r>
            <a:r>
              <a:rPr lang="en-US" dirty="0" err="1"/>
              <a:t>suy</a:t>
            </a:r>
            <a:r>
              <a:rPr lang="en-US" dirty="0"/>
              <a:t> </a:t>
            </a:r>
            <a:r>
              <a:rPr lang="en-US" dirty="0" err="1"/>
              <a:t>nghiệm</a:t>
            </a:r>
            <a:br>
              <a:rPr lang="en-US" dirty="0"/>
            </a:br>
            <a:endParaRPr lang="en-US" dirty="0"/>
          </a:p>
        </p:txBody>
      </p:sp>
      <p:sp>
        <p:nvSpPr>
          <p:cNvPr id="3" name="Text Placeholder 2">
            <a:extLst>
              <a:ext uri="{FF2B5EF4-FFF2-40B4-BE49-F238E27FC236}">
                <a16:creationId xmlns:a16="http://schemas.microsoft.com/office/drawing/2014/main" id="{6A967DD4-BE4E-274A-A3F2-F1FFD5DAC717}"/>
              </a:ext>
            </a:extLst>
          </p:cNvPr>
          <p:cNvSpPr>
            <a:spLocks noGrp="1"/>
          </p:cNvSpPr>
          <p:nvPr>
            <p:ph type="body" idx="1"/>
          </p:nvPr>
        </p:nvSpPr>
        <p:spPr>
          <a:xfrm>
            <a:off x="457200" y="2442411"/>
            <a:ext cx="7122695" cy="3647239"/>
          </a:xfrm>
        </p:spPr>
        <p:txBody>
          <a:bodyPr anchor="ctr">
            <a:normAutofit/>
          </a:bodyPr>
          <a:lstStyle/>
          <a:p>
            <a:r>
              <a:rPr lang="en-US" sz="3200" dirty="0" err="1"/>
              <a:t>Hãy</a:t>
            </a:r>
            <a:r>
              <a:rPr lang="en-US" sz="3200" dirty="0"/>
              <a:t> </a:t>
            </a:r>
            <a:r>
              <a:rPr lang="en-US" sz="3200" dirty="0" err="1"/>
              <a:t>viết</a:t>
            </a:r>
            <a:r>
              <a:rPr lang="en-US" sz="3200" dirty="0"/>
              <a:t> </a:t>
            </a:r>
            <a:r>
              <a:rPr lang="en-US" sz="3200" dirty="0" err="1"/>
              <a:t>một</a:t>
            </a:r>
            <a:r>
              <a:rPr lang="en-US" sz="3200" dirty="0"/>
              <a:t> </a:t>
            </a:r>
            <a:r>
              <a:rPr lang="en-US" sz="3200" dirty="0" err="1"/>
              <a:t>bức</a:t>
            </a:r>
            <a:r>
              <a:rPr lang="en-US" sz="3200" dirty="0"/>
              <a:t> </a:t>
            </a:r>
            <a:r>
              <a:rPr lang="en-US" sz="3200" dirty="0" err="1"/>
              <a:t>thư</a:t>
            </a:r>
            <a:r>
              <a:rPr lang="en-US" sz="3200" dirty="0"/>
              <a:t> ( </a:t>
            </a:r>
            <a:r>
              <a:rPr lang="en-US" sz="3200" dirty="0" err="1"/>
              <a:t>ít</a:t>
            </a:r>
            <a:r>
              <a:rPr lang="en-US" sz="3200" dirty="0"/>
              <a:t> </a:t>
            </a:r>
            <a:r>
              <a:rPr lang="en-US" sz="3200" dirty="0" err="1"/>
              <a:t>nhất</a:t>
            </a:r>
            <a:r>
              <a:rPr lang="en-US" sz="3200" dirty="0"/>
              <a:t> </a:t>
            </a:r>
            <a:r>
              <a:rPr lang="en-US" sz="3200" dirty="0" err="1"/>
              <a:t>nữa</a:t>
            </a:r>
            <a:r>
              <a:rPr lang="en-US" sz="3200" dirty="0"/>
              <a:t> </a:t>
            </a:r>
            <a:r>
              <a:rPr lang="en-US" sz="3200" dirty="0" err="1"/>
              <a:t>trang</a:t>
            </a:r>
            <a:r>
              <a:rPr lang="en-US" sz="3200" dirty="0"/>
              <a:t> </a:t>
            </a:r>
            <a:r>
              <a:rPr lang="en-US" sz="3200" dirty="0" err="1"/>
              <a:t>giấy</a:t>
            </a:r>
            <a:r>
              <a:rPr lang="en-US" sz="3200" dirty="0"/>
              <a:t>) </a:t>
            </a:r>
            <a:r>
              <a:rPr lang="en-US" sz="3200" dirty="0" err="1"/>
              <a:t>thuyết</a:t>
            </a:r>
            <a:r>
              <a:rPr lang="en-US" sz="3200" dirty="0"/>
              <a:t> </a:t>
            </a:r>
            <a:r>
              <a:rPr lang="en-US" sz="3200" dirty="0" err="1"/>
              <a:t>phục</a:t>
            </a:r>
            <a:r>
              <a:rPr lang="en-US" sz="3200" dirty="0"/>
              <a:t> </a:t>
            </a:r>
            <a:r>
              <a:rPr lang="en-US" sz="3200" dirty="0" err="1"/>
              <a:t>cho</a:t>
            </a:r>
            <a:r>
              <a:rPr lang="en-US" sz="3200" dirty="0"/>
              <a:t> con </a:t>
            </a:r>
            <a:r>
              <a:rPr lang="en-US" sz="3200" dirty="0" err="1"/>
              <a:t>bạn</a:t>
            </a:r>
            <a:r>
              <a:rPr lang="en-US" sz="3200" dirty="0"/>
              <a:t> hay </a:t>
            </a:r>
            <a:r>
              <a:rPr lang="en-US" sz="3200" dirty="0" err="1"/>
              <a:t>cho</a:t>
            </a:r>
            <a:r>
              <a:rPr lang="en-US" sz="3200" dirty="0"/>
              <a:t> </a:t>
            </a:r>
            <a:r>
              <a:rPr lang="en-US" sz="3200" dirty="0" err="1"/>
              <a:t>một</a:t>
            </a:r>
            <a:r>
              <a:rPr lang="en-US" sz="3200" dirty="0"/>
              <a:t> </a:t>
            </a:r>
            <a:r>
              <a:rPr lang="en-US" sz="3200" dirty="0" err="1"/>
              <a:t>thiếu</a:t>
            </a:r>
            <a:r>
              <a:rPr lang="en-US" sz="3200" dirty="0"/>
              <a:t> </a:t>
            </a:r>
            <a:r>
              <a:rPr lang="en-US" sz="3200" dirty="0" err="1"/>
              <a:t>nhi</a:t>
            </a:r>
            <a:r>
              <a:rPr lang="en-US" sz="3200" dirty="0"/>
              <a:t> </a:t>
            </a:r>
            <a:r>
              <a:rPr lang="en-US" sz="3200" dirty="0" err="1"/>
              <a:t>Awana</a:t>
            </a:r>
            <a:r>
              <a:rPr lang="en-US" sz="3200" dirty="0"/>
              <a:t>, </a:t>
            </a:r>
            <a:r>
              <a:rPr lang="en-US" sz="3200" dirty="0" err="1"/>
              <a:t>đại</a:t>
            </a:r>
            <a:r>
              <a:rPr lang="en-US" sz="3200" dirty="0"/>
              <a:t> </a:t>
            </a:r>
            <a:r>
              <a:rPr lang="en-US" sz="3200" dirty="0" err="1"/>
              <a:t>ý</a:t>
            </a:r>
            <a:r>
              <a:rPr lang="en-US" sz="3200" dirty="0"/>
              <a:t> </a:t>
            </a:r>
            <a:r>
              <a:rPr lang="en-US" sz="3200" dirty="0" err="1"/>
              <a:t>rằng</a:t>
            </a:r>
            <a:r>
              <a:rPr lang="en-US" sz="3200" dirty="0"/>
              <a:t>: </a:t>
            </a:r>
          </a:p>
          <a:p>
            <a:endParaRPr lang="en-US" sz="3200" dirty="0"/>
          </a:p>
          <a:p>
            <a:r>
              <a:rPr lang="en-US" sz="3200" dirty="0" err="1">
                <a:solidFill>
                  <a:srgbClr val="FFFF00"/>
                </a:solidFill>
              </a:rPr>
              <a:t>Đức</a:t>
            </a:r>
            <a:r>
              <a:rPr lang="en-US" sz="3200" dirty="0">
                <a:solidFill>
                  <a:srgbClr val="FFFF00"/>
                </a:solidFill>
              </a:rPr>
              <a:t> </a:t>
            </a:r>
            <a:r>
              <a:rPr lang="en-US" sz="3200" dirty="0" err="1">
                <a:solidFill>
                  <a:srgbClr val="FFFF00"/>
                </a:solidFill>
              </a:rPr>
              <a:t>Chúa</a:t>
            </a:r>
            <a:r>
              <a:rPr lang="en-US" sz="3200" dirty="0">
                <a:solidFill>
                  <a:srgbClr val="FFFF00"/>
                </a:solidFill>
              </a:rPr>
              <a:t> </a:t>
            </a:r>
            <a:r>
              <a:rPr lang="en-US" sz="3200" dirty="0" err="1">
                <a:solidFill>
                  <a:srgbClr val="FFFF00"/>
                </a:solidFill>
              </a:rPr>
              <a:t>Trời</a:t>
            </a:r>
            <a:r>
              <a:rPr lang="en-US" sz="3200" dirty="0">
                <a:solidFill>
                  <a:srgbClr val="FFFF00"/>
                </a:solidFill>
              </a:rPr>
              <a:t> </a:t>
            </a:r>
            <a:r>
              <a:rPr lang="en-US" sz="3200" dirty="0" err="1">
                <a:solidFill>
                  <a:srgbClr val="FFFF00"/>
                </a:solidFill>
              </a:rPr>
              <a:t>có</a:t>
            </a:r>
            <a:r>
              <a:rPr lang="en-US" sz="3200" dirty="0">
                <a:solidFill>
                  <a:srgbClr val="FFFF00"/>
                </a:solidFill>
              </a:rPr>
              <a:t> </a:t>
            </a:r>
            <a:r>
              <a:rPr lang="en-US" sz="3200" dirty="0" err="1">
                <a:solidFill>
                  <a:srgbClr val="FFFF00"/>
                </a:solidFill>
              </a:rPr>
              <a:t>một</a:t>
            </a:r>
            <a:r>
              <a:rPr lang="en-US" sz="3200" dirty="0">
                <a:solidFill>
                  <a:srgbClr val="FFFF00"/>
                </a:solidFill>
              </a:rPr>
              <a:t> </a:t>
            </a:r>
            <a:r>
              <a:rPr lang="en-US" sz="3200" dirty="0" err="1">
                <a:solidFill>
                  <a:srgbClr val="FFFF00"/>
                </a:solidFill>
              </a:rPr>
              <a:t>tương</a:t>
            </a:r>
            <a:r>
              <a:rPr lang="en-US" sz="3200" dirty="0">
                <a:solidFill>
                  <a:srgbClr val="FFFF00"/>
                </a:solidFill>
              </a:rPr>
              <a:t> </a:t>
            </a:r>
            <a:r>
              <a:rPr lang="en-US" sz="3200" dirty="0" err="1">
                <a:solidFill>
                  <a:srgbClr val="FFFF00"/>
                </a:solidFill>
              </a:rPr>
              <a:t>lai</a:t>
            </a:r>
            <a:r>
              <a:rPr lang="en-US" sz="3200" dirty="0">
                <a:solidFill>
                  <a:srgbClr val="FFFF00"/>
                </a:solidFill>
              </a:rPr>
              <a:t> </a:t>
            </a:r>
            <a:r>
              <a:rPr lang="en-US" sz="3200" dirty="0" err="1">
                <a:solidFill>
                  <a:srgbClr val="FFFF00"/>
                </a:solidFill>
              </a:rPr>
              <a:t>tốt</a:t>
            </a:r>
            <a:r>
              <a:rPr lang="en-US" sz="3200" dirty="0">
                <a:solidFill>
                  <a:srgbClr val="FFFF00"/>
                </a:solidFill>
              </a:rPr>
              <a:t> </a:t>
            </a:r>
            <a:r>
              <a:rPr lang="en-US" sz="3200" dirty="0" err="1">
                <a:solidFill>
                  <a:srgbClr val="FFFF00"/>
                </a:solidFill>
              </a:rPr>
              <a:t>đẹp</a:t>
            </a:r>
            <a:r>
              <a:rPr lang="en-US" sz="3200" dirty="0">
                <a:solidFill>
                  <a:srgbClr val="FFFF00"/>
                </a:solidFill>
              </a:rPr>
              <a:t> </a:t>
            </a:r>
            <a:r>
              <a:rPr lang="en-US" sz="3200" dirty="0" err="1">
                <a:solidFill>
                  <a:srgbClr val="FFFF00"/>
                </a:solidFill>
              </a:rPr>
              <a:t>dành</a:t>
            </a:r>
            <a:r>
              <a:rPr lang="en-US" sz="3200" dirty="0">
                <a:solidFill>
                  <a:srgbClr val="FFFF00"/>
                </a:solidFill>
              </a:rPr>
              <a:t> </a:t>
            </a:r>
            <a:r>
              <a:rPr lang="en-US" sz="3200" dirty="0" err="1">
                <a:solidFill>
                  <a:srgbClr val="FFFF00"/>
                </a:solidFill>
              </a:rPr>
              <a:t>cho</a:t>
            </a:r>
            <a:r>
              <a:rPr lang="en-US" sz="3200" dirty="0">
                <a:solidFill>
                  <a:srgbClr val="FFFF00"/>
                </a:solidFill>
              </a:rPr>
              <a:t> </a:t>
            </a:r>
            <a:r>
              <a:rPr lang="en-US" sz="3200" dirty="0" err="1">
                <a:solidFill>
                  <a:srgbClr val="FFFF00"/>
                </a:solidFill>
              </a:rPr>
              <a:t>nó</a:t>
            </a:r>
            <a:r>
              <a:rPr lang="en-US" sz="3200" dirty="0">
                <a:solidFill>
                  <a:srgbClr val="FFFF00"/>
                </a:solidFill>
              </a:rPr>
              <a:t>.</a:t>
            </a:r>
          </a:p>
        </p:txBody>
      </p:sp>
    </p:spTree>
    <p:extLst>
      <p:ext uri="{BB962C8B-B14F-4D97-AF65-F5344CB8AC3E}">
        <p14:creationId xmlns:p14="http://schemas.microsoft.com/office/powerpoint/2010/main" val="395026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9613-B876-3341-868B-FA8BA046F8EB}"/>
              </a:ext>
            </a:extLst>
          </p:cNvPr>
          <p:cNvSpPr>
            <a:spLocks noGrp="1"/>
          </p:cNvSpPr>
          <p:nvPr>
            <p:ph type="title"/>
          </p:nvPr>
        </p:nvSpPr>
        <p:spPr>
          <a:xfrm>
            <a:off x="457200" y="668050"/>
            <a:ext cx="7673389" cy="1500187"/>
          </a:xfrm>
        </p:spPr>
        <p:txBody>
          <a:bodyPr>
            <a:normAutofit fontScale="90000"/>
          </a:bodyPr>
          <a:lstStyle/>
          <a:p>
            <a:r>
              <a:rPr lang="vi-VN" b="1" dirty="0">
                <a:solidFill>
                  <a:srgbClr val="FFFF00"/>
                </a:solidFill>
              </a:rPr>
              <a:t>Thiếu tự tin là vấn đề </a:t>
            </a:r>
            <a:r>
              <a:rPr lang="en-US" b="1" dirty="0" err="1">
                <a:solidFill>
                  <a:srgbClr val="FFFF00"/>
                </a:solidFill>
              </a:rPr>
              <a:t>số</a:t>
            </a:r>
            <a:r>
              <a:rPr lang="en-US" b="1" dirty="0">
                <a:solidFill>
                  <a:srgbClr val="FFFF00"/>
                </a:solidFill>
              </a:rPr>
              <a:t> </a:t>
            </a:r>
            <a:r>
              <a:rPr lang="en-US" b="1" dirty="0" err="1">
                <a:solidFill>
                  <a:srgbClr val="FFFF00"/>
                </a:solidFill>
              </a:rPr>
              <a:t>một</a:t>
            </a:r>
            <a:r>
              <a:rPr lang="vi-VN" b="1" dirty="0">
                <a:solidFill>
                  <a:srgbClr val="FFFF00"/>
                </a:solidFill>
              </a:rPr>
              <a:t> trong nền văn hóa</a:t>
            </a:r>
            <a:r>
              <a:rPr lang="en-US" dirty="0">
                <a:solidFill>
                  <a:srgbClr val="FFFF00"/>
                </a:solidFill>
              </a:rPr>
              <a:t> </a:t>
            </a:r>
          </a:p>
        </p:txBody>
      </p:sp>
      <p:sp>
        <p:nvSpPr>
          <p:cNvPr id="3" name="Text Placeholder 2">
            <a:extLst>
              <a:ext uri="{FF2B5EF4-FFF2-40B4-BE49-F238E27FC236}">
                <a16:creationId xmlns:a16="http://schemas.microsoft.com/office/drawing/2014/main" id="{B4D9E677-8A1A-7F41-8761-4D8A37281A7D}"/>
              </a:ext>
            </a:extLst>
          </p:cNvPr>
          <p:cNvSpPr>
            <a:spLocks noGrp="1"/>
          </p:cNvSpPr>
          <p:nvPr>
            <p:ph type="body" idx="1"/>
          </p:nvPr>
        </p:nvSpPr>
        <p:spPr>
          <a:xfrm>
            <a:off x="457200" y="3429000"/>
            <a:ext cx="7673389" cy="2208229"/>
          </a:xfrm>
        </p:spPr>
        <p:txBody>
          <a:bodyPr>
            <a:normAutofit/>
          </a:bodyPr>
          <a:lstStyle/>
          <a:p>
            <a:r>
              <a:rPr lang="en-US" sz="2800" dirty="0" err="1"/>
              <a:t>Giá</a:t>
            </a:r>
            <a:r>
              <a:rPr lang="en-US" sz="2800" dirty="0"/>
              <a:t> </a:t>
            </a:r>
            <a:r>
              <a:rPr lang="en-US" sz="2800" dirty="0" err="1"/>
              <a:t>trị</a:t>
            </a:r>
            <a:r>
              <a:rPr lang="en-US" sz="2800" dirty="0"/>
              <a:t> con </a:t>
            </a:r>
            <a:r>
              <a:rPr lang="en-US" sz="2800" dirty="0" err="1"/>
              <a:t>người</a:t>
            </a:r>
            <a:r>
              <a:rPr lang="en-US" sz="2800" dirty="0"/>
              <a:t> </a:t>
            </a:r>
            <a:r>
              <a:rPr lang="en-US" sz="2800" dirty="0" err="1"/>
              <a:t>không</a:t>
            </a:r>
            <a:r>
              <a:rPr lang="en-US" sz="2800" dirty="0"/>
              <a:t> </a:t>
            </a:r>
            <a:r>
              <a:rPr lang="en-US" sz="2800" dirty="0" err="1"/>
              <a:t>dựa</a:t>
            </a:r>
            <a:r>
              <a:rPr lang="en-US" sz="2800" dirty="0"/>
              <a:t> </a:t>
            </a:r>
            <a:r>
              <a:rPr lang="en-US" sz="2800" dirty="0" err="1"/>
              <a:t>trên</a:t>
            </a:r>
            <a:r>
              <a:rPr lang="en-US" sz="2800" dirty="0"/>
              <a:t> </a:t>
            </a:r>
            <a:r>
              <a:rPr lang="en-US" sz="2800" dirty="0" err="1"/>
              <a:t>những</a:t>
            </a:r>
            <a:r>
              <a:rPr lang="en-US" sz="2800" dirty="0"/>
              <a:t> </a:t>
            </a:r>
            <a:r>
              <a:rPr lang="en-US" sz="2800" dirty="0" err="1"/>
              <a:t>gì</a:t>
            </a:r>
            <a:r>
              <a:rPr lang="en-US" sz="2800" dirty="0"/>
              <a:t> </a:t>
            </a:r>
            <a:r>
              <a:rPr lang="en-US" sz="2800" dirty="0" err="1"/>
              <a:t>họ</a:t>
            </a:r>
            <a:r>
              <a:rPr lang="en-US" sz="2800" dirty="0"/>
              <a:t> </a:t>
            </a:r>
            <a:r>
              <a:rPr lang="en-US" sz="2800" dirty="0" err="1"/>
              <a:t>có</a:t>
            </a:r>
            <a:r>
              <a:rPr lang="en-US" sz="2800" dirty="0"/>
              <a:t> hay </a:t>
            </a:r>
            <a:r>
              <a:rPr lang="en-US" sz="2800" dirty="0" err="1"/>
              <a:t>người</a:t>
            </a:r>
            <a:r>
              <a:rPr lang="en-US" sz="2800" dirty="0"/>
              <a:t> </a:t>
            </a:r>
            <a:r>
              <a:rPr lang="en-US" sz="2800" dirty="0" err="1"/>
              <a:t>khác</a:t>
            </a:r>
            <a:r>
              <a:rPr lang="en-US" sz="2800" dirty="0"/>
              <a:t> </a:t>
            </a:r>
            <a:r>
              <a:rPr lang="en-US" sz="2800" dirty="0" err="1"/>
              <a:t>đánh</a:t>
            </a:r>
            <a:r>
              <a:rPr lang="en-US" sz="2800" dirty="0"/>
              <a:t> </a:t>
            </a:r>
            <a:r>
              <a:rPr lang="en-US" sz="2800" dirty="0" err="1"/>
              <a:t>giá</a:t>
            </a:r>
            <a:r>
              <a:rPr lang="en-US" sz="2800" dirty="0"/>
              <a:t> </a:t>
            </a:r>
            <a:r>
              <a:rPr lang="en-US" sz="2800" dirty="0" err="1"/>
              <a:t>về</a:t>
            </a:r>
            <a:r>
              <a:rPr lang="en-US" sz="2800" dirty="0"/>
              <a:t> </a:t>
            </a:r>
            <a:r>
              <a:rPr lang="en-US" sz="2800" dirty="0" err="1"/>
              <a:t>họ</a:t>
            </a:r>
            <a:r>
              <a:rPr lang="en-US" sz="2800" dirty="0"/>
              <a:t> </a:t>
            </a:r>
            <a:r>
              <a:rPr lang="en-US" sz="2800" dirty="0" err="1"/>
              <a:t>nhưng</a:t>
            </a:r>
            <a:r>
              <a:rPr lang="en-US" sz="2800" dirty="0"/>
              <a:t> </a:t>
            </a:r>
            <a:r>
              <a:rPr lang="en-US" sz="2800" dirty="0" err="1"/>
              <a:t>dựa</a:t>
            </a:r>
            <a:r>
              <a:rPr lang="en-US" sz="2800" dirty="0"/>
              <a:t> </a:t>
            </a:r>
            <a:r>
              <a:rPr lang="en-US" sz="2800" dirty="0" err="1"/>
              <a:t>trên</a:t>
            </a:r>
            <a:r>
              <a:rPr lang="en-US" sz="2800" dirty="0"/>
              <a:t> </a:t>
            </a:r>
            <a:r>
              <a:rPr lang="en-US" sz="2800" dirty="0" err="1"/>
              <a:t>chính</a:t>
            </a:r>
            <a:r>
              <a:rPr lang="en-US" sz="2800" dirty="0"/>
              <a:t> con </a:t>
            </a:r>
            <a:r>
              <a:rPr lang="en-US" sz="2800" dirty="0" err="1"/>
              <a:t>người</a:t>
            </a:r>
            <a:r>
              <a:rPr lang="en-US" sz="2800" dirty="0"/>
              <a:t> </a:t>
            </a:r>
            <a:r>
              <a:rPr lang="en-US" sz="2800" dirty="0" err="1"/>
              <a:t>mà</a:t>
            </a:r>
            <a:r>
              <a:rPr lang="en-US" sz="2800" dirty="0"/>
              <a:t> </a:t>
            </a:r>
            <a:r>
              <a:rPr lang="en-US" sz="2800" dirty="0" err="1"/>
              <a:t>Chúa</a:t>
            </a:r>
            <a:r>
              <a:rPr lang="en-US" sz="2800" dirty="0"/>
              <a:t> </a:t>
            </a:r>
            <a:r>
              <a:rPr lang="en-US" sz="2800" dirty="0" err="1"/>
              <a:t>dựng</a:t>
            </a:r>
            <a:r>
              <a:rPr lang="en-US" sz="2800" dirty="0"/>
              <a:t> </a:t>
            </a:r>
            <a:r>
              <a:rPr lang="en-US" sz="2800" dirty="0" err="1"/>
              <a:t>nên</a:t>
            </a:r>
            <a:r>
              <a:rPr lang="en-US" sz="2800" dirty="0"/>
              <a:t> </a:t>
            </a:r>
            <a:r>
              <a:rPr lang="en-US" sz="2800" dirty="0" err="1"/>
              <a:t>họ</a:t>
            </a:r>
            <a:r>
              <a:rPr lang="en-US" sz="2800" dirty="0"/>
              <a:t>. </a:t>
            </a:r>
          </a:p>
        </p:txBody>
      </p:sp>
    </p:spTree>
    <p:extLst>
      <p:ext uri="{BB962C8B-B14F-4D97-AF65-F5344CB8AC3E}">
        <p14:creationId xmlns:p14="http://schemas.microsoft.com/office/powerpoint/2010/main" val="11784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93" y="593890"/>
            <a:ext cx="7696986" cy="1852210"/>
          </a:xfrm>
        </p:spPr>
        <p:txBody>
          <a:bodyPr>
            <a:normAutofit fontScale="90000"/>
          </a:bodyPr>
          <a:lstStyle/>
          <a:p>
            <a:pPr algn="ctr"/>
            <a:r>
              <a:rPr lang="en-US" dirty="0"/>
              <a:t>BẠN LÀ TÁC PHẨM CỦA BA NGÔI ĐỨC CHÚA TRỜI</a:t>
            </a:r>
            <a:br>
              <a:rPr lang="en-US" dirty="0"/>
            </a:br>
            <a:r>
              <a:rPr lang="en-US" dirty="0"/>
              <a:t>(1 PHI-E-R</a:t>
            </a:r>
            <a:r>
              <a:rPr lang="vi-VN" dirty="0"/>
              <a:t>Ơ</a:t>
            </a:r>
            <a:r>
              <a:rPr lang="en-US" dirty="0"/>
              <a:t> 1:2)</a:t>
            </a:r>
          </a:p>
        </p:txBody>
      </p:sp>
      <p:sp>
        <p:nvSpPr>
          <p:cNvPr id="3" name="Content Placeholder 2"/>
          <p:cNvSpPr>
            <a:spLocks noGrp="1"/>
          </p:cNvSpPr>
          <p:nvPr>
            <p:ph idx="1"/>
          </p:nvPr>
        </p:nvSpPr>
        <p:spPr>
          <a:xfrm>
            <a:off x="725864" y="3346514"/>
            <a:ext cx="7258639" cy="2599441"/>
          </a:xfrm>
        </p:spPr>
        <p:txBody>
          <a:bodyPr/>
          <a:lstStyle/>
          <a:p>
            <a:pPr marL="274320" lvl="1" indent="0" algn="ctr">
              <a:buNone/>
            </a:pPr>
            <a:endParaRPr lang="en-US" dirty="0">
              <a:solidFill>
                <a:srgbClr val="FFFF00"/>
              </a:solidFill>
            </a:endParaRPr>
          </a:p>
          <a:p>
            <a:pPr marL="274320" lvl="1" indent="0" algn="ctr">
              <a:buNone/>
            </a:pPr>
            <a:r>
              <a:rPr lang="vi-VN" sz="2400" dirty="0"/>
              <a:t> </a:t>
            </a:r>
            <a:r>
              <a:rPr lang="vi-VN" sz="2400" dirty="0">
                <a:hlinkClick r:id="rId2" tooltip="Share Verse"/>
              </a:rPr>
              <a:t>2</a:t>
            </a:r>
            <a:r>
              <a:rPr lang="vi-VN" sz="2400" dirty="0"/>
              <a:t> theo sự biết trước của Đức Chúa Trời, là Đức Chúa Cha, và được nên thánh bởi Đức Thánh Linh, đặng vâng phục Đức Chúa Jêsus Christ và có phần trong sự rải huyết Ngài: nguyền xin ân điển và bình an thêm lên cho anh em!</a:t>
            </a:r>
            <a:endParaRPr lang="en-US" sz="2400" dirty="0">
              <a:solidFill>
                <a:srgbClr val="FFFF00"/>
              </a:solidFill>
            </a:endParaRPr>
          </a:p>
        </p:txBody>
      </p:sp>
    </p:spTree>
    <p:extLst>
      <p:ext uri="{BB962C8B-B14F-4D97-AF65-F5344CB8AC3E}">
        <p14:creationId xmlns:p14="http://schemas.microsoft.com/office/powerpoint/2010/main" val="11806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474" y="1762811"/>
            <a:ext cx="7258639" cy="2599441"/>
          </a:xfrm>
        </p:spPr>
        <p:txBody>
          <a:bodyPr/>
          <a:lstStyle/>
          <a:p>
            <a:pPr marL="274320" lvl="1" indent="0" algn="ctr">
              <a:buNone/>
            </a:pPr>
            <a:endParaRPr lang="en-US" dirty="0">
              <a:solidFill>
                <a:srgbClr val="FFFF00"/>
              </a:solidFill>
            </a:endParaRPr>
          </a:p>
          <a:p>
            <a:pPr marL="274320" lvl="1" indent="0" algn="ctr">
              <a:buNone/>
            </a:pPr>
            <a:r>
              <a:rPr lang="en-US" sz="2800" b="1" dirty="0">
                <a:solidFill>
                  <a:schemeClr val="bg2">
                    <a:lumMod val="10000"/>
                    <a:lumOff val="90000"/>
                  </a:schemeClr>
                </a:solidFill>
              </a:rPr>
              <a:t>TÍN ĐỒ LÀ NG</a:t>
            </a:r>
            <a:r>
              <a:rPr lang="vi-VN" sz="2800" b="1" dirty="0">
                <a:solidFill>
                  <a:schemeClr val="bg2">
                    <a:lumMod val="10000"/>
                    <a:lumOff val="90000"/>
                  </a:schemeClr>
                </a:solidFill>
              </a:rPr>
              <a:t>Ư</a:t>
            </a:r>
            <a:r>
              <a:rPr lang="en-US" sz="2800" b="1" dirty="0">
                <a:solidFill>
                  <a:schemeClr val="bg2">
                    <a:lumMod val="10000"/>
                    <a:lumOff val="90000"/>
                  </a:schemeClr>
                </a:solidFill>
              </a:rPr>
              <a:t>ỜI </a:t>
            </a:r>
            <a:r>
              <a:rPr lang="en-US" sz="2800" b="1" dirty="0" err="1">
                <a:solidFill>
                  <a:schemeClr val="bg2">
                    <a:lumMod val="10000"/>
                    <a:lumOff val="90000"/>
                  </a:schemeClr>
                </a:solidFill>
              </a:rPr>
              <a:t>Đ</a:t>
            </a:r>
            <a:r>
              <a:rPr lang="vi-VN" sz="2800" b="1" dirty="0">
                <a:solidFill>
                  <a:schemeClr val="bg2">
                    <a:lumMod val="10000"/>
                    <a:lumOff val="90000"/>
                  </a:schemeClr>
                </a:solidFill>
              </a:rPr>
              <a:t>Ư</a:t>
            </a:r>
            <a:r>
              <a:rPr lang="en-US" sz="2800" b="1" dirty="0">
                <a:solidFill>
                  <a:schemeClr val="bg2">
                    <a:lumMod val="10000"/>
                    <a:lumOff val="90000"/>
                  </a:schemeClr>
                </a:solidFill>
              </a:rPr>
              <a:t>ỢC ĐỨC CHÚA CHA CHỌN LỰA, </a:t>
            </a:r>
            <a:r>
              <a:rPr lang="en-US" sz="2800" b="1" dirty="0" err="1">
                <a:solidFill>
                  <a:schemeClr val="bg2">
                    <a:lumMod val="10000"/>
                    <a:lumOff val="90000"/>
                  </a:schemeClr>
                </a:solidFill>
              </a:rPr>
              <a:t>Đ</a:t>
            </a:r>
            <a:r>
              <a:rPr lang="vi-VN" sz="2800" b="1" dirty="0">
                <a:solidFill>
                  <a:schemeClr val="bg2">
                    <a:lumMod val="10000"/>
                    <a:lumOff val="90000"/>
                  </a:schemeClr>
                </a:solidFill>
              </a:rPr>
              <a:t>Ư</a:t>
            </a:r>
            <a:r>
              <a:rPr lang="en-US" sz="2800" b="1" dirty="0">
                <a:solidFill>
                  <a:schemeClr val="bg2">
                    <a:lumMod val="10000"/>
                    <a:lumOff val="90000"/>
                  </a:schemeClr>
                </a:solidFill>
              </a:rPr>
              <a:t>ỢC NHẬN ƠN CỨU RỖI TỪ ĐỨC CHÚA CON VÀ ĐƯỢC TINH SẠCH BỞI SỰ NGỰ TRỊ CỦA ĐỨC THÁNH LINH</a:t>
            </a:r>
            <a:r>
              <a:rPr lang="en-US" sz="2800" dirty="0">
                <a:solidFill>
                  <a:srgbClr val="FFFF00"/>
                </a:solidFill>
              </a:rPr>
              <a:t>.</a:t>
            </a:r>
          </a:p>
        </p:txBody>
      </p:sp>
    </p:spTree>
    <p:extLst>
      <p:ext uri="{BB962C8B-B14F-4D97-AF65-F5344CB8AC3E}">
        <p14:creationId xmlns:p14="http://schemas.microsoft.com/office/powerpoint/2010/main" val="196880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80" y="612743"/>
            <a:ext cx="7727458" cy="1739088"/>
          </a:xfrm>
        </p:spPr>
        <p:txBody>
          <a:bodyPr>
            <a:normAutofit fontScale="90000"/>
          </a:bodyPr>
          <a:lstStyle/>
          <a:p>
            <a:pPr algn="ctr"/>
            <a:r>
              <a:rPr lang="en-US" dirty="0"/>
              <a:t>BẠN </a:t>
            </a:r>
            <a:r>
              <a:rPr lang="en-US" dirty="0" err="1"/>
              <a:t>Đ</a:t>
            </a:r>
            <a:r>
              <a:rPr lang="vi-VN" dirty="0"/>
              <a:t>Ư</a:t>
            </a:r>
            <a:r>
              <a:rPr lang="en-US" dirty="0"/>
              <a:t>ỢC SINH LẠI TRONG ĐẤNG CHRIST</a:t>
            </a:r>
            <a:br>
              <a:rPr lang="en-US" dirty="0"/>
            </a:br>
            <a:r>
              <a:rPr lang="en-US" dirty="0"/>
              <a:t>(1 PHI-E-R</a:t>
            </a:r>
            <a:r>
              <a:rPr lang="vi-VN" dirty="0"/>
              <a:t>Ơ</a:t>
            </a:r>
            <a:r>
              <a:rPr lang="en-US" dirty="0"/>
              <a:t> 1:3)</a:t>
            </a:r>
          </a:p>
        </p:txBody>
      </p:sp>
      <p:sp>
        <p:nvSpPr>
          <p:cNvPr id="3" name="Content Placeholder 2"/>
          <p:cNvSpPr>
            <a:spLocks noGrp="1"/>
          </p:cNvSpPr>
          <p:nvPr>
            <p:ph idx="1"/>
          </p:nvPr>
        </p:nvSpPr>
        <p:spPr>
          <a:xfrm>
            <a:off x="1069848" y="3135086"/>
            <a:ext cx="6311340" cy="3037114"/>
          </a:xfrm>
        </p:spPr>
        <p:txBody>
          <a:bodyPr>
            <a:normAutofit/>
          </a:bodyPr>
          <a:lstStyle/>
          <a:p>
            <a:pPr marL="0" indent="0">
              <a:buNone/>
            </a:pPr>
            <a:r>
              <a:rPr lang="vi-VN" sz="2400" dirty="0"/>
              <a:t> </a:t>
            </a:r>
            <a:r>
              <a:rPr lang="vi-VN" sz="2800" dirty="0">
                <a:hlinkClick r:id="rId2" tooltip="Share Verse"/>
              </a:rPr>
              <a:t>3</a:t>
            </a:r>
            <a:r>
              <a:rPr lang="vi-VN" sz="2800" dirty="0"/>
              <a:t> Ngợi khen Đức Chúa Trời, là Cha Đức Chúa Jêsus Christ chúng ta, Ngài lấy lòng thương xót cả thể khiến chúng ta lại sanh, đặng chúng ta nhờ sự Đức Chúa Jêsus Christ sống lại từ trong kẻ chết mà có sự trông cậy sống,</a:t>
            </a:r>
            <a:endParaRPr lang="en-US" sz="2800" dirty="0"/>
          </a:p>
          <a:p>
            <a:pPr marL="274320" lvl="1" indent="0" algn="just">
              <a:buNone/>
            </a:pPr>
            <a:endParaRPr lang="en-US" dirty="0"/>
          </a:p>
        </p:txBody>
      </p:sp>
    </p:spTree>
    <p:extLst>
      <p:ext uri="{BB962C8B-B14F-4D97-AF65-F5344CB8AC3E}">
        <p14:creationId xmlns:p14="http://schemas.microsoft.com/office/powerpoint/2010/main" val="400137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59" y="1195951"/>
            <a:ext cx="7630998" cy="1302153"/>
          </a:xfrm>
        </p:spPr>
        <p:txBody>
          <a:bodyPr>
            <a:normAutofit fontScale="90000"/>
          </a:bodyPr>
          <a:lstStyle/>
          <a:p>
            <a:pPr algn="ctr"/>
            <a:r>
              <a:rPr lang="en-US" dirty="0"/>
              <a:t>BẠN </a:t>
            </a:r>
            <a:r>
              <a:rPr lang="en-US" dirty="0" err="1"/>
              <a:t>Đ</a:t>
            </a:r>
            <a:r>
              <a:rPr lang="vi-VN" dirty="0"/>
              <a:t>Ư</a:t>
            </a:r>
            <a:r>
              <a:rPr lang="en-US" dirty="0"/>
              <a:t>ỢC THỪA HƯỞNG CƠ NGHIỆP TRÊN THIÊN ĐÀNG </a:t>
            </a:r>
            <a:br>
              <a:rPr lang="en-US" dirty="0"/>
            </a:br>
            <a:r>
              <a:rPr lang="en-US" dirty="0"/>
              <a:t>(I PHI-E-RƠ 1:4)</a:t>
            </a:r>
          </a:p>
        </p:txBody>
      </p:sp>
      <p:sp>
        <p:nvSpPr>
          <p:cNvPr id="3" name="Content Placeholder 2"/>
          <p:cNvSpPr>
            <a:spLocks noGrp="1"/>
          </p:cNvSpPr>
          <p:nvPr>
            <p:ph idx="1"/>
          </p:nvPr>
        </p:nvSpPr>
        <p:spPr>
          <a:xfrm>
            <a:off x="1022762" y="3761295"/>
            <a:ext cx="6499876" cy="1505931"/>
          </a:xfrm>
        </p:spPr>
        <p:txBody>
          <a:bodyPr>
            <a:normAutofit/>
          </a:bodyPr>
          <a:lstStyle/>
          <a:p>
            <a:pPr marL="0" indent="0">
              <a:buNone/>
            </a:pPr>
            <a:r>
              <a:rPr lang="vi-VN" sz="2800" dirty="0">
                <a:hlinkClick r:id="rId2" tooltip="Share Verse"/>
              </a:rPr>
              <a:t>4</a:t>
            </a:r>
            <a:r>
              <a:rPr lang="vi-VN" sz="2800" dirty="0"/>
              <a:t> là cơ nghiệp không hư đi, không ô uế, không suy tàn, để dành trong các từng trời cho anh em,</a:t>
            </a:r>
            <a:r>
              <a:rPr lang="vi-VN" sz="2400" dirty="0"/>
              <a:t> </a:t>
            </a:r>
            <a:endParaRPr lang="en-US" sz="2400" dirty="0"/>
          </a:p>
          <a:p>
            <a:pPr marL="274320" lvl="1" indent="0" algn="just">
              <a:buNone/>
            </a:pPr>
            <a:endParaRPr lang="en-US" dirty="0"/>
          </a:p>
        </p:txBody>
      </p:sp>
    </p:spTree>
    <p:extLst>
      <p:ext uri="{BB962C8B-B14F-4D97-AF65-F5344CB8AC3E}">
        <p14:creationId xmlns:p14="http://schemas.microsoft.com/office/powerpoint/2010/main" val="67626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80" y="685801"/>
            <a:ext cx="7727458" cy="1767369"/>
          </a:xfrm>
        </p:spPr>
        <p:txBody>
          <a:bodyPr>
            <a:normAutofit fontScale="90000"/>
          </a:bodyPr>
          <a:lstStyle/>
          <a:p>
            <a:pPr algn="ctr"/>
            <a:r>
              <a:rPr lang="en-US" dirty="0"/>
              <a:t>SỰ BẢO ĐÃM CHẮC CHẮN TRONG </a:t>
            </a:r>
            <a:r>
              <a:rPr lang="vi-VN" dirty="0"/>
              <a:t>Ơ</a:t>
            </a:r>
            <a:r>
              <a:rPr lang="en-US" dirty="0"/>
              <a:t>N CỨU CHUỘC</a:t>
            </a:r>
            <a:br>
              <a:rPr lang="en-US" dirty="0"/>
            </a:br>
            <a:r>
              <a:rPr lang="en-US" dirty="0"/>
              <a:t>(1 PHI-E-R</a:t>
            </a:r>
            <a:r>
              <a:rPr lang="vi-VN" dirty="0"/>
              <a:t>Ơ</a:t>
            </a:r>
            <a:r>
              <a:rPr lang="en-US" dirty="0"/>
              <a:t> 1:5)</a:t>
            </a:r>
          </a:p>
        </p:txBody>
      </p:sp>
      <p:sp>
        <p:nvSpPr>
          <p:cNvPr id="3" name="Content Placeholder 2"/>
          <p:cNvSpPr>
            <a:spLocks noGrp="1"/>
          </p:cNvSpPr>
          <p:nvPr>
            <p:ph idx="1"/>
          </p:nvPr>
        </p:nvSpPr>
        <p:spPr>
          <a:xfrm>
            <a:off x="1069848" y="3670662"/>
            <a:ext cx="5208404" cy="2501537"/>
          </a:xfrm>
        </p:spPr>
        <p:txBody>
          <a:bodyPr>
            <a:normAutofit/>
          </a:bodyPr>
          <a:lstStyle/>
          <a:p>
            <a:pPr marL="0" indent="0">
              <a:buNone/>
            </a:pPr>
            <a:r>
              <a:rPr lang="vi-VN" sz="2800" u="sng" dirty="0">
                <a:hlinkClick r:id="rId2" tooltip="Share Verse"/>
              </a:rPr>
              <a:t>5</a:t>
            </a:r>
            <a:r>
              <a:rPr lang="vi-VN" sz="2800" dirty="0"/>
              <a:t> là kẻ bởi đức tin nhờ quyền phép của Đức Chúa Trời giữ cho, để được sự cứu rỗi gần hiện ra trong kỳ sau rốt!</a:t>
            </a:r>
            <a:endParaRPr lang="en-US" sz="2800" dirty="0"/>
          </a:p>
        </p:txBody>
      </p:sp>
    </p:spTree>
    <p:extLst>
      <p:ext uri="{BB962C8B-B14F-4D97-AF65-F5344CB8AC3E}">
        <p14:creationId xmlns:p14="http://schemas.microsoft.com/office/powerpoint/2010/main" val="14720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27" y="480767"/>
            <a:ext cx="7755738" cy="2238709"/>
          </a:xfrm>
        </p:spPr>
        <p:txBody>
          <a:bodyPr>
            <a:normAutofit/>
          </a:bodyPr>
          <a:lstStyle/>
          <a:p>
            <a:pPr algn="ctr"/>
            <a:r>
              <a:rPr lang="en-US" dirty="0"/>
              <a:t>BẠN </a:t>
            </a:r>
            <a:r>
              <a:rPr lang="en-US" dirty="0" err="1"/>
              <a:t>Đ</a:t>
            </a:r>
            <a:r>
              <a:rPr lang="vi-VN" dirty="0"/>
              <a:t>Ư</a:t>
            </a:r>
            <a:r>
              <a:rPr lang="en-US" dirty="0"/>
              <a:t>ỢC CÁC TIÊN TRI DỰ NGÔN TỪ NGÀN XƯA</a:t>
            </a:r>
            <a:br>
              <a:rPr lang="en-US" dirty="0"/>
            </a:br>
            <a:r>
              <a:rPr lang="en-US" dirty="0"/>
              <a:t>(1 PHI-E-R</a:t>
            </a:r>
            <a:r>
              <a:rPr lang="vi-VN" dirty="0"/>
              <a:t>Ơ</a:t>
            </a:r>
            <a:r>
              <a:rPr lang="en-US" dirty="0"/>
              <a:t> 1:10)</a:t>
            </a:r>
          </a:p>
        </p:txBody>
      </p:sp>
      <p:sp>
        <p:nvSpPr>
          <p:cNvPr id="3" name="Content Placeholder 2"/>
          <p:cNvSpPr>
            <a:spLocks noGrp="1"/>
          </p:cNvSpPr>
          <p:nvPr>
            <p:ph idx="1"/>
          </p:nvPr>
        </p:nvSpPr>
        <p:spPr>
          <a:xfrm>
            <a:off x="1069848" y="3670663"/>
            <a:ext cx="6660131" cy="1928860"/>
          </a:xfrm>
        </p:spPr>
        <p:txBody>
          <a:bodyPr>
            <a:normAutofit/>
          </a:bodyPr>
          <a:lstStyle/>
          <a:p>
            <a:pPr marL="0" indent="0">
              <a:buNone/>
            </a:pPr>
            <a:r>
              <a:rPr lang="en-US" sz="2800" dirty="0">
                <a:hlinkClick r:id="rId2" tooltip="Share Verse"/>
              </a:rPr>
              <a:t>10</a:t>
            </a:r>
            <a:r>
              <a:rPr lang="en-US" sz="2800" dirty="0"/>
              <a:t> </a:t>
            </a:r>
            <a:r>
              <a:rPr lang="en-US" sz="2800" dirty="0" err="1"/>
              <a:t>Về</a:t>
            </a:r>
            <a:r>
              <a:rPr lang="en-US" sz="2800" dirty="0"/>
              <a:t> </a:t>
            </a:r>
            <a:r>
              <a:rPr lang="en-US" sz="2800" dirty="0" err="1"/>
              <a:t>sự</a:t>
            </a:r>
            <a:r>
              <a:rPr lang="en-US" sz="2800" dirty="0"/>
              <a:t> </a:t>
            </a:r>
            <a:r>
              <a:rPr lang="en-US" sz="2800" dirty="0" err="1"/>
              <a:t>cứu</a:t>
            </a:r>
            <a:r>
              <a:rPr lang="en-US" sz="2800" dirty="0"/>
              <a:t> </a:t>
            </a:r>
            <a:r>
              <a:rPr lang="en-US" sz="2800" dirty="0" err="1"/>
              <a:t>rỗi</a:t>
            </a:r>
            <a:r>
              <a:rPr lang="en-US" sz="2800" dirty="0"/>
              <a:t> </a:t>
            </a:r>
            <a:r>
              <a:rPr lang="en-US" sz="2800" dirty="0" err="1"/>
              <a:t>đó</a:t>
            </a:r>
            <a:r>
              <a:rPr lang="en-US" sz="2800" dirty="0"/>
              <a:t>, </a:t>
            </a:r>
            <a:r>
              <a:rPr lang="en-US" sz="2800" dirty="0" err="1"/>
              <a:t>các</a:t>
            </a:r>
            <a:r>
              <a:rPr lang="en-US" sz="2800" dirty="0"/>
              <a:t> </a:t>
            </a:r>
            <a:r>
              <a:rPr lang="en-US" sz="2800" dirty="0" err="1"/>
              <a:t>đấng</a:t>
            </a:r>
            <a:r>
              <a:rPr lang="en-US" sz="2800" dirty="0"/>
              <a:t> </a:t>
            </a:r>
            <a:r>
              <a:rPr lang="en-US" sz="2800" dirty="0" err="1"/>
              <a:t>tiên</a:t>
            </a:r>
            <a:r>
              <a:rPr lang="en-US" sz="2800" dirty="0"/>
              <a:t> tri </a:t>
            </a:r>
            <a:r>
              <a:rPr lang="en-US" sz="2800" dirty="0" err="1"/>
              <a:t>đã</a:t>
            </a:r>
            <a:r>
              <a:rPr lang="en-US" sz="2800" dirty="0"/>
              <a:t> </a:t>
            </a:r>
            <a:r>
              <a:rPr lang="en-US" sz="2800" dirty="0" err="1"/>
              <a:t>tìm</a:t>
            </a:r>
            <a:r>
              <a:rPr lang="en-US" sz="2800" dirty="0"/>
              <a:t> </a:t>
            </a:r>
            <a:r>
              <a:rPr lang="en-US" sz="2800" dirty="0" err="1"/>
              <a:t>tòi</a:t>
            </a:r>
            <a:r>
              <a:rPr lang="en-US" sz="2800" dirty="0"/>
              <a:t> </a:t>
            </a:r>
            <a:r>
              <a:rPr lang="en-US" sz="2800" dirty="0" err="1"/>
              <a:t>suy</a:t>
            </a:r>
            <a:r>
              <a:rPr lang="en-US" sz="2800" dirty="0"/>
              <a:t> </a:t>
            </a:r>
            <a:r>
              <a:rPr lang="en-US" sz="2800" dirty="0" err="1"/>
              <a:t>xét</a:t>
            </a:r>
            <a:r>
              <a:rPr lang="en-US" sz="2800" dirty="0"/>
              <a:t>, </a:t>
            </a:r>
            <a:r>
              <a:rPr lang="en-US" sz="2800" dirty="0" err="1"/>
              <a:t>và</a:t>
            </a:r>
            <a:r>
              <a:rPr lang="en-US" sz="2800" dirty="0"/>
              <a:t> </a:t>
            </a:r>
            <a:r>
              <a:rPr lang="en-US" sz="2800" dirty="0" err="1"/>
              <a:t>đã</a:t>
            </a:r>
            <a:r>
              <a:rPr lang="en-US" sz="2800" dirty="0"/>
              <a:t> </a:t>
            </a:r>
            <a:r>
              <a:rPr lang="en-US" sz="2800" dirty="0" err="1"/>
              <a:t>nói</a:t>
            </a:r>
            <a:r>
              <a:rPr lang="en-US" sz="2800" dirty="0"/>
              <a:t> </a:t>
            </a:r>
            <a:r>
              <a:rPr lang="en-US" sz="2800" dirty="0" err="1"/>
              <a:t>tiên</a:t>
            </a:r>
            <a:r>
              <a:rPr lang="en-US" sz="2800" dirty="0"/>
              <a:t> tri </a:t>
            </a:r>
            <a:r>
              <a:rPr lang="en-US" sz="2800" dirty="0" err="1"/>
              <a:t>về</a:t>
            </a:r>
            <a:r>
              <a:rPr lang="en-US" sz="2800" dirty="0"/>
              <a:t> </a:t>
            </a:r>
            <a:r>
              <a:rPr lang="en-US" sz="2800" dirty="0" err="1"/>
              <a:t>ân</a:t>
            </a:r>
            <a:r>
              <a:rPr lang="en-US" sz="2800" dirty="0"/>
              <a:t> </a:t>
            </a:r>
            <a:r>
              <a:rPr lang="en-US" sz="2800" dirty="0" err="1"/>
              <a:t>điển</a:t>
            </a:r>
            <a:r>
              <a:rPr lang="en-US" sz="2800" dirty="0"/>
              <a:t> </a:t>
            </a:r>
            <a:r>
              <a:rPr lang="en-US" sz="2800" dirty="0" err="1"/>
              <a:t>định</a:t>
            </a:r>
            <a:r>
              <a:rPr lang="en-US" sz="2800" dirty="0"/>
              <a:t> </a:t>
            </a:r>
            <a:r>
              <a:rPr lang="en-US" sz="2800" dirty="0" err="1"/>
              <a:t>sẵn</a:t>
            </a:r>
            <a:r>
              <a:rPr lang="en-US" sz="2800" dirty="0"/>
              <a:t> </a:t>
            </a:r>
            <a:r>
              <a:rPr lang="en-US" sz="2800" dirty="0" err="1"/>
              <a:t>cho</a:t>
            </a:r>
            <a:r>
              <a:rPr lang="en-US" sz="2800" dirty="0"/>
              <a:t> </a:t>
            </a:r>
            <a:r>
              <a:rPr lang="en-US" sz="2800" dirty="0" err="1"/>
              <a:t>anh</a:t>
            </a:r>
            <a:r>
              <a:rPr lang="en-US" sz="2800" dirty="0"/>
              <a:t> </a:t>
            </a:r>
            <a:r>
              <a:rPr lang="en-US" sz="2800" dirty="0" err="1"/>
              <a:t>em</a:t>
            </a:r>
            <a:r>
              <a:rPr lang="en-US" sz="2800" dirty="0"/>
              <a:t>:</a:t>
            </a:r>
          </a:p>
        </p:txBody>
      </p:sp>
    </p:spTree>
    <p:extLst>
      <p:ext uri="{BB962C8B-B14F-4D97-AF65-F5344CB8AC3E}">
        <p14:creationId xmlns:p14="http://schemas.microsoft.com/office/powerpoint/2010/main" val="321000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11964</TotalTime>
  <Words>1548</Words>
  <Application>Microsoft Macintosh PowerPoint</Application>
  <PresentationFormat>Widescreen</PresentationFormat>
  <Paragraphs>87</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Nova</vt:lpstr>
      <vt:lpstr>Wingdings</vt:lpstr>
      <vt:lpstr>TropicVTI</vt:lpstr>
      <vt:lpstr>SỰ TỰ TIN</vt:lpstr>
      <vt:lpstr>So sánh với người khác</vt:lpstr>
      <vt:lpstr>Thiếu tự tin là vấn đề số một trong nền văn hóa </vt:lpstr>
      <vt:lpstr>BẠN LÀ TÁC PHẨM CỦA BA NGÔI ĐỨC CHÚA TRỜI (1 PHI-E-RƠ 1:2)</vt:lpstr>
      <vt:lpstr>PowerPoint Presentation</vt:lpstr>
      <vt:lpstr>BẠN ĐƯỢC SINH LẠI TRONG ĐẤNG CHRIST (1 PHI-E-RƠ 1:3)</vt:lpstr>
      <vt:lpstr>BẠN ĐƯỢC THỪA HƯỞNG CƠ NGHIỆP TRÊN THIÊN ĐÀNG  (I PHI-E-RƠ 1:4)</vt:lpstr>
      <vt:lpstr>SỰ BẢO ĐÃM CHẮC CHẮN TRONG ƠN CỨU CHUỘC (1 PHI-E-RƠ 1:5)</vt:lpstr>
      <vt:lpstr>BẠN ĐƯỢC CÁC TIÊN TRI DỰ NGÔN TỪ NGÀN XƯA (1 PHI-E-RƠ 1:10)</vt:lpstr>
      <vt:lpstr>SỰ KHẲNG ĐỊNH NHÂN THÂN CỦA CHÚNG TA. ( 1 PHI-E-RƠ 2: 9-10)</vt:lpstr>
      <vt:lpstr> </vt:lpstr>
      <vt:lpstr>PowerPoint Presentation</vt:lpstr>
      <vt:lpstr>Đa-ni-ên và 3 bạn Hê-bơ-rơ (Đa-ni-ên 1-6)</vt:lpstr>
      <vt:lpstr>Đa-ni-ên và 3 bạn Hê-bơ-rơ (Đa-ni-ên 1-6)</vt:lpstr>
      <vt:lpstr>HÀNH ĐỘNG</vt:lpstr>
      <vt:lpstr> Sự tự tin được sinh ra bởi khả năng nói không. Hãy nói không về một vấn đề gì đó, bạn có thể tập nó với con em của mình.</vt:lpstr>
      <vt:lpstr>Tính Tự Tin cần cho hành động</vt:lpstr>
      <vt:lpstr>Truyền đạt niềm cảm hứng cần thiết cho giới trẻ</vt:lpstr>
      <vt:lpstr>PowerPoint Presentation</vt:lpstr>
      <vt:lpstr>Lãnh đạo sứ mạng có trách nhiệm đào tạo một thế hệ tự tin</vt:lpstr>
      <vt:lpstr>PowerPoint Presentation</vt:lpstr>
      <vt:lpstr>PowerPoint Presentation</vt:lpstr>
      <vt:lpstr>PowerPoint Presentation</vt:lpstr>
      <vt:lpstr>Câu hỏi suy nghiệm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TỰ TIN</dc:title>
  <dc:creator>Janice Nguyen</dc:creator>
  <cp:lastModifiedBy>Janice Nguyen</cp:lastModifiedBy>
  <cp:revision>10</cp:revision>
  <dcterms:created xsi:type="dcterms:W3CDTF">2021-12-08T01:51:42Z</dcterms:created>
  <dcterms:modified xsi:type="dcterms:W3CDTF">2022-02-09T17:44:23Z</dcterms:modified>
</cp:coreProperties>
</file>