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20"/>
  </p:notesMasterIdLst>
  <p:sldIdLst>
    <p:sldId id="256" r:id="rId2"/>
    <p:sldId id="257" r:id="rId3"/>
    <p:sldId id="260" r:id="rId4"/>
    <p:sldId id="259" r:id="rId5"/>
    <p:sldId id="273" r:id="rId6"/>
    <p:sldId id="258" r:id="rId7"/>
    <p:sldId id="262" r:id="rId8"/>
    <p:sldId id="261" r:id="rId9"/>
    <p:sldId id="263" r:id="rId10"/>
    <p:sldId id="264" r:id="rId11"/>
    <p:sldId id="265" r:id="rId12"/>
    <p:sldId id="266" r:id="rId13"/>
    <p:sldId id="267" r:id="rId14"/>
    <p:sldId id="272" r:id="rId15"/>
    <p:sldId id="268" r:id="rId16"/>
    <p:sldId id="269" r:id="rId17"/>
    <p:sldId id="270"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3401"/>
  </p:normalViewPr>
  <p:slideViewPr>
    <p:cSldViewPr snapToGrid="0" snapToObjects="1">
      <p:cViewPr varScale="1">
        <p:scale>
          <a:sx n="104" d="100"/>
          <a:sy n="104" d="100"/>
        </p:scale>
        <p:origin x="232"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E6EE93-A1D6-4162-96D4-4F4CD202CF70}"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en-US"/>
        </a:p>
      </dgm:t>
    </dgm:pt>
    <dgm:pt modelId="{9D42C3E7-C735-4AAA-BF3C-598CA2F7D84D}">
      <dgm:prSet custT="1"/>
      <dgm:spPr/>
      <dgm:t>
        <a:bodyPr/>
        <a:lstStyle/>
        <a:p>
          <a:r>
            <a:rPr lang="en-US" sz="2000" dirty="0" err="1"/>
            <a:t>Khẩn</a:t>
          </a:r>
          <a:r>
            <a:rPr lang="en-US" sz="2000" dirty="0"/>
            <a:t> </a:t>
          </a:r>
          <a:r>
            <a:rPr lang="en-US" sz="2000" dirty="0" err="1"/>
            <a:t>cấp</a:t>
          </a:r>
          <a:r>
            <a:rPr lang="en-US" sz="2000" dirty="0"/>
            <a:t> (</a:t>
          </a:r>
          <a:r>
            <a:rPr lang="en-US" sz="2000" dirty="0" err="1"/>
            <a:t>liên</a:t>
          </a:r>
          <a:r>
            <a:rPr lang="en-US" sz="2000" dirty="0"/>
            <a:t> </a:t>
          </a:r>
          <a:r>
            <a:rPr lang="en-US" sz="2000" dirty="0" err="1"/>
            <a:t>quan</a:t>
          </a:r>
          <a:r>
            <a:rPr lang="en-US" sz="2000" dirty="0"/>
            <a:t> </a:t>
          </a:r>
          <a:r>
            <a:rPr lang="en-US" sz="2000" dirty="0" err="1"/>
            <a:t>đến</a:t>
          </a:r>
          <a:r>
            <a:rPr lang="en-US" sz="2000" dirty="0"/>
            <a:t> </a:t>
          </a:r>
          <a:r>
            <a:rPr lang="en-US" sz="2000" dirty="0" err="1"/>
            <a:t>tính</a:t>
          </a:r>
          <a:r>
            <a:rPr lang="en-US" sz="2000" dirty="0"/>
            <a:t> </a:t>
          </a:r>
          <a:r>
            <a:rPr lang="en-US" sz="2000" dirty="0" err="1"/>
            <a:t>mạng</a:t>
          </a:r>
          <a:r>
            <a:rPr lang="en-US" sz="2000" dirty="0"/>
            <a:t>): </a:t>
          </a:r>
          <a:r>
            <a:rPr lang="en-US" sz="2000" dirty="0" err="1"/>
            <a:t>cháy</a:t>
          </a:r>
          <a:r>
            <a:rPr lang="en-US" sz="2000" dirty="0"/>
            <a:t> </a:t>
          </a:r>
          <a:r>
            <a:rPr lang="en-US" sz="2000" dirty="0" err="1"/>
            <a:t>nhà</a:t>
          </a:r>
          <a:r>
            <a:rPr lang="en-US" sz="2000" dirty="0"/>
            <a:t>, tai </a:t>
          </a:r>
          <a:r>
            <a:rPr lang="en-US" sz="2000" dirty="0" err="1"/>
            <a:t>nạn</a:t>
          </a:r>
          <a:r>
            <a:rPr lang="en-US" sz="2000" dirty="0"/>
            <a:t>, </a:t>
          </a:r>
          <a:r>
            <a:rPr lang="en-US" sz="2000" dirty="0" err="1"/>
            <a:t>đột</a:t>
          </a:r>
          <a:r>
            <a:rPr lang="en-US" sz="2000" dirty="0"/>
            <a:t> </a:t>
          </a:r>
          <a:r>
            <a:rPr lang="en-US" sz="2000" dirty="0" err="1"/>
            <a:t>quỵ</a:t>
          </a:r>
          <a:r>
            <a:rPr lang="en-US" sz="2000" dirty="0"/>
            <a:t> </a:t>
          </a:r>
          <a:r>
            <a:rPr lang="en-US" sz="2000" dirty="0" err="1"/>
            <a:t>v.v</a:t>
          </a:r>
          <a:r>
            <a:rPr lang="en-US" sz="2000" dirty="0"/>
            <a:t>…</a:t>
          </a:r>
        </a:p>
      </dgm:t>
    </dgm:pt>
    <dgm:pt modelId="{3AEAABA8-F199-47C8-B1AB-8EE47212514D}" type="parTrans" cxnId="{D98DAC60-751A-4880-9CEA-F1A2A9564AAE}">
      <dgm:prSet/>
      <dgm:spPr/>
      <dgm:t>
        <a:bodyPr/>
        <a:lstStyle/>
        <a:p>
          <a:endParaRPr lang="en-US"/>
        </a:p>
      </dgm:t>
    </dgm:pt>
    <dgm:pt modelId="{FD1A3EC9-512E-498A-B861-C6633FFA88DA}" type="sibTrans" cxnId="{D98DAC60-751A-4880-9CEA-F1A2A9564AAE}">
      <dgm:prSet/>
      <dgm:spPr/>
      <dgm:t>
        <a:bodyPr/>
        <a:lstStyle/>
        <a:p>
          <a:endParaRPr lang="en-US"/>
        </a:p>
      </dgm:t>
    </dgm:pt>
    <dgm:pt modelId="{8877F4EE-EA57-4616-9283-C4D174A56BD5}">
      <dgm:prSet custT="1"/>
      <dgm:spPr/>
      <dgm:t>
        <a:bodyPr/>
        <a:lstStyle/>
        <a:p>
          <a:r>
            <a:rPr lang="en-US" sz="2000" dirty="0" err="1"/>
            <a:t>Ý</a:t>
          </a:r>
          <a:r>
            <a:rPr lang="en-US" sz="2000" dirty="0"/>
            <a:t> </a:t>
          </a:r>
          <a:r>
            <a:rPr lang="en-US" sz="2000" dirty="0" err="1"/>
            <a:t>nghĩa</a:t>
          </a:r>
          <a:r>
            <a:rPr lang="en-US" sz="2000" dirty="0"/>
            <a:t> ( </a:t>
          </a:r>
          <a:r>
            <a:rPr lang="en-US" sz="2000" dirty="0" err="1"/>
            <a:t>chỉ</a:t>
          </a:r>
          <a:r>
            <a:rPr lang="en-US" sz="2000" dirty="0"/>
            <a:t> </a:t>
          </a:r>
          <a:r>
            <a:rPr lang="en-US" sz="2000" dirty="0" err="1"/>
            <a:t>một</a:t>
          </a:r>
          <a:r>
            <a:rPr lang="en-US" sz="2000" dirty="0"/>
            <a:t> </a:t>
          </a:r>
          <a:r>
            <a:rPr lang="en-US" sz="2000" dirty="0" err="1"/>
            <a:t>vài</a:t>
          </a:r>
          <a:r>
            <a:rPr lang="en-US" sz="2000" dirty="0"/>
            <a:t> </a:t>
          </a:r>
          <a:r>
            <a:rPr lang="en-US" sz="2000" dirty="0" err="1"/>
            <a:t>lần</a:t>
          </a:r>
          <a:r>
            <a:rPr lang="en-US" sz="2000" dirty="0"/>
            <a:t> </a:t>
          </a:r>
          <a:r>
            <a:rPr lang="en-US" sz="2000" dirty="0" err="1"/>
            <a:t>trong</a:t>
          </a:r>
          <a:r>
            <a:rPr lang="en-US" sz="2000" dirty="0"/>
            <a:t> </a:t>
          </a:r>
          <a:r>
            <a:rPr lang="en-US" sz="2000" dirty="0" err="1"/>
            <a:t>đời</a:t>
          </a:r>
          <a:r>
            <a:rPr lang="en-US" sz="2000" dirty="0"/>
            <a:t>): </a:t>
          </a:r>
          <a:r>
            <a:rPr lang="en-US" sz="2000" dirty="0" err="1"/>
            <a:t>lập</a:t>
          </a:r>
          <a:r>
            <a:rPr lang="en-US" sz="2000" dirty="0"/>
            <a:t> </a:t>
          </a:r>
          <a:r>
            <a:rPr lang="en-US" sz="2000" dirty="0" err="1"/>
            <a:t>gia</a:t>
          </a:r>
          <a:r>
            <a:rPr lang="en-US" sz="2000" dirty="0"/>
            <a:t> </a:t>
          </a:r>
          <a:r>
            <a:rPr lang="en-US" sz="2000" dirty="0" err="1"/>
            <a:t>đình</a:t>
          </a:r>
          <a:r>
            <a:rPr lang="en-US" sz="2000" dirty="0"/>
            <a:t>, di </a:t>
          </a:r>
          <a:r>
            <a:rPr lang="en-US" sz="2000" dirty="0" err="1"/>
            <a:t>cư</a:t>
          </a:r>
          <a:r>
            <a:rPr lang="en-US" sz="2000" dirty="0"/>
            <a:t>, </a:t>
          </a:r>
          <a:r>
            <a:rPr lang="en-US" sz="2000" dirty="0" err="1"/>
            <a:t>chọn</a:t>
          </a:r>
          <a:r>
            <a:rPr lang="en-US" sz="2000" dirty="0"/>
            <a:t> </a:t>
          </a:r>
          <a:r>
            <a:rPr lang="en-US" sz="2000" dirty="0" err="1"/>
            <a:t>nghề</a:t>
          </a:r>
          <a:r>
            <a:rPr lang="en-US" sz="2000" dirty="0"/>
            <a:t> </a:t>
          </a:r>
          <a:r>
            <a:rPr lang="en-US" sz="2000" dirty="0" err="1"/>
            <a:t>nghiệp</a:t>
          </a:r>
          <a:r>
            <a:rPr lang="en-US" sz="2000" dirty="0"/>
            <a:t> ….</a:t>
          </a:r>
        </a:p>
      </dgm:t>
    </dgm:pt>
    <dgm:pt modelId="{58962BF7-E7A2-453A-88FC-67172B66BC4C}" type="parTrans" cxnId="{8C627741-E0E5-41F0-9641-DD72F1F8FB05}">
      <dgm:prSet/>
      <dgm:spPr/>
      <dgm:t>
        <a:bodyPr/>
        <a:lstStyle/>
        <a:p>
          <a:endParaRPr lang="en-US"/>
        </a:p>
      </dgm:t>
    </dgm:pt>
    <dgm:pt modelId="{9FEBB3AD-624C-4A9E-AE66-D2D808F32DDA}" type="sibTrans" cxnId="{8C627741-E0E5-41F0-9641-DD72F1F8FB05}">
      <dgm:prSet/>
      <dgm:spPr/>
      <dgm:t>
        <a:bodyPr/>
        <a:lstStyle/>
        <a:p>
          <a:endParaRPr lang="en-US"/>
        </a:p>
      </dgm:t>
    </dgm:pt>
    <dgm:pt modelId="{0FEE94E6-7D7C-46E8-B83C-59899FD458B6}">
      <dgm:prSet custT="1"/>
      <dgm:spPr/>
      <dgm:t>
        <a:bodyPr/>
        <a:lstStyle/>
        <a:p>
          <a:r>
            <a:rPr lang="en-US" sz="2000" dirty="0" err="1"/>
            <a:t>Khẩn</a:t>
          </a:r>
          <a:r>
            <a:rPr lang="en-US" sz="2000" dirty="0"/>
            <a:t> </a:t>
          </a:r>
          <a:r>
            <a:rPr lang="en-US" sz="2000" dirty="0" err="1"/>
            <a:t>trương</a:t>
          </a:r>
          <a:r>
            <a:rPr lang="en-US" sz="2000" dirty="0"/>
            <a:t> ( </a:t>
          </a:r>
          <a:r>
            <a:rPr lang="en-US" sz="2000" dirty="0" err="1"/>
            <a:t>yếu</a:t>
          </a:r>
          <a:r>
            <a:rPr lang="en-US" sz="2000" dirty="0"/>
            <a:t> </a:t>
          </a:r>
          <a:r>
            <a:rPr lang="en-US" sz="2000" dirty="0" err="1"/>
            <a:t>tố</a:t>
          </a:r>
          <a:r>
            <a:rPr lang="en-US" sz="2000" dirty="0"/>
            <a:t> </a:t>
          </a:r>
          <a:r>
            <a:rPr lang="en-US" sz="2000" dirty="0" err="1"/>
            <a:t>thời</a:t>
          </a:r>
          <a:r>
            <a:rPr lang="en-US" sz="2000" dirty="0"/>
            <a:t> </a:t>
          </a:r>
          <a:r>
            <a:rPr lang="en-US" sz="2000" dirty="0" err="1"/>
            <a:t>điểm</a:t>
          </a:r>
          <a:r>
            <a:rPr lang="en-US" sz="2000" dirty="0"/>
            <a:t>) : </a:t>
          </a:r>
          <a:r>
            <a:rPr lang="en-US" sz="2000" dirty="0" err="1"/>
            <a:t>giờ</a:t>
          </a:r>
          <a:r>
            <a:rPr lang="en-US" sz="2000" dirty="0"/>
            <a:t> </a:t>
          </a:r>
          <a:r>
            <a:rPr lang="en-US" sz="2000" dirty="0" err="1"/>
            <a:t>hẹn</a:t>
          </a:r>
          <a:r>
            <a:rPr lang="en-US" sz="2000" dirty="0"/>
            <a:t> </a:t>
          </a:r>
          <a:r>
            <a:rPr lang="en-US" sz="2000" dirty="0" err="1"/>
            <a:t>lên</a:t>
          </a:r>
          <a:r>
            <a:rPr lang="en-US" sz="2000" dirty="0"/>
            <a:t> </a:t>
          </a:r>
          <a:r>
            <a:rPr lang="en-US" sz="2000" dirty="0" err="1"/>
            <a:t>máy</a:t>
          </a:r>
          <a:r>
            <a:rPr lang="en-US" sz="2000" dirty="0"/>
            <a:t> bay, </a:t>
          </a:r>
          <a:r>
            <a:rPr lang="en-US" sz="2000" dirty="0" err="1"/>
            <a:t>tàu</a:t>
          </a:r>
          <a:r>
            <a:rPr lang="en-US" sz="2000" dirty="0"/>
            <a:t> </a:t>
          </a:r>
          <a:r>
            <a:rPr lang="en-US" sz="2000" dirty="0" err="1"/>
            <a:t>xe</a:t>
          </a:r>
          <a:r>
            <a:rPr lang="en-US" sz="2000" dirty="0"/>
            <a:t>, </a:t>
          </a:r>
          <a:r>
            <a:rPr lang="en-US" sz="2000" dirty="0" err="1"/>
            <a:t>việc</a:t>
          </a:r>
          <a:r>
            <a:rPr lang="en-US" sz="2000" dirty="0"/>
            <a:t> </a:t>
          </a:r>
          <a:r>
            <a:rPr lang="en-US" sz="2000" dirty="0" err="1"/>
            <a:t>đến</a:t>
          </a:r>
          <a:r>
            <a:rPr lang="en-US" sz="2000" dirty="0"/>
            <a:t> </a:t>
          </a:r>
          <a:r>
            <a:rPr lang="en-US" sz="2000" dirty="0" err="1"/>
            <a:t>hạn</a:t>
          </a:r>
          <a:r>
            <a:rPr lang="en-US" sz="2000" dirty="0"/>
            <a:t> …</a:t>
          </a:r>
        </a:p>
      </dgm:t>
    </dgm:pt>
    <dgm:pt modelId="{B5E6C076-C853-4101-8593-057CD5EA61E1}" type="parTrans" cxnId="{4B024B36-E31B-42E5-AED3-E7EAD08BEA36}">
      <dgm:prSet/>
      <dgm:spPr/>
      <dgm:t>
        <a:bodyPr/>
        <a:lstStyle/>
        <a:p>
          <a:endParaRPr lang="en-US"/>
        </a:p>
      </dgm:t>
    </dgm:pt>
    <dgm:pt modelId="{2EADCA9C-96AA-4B29-BDE5-906A8E68E1C4}" type="sibTrans" cxnId="{4B024B36-E31B-42E5-AED3-E7EAD08BEA36}">
      <dgm:prSet/>
      <dgm:spPr/>
      <dgm:t>
        <a:bodyPr/>
        <a:lstStyle/>
        <a:p>
          <a:endParaRPr lang="en-US"/>
        </a:p>
      </dgm:t>
    </dgm:pt>
    <dgm:pt modelId="{639F6F82-F5DD-456C-9FA1-A0391FBD4491}">
      <dgm:prSet custT="1"/>
      <dgm:spPr/>
      <dgm:t>
        <a:bodyPr/>
        <a:lstStyle/>
        <a:p>
          <a:r>
            <a:rPr lang="en-US" sz="2000" dirty="0"/>
            <a:t>Quan </a:t>
          </a:r>
          <a:r>
            <a:rPr lang="en-US" sz="2000" dirty="0" err="1"/>
            <a:t>trọng</a:t>
          </a:r>
          <a:r>
            <a:rPr lang="en-US" sz="2000" dirty="0"/>
            <a:t>: </a:t>
          </a:r>
          <a:r>
            <a:rPr lang="en-US" sz="2000" dirty="0" err="1"/>
            <a:t>Liên</a:t>
          </a:r>
          <a:r>
            <a:rPr lang="en-US" sz="2000" dirty="0"/>
            <a:t> </a:t>
          </a:r>
          <a:r>
            <a:rPr lang="en-US" sz="2000" dirty="0" err="1"/>
            <a:t>quan</a:t>
          </a:r>
          <a:r>
            <a:rPr lang="en-US" sz="2000" dirty="0"/>
            <a:t> </a:t>
          </a:r>
          <a:r>
            <a:rPr lang="en-US" sz="2000" dirty="0" err="1"/>
            <a:t>đến</a:t>
          </a:r>
          <a:r>
            <a:rPr lang="en-US" sz="2000" dirty="0"/>
            <a:t> </a:t>
          </a:r>
          <a:r>
            <a:rPr lang="en-US" sz="2000" dirty="0" err="1"/>
            <a:t>gia</a:t>
          </a:r>
          <a:r>
            <a:rPr lang="en-US" sz="2000" dirty="0"/>
            <a:t> </a:t>
          </a:r>
          <a:r>
            <a:rPr lang="en-US" sz="2000" dirty="0" err="1"/>
            <a:t>đình</a:t>
          </a:r>
          <a:r>
            <a:rPr lang="en-US" sz="2000" dirty="0"/>
            <a:t>, </a:t>
          </a:r>
          <a:r>
            <a:rPr lang="en-US" sz="2000" dirty="0" err="1"/>
            <a:t>công</a:t>
          </a:r>
          <a:r>
            <a:rPr lang="en-US" sz="2000" dirty="0"/>
            <a:t> </a:t>
          </a:r>
          <a:r>
            <a:rPr lang="en-US" sz="2000" dirty="0" err="1"/>
            <a:t>việc</a:t>
          </a:r>
          <a:r>
            <a:rPr lang="en-US" sz="2000" dirty="0"/>
            <a:t>, </a:t>
          </a:r>
          <a:r>
            <a:rPr lang="en-US" sz="2000" dirty="0" err="1"/>
            <a:t>Hội</a:t>
          </a:r>
          <a:r>
            <a:rPr lang="en-US" sz="2000" dirty="0"/>
            <a:t> </a:t>
          </a:r>
          <a:r>
            <a:rPr lang="en-US" sz="2000" dirty="0" err="1"/>
            <a:t>thánh</a:t>
          </a:r>
          <a:r>
            <a:rPr lang="en-US" sz="2000" dirty="0"/>
            <a:t>.</a:t>
          </a:r>
        </a:p>
      </dgm:t>
    </dgm:pt>
    <dgm:pt modelId="{F074E07C-E586-4D19-BD58-BB366B604D3C}" type="parTrans" cxnId="{52920EB7-F3DD-4164-BAB0-606AF27E2C78}">
      <dgm:prSet/>
      <dgm:spPr/>
      <dgm:t>
        <a:bodyPr/>
        <a:lstStyle/>
        <a:p>
          <a:endParaRPr lang="en-US"/>
        </a:p>
      </dgm:t>
    </dgm:pt>
    <dgm:pt modelId="{597447FF-E292-4BB0-A675-F7172EC75EF1}" type="sibTrans" cxnId="{52920EB7-F3DD-4164-BAB0-606AF27E2C78}">
      <dgm:prSet/>
      <dgm:spPr/>
      <dgm:t>
        <a:bodyPr/>
        <a:lstStyle/>
        <a:p>
          <a:endParaRPr lang="en-US"/>
        </a:p>
      </dgm:t>
    </dgm:pt>
    <dgm:pt modelId="{CCA3158D-0FA3-472C-8C44-79903DA64429}">
      <dgm:prSet custT="1"/>
      <dgm:spPr/>
      <dgm:t>
        <a:bodyPr/>
        <a:lstStyle/>
        <a:p>
          <a:r>
            <a:rPr lang="en-US" sz="2000" dirty="0" err="1"/>
            <a:t>Cần</a:t>
          </a:r>
          <a:r>
            <a:rPr lang="en-US" sz="2000" dirty="0"/>
            <a:t> </a:t>
          </a:r>
          <a:r>
            <a:rPr lang="en-US" sz="2000" dirty="0" err="1"/>
            <a:t>thiết</a:t>
          </a:r>
          <a:r>
            <a:rPr lang="en-US" sz="2000" dirty="0"/>
            <a:t>:  </a:t>
          </a:r>
          <a:r>
            <a:rPr lang="en-US" sz="2000" dirty="0" err="1"/>
            <a:t>Tiền</a:t>
          </a:r>
          <a:r>
            <a:rPr lang="en-US" sz="2000" dirty="0"/>
            <a:t> </a:t>
          </a:r>
          <a:r>
            <a:rPr lang="en-US" sz="2000" dirty="0" err="1"/>
            <a:t>bạc</a:t>
          </a:r>
          <a:r>
            <a:rPr lang="en-US" sz="2000" dirty="0"/>
            <a:t>, </a:t>
          </a:r>
          <a:r>
            <a:rPr lang="en-US" sz="2000" dirty="0" err="1"/>
            <a:t>thực</a:t>
          </a:r>
          <a:r>
            <a:rPr lang="en-US" sz="2000" dirty="0"/>
            <a:t> </a:t>
          </a:r>
          <a:r>
            <a:rPr lang="en-US" sz="2000" dirty="0" err="1"/>
            <a:t>phẩm</a:t>
          </a:r>
          <a:r>
            <a:rPr lang="en-US" sz="2000" dirty="0"/>
            <a:t>, </a:t>
          </a:r>
          <a:r>
            <a:rPr lang="en-US" sz="2000" dirty="0" err="1"/>
            <a:t>xe</a:t>
          </a:r>
          <a:r>
            <a:rPr lang="en-US" sz="2000" dirty="0"/>
            <a:t> </a:t>
          </a:r>
          <a:r>
            <a:rPr lang="en-US" sz="2000" dirty="0" err="1"/>
            <a:t>gắn</a:t>
          </a:r>
          <a:r>
            <a:rPr lang="en-US" sz="2000" dirty="0"/>
            <a:t> </a:t>
          </a:r>
          <a:r>
            <a:rPr lang="en-US" sz="2000" dirty="0" err="1"/>
            <a:t>máy</a:t>
          </a:r>
          <a:r>
            <a:rPr lang="en-US" sz="2000" dirty="0"/>
            <a:t>, </a:t>
          </a:r>
          <a:r>
            <a:rPr lang="en-US" sz="2000" dirty="0" err="1"/>
            <a:t>điện</a:t>
          </a:r>
          <a:r>
            <a:rPr lang="en-US" sz="2000" dirty="0"/>
            <a:t> </a:t>
          </a:r>
          <a:r>
            <a:rPr lang="en-US" sz="2000" dirty="0" err="1"/>
            <a:t>thoại</a:t>
          </a:r>
          <a:r>
            <a:rPr lang="en-US" sz="2000" dirty="0"/>
            <a:t>…</a:t>
          </a:r>
        </a:p>
      </dgm:t>
    </dgm:pt>
    <dgm:pt modelId="{10646B3F-5F24-45DE-AC95-D89702330E5F}" type="parTrans" cxnId="{65671A85-74D5-4A77-84FC-CC25908EDD51}">
      <dgm:prSet/>
      <dgm:spPr/>
      <dgm:t>
        <a:bodyPr/>
        <a:lstStyle/>
        <a:p>
          <a:endParaRPr lang="en-US"/>
        </a:p>
      </dgm:t>
    </dgm:pt>
    <dgm:pt modelId="{E04F8B7D-7F8F-422E-9995-F117DF3F1B0F}" type="sibTrans" cxnId="{65671A85-74D5-4A77-84FC-CC25908EDD51}">
      <dgm:prSet/>
      <dgm:spPr/>
      <dgm:t>
        <a:bodyPr/>
        <a:lstStyle/>
        <a:p>
          <a:endParaRPr lang="en-US"/>
        </a:p>
      </dgm:t>
    </dgm:pt>
    <dgm:pt modelId="{003AF62B-4692-4ABC-A537-3CEEB1F42CF9}">
      <dgm:prSet custT="1"/>
      <dgm:spPr/>
      <dgm:t>
        <a:bodyPr/>
        <a:lstStyle/>
        <a:p>
          <a:r>
            <a:rPr lang="en-US" sz="2000" dirty="0" err="1"/>
            <a:t>Thói</a:t>
          </a:r>
          <a:r>
            <a:rPr lang="en-US" sz="2000" dirty="0"/>
            <a:t> </a:t>
          </a:r>
          <a:r>
            <a:rPr lang="en-US" sz="2000" dirty="0" err="1"/>
            <a:t>quen</a:t>
          </a:r>
          <a:r>
            <a:rPr lang="en-US" sz="2000" dirty="0"/>
            <a:t>: </a:t>
          </a:r>
          <a:r>
            <a:rPr lang="en-US" sz="2000" dirty="0" err="1"/>
            <a:t>Lên</a:t>
          </a:r>
          <a:r>
            <a:rPr lang="en-US" sz="2000" dirty="0"/>
            <a:t> </a:t>
          </a:r>
          <a:r>
            <a:rPr lang="en-US" sz="2000" dirty="0" err="1"/>
            <a:t>facebook</a:t>
          </a:r>
          <a:r>
            <a:rPr lang="en-US" sz="2000" dirty="0"/>
            <a:t>, tik </a:t>
          </a:r>
          <a:r>
            <a:rPr lang="en-US" sz="2000" dirty="0" err="1"/>
            <a:t>tok</a:t>
          </a:r>
          <a:r>
            <a:rPr lang="en-US" sz="2000" dirty="0"/>
            <a:t>, </a:t>
          </a:r>
          <a:r>
            <a:rPr lang="en-US" sz="2000" dirty="0" err="1"/>
            <a:t>tải</a:t>
          </a:r>
          <a:r>
            <a:rPr lang="en-US" sz="2000" dirty="0"/>
            <a:t> </a:t>
          </a:r>
          <a:r>
            <a:rPr lang="en-US" sz="2000" dirty="0" err="1"/>
            <a:t>hình</a:t>
          </a:r>
          <a:r>
            <a:rPr lang="en-US" sz="2000" dirty="0"/>
            <a:t>. </a:t>
          </a:r>
          <a:r>
            <a:rPr lang="en-US" sz="2000" dirty="0" err="1"/>
            <a:t>Xem</a:t>
          </a:r>
          <a:r>
            <a:rPr lang="en-US" sz="2000" dirty="0"/>
            <a:t> </a:t>
          </a:r>
          <a:r>
            <a:rPr lang="en-US" sz="2000" dirty="0" err="1"/>
            <a:t>phim</a:t>
          </a:r>
          <a:r>
            <a:rPr lang="en-US" sz="2000" dirty="0"/>
            <a:t> hay </a:t>
          </a:r>
          <a:r>
            <a:rPr lang="en-US" sz="2000" dirty="0" err="1"/>
            <a:t>uống</a:t>
          </a:r>
          <a:r>
            <a:rPr lang="en-US" sz="2000" dirty="0"/>
            <a:t> </a:t>
          </a:r>
          <a:r>
            <a:rPr lang="en-US" sz="2000" dirty="0" err="1"/>
            <a:t>trà</a:t>
          </a:r>
          <a:r>
            <a:rPr lang="en-US" sz="2000" dirty="0"/>
            <a:t> </a:t>
          </a:r>
          <a:r>
            <a:rPr lang="en-US" sz="2000" dirty="0" err="1"/>
            <a:t>sữa</a:t>
          </a:r>
          <a:r>
            <a:rPr lang="en-US" sz="2000" dirty="0"/>
            <a:t> </a:t>
          </a:r>
          <a:r>
            <a:rPr lang="en-US" sz="2000" dirty="0" err="1"/>
            <a:t>uống</a:t>
          </a:r>
          <a:r>
            <a:rPr lang="en-US" sz="2000" dirty="0"/>
            <a:t> </a:t>
          </a:r>
          <a:r>
            <a:rPr lang="en-US" sz="2000" dirty="0" err="1"/>
            <a:t>cà</a:t>
          </a:r>
          <a:r>
            <a:rPr lang="en-US" sz="2000" dirty="0"/>
            <a:t> </a:t>
          </a:r>
          <a:r>
            <a:rPr lang="en-US" sz="2000" dirty="0" err="1"/>
            <a:t>phê</a:t>
          </a:r>
          <a:r>
            <a:rPr lang="en-US" sz="2000" dirty="0"/>
            <a:t>, </a:t>
          </a:r>
          <a:r>
            <a:rPr lang="en-US" sz="2000" dirty="0" err="1"/>
            <a:t>v.v</a:t>
          </a:r>
          <a:r>
            <a:rPr lang="en-US" sz="2000" dirty="0"/>
            <a:t>…</a:t>
          </a:r>
        </a:p>
      </dgm:t>
    </dgm:pt>
    <dgm:pt modelId="{014089CA-812E-41D6-949C-235D31F4BC98}" type="parTrans" cxnId="{3F942F5A-BC3A-4D60-9018-12260A4DD2B0}">
      <dgm:prSet/>
      <dgm:spPr/>
      <dgm:t>
        <a:bodyPr/>
        <a:lstStyle/>
        <a:p>
          <a:endParaRPr lang="en-US"/>
        </a:p>
      </dgm:t>
    </dgm:pt>
    <dgm:pt modelId="{C8E35DDF-B82E-4119-9AE8-6D67863587A0}" type="sibTrans" cxnId="{3F942F5A-BC3A-4D60-9018-12260A4DD2B0}">
      <dgm:prSet/>
      <dgm:spPr/>
      <dgm:t>
        <a:bodyPr/>
        <a:lstStyle/>
        <a:p>
          <a:endParaRPr lang="en-US"/>
        </a:p>
      </dgm:t>
    </dgm:pt>
    <dgm:pt modelId="{BF5B88D9-2CFF-E84E-A356-B86F4EFC0083}" type="pres">
      <dgm:prSet presAssocID="{A7E6EE93-A1D6-4162-96D4-4F4CD202CF70}" presName="linear" presStyleCnt="0">
        <dgm:presLayoutVars>
          <dgm:animLvl val="lvl"/>
          <dgm:resizeHandles val="exact"/>
        </dgm:presLayoutVars>
      </dgm:prSet>
      <dgm:spPr/>
    </dgm:pt>
    <dgm:pt modelId="{5E02D960-6F59-3D4A-85E6-01DBCC9FB779}" type="pres">
      <dgm:prSet presAssocID="{9D42C3E7-C735-4AAA-BF3C-598CA2F7D84D}" presName="parentText" presStyleLbl="node1" presStyleIdx="0" presStyleCnt="6">
        <dgm:presLayoutVars>
          <dgm:chMax val="0"/>
          <dgm:bulletEnabled val="1"/>
        </dgm:presLayoutVars>
      </dgm:prSet>
      <dgm:spPr/>
    </dgm:pt>
    <dgm:pt modelId="{716A4861-5F39-A643-ADE4-5E863682BE90}" type="pres">
      <dgm:prSet presAssocID="{FD1A3EC9-512E-498A-B861-C6633FFA88DA}" presName="spacer" presStyleCnt="0"/>
      <dgm:spPr/>
    </dgm:pt>
    <dgm:pt modelId="{2F2B95F9-F13E-0D44-9EE6-AD0DA3186A9A}" type="pres">
      <dgm:prSet presAssocID="{8877F4EE-EA57-4616-9283-C4D174A56BD5}" presName="parentText" presStyleLbl="node1" presStyleIdx="1" presStyleCnt="6">
        <dgm:presLayoutVars>
          <dgm:chMax val="0"/>
          <dgm:bulletEnabled val="1"/>
        </dgm:presLayoutVars>
      </dgm:prSet>
      <dgm:spPr/>
    </dgm:pt>
    <dgm:pt modelId="{0D3E07EA-09DF-644C-9435-0A22B4DB0013}" type="pres">
      <dgm:prSet presAssocID="{9FEBB3AD-624C-4A9E-AE66-D2D808F32DDA}" presName="spacer" presStyleCnt="0"/>
      <dgm:spPr/>
    </dgm:pt>
    <dgm:pt modelId="{124F78E8-FDC4-634C-8C5C-AC16774049A9}" type="pres">
      <dgm:prSet presAssocID="{0FEE94E6-7D7C-46E8-B83C-59899FD458B6}" presName="parentText" presStyleLbl="node1" presStyleIdx="2" presStyleCnt="6">
        <dgm:presLayoutVars>
          <dgm:chMax val="0"/>
          <dgm:bulletEnabled val="1"/>
        </dgm:presLayoutVars>
      </dgm:prSet>
      <dgm:spPr/>
    </dgm:pt>
    <dgm:pt modelId="{FF14EDBC-5A50-1140-9F3A-02D4BCF09324}" type="pres">
      <dgm:prSet presAssocID="{2EADCA9C-96AA-4B29-BDE5-906A8E68E1C4}" presName="spacer" presStyleCnt="0"/>
      <dgm:spPr/>
    </dgm:pt>
    <dgm:pt modelId="{BD9C3365-1B0D-2641-9AF3-7AA98F030EEF}" type="pres">
      <dgm:prSet presAssocID="{639F6F82-F5DD-456C-9FA1-A0391FBD4491}" presName="parentText" presStyleLbl="node1" presStyleIdx="3" presStyleCnt="6">
        <dgm:presLayoutVars>
          <dgm:chMax val="0"/>
          <dgm:bulletEnabled val="1"/>
        </dgm:presLayoutVars>
      </dgm:prSet>
      <dgm:spPr/>
    </dgm:pt>
    <dgm:pt modelId="{66A0312C-3E8D-9443-97A0-4F5A095EBD2E}" type="pres">
      <dgm:prSet presAssocID="{597447FF-E292-4BB0-A675-F7172EC75EF1}" presName="spacer" presStyleCnt="0"/>
      <dgm:spPr/>
    </dgm:pt>
    <dgm:pt modelId="{2FD8E21A-153D-934A-AE57-03DEB2189BE5}" type="pres">
      <dgm:prSet presAssocID="{CCA3158D-0FA3-472C-8C44-79903DA64429}" presName="parentText" presStyleLbl="node1" presStyleIdx="4" presStyleCnt="6">
        <dgm:presLayoutVars>
          <dgm:chMax val="0"/>
          <dgm:bulletEnabled val="1"/>
        </dgm:presLayoutVars>
      </dgm:prSet>
      <dgm:spPr/>
    </dgm:pt>
    <dgm:pt modelId="{43BB881F-6DCD-2F49-A9BF-0866CEF1820A}" type="pres">
      <dgm:prSet presAssocID="{E04F8B7D-7F8F-422E-9995-F117DF3F1B0F}" presName="spacer" presStyleCnt="0"/>
      <dgm:spPr/>
    </dgm:pt>
    <dgm:pt modelId="{7C0E9891-0902-CA42-98F6-601D10390E37}" type="pres">
      <dgm:prSet presAssocID="{003AF62B-4692-4ABC-A537-3CEEB1F42CF9}" presName="parentText" presStyleLbl="node1" presStyleIdx="5" presStyleCnt="6">
        <dgm:presLayoutVars>
          <dgm:chMax val="0"/>
          <dgm:bulletEnabled val="1"/>
        </dgm:presLayoutVars>
      </dgm:prSet>
      <dgm:spPr/>
    </dgm:pt>
  </dgm:ptLst>
  <dgm:cxnLst>
    <dgm:cxn modelId="{4B024B36-E31B-42E5-AED3-E7EAD08BEA36}" srcId="{A7E6EE93-A1D6-4162-96D4-4F4CD202CF70}" destId="{0FEE94E6-7D7C-46E8-B83C-59899FD458B6}" srcOrd="2" destOrd="0" parTransId="{B5E6C076-C853-4101-8593-057CD5EA61E1}" sibTransId="{2EADCA9C-96AA-4B29-BDE5-906A8E68E1C4}"/>
    <dgm:cxn modelId="{8C627741-E0E5-41F0-9641-DD72F1F8FB05}" srcId="{A7E6EE93-A1D6-4162-96D4-4F4CD202CF70}" destId="{8877F4EE-EA57-4616-9283-C4D174A56BD5}" srcOrd="1" destOrd="0" parTransId="{58962BF7-E7A2-453A-88FC-67172B66BC4C}" sibTransId="{9FEBB3AD-624C-4A9E-AE66-D2D808F32DDA}"/>
    <dgm:cxn modelId="{2F684A4D-B393-DA40-B318-541A1CA5ADBC}" type="presOf" srcId="{CCA3158D-0FA3-472C-8C44-79903DA64429}" destId="{2FD8E21A-153D-934A-AE57-03DEB2189BE5}" srcOrd="0" destOrd="0" presId="urn:microsoft.com/office/officeart/2005/8/layout/vList2"/>
    <dgm:cxn modelId="{3F942F5A-BC3A-4D60-9018-12260A4DD2B0}" srcId="{A7E6EE93-A1D6-4162-96D4-4F4CD202CF70}" destId="{003AF62B-4692-4ABC-A537-3CEEB1F42CF9}" srcOrd="5" destOrd="0" parTransId="{014089CA-812E-41D6-949C-235D31F4BC98}" sibTransId="{C8E35DDF-B82E-4119-9AE8-6D67863587A0}"/>
    <dgm:cxn modelId="{D98DAC60-751A-4880-9CEA-F1A2A9564AAE}" srcId="{A7E6EE93-A1D6-4162-96D4-4F4CD202CF70}" destId="{9D42C3E7-C735-4AAA-BF3C-598CA2F7D84D}" srcOrd="0" destOrd="0" parTransId="{3AEAABA8-F199-47C8-B1AB-8EE47212514D}" sibTransId="{FD1A3EC9-512E-498A-B861-C6633FFA88DA}"/>
    <dgm:cxn modelId="{EA61B861-2535-A24D-9362-02303CE8E4BA}" type="presOf" srcId="{8877F4EE-EA57-4616-9283-C4D174A56BD5}" destId="{2F2B95F9-F13E-0D44-9EE6-AD0DA3186A9A}" srcOrd="0" destOrd="0" presId="urn:microsoft.com/office/officeart/2005/8/layout/vList2"/>
    <dgm:cxn modelId="{95532E76-544E-3041-AF55-EABE85130055}" type="presOf" srcId="{003AF62B-4692-4ABC-A537-3CEEB1F42CF9}" destId="{7C0E9891-0902-CA42-98F6-601D10390E37}" srcOrd="0" destOrd="0" presId="urn:microsoft.com/office/officeart/2005/8/layout/vList2"/>
    <dgm:cxn modelId="{65671A85-74D5-4A77-84FC-CC25908EDD51}" srcId="{A7E6EE93-A1D6-4162-96D4-4F4CD202CF70}" destId="{CCA3158D-0FA3-472C-8C44-79903DA64429}" srcOrd="4" destOrd="0" parTransId="{10646B3F-5F24-45DE-AC95-D89702330E5F}" sibTransId="{E04F8B7D-7F8F-422E-9995-F117DF3F1B0F}"/>
    <dgm:cxn modelId="{26D1B791-ACE0-C843-9F8A-B69E352F55EB}" type="presOf" srcId="{0FEE94E6-7D7C-46E8-B83C-59899FD458B6}" destId="{124F78E8-FDC4-634C-8C5C-AC16774049A9}" srcOrd="0" destOrd="0" presId="urn:microsoft.com/office/officeart/2005/8/layout/vList2"/>
    <dgm:cxn modelId="{D520A29E-C428-204C-98F4-63926BD34F0C}" type="presOf" srcId="{639F6F82-F5DD-456C-9FA1-A0391FBD4491}" destId="{BD9C3365-1B0D-2641-9AF3-7AA98F030EEF}" srcOrd="0" destOrd="0" presId="urn:microsoft.com/office/officeart/2005/8/layout/vList2"/>
    <dgm:cxn modelId="{52920EB7-F3DD-4164-BAB0-606AF27E2C78}" srcId="{A7E6EE93-A1D6-4162-96D4-4F4CD202CF70}" destId="{639F6F82-F5DD-456C-9FA1-A0391FBD4491}" srcOrd="3" destOrd="0" parTransId="{F074E07C-E586-4D19-BD58-BB366B604D3C}" sibTransId="{597447FF-E292-4BB0-A675-F7172EC75EF1}"/>
    <dgm:cxn modelId="{C57EFCD9-C7D6-804A-A3E8-157590D0E292}" type="presOf" srcId="{9D42C3E7-C735-4AAA-BF3C-598CA2F7D84D}" destId="{5E02D960-6F59-3D4A-85E6-01DBCC9FB779}" srcOrd="0" destOrd="0" presId="urn:microsoft.com/office/officeart/2005/8/layout/vList2"/>
    <dgm:cxn modelId="{FEEBBCDB-C50B-7948-B851-5F09CA360B6B}" type="presOf" srcId="{A7E6EE93-A1D6-4162-96D4-4F4CD202CF70}" destId="{BF5B88D9-2CFF-E84E-A356-B86F4EFC0083}" srcOrd="0" destOrd="0" presId="urn:microsoft.com/office/officeart/2005/8/layout/vList2"/>
    <dgm:cxn modelId="{290A10C7-07C8-0345-9F28-E9C1285A36C9}" type="presParOf" srcId="{BF5B88D9-2CFF-E84E-A356-B86F4EFC0083}" destId="{5E02D960-6F59-3D4A-85E6-01DBCC9FB779}" srcOrd="0" destOrd="0" presId="urn:microsoft.com/office/officeart/2005/8/layout/vList2"/>
    <dgm:cxn modelId="{54C5670A-9406-F04B-A719-48CD28279821}" type="presParOf" srcId="{BF5B88D9-2CFF-E84E-A356-B86F4EFC0083}" destId="{716A4861-5F39-A643-ADE4-5E863682BE90}" srcOrd="1" destOrd="0" presId="urn:microsoft.com/office/officeart/2005/8/layout/vList2"/>
    <dgm:cxn modelId="{EAB1D951-AA5D-204F-B880-6D492703E359}" type="presParOf" srcId="{BF5B88D9-2CFF-E84E-A356-B86F4EFC0083}" destId="{2F2B95F9-F13E-0D44-9EE6-AD0DA3186A9A}" srcOrd="2" destOrd="0" presId="urn:microsoft.com/office/officeart/2005/8/layout/vList2"/>
    <dgm:cxn modelId="{6844DDA0-39DD-1142-B45D-AFEF353D39C8}" type="presParOf" srcId="{BF5B88D9-2CFF-E84E-A356-B86F4EFC0083}" destId="{0D3E07EA-09DF-644C-9435-0A22B4DB0013}" srcOrd="3" destOrd="0" presId="urn:microsoft.com/office/officeart/2005/8/layout/vList2"/>
    <dgm:cxn modelId="{063D1295-67C8-D241-8C28-4420BD7BFBEB}" type="presParOf" srcId="{BF5B88D9-2CFF-E84E-A356-B86F4EFC0083}" destId="{124F78E8-FDC4-634C-8C5C-AC16774049A9}" srcOrd="4" destOrd="0" presId="urn:microsoft.com/office/officeart/2005/8/layout/vList2"/>
    <dgm:cxn modelId="{E04BFDBB-7284-9C48-B2C6-23769061F441}" type="presParOf" srcId="{BF5B88D9-2CFF-E84E-A356-B86F4EFC0083}" destId="{FF14EDBC-5A50-1140-9F3A-02D4BCF09324}" srcOrd="5" destOrd="0" presId="urn:microsoft.com/office/officeart/2005/8/layout/vList2"/>
    <dgm:cxn modelId="{49796C26-6DE2-7D45-9ED6-B567F8B3B34D}" type="presParOf" srcId="{BF5B88D9-2CFF-E84E-A356-B86F4EFC0083}" destId="{BD9C3365-1B0D-2641-9AF3-7AA98F030EEF}" srcOrd="6" destOrd="0" presId="urn:microsoft.com/office/officeart/2005/8/layout/vList2"/>
    <dgm:cxn modelId="{0547C971-2874-BD4F-AF1C-1584C15A0A81}" type="presParOf" srcId="{BF5B88D9-2CFF-E84E-A356-B86F4EFC0083}" destId="{66A0312C-3E8D-9443-97A0-4F5A095EBD2E}" srcOrd="7" destOrd="0" presId="urn:microsoft.com/office/officeart/2005/8/layout/vList2"/>
    <dgm:cxn modelId="{7E119967-97DB-D24C-BF31-CCE2F2F77846}" type="presParOf" srcId="{BF5B88D9-2CFF-E84E-A356-B86F4EFC0083}" destId="{2FD8E21A-153D-934A-AE57-03DEB2189BE5}" srcOrd="8" destOrd="0" presId="urn:microsoft.com/office/officeart/2005/8/layout/vList2"/>
    <dgm:cxn modelId="{ED0340F2-7F4C-8644-8F53-F317C05D5BF1}" type="presParOf" srcId="{BF5B88D9-2CFF-E84E-A356-B86F4EFC0083}" destId="{43BB881F-6DCD-2F49-A9BF-0866CEF1820A}" srcOrd="9" destOrd="0" presId="urn:microsoft.com/office/officeart/2005/8/layout/vList2"/>
    <dgm:cxn modelId="{FD723CB0-D94F-F846-9E4E-D855D41C1077}" type="presParOf" srcId="{BF5B88D9-2CFF-E84E-A356-B86F4EFC0083}" destId="{7C0E9891-0902-CA42-98F6-601D10390E3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E3DA34-FBE0-482D-A429-DDFBD8A5C31E}" type="doc">
      <dgm:prSet loTypeId="urn:microsoft.com/office/officeart/2005/8/layout/vList2" loCatId="list" qsTypeId="urn:microsoft.com/office/officeart/2005/8/quickstyle/simple3" qsCatId="simple" csTypeId="urn:microsoft.com/office/officeart/2005/8/colors/colorful5" csCatId="colorful" phldr="1"/>
      <dgm:spPr/>
      <dgm:t>
        <a:bodyPr/>
        <a:lstStyle/>
        <a:p>
          <a:endParaRPr lang="en-US"/>
        </a:p>
      </dgm:t>
    </dgm:pt>
    <dgm:pt modelId="{FF7EF485-F5C5-4074-AD33-DB2D0514CE66}">
      <dgm:prSet/>
      <dgm:spPr/>
      <dgm:t>
        <a:bodyPr/>
        <a:lstStyle/>
        <a:p>
          <a:r>
            <a:rPr lang="vi-VN"/>
            <a:t>Lời nói bạn thốt ra. Hành vi bạn làm. Tất cã đều xuất phát từ:</a:t>
          </a:r>
          <a:endParaRPr lang="en-US"/>
        </a:p>
      </dgm:t>
    </dgm:pt>
    <dgm:pt modelId="{CE563E28-1C9E-4B48-A0E0-7788BB47EC66}" type="parTrans" cxnId="{C590440B-C182-42A8-ABC2-38F18027F900}">
      <dgm:prSet/>
      <dgm:spPr/>
      <dgm:t>
        <a:bodyPr/>
        <a:lstStyle/>
        <a:p>
          <a:endParaRPr lang="en-US"/>
        </a:p>
      </dgm:t>
    </dgm:pt>
    <dgm:pt modelId="{0427AE66-F711-44AD-A053-BA30B3FF3E4B}" type="sibTrans" cxnId="{C590440B-C182-42A8-ABC2-38F18027F900}">
      <dgm:prSet/>
      <dgm:spPr/>
      <dgm:t>
        <a:bodyPr/>
        <a:lstStyle/>
        <a:p>
          <a:endParaRPr lang="en-US"/>
        </a:p>
      </dgm:t>
    </dgm:pt>
    <dgm:pt modelId="{F5160E6A-1503-4066-9ECA-C4320C21D3F0}">
      <dgm:prSet/>
      <dgm:spPr/>
      <dgm:t>
        <a:bodyPr/>
        <a:lstStyle/>
        <a:p>
          <a:r>
            <a:rPr lang="vi-VN" dirty="0"/>
            <a:t>Sự hiểu biết và học vấn</a:t>
          </a:r>
          <a:endParaRPr lang="en-US" dirty="0"/>
        </a:p>
      </dgm:t>
    </dgm:pt>
    <dgm:pt modelId="{8FB9703D-1012-4AE9-8815-88D50095690E}" type="parTrans" cxnId="{9B59DFF6-494B-4B2A-AFA9-6922EFCB8105}">
      <dgm:prSet/>
      <dgm:spPr/>
      <dgm:t>
        <a:bodyPr/>
        <a:lstStyle/>
        <a:p>
          <a:endParaRPr lang="en-US"/>
        </a:p>
      </dgm:t>
    </dgm:pt>
    <dgm:pt modelId="{1BB41975-539E-4EE4-B533-7BB94B1907AF}" type="sibTrans" cxnId="{9B59DFF6-494B-4B2A-AFA9-6922EFCB8105}">
      <dgm:prSet/>
      <dgm:spPr/>
      <dgm:t>
        <a:bodyPr/>
        <a:lstStyle/>
        <a:p>
          <a:endParaRPr lang="en-US"/>
        </a:p>
      </dgm:t>
    </dgm:pt>
    <dgm:pt modelId="{2909D4DE-BF45-4D19-990D-F8219FF91B14}">
      <dgm:prSet/>
      <dgm:spPr/>
      <dgm:t>
        <a:bodyPr/>
        <a:lstStyle/>
        <a:p>
          <a:r>
            <a:rPr lang="vi-VN" dirty="0"/>
            <a:t>Văn hoá cộng đồng, Văn hoá gia đình.</a:t>
          </a:r>
          <a:endParaRPr lang="en-US" dirty="0"/>
        </a:p>
      </dgm:t>
    </dgm:pt>
    <dgm:pt modelId="{CD7F740E-7ACA-49BB-AD59-34FA42C374F7}" type="parTrans" cxnId="{C0A8E8DA-BFA3-42EE-9A2A-A1ECE258B05A}">
      <dgm:prSet/>
      <dgm:spPr/>
      <dgm:t>
        <a:bodyPr/>
        <a:lstStyle/>
        <a:p>
          <a:endParaRPr lang="en-US"/>
        </a:p>
      </dgm:t>
    </dgm:pt>
    <dgm:pt modelId="{8AE3AB42-1568-473B-8C71-BEC4C8494D96}" type="sibTrans" cxnId="{C0A8E8DA-BFA3-42EE-9A2A-A1ECE258B05A}">
      <dgm:prSet/>
      <dgm:spPr/>
      <dgm:t>
        <a:bodyPr/>
        <a:lstStyle/>
        <a:p>
          <a:endParaRPr lang="en-US"/>
        </a:p>
      </dgm:t>
    </dgm:pt>
    <dgm:pt modelId="{B6CDF5AF-5371-48A6-AA9F-82E1974BF485}">
      <dgm:prSet/>
      <dgm:spPr/>
      <dgm:t>
        <a:bodyPr/>
        <a:lstStyle/>
        <a:p>
          <a:r>
            <a:rPr lang="vi-VN" dirty="0"/>
            <a:t>Sở thích.</a:t>
          </a:r>
          <a:endParaRPr lang="en-US" dirty="0"/>
        </a:p>
      </dgm:t>
    </dgm:pt>
    <dgm:pt modelId="{D1692C03-1C28-4B4B-8F12-559B8EA41C4E}" type="parTrans" cxnId="{8F59AD5C-377C-4C80-A8E0-C14D0748CBD6}">
      <dgm:prSet/>
      <dgm:spPr/>
      <dgm:t>
        <a:bodyPr/>
        <a:lstStyle/>
        <a:p>
          <a:endParaRPr lang="en-US"/>
        </a:p>
      </dgm:t>
    </dgm:pt>
    <dgm:pt modelId="{FC7650C1-BD2C-4727-BD61-E8705A6C7405}" type="sibTrans" cxnId="{8F59AD5C-377C-4C80-A8E0-C14D0748CBD6}">
      <dgm:prSet/>
      <dgm:spPr/>
      <dgm:t>
        <a:bodyPr/>
        <a:lstStyle/>
        <a:p>
          <a:endParaRPr lang="en-US"/>
        </a:p>
      </dgm:t>
    </dgm:pt>
    <dgm:pt modelId="{3FB0DB59-DEA1-4EDF-AFC3-06CBBD7D71BF}">
      <dgm:prSet/>
      <dgm:spPr/>
      <dgm:t>
        <a:bodyPr/>
        <a:lstStyle/>
        <a:p>
          <a:r>
            <a:rPr lang="vi-VN"/>
            <a:t>Cá tính (nội tâm hay xông xáo)</a:t>
          </a:r>
          <a:endParaRPr lang="en-US"/>
        </a:p>
      </dgm:t>
    </dgm:pt>
    <dgm:pt modelId="{4587FB24-E1B4-4B5A-A899-77128CB4F0B4}" type="parTrans" cxnId="{0A6DA7C1-1F65-4863-A11B-E844FDF36BBA}">
      <dgm:prSet/>
      <dgm:spPr/>
      <dgm:t>
        <a:bodyPr/>
        <a:lstStyle/>
        <a:p>
          <a:endParaRPr lang="en-US"/>
        </a:p>
      </dgm:t>
    </dgm:pt>
    <dgm:pt modelId="{AA065413-FB05-4B3A-81B6-628AFB75DCC5}" type="sibTrans" cxnId="{0A6DA7C1-1F65-4863-A11B-E844FDF36BBA}">
      <dgm:prSet/>
      <dgm:spPr/>
      <dgm:t>
        <a:bodyPr/>
        <a:lstStyle/>
        <a:p>
          <a:endParaRPr lang="en-US"/>
        </a:p>
      </dgm:t>
    </dgm:pt>
    <dgm:pt modelId="{998B5836-9170-4A8C-B5CC-588ADE04FEF6}">
      <dgm:prSet/>
      <dgm:spPr/>
      <dgm:t>
        <a:bodyPr/>
        <a:lstStyle/>
        <a:p>
          <a:r>
            <a:rPr lang="vi-VN" dirty="0"/>
            <a:t>Niềm tin</a:t>
          </a:r>
          <a:endParaRPr lang="en-US" dirty="0"/>
        </a:p>
      </dgm:t>
    </dgm:pt>
    <dgm:pt modelId="{7CAB3510-6FD0-4243-8D48-6CF63E82F107}" type="parTrans" cxnId="{3980EB9D-DA3C-419B-A05B-1E8F35518689}">
      <dgm:prSet/>
      <dgm:spPr/>
      <dgm:t>
        <a:bodyPr/>
        <a:lstStyle/>
        <a:p>
          <a:endParaRPr lang="en-US"/>
        </a:p>
      </dgm:t>
    </dgm:pt>
    <dgm:pt modelId="{C6DC9EEE-FF3F-4DC3-ACFC-7F860403181D}" type="sibTrans" cxnId="{3980EB9D-DA3C-419B-A05B-1E8F35518689}">
      <dgm:prSet/>
      <dgm:spPr/>
      <dgm:t>
        <a:bodyPr/>
        <a:lstStyle/>
        <a:p>
          <a:endParaRPr lang="en-US"/>
        </a:p>
      </dgm:t>
    </dgm:pt>
    <dgm:pt modelId="{487F6A5D-97DF-E14D-9501-63F5C870C5C6}">
      <dgm:prSet/>
      <dgm:spPr/>
      <dgm:t>
        <a:bodyPr/>
        <a:lstStyle/>
        <a:p>
          <a:r>
            <a:rPr lang="vi-VN" dirty="0"/>
            <a:t>v.v..</a:t>
          </a:r>
          <a:endParaRPr lang="en-US" dirty="0"/>
        </a:p>
      </dgm:t>
    </dgm:pt>
    <dgm:pt modelId="{2EF0D5B8-534E-4A42-9BD6-B590F08EE680}" type="parTrans" cxnId="{44EDDF06-6A5F-1540-BE9E-1F094861D180}">
      <dgm:prSet/>
      <dgm:spPr/>
      <dgm:t>
        <a:bodyPr/>
        <a:lstStyle/>
        <a:p>
          <a:endParaRPr lang="en-US"/>
        </a:p>
      </dgm:t>
    </dgm:pt>
    <dgm:pt modelId="{EA79490D-970C-0948-A52A-168DA4017915}" type="sibTrans" cxnId="{44EDDF06-6A5F-1540-BE9E-1F094861D180}">
      <dgm:prSet/>
      <dgm:spPr/>
      <dgm:t>
        <a:bodyPr/>
        <a:lstStyle/>
        <a:p>
          <a:endParaRPr lang="en-US"/>
        </a:p>
      </dgm:t>
    </dgm:pt>
    <dgm:pt modelId="{B5F5605D-E665-D641-B836-1D0520879717}" type="pres">
      <dgm:prSet presAssocID="{25E3DA34-FBE0-482D-A429-DDFBD8A5C31E}" presName="linear" presStyleCnt="0">
        <dgm:presLayoutVars>
          <dgm:animLvl val="lvl"/>
          <dgm:resizeHandles val="exact"/>
        </dgm:presLayoutVars>
      </dgm:prSet>
      <dgm:spPr/>
    </dgm:pt>
    <dgm:pt modelId="{5A0209A3-6D7F-A242-83C4-CD7E8D0F4D8F}" type="pres">
      <dgm:prSet presAssocID="{FF7EF485-F5C5-4074-AD33-DB2D0514CE66}" presName="parentText" presStyleLbl="node1" presStyleIdx="0" presStyleCnt="1">
        <dgm:presLayoutVars>
          <dgm:chMax val="0"/>
          <dgm:bulletEnabled val="1"/>
        </dgm:presLayoutVars>
      </dgm:prSet>
      <dgm:spPr/>
    </dgm:pt>
    <dgm:pt modelId="{260BB944-CE88-5543-964A-88E4EC338002}" type="pres">
      <dgm:prSet presAssocID="{FF7EF485-F5C5-4074-AD33-DB2D0514CE66}" presName="childText" presStyleLbl="revTx" presStyleIdx="0" presStyleCnt="1">
        <dgm:presLayoutVars>
          <dgm:bulletEnabled val="1"/>
        </dgm:presLayoutVars>
      </dgm:prSet>
      <dgm:spPr/>
    </dgm:pt>
  </dgm:ptLst>
  <dgm:cxnLst>
    <dgm:cxn modelId="{44EDDF06-6A5F-1540-BE9E-1F094861D180}" srcId="{FF7EF485-F5C5-4074-AD33-DB2D0514CE66}" destId="{487F6A5D-97DF-E14D-9501-63F5C870C5C6}" srcOrd="5" destOrd="0" parTransId="{2EF0D5B8-534E-4A42-9BD6-B590F08EE680}" sibTransId="{EA79490D-970C-0948-A52A-168DA4017915}"/>
    <dgm:cxn modelId="{C590440B-C182-42A8-ABC2-38F18027F900}" srcId="{25E3DA34-FBE0-482D-A429-DDFBD8A5C31E}" destId="{FF7EF485-F5C5-4074-AD33-DB2D0514CE66}" srcOrd="0" destOrd="0" parTransId="{CE563E28-1C9E-4B48-A0E0-7788BB47EC66}" sibTransId="{0427AE66-F711-44AD-A053-BA30B3FF3E4B}"/>
    <dgm:cxn modelId="{C1CBA51A-4FAA-2E41-BEDC-91FAF6979E70}" type="presOf" srcId="{2909D4DE-BF45-4D19-990D-F8219FF91B14}" destId="{260BB944-CE88-5543-964A-88E4EC338002}" srcOrd="0" destOrd="1" presId="urn:microsoft.com/office/officeart/2005/8/layout/vList2"/>
    <dgm:cxn modelId="{2B30ED46-66DE-6044-ACE7-D9C9669D7674}" type="presOf" srcId="{FF7EF485-F5C5-4074-AD33-DB2D0514CE66}" destId="{5A0209A3-6D7F-A242-83C4-CD7E8D0F4D8F}" srcOrd="0" destOrd="0" presId="urn:microsoft.com/office/officeart/2005/8/layout/vList2"/>
    <dgm:cxn modelId="{7C7C5C51-9503-5042-96E2-7968F1E92B0A}" type="presOf" srcId="{3FB0DB59-DEA1-4EDF-AFC3-06CBBD7D71BF}" destId="{260BB944-CE88-5543-964A-88E4EC338002}" srcOrd="0" destOrd="3" presId="urn:microsoft.com/office/officeart/2005/8/layout/vList2"/>
    <dgm:cxn modelId="{8F59AD5C-377C-4C80-A8E0-C14D0748CBD6}" srcId="{FF7EF485-F5C5-4074-AD33-DB2D0514CE66}" destId="{B6CDF5AF-5371-48A6-AA9F-82E1974BF485}" srcOrd="2" destOrd="0" parTransId="{D1692C03-1C28-4B4B-8F12-559B8EA41C4E}" sibTransId="{FC7650C1-BD2C-4727-BD61-E8705A6C7405}"/>
    <dgm:cxn modelId="{B154E67B-7E95-7A45-8593-365AFF0718BA}" type="presOf" srcId="{487F6A5D-97DF-E14D-9501-63F5C870C5C6}" destId="{260BB944-CE88-5543-964A-88E4EC338002}" srcOrd="0" destOrd="5" presId="urn:microsoft.com/office/officeart/2005/8/layout/vList2"/>
    <dgm:cxn modelId="{161B5C80-2BC3-3B40-A2F3-276BB54C886C}" type="presOf" srcId="{B6CDF5AF-5371-48A6-AA9F-82E1974BF485}" destId="{260BB944-CE88-5543-964A-88E4EC338002}" srcOrd="0" destOrd="2" presId="urn:microsoft.com/office/officeart/2005/8/layout/vList2"/>
    <dgm:cxn modelId="{3980EB9D-DA3C-419B-A05B-1E8F35518689}" srcId="{FF7EF485-F5C5-4074-AD33-DB2D0514CE66}" destId="{998B5836-9170-4A8C-B5CC-588ADE04FEF6}" srcOrd="4" destOrd="0" parTransId="{7CAB3510-6FD0-4243-8D48-6CF63E82F107}" sibTransId="{C6DC9EEE-FF3F-4DC3-ACFC-7F860403181D}"/>
    <dgm:cxn modelId="{18EAFBB2-01DB-3D4D-A3C8-FFAB91A45894}" type="presOf" srcId="{25E3DA34-FBE0-482D-A429-DDFBD8A5C31E}" destId="{B5F5605D-E665-D641-B836-1D0520879717}" srcOrd="0" destOrd="0" presId="urn:microsoft.com/office/officeart/2005/8/layout/vList2"/>
    <dgm:cxn modelId="{0A6DA7C1-1F65-4863-A11B-E844FDF36BBA}" srcId="{FF7EF485-F5C5-4074-AD33-DB2D0514CE66}" destId="{3FB0DB59-DEA1-4EDF-AFC3-06CBBD7D71BF}" srcOrd="3" destOrd="0" parTransId="{4587FB24-E1B4-4B5A-A899-77128CB4F0B4}" sibTransId="{AA065413-FB05-4B3A-81B6-628AFB75DCC5}"/>
    <dgm:cxn modelId="{C0A8E8DA-BFA3-42EE-9A2A-A1ECE258B05A}" srcId="{FF7EF485-F5C5-4074-AD33-DB2D0514CE66}" destId="{2909D4DE-BF45-4D19-990D-F8219FF91B14}" srcOrd="1" destOrd="0" parTransId="{CD7F740E-7ACA-49BB-AD59-34FA42C374F7}" sibTransId="{8AE3AB42-1568-473B-8C71-BEC4C8494D96}"/>
    <dgm:cxn modelId="{E2C13FF5-CE12-D54D-BEF5-3BCA019B0E79}" type="presOf" srcId="{998B5836-9170-4A8C-B5CC-588ADE04FEF6}" destId="{260BB944-CE88-5543-964A-88E4EC338002}" srcOrd="0" destOrd="4" presId="urn:microsoft.com/office/officeart/2005/8/layout/vList2"/>
    <dgm:cxn modelId="{9B59DFF6-494B-4B2A-AFA9-6922EFCB8105}" srcId="{FF7EF485-F5C5-4074-AD33-DB2D0514CE66}" destId="{F5160E6A-1503-4066-9ECA-C4320C21D3F0}" srcOrd="0" destOrd="0" parTransId="{8FB9703D-1012-4AE9-8815-88D50095690E}" sibTransId="{1BB41975-539E-4EE4-B533-7BB94B1907AF}"/>
    <dgm:cxn modelId="{9FDA88FE-2601-5C46-9513-B279142B2E79}" type="presOf" srcId="{F5160E6A-1503-4066-9ECA-C4320C21D3F0}" destId="{260BB944-CE88-5543-964A-88E4EC338002}" srcOrd="0" destOrd="0" presId="urn:microsoft.com/office/officeart/2005/8/layout/vList2"/>
    <dgm:cxn modelId="{1C1D6CDA-332F-EA4E-AA8A-57161D2C2D2A}" type="presParOf" srcId="{B5F5605D-E665-D641-B836-1D0520879717}" destId="{5A0209A3-6D7F-A242-83C4-CD7E8D0F4D8F}" srcOrd="0" destOrd="0" presId="urn:microsoft.com/office/officeart/2005/8/layout/vList2"/>
    <dgm:cxn modelId="{74E57B97-0681-884A-AE4F-AAFD51940E69}" type="presParOf" srcId="{B5F5605D-E665-D641-B836-1D0520879717}" destId="{260BB944-CE88-5543-964A-88E4EC33800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9DACE3-A20A-4956-8F63-26D5EB53953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87AEC8B5-38F6-456E-A3E4-991343B8CC61}">
      <dgm:prSet/>
      <dgm:spPr/>
      <dgm:t>
        <a:bodyPr/>
        <a:lstStyle/>
        <a:p>
          <a:r>
            <a:rPr lang="en-US" dirty="0" err="1"/>
            <a:t>Đặt</a:t>
          </a:r>
          <a:r>
            <a:rPr lang="en-US" dirty="0"/>
            <a:t> </a:t>
          </a:r>
          <a:r>
            <a:rPr lang="en-US" dirty="0" err="1"/>
            <a:t>công</a:t>
          </a:r>
          <a:r>
            <a:rPr lang="en-US" dirty="0"/>
            <a:t> </a:t>
          </a:r>
          <a:r>
            <a:rPr lang="en-US" dirty="0" err="1"/>
            <a:t>việc</a:t>
          </a:r>
          <a:r>
            <a:rPr lang="en-US" dirty="0"/>
            <a:t> </a:t>
          </a:r>
          <a:r>
            <a:rPr lang="en-US" dirty="0" err="1"/>
            <a:t>trước</a:t>
          </a:r>
          <a:r>
            <a:rPr lang="en-US" dirty="0"/>
            <a:t> con </a:t>
          </a:r>
          <a:r>
            <a:rPr lang="en-US" dirty="0" err="1"/>
            <a:t>người</a:t>
          </a:r>
          <a:r>
            <a:rPr lang="en-US" dirty="0"/>
            <a:t>: </a:t>
          </a:r>
          <a:r>
            <a:rPr lang="en-US" dirty="0" err="1"/>
            <a:t>Sẳn</a:t>
          </a:r>
          <a:r>
            <a:rPr lang="en-US" dirty="0"/>
            <a:t> </a:t>
          </a:r>
          <a:r>
            <a:rPr lang="en-US" dirty="0" err="1"/>
            <a:t>sàng</a:t>
          </a:r>
          <a:r>
            <a:rPr lang="en-US" dirty="0"/>
            <a:t> </a:t>
          </a:r>
          <a:r>
            <a:rPr lang="en-US" dirty="0" err="1"/>
            <a:t>làm</a:t>
          </a:r>
          <a:r>
            <a:rPr lang="en-US" dirty="0"/>
            <a:t> </a:t>
          </a:r>
          <a:r>
            <a:rPr lang="en-US" dirty="0" err="1"/>
            <a:t>tổn</a:t>
          </a:r>
          <a:r>
            <a:rPr lang="en-US" dirty="0"/>
            <a:t> </a:t>
          </a:r>
          <a:r>
            <a:rPr lang="en-US" dirty="0" err="1"/>
            <a:t>thương</a:t>
          </a:r>
          <a:r>
            <a:rPr lang="en-US" dirty="0"/>
            <a:t> </a:t>
          </a:r>
          <a:r>
            <a:rPr lang="en-US" dirty="0" err="1"/>
            <a:t>người</a:t>
          </a:r>
          <a:r>
            <a:rPr lang="en-US" dirty="0"/>
            <a:t> </a:t>
          </a:r>
          <a:r>
            <a:rPr lang="en-US" dirty="0" err="1"/>
            <a:t>khác</a:t>
          </a:r>
          <a:r>
            <a:rPr lang="en-US" dirty="0"/>
            <a:t> </a:t>
          </a:r>
          <a:r>
            <a:rPr lang="en-US" dirty="0" err="1"/>
            <a:t>để</a:t>
          </a:r>
          <a:r>
            <a:rPr lang="en-US" dirty="0"/>
            <a:t> </a:t>
          </a:r>
          <a:r>
            <a:rPr lang="en-US" dirty="0" err="1"/>
            <a:t>được</a:t>
          </a:r>
          <a:r>
            <a:rPr lang="en-US" dirty="0"/>
            <a:t> </a:t>
          </a:r>
          <a:r>
            <a:rPr lang="en-US" dirty="0" err="1"/>
            <a:t>việc</a:t>
          </a:r>
          <a:r>
            <a:rPr lang="en-US" dirty="0"/>
            <a:t> </a:t>
          </a:r>
          <a:r>
            <a:rPr lang="en-US" dirty="0" err="1"/>
            <a:t>mình</a:t>
          </a:r>
          <a:r>
            <a:rPr lang="en-US" dirty="0"/>
            <a:t>.</a:t>
          </a:r>
        </a:p>
      </dgm:t>
    </dgm:pt>
    <dgm:pt modelId="{09C9692F-E080-49AC-A20F-4A3CA7D15291}" type="parTrans" cxnId="{31131EB5-6E68-42E0-A8AB-080772B9B8FD}">
      <dgm:prSet/>
      <dgm:spPr/>
      <dgm:t>
        <a:bodyPr/>
        <a:lstStyle/>
        <a:p>
          <a:endParaRPr lang="en-US"/>
        </a:p>
      </dgm:t>
    </dgm:pt>
    <dgm:pt modelId="{839CCA7C-6A8A-4291-A8EC-5A42D4248970}" type="sibTrans" cxnId="{31131EB5-6E68-42E0-A8AB-080772B9B8FD}">
      <dgm:prSet/>
      <dgm:spPr/>
      <dgm:t>
        <a:bodyPr/>
        <a:lstStyle/>
        <a:p>
          <a:endParaRPr lang="en-US"/>
        </a:p>
      </dgm:t>
    </dgm:pt>
    <dgm:pt modelId="{BFEB8B51-9EAD-481F-BA6B-9C280238DCA8}">
      <dgm:prSet/>
      <dgm:spPr/>
      <dgm:t>
        <a:bodyPr/>
        <a:lstStyle/>
        <a:p>
          <a:r>
            <a:rPr lang="en-US" dirty="0" err="1"/>
            <a:t>Đặt</a:t>
          </a:r>
          <a:r>
            <a:rPr lang="en-US" dirty="0"/>
            <a:t> </a:t>
          </a:r>
          <a:r>
            <a:rPr lang="en-US" dirty="0" err="1"/>
            <a:t>công</a:t>
          </a:r>
          <a:r>
            <a:rPr lang="en-US" dirty="0"/>
            <a:t> </a:t>
          </a:r>
          <a:r>
            <a:rPr lang="en-US" dirty="0" err="1"/>
            <a:t>việc</a:t>
          </a:r>
          <a:r>
            <a:rPr lang="en-US" dirty="0"/>
            <a:t> </a:t>
          </a:r>
          <a:r>
            <a:rPr lang="en-US" dirty="0" err="1"/>
            <a:t>làm</a:t>
          </a:r>
          <a:r>
            <a:rPr lang="en-US" dirty="0"/>
            <a:t> </a:t>
          </a:r>
          <a:r>
            <a:rPr lang="en-US" dirty="0" err="1"/>
            <a:t>ăn</a:t>
          </a:r>
          <a:r>
            <a:rPr lang="en-US" dirty="0"/>
            <a:t>, </a:t>
          </a:r>
          <a:r>
            <a:rPr lang="en-US" dirty="0" err="1"/>
            <a:t>việc</a:t>
          </a:r>
          <a:r>
            <a:rPr lang="en-US" dirty="0"/>
            <a:t> </a:t>
          </a:r>
          <a:r>
            <a:rPr lang="en-US" dirty="0" err="1"/>
            <a:t>Hội</a:t>
          </a:r>
          <a:r>
            <a:rPr lang="en-US" dirty="0"/>
            <a:t> </a:t>
          </a:r>
          <a:r>
            <a:rPr lang="en-US" dirty="0" err="1"/>
            <a:t>thánh</a:t>
          </a:r>
          <a:r>
            <a:rPr lang="en-US" dirty="0"/>
            <a:t> </a:t>
          </a:r>
          <a:r>
            <a:rPr lang="en-US" dirty="0" err="1"/>
            <a:t>trên</a:t>
          </a:r>
          <a:r>
            <a:rPr lang="en-US" dirty="0"/>
            <a:t> </a:t>
          </a:r>
          <a:r>
            <a:rPr lang="en-US" dirty="0" err="1"/>
            <a:t>gia</a:t>
          </a:r>
          <a:r>
            <a:rPr lang="en-US" dirty="0"/>
            <a:t> </a:t>
          </a:r>
          <a:r>
            <a:rPr lang="en-US" dirty="0" err="1"/>
            <a:t>đình</a:t>
          </a:r>
          <a:r>
            <a:rPr lang="en-US" dirty="0"/>
            <a:t>.  </a:t>
          </a:r>
        </a:p>
      </dgm:t>
    </dgm:pt>
    <dgm:pt modelId="{AAABDA6B-A338-4238-93B1-99939A202BB4}" type="parTrans" cxnId="{C1288E51-423A-4181-9B71-885238172AA6}">
      <dgm:prSet/>
      <dgm:spPr/>
      <dgm:t>
        <a:bodyPr/>
        <a:lstStyle/>
        <a:p>
          <a:endParaRPr lang="en-US"/>
        </a:p>
      </dgm:t>
    </dgm:pt>
    <dgm:pt modelId="{8951E2F6-093A-41E0-BD51-41CAC23E749F}" type="sibTrans" cxnId="{C1288E51-423A-4181-9B71-885238172AA6}">
      <dgm:prSet/>
      <dgm:spPr/>
      <dgm:t>
        <a:bodyPr/>
        <a:lstStyle/>
        <a:p>
          <a:endParaRPr lang="en-US"/>
        </a:p>
      </dgm:t>
    </dgm:pt>
    <dgm:pt modelId="{B5B797D8-5E15-0341-BB05-6D019303E501}" type="pres">
      <dgm:prSet presAssocID="{849DACE3-A20A-4956-8F63-26D5EB539538}" presName="linear" presStyleCnt="0">
        <dgm:presLayoutVars>
          <dgm:animLvl val="lvl"/>
          <dgm:resizeHandles val="exact"/>
        </dgm:presLayoutVars>
      </dgm:prSet>
      <dgm:spPr/>
    </dgm:pt>
    <dgm:pt modelId="{AEA970FF-75D2-5C48-834A-0674B1983068}" type="pres">
      <dgm:prSet presAssocID="{87AEC8B5-38F6-456E-A3E4-991343B8CC61}" presName="parentText" presStyleLbl="node1" presStyleIdx="0" presStyleCnt="2">
        <dgm:presLayoutVars>
          <dgm:chMax val="0"/>
          <dgm:bulletEnabled val="1"/>
        </dgm:presLayoutVars>
      </dgm:prSet>
      <dgm:spPr/>
    </dgm:pt>
    <dgm:pt modelId="{B40091B2-6A6E-0F43-B04D-196D47D0FA56}" type="pres">
      <dgm:prSet presAssocID="{839CCA7C-6A8A-4291-A8EC-5A42D4248970}" presName="spacer" presStyleCnt="0"/>
      <dgm:spPr/>
    </dgm:pt>
    <dgm:pt modelId="{4BC546F4-E0CE-A64A-B502-E0B1B9134A09}" type="pres">
      <dgm:prSet presAssocID="{BFEB8B51-9EAD-481F-BA6B-9C280238DCA8}" presName="parentText" presStyleLbl="node1" presStyleIdx="1" presStyleCnt="2">
        <dgm:presLayoutVars>
          <dgm:chMax val="0"/>
          <dgm:bulletEnabled val="1"/>
        </dgm:presLayoutVars>
      </dgm:prSet>
      <dgm:spPr/>
    </dgm:pt>
  </dgm:ptLst>
  <dgm:cxnLst>
    <dgm:cxn modelId="{468B8200-189F-1648-901F-6271D3A7F6A7}" type="presOf" srcId="{87AEC8B5-38F6-456E-A3E4-991343B8CC61}" destId="{AEA970FF-75D2-5C48-834A-0674B1983068}" srcOrd="0" destOrd="0" presId="urn:microsoft.com/office/officeart/2005/8/layout/vList2"/>
    <dgm:cxn modelId="{23B46820-E696-244F-B1D1-35750661C7B8}" type="presOf" srcId="{BFEB8B51-9EAD-481F-BA6B-9C280238DCA8}" destId="{4BC546F4-E0CE-A64A-B502-E0B1B9134A09}" srcOrd="0" destOrd="0" presId="urn:microsoft.com/office/officeart/2005/8/layout/vList2"/>
    <dgm:cxn modelId="{C1288E51-423A-4181-9B71-885238172AA6}" srcId="{849DACE3-A20A-4956-8F63-26D5EB539538}" destId="{BFEB8B51-9EAD-481F-BA6B-9C280238DCA8}" srcOrd="1" destOrd="0" parTransId="{AAABDA6B-A338-4238-93B1-99939A202BB4}" sibTransId="{8951E2F6-093A-41E0-BD51-41CAC23E749F}"/>
    <dgm:cxn modelId="{31131EB5-6E68-42E0-A8AB-080772B9B8FD}" srcId="{849DACE3-A20A-4956-8F63-26D5EB539538}" destId="{87AEC8B5-38F6-456E-A3E4-991343B8CC61}" srcOrd="0" destOrd="0" parTransId="{09C9692F-E080-49AC-A20F-4A3CA7D15291}" sibTransId="{839CCA7C-6A8A-4291-A8EC-5A42D4248970}"/>
    <dgm:cxn modelId="{3801A7E5-F179-2D42-A595-D597C7888846}" type="presOf" srcId="{849DACE3-A20A-4956-8F63-26D5EB539538}" destId="{B5B797D8-5E15-0341-BB05-6D019303E501}" srcOrd="0" destOrd="0" presId="urn:microsoft.com/office/officeart/2005/8/layout/vList2"/>
    <dgm:cxn modelId="{53AF42D1-6031-CD43-B3C8-5804CAA658E2}" type="presParOf" srcId="{B5B797D8-5E15-0341-BB05-6D019303E501}" destId="{AEA970FF-75D2-5C48-834A-0674B1983068}" srcOrd="0" destOrd="0" presId="urn:microsoft.com/office/officeart/2005/8/layout/vList2"/>
    <dgm:cxn modelId="{6CF8B65F-BF8C-7643-8CBC-BBF6F2595263}" type="presParOf" srcId="{B5B797D8-5E15-0341-BB05-6D019303E501}" destId="{B40091B2-6A6E-0F43-B04D-196D47D0FA56}" srcOrd="1" destOrd="0" presId="urn:microsoft.com/office/officeart/2005/8/layout/vList2"/>
    <dgm:cxn modelId="{3CEA4EB3-6C84-D547-99B4-62ABD1BFC5EB}" type="presParOf" srcId="{B5B797D8-5E15-0341-BB05-6D019303E501}" destId="{4BC546F4-E0CE-A64A-B502-E0B1B9134A0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A1E8A4-3DCA-4B54-BD5C-05EA93E8CD0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018111B-7B34-42F8-AD96-B30BE63D7567}">
      <dgm:prSet custT="1"/>
      <dgm:spPr/>
      <dgm:t>
        <a:bodyPr/>
        <a:lstStyle/>
        <a:p>
          <a:r>
            <a:rPr lang="en-US" sz="2800" dirty="0" err="1"/>
            <a:t>Là</a:t>
          </a:r>
          <a:r>
            <a:rPr lang="en-US" sz="2800" dirty="0"/>
            <a:t> </a:t>
          </a:r>
          <a:r>
            <a:rPr lang="en-US" sz="2800" dirty="0" err="1"/>
            <a:t>một</a:t>
          </a:r>
          <a:r>
            <a:rPr lang="en-US" sz="2800" dirty="0"/>
            <a:t> </a:t>
          </a:r>
          <a:r>
            <a:rPr lang="en-US" sz="2800" dirty="0" err="1"/>
            <a:t>lãnh</a:t>
          </a:r>
          <a:r>
            <a:rPr lang="en-US" sz="2800" dirty="0"/>
            <a:t> </a:t>
          </a:r>
          <a:r>
            <a:rPr lang="en-US" sz="2800" dirty="0" err="1"/>
            <a:t>đạo</a:t>
          </a:r>
          <a:r>
            <a:rPr lang="en-US" sz="2800" dirty="0"/>
            <a:t> </a:t>
          </a:r>
          <a:r>
            <a:rPr lang="en-US" sz="2800" dirty="0" err="1"/>
            <a:t>chúng</a:t>
          </a:r>
          <a:r>
            <a:rPr lang="en-US" sz="2800" dirty="0"/>
            <a:t> ta </a:t>
          </a:r>
          <a:r>
            <a:rPr lang="en-US" sz="2800" dirty="0" err="1"/>
            <a:t>là</a:t>
          </a:r>
          <a:r>
            <a:rPr lang="en-US" sz="2800" dirty="0"/>
            <a:t> </a:t>
          </a:r>
          <a:r>
            <a:rPr lang="en-US" sz="2800" dirty="0" err="1"/>
            <a:t>người</a:t>
          </a:r>
          <a:r>
            <a:rPr lang="en-US" sz="2800" dirty="0"/>
            <a:t> </a:t>
          </a:r>
          <a:r>
            <a:rPr lang="en-US" sz="2800" dirty="0" err="1"/>
            <a:t>nỗi</a:t>
          </a:r>
          <a:r>
            <a:rPr lang="en-US" sz="2800" dirty="0"/>
            <a:t> </a:t>
          </a:r>
          <a:r>
            <a:rPr lang="en-US" sz="2800" dirty="0" err="1"/>
            <a:t>tiếng</a:t>
          </a:r>
          <a:r>
            <a:rPr lang="en-US" sz="2800" dirty="0"/>
            <a:t> </a:t>
          </a:r>
          <a:r>
            <a:rPr lang="en-US" sz="2800" dirty="0" err="1"/>
            <a:t>trong</a:t>
          </a:r>
          <a:r>
            <a:rPr lang="en-US" sz="2800" dirty="0"/>
            <a:t> </a:t>
          </a:r>
          <a:r>
            <a:rPr lang="en-US" sz="2800" dirty="0" err="1"/>
            <a:t>đám</a:t>
          </a:r>
          <a:r>
            <a:rPr lang="en-US" sz="2800" dirty="0"/>
            <a:t> </a:t>
          </a:r>
          <a:r>
            <a:rPr lang="en-US" sz="2800" dirty="0" err="1"/>
            <a:t>đông</a:t>
          </a:r>
          <a:r>
            <a:rPr lang="en-US" sz="2800" dirty="0"/>
            <a:t>. </a:t>
          </a:r>
          <a:r>
            <a:rPr lang="en-US" sz="2800" dirty="0" err="1"/>
            <a:t>Khá</a:t>
          </a:r>
          <a:r>
            <a:rPr lang="en-US" sz="2800" dirty="0"/>
            <a:t> </a:t>
          </a:r>
          <a:r>
            <a:rPr lang="en-US" sz="2800" dirty="0" err="1"/>
            <a:t>cẩn</a:t>
          </a:r>
          <a:r>
            <a:rPr lang="en-US" sz="2800" dirty="0"/>
            <a:t> </a:t>
          </a:r>
          <a:r>
            <a:rPr lang="en-US" sz="2800" dirty="0" err="1"/>
            <a:t>thận</a:t>
          </a:r>
          <a:r>
            <a:rPr lang="en-US" sz="2800" dirty="0"/>
            <a:t>.</a:t>
          </a:r>
        </a:p>
      </dgm:t>
    </dgm:pt>
    <dgm:pt modelId="{A74CE234-0BF8-447F-9AAA-74AD9AF57DF1}" type="parTrans" cxnId="{038E981B-A2ED-4649-B09F-6B286C519039}">
      <dgm:prSet/>
      <dgm:spPr/>
      <dgm:t>
        <a:bodyPr/>
        <a:lstStyle/>
        <a:p>
          <a:endParaRPr lang="en-US"/>
        </a:p>
      </dgm:t>
    </dgm:pt>
    <dgm:pt modelId="{1451C6C8-4A4D-4C42-8ABF-431259EFBF98}" type="sibTrans" cxnId="{038E981B-A2ED-4649-B09F-6B286C519039}">
      <dgm:prSet/>
      <dgm:spPr/>
      <dgm:t>
        <a:bodyPr/>
        <a:lstStyle/>
        <a:p>
          <a:endParaRPr lang="en-US"/>
        </a:p>
      </dgm:t>
    </dgm:pt>
    <dgm:pt modelId="{4494D090-A81C-4689-A971-7DAC47E36DFB}">
      <dgm:prSet/>
      <dgm:spPr/>
      <dgm:t>
        <a:bodyPr/>
        <a:lstStyle/>
        <a:p>
          <a:r>
            <a:rPr lang="en-US"/>
            <a:t>CÂU CHUYỆN VUA SAU-LƠ</a:t>
          </a:r>
        </a:p>
      </dgm:t>
    </dgm:pt>
    <dgm:pt modelId="{4F396FAE-B567-4C20-A368-E8717C21DB0A}" type="parTrans" cxnId="{39CBF148-B810-4E2E-A19E-9FCF35E11FCD}">
      <dgm:prSet/>
      <dgm:spPr/>
      <dgm:t>
        <a:bodyPr/>
        <a:lstStyle/>
        <a:p>
          <a:endParaRPr lang="en-US"/>
        </a:p>
      </dgm:t>
    </dgm:pt>
    <dgm:pt modelId="{E296A799-E131-403E-886D-23FEA62E8719}" type="sibTrans" cxnId="{39CBF148-B810-4E2E-A19E-9FCF35E11FCD}">
      <dgm:prSet/>
      <dgm:spPr/>
      <dgm:t>
        <a:bodyPr/>
        <a:lstStyle/>
        <a:p>
          <a:endParaRPr lang="en-US"/>
        </a:p>
      </dgm:t>
    </dgm:pt>
    <dgm:pt modelId="{9B6EAA15-E5AB-4E09-855A-27D2060512A3}" type="pres">
      <dgm:prSet presAssocID="{7CA1E8A4-3DCA-4B54-BD5C-05EA93E8CD02}" presName="root" presStyleCnt="0">
        <dgm:presLayoutVars>
          <dgm:dir/>
          <dgm:resizeHandles val="exact"/>
        </dgm:presLayoutVars>
      </dgm:prSet>
      <dgm:spPr/>
    </dgm:pt>
    <dgm:pt modelId="{8A932A25-1ECD-4D66-9BC7-27135A58D3C0}" type="pres">
      <dgm:prSet presAssocID="{5018111B-7B34-42F8-AD96-B30BE63D7567}" presName="compNode" presStyleCnt="0"/>
      <dgm:spPr/>
    </dgm:pt>
    <dgm:pt modelId="{5F676C6D-3E49-490C-89AC-5DC32D285644}" type="pres">
      <dgm:prSet presAssocID="{5018111B-7B34-42F8-AD96-B30BE63D7567}" presName="bgRect" presStyleLbl="bgShp" presStyleIdx="0" presStyleCnt="2"/>
      <dgm:spPr/>
    </dgm:pt>
    <dgm:pt modelId="{B76BD94B-D895-48EB-9520-9D9C553ACD46}" type="pres">
      <dgm:prSet presAssocID="{5018111B-7B34-42F8-AD96-B30BE63D756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co"/>
        </a:ext>
      </dgm:extLst>
    </dgm:pt>
    <dgm:pt modelId="{1A6180DC-6A43-41C5-A726-38488AFF3212}" type="pres">
      <dgm:prSet presAssocID="{5018111B-7B34-42F8-AD96-B30BE63D7567}" presName="spaceRect" presStyleCnt="0"/>
      <dgm:spPr/>
    </dgm:pt>
    <dgm:pt modelId="{3963DAD1-00A0-4B21-AEA7-4EEC3941A9EA}" type="pres">
      <dgm:prSet presAssocID="{5018111B-7B34-42F8-AD96-B30BE63D7567}" presName="parTx" presStyleLbl="revTx" presStyleIdx="0" presStyleCnt="2" custScaleY="125000">
        <dgm:presLayoutVars>
          <dgm:chMax val="0"/>
          <dgm:chPref val="0"/>
        </dgm:presLayoutVars>
      </dgm:prSet>
      <dgm:spPr/>
    </dgm:pt>
    <dgm:pt modelId="{1F274889-74C4-4B53-A2FC-31FE9C99ED29}" type="pres">
      <dgm:prSet presAssocID="{1451C6C8-4A4D-4C42-8ABF-431259EFBF98}" presName="sibTrans" presStyleCnt="0"/>
      <dgm:spPr/>
    </dgm:pt>
    <dgm:pt modelId="{7A8168F3-129C-4B24-B3A9-ECC2D41060E2}" type="pres">
      <dgm:prSet presAssocID="{4494D090-A81C-4689-A971-7DAC47E36DFB}" presName="compNode" presStyleCnt="0"/>
      <dgm:spPr/>
    </dgm:pt>
    <dgm:pt modelId="{9A881534-521B-4A48-994C-1CF995A344AD}" type="pres">
      <dgm:prSet presAssocID="{4494D090-A81C-4689-A971-7DAC47E36DFB}" presName="bgRect" presStyleLbl="bgShp" presStyleIdx="1" presStyleCnt="2"/>
      <dgm:spPr/>
    </dgm:pt>
    <dgm:pt modelId="{C57FC0B9-F7B9-45A3-A155-D5215341726A}" type="pres">
      <dgm:prSet presAssocID="{4494D090-A81C-4689-A971-7DAC47E36DF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08E78D81-6B1B-4CB4-8445-7F102048BB27}" type="pres">
      <dgm:prSet presAssocID="{4494D090-A81C-4689-A971-7DAC47E36DFB}" presName="spaceRect" presStyleCnt="0"/>
      <dgm:spPr/>
    </dgm:pt>
    <dgm:pt modelId="{6366D5AD-5C26-4FF1-85B1-E31655DDEDF0}" type="pres">
      <dgm:prSet presAssocID="{4494D090-A81C-4689-A971-7DAC47E36DFB}" presName="parTx" presStyleLbl="revTx" presStyleIdx="1" presStyleCnt="2">
        <dgm:presLayoutVars>
          <dgm:chMax val="0"/>
          <dgm:chPref val="0"/>
        </dgm:presLayoutVars>
      </dgm:prSet>
      <dgm:spPr/>
    </dgm:pt>
  </dgm:ptLst>
  <dgm:cxnLst>
    <dgm:cxn modelId="{038E981B-A2ED-4649-B09F-6B286C519039}" srcId="{7CA1E8A4-3DCA-4B54-BD5C-05EA93E8CD02}" destId="{5018111B-7B34-42F8-AD96-B30BE63D7567}" srcOrd="0" destOrd="0" parTransId="{A74CE234-0BF8-447F-9AAA-74AD9AF57DF1}" sibTransId="{1451C6C8-4A4D-4C42-8ABF-431259EFBF98}"/>
    <dgm:cxn modelId="{21046E35-A346-4A8D-98DD-E18096EA4382}" type="presOf" srcId="{7CA1E8A4-3DCA-4B54-BD5C-05EA93E8CD02}" destId="{9B6EAA15-E5AB-4E09-855A-27D2060512A3}" srcOrd="0" destOrd="0" presId="urn:microsoft.com/office/officeart/2018/2/layout/IconVerticalSolidList"/>
    <dgm:cxn modelId="{DA10DC38-7ED3-4193-AD0F-6FFF23200270}" type="presOf" srcId="{4494D090-A81C-4689-A971-7DAC47E36DFB}" destId="{6366D5AD-5C26-4FF1-85B1-E31655DDEDF0}" srcOrd="0" destOrd="0" presId="urn:microsoft.com/office/officeart/2018/2/layout/IconVerticalSolidList"/>
    <dgm:cxn modelId="{39CBF148-B810-4E2E-A19E-9FCF35E11FCD}" srcId="{7CA1E8A4-3DCA-4B54-BD5C-05EA93E8CD02}" destId="{4494D090-A81C-4689-A971-7DAC47E36DFB}" srcOrd="1" destOrd="0" parTransId="{4F396FAE-B567-4C20-A368-E8717C21DB0A}" sibTransId="{E296A799-E131-403E-886D-23FEA62E8719}"/>
    <dgm:cxn modelId="{CCEA59DA-5DA0-49F9-ADB8-0729EF5164D4}" type="presOf" srcId="{5018111B-7B34-42F8-AD96-B30BE63D7567}" destId="{3963DAD1-00A0-4B21-AEA7-4EEC3941A9EA}" srcOrd="0" destOrd="0" presId="urn:microsoft.com/office/officeart/2018/2/layout/IconVerticalSolidList"/>
    <dgm:cxn modelId="{6D3E601E-A3BC-4432-BBC9-61F4763FCE82}" type="presParOf" srcId="{9B6EAA15-E5AB-4E09-855A-27D2060512A3}" destId="{8A932A25-1ECD-4D66-9BC7-27135A58D3C0}" srcOrd="0" destOrd="0" presId="urn:microsoft.com/office/officeart/2018/2/layout/IconVerticalSolidList"/>
    <dgm:cxn modelId="{8B57F3DC-ED44-4F07-9607-CB9763268B0D}" type="presParOf" srcId="{8A932A25-1ECD-4D66-9BC7-27135A58D3C0}" destId="{5F676C6D-3E49-490C-89AC-5DC32D285644}" srcOrd="0" destOrd="0" presId="urn:microsoft.com/office/officeart/2018/2/layout/IconVerticalSolidList"/>
    <dgm:cxn modelId="{2F11D555-25E7-4DE4-8FE3-54F166901D7A}" type="presParOf" srcId="{8A932A25-1ECD-4D66-9BC7-27135A58D3C0}" destId="{B76BD94B-D895-48EB-9520-9D9C553ACD46}" srcOrd="1" destOrd="0" presId="urn:microsoft.com/office/officeart/2018/2/layout/IconVerticalSolidList"/>
    <dgm:cxn modelId="{F6F60811-4C37-4714-AA09-DD6A5C614296}" type="presParOf" srcId="{8A932A25-1ECD-4D66-9BC7-27135A58D3C0}" destId="{1A6180DC-6A43-41C5-A726-38488AFF3212}" srcOrd="2" destOrd="0" presId="urn:microsoft.com/office/officeart/2018/2/layout/IconVerticalSolidList"/>
    <dgm:cxn modelId="{2E0497CE-1D72-4FED-8F16-A0E3DE033947}" type="presParOf" srcId="{8A932A25-1ECD-4D66-9BC7-27135A58D3C0}" destId="{3963DAD1-00A0-4B21-AEA7-4EEC3941A9EA}" srcOrd="3" destOrd="0" presId="urn:microsoft.com/office/officeart/2018/2/layout/IconVerticalSolidList"/>
    <dgm:cxn modelId="{32527C53-F3E3-44EC-96E0-4AE2DF83578A}" type="presParOf" srcId="{9B6EAA15-E5AB-4E09-855A-27D2060512A3}" destId="{1F274889-74C4-4B53-A2FC-31FE9C99ED29}" srcOrd="1" destOrd="0" presId="urn:microsoft.com/office/officeart/2018/2/layout/IconVerticalSolidList"/>
    <dgm:cxn modelId="{18A2F13F-550C-4F37-AB32-E96435E448F5}" type="presParOf" srcId="{9B6EAA15-E5AB-4E09-855A-27D2060512A3}" destId="{7A8168F3-129C-4B24-B3A9-ECC2D41060E2}" srcOrd="2" destOrd="0" presId="urn:microsoft.com/office/officeart/2018/2/layout/IconVerticalSolidList"/>
    <dgm:cxn modelId="{2DF54AD8-1858-4A8F-B0FD-21069B656AB9}" type="presParOf" srcId="{7A8168F3-129C-4B24-B3A9-ECC2D41060E2}" destId="{9A881534-521B-4A48-994C-1CF995A344AD}" srcOrd="0" destOrd="0" presId="urn:microsoft.com/office/officeart/2018/2/layout/IconVerticalSolidList"/>
    <dgm:cxn modelId="{DE1A66DB-C413-4014-8B92-9C8DFEF52AFC}" type="presParOf" srcId="{7A8168F3-129C-4B24-B3A9-ECC2D41060E2}" destId="{C57FC0B9-F7B9-45A3-A155-D5215341726A}" srcOrd="1" destOrd="0" presId="urn:microsoft.com/office/officeart/2018/2/layout/IconVerticalSolidList"/>
    <dgm:cxn modelId="{DFB086C1-661F-4A66-98F1-0BDD2CBA5D69}" type="presParOf" srcId="{7A8168F3-129C-4B24-B3A9-ECC2D41060E2}" destId="{08E78D81-6B1B-4CB4-8445-7F102048BB27}" srcOrd="2" destOrd="0" presId="urn:microsoft.com/office/officeart/2018/2/layout/IconVerticalSolidList"/>
    <dgm:cxn modelId="{7B642A44-06BA-4667-ABE9-0346B0B38756}" type="presParOf" srcId="{7A8168F3-129C-4B24-B3A9-ECC2D41060E2}" destId="{6366D5AD-5C26-4FF1-85B1-E31655DDEDF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EE578F-136F-410B-AFEC-6326EF784334}"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37957996-E95E-4852-8835-A9B7A8C21CAD}">
      <dgm:prSet/>
      <dgm:spPr/>
      <dgm:t>
        <a:bodyPr/>
        <a:lstStyle/>
        <a:p>
          <a:r>
            <a:rPr lang="en-US" dirty="0" err="1"/>
            <a:t>Lãnh</a:t>
          </a:r>
          <a:r>
            <a:rPr lang="en-US" dirty="0"/>
            <a:t> </a:t>
          </a:r>
          <a:r>
            <a:rPr lang="en-US" dirty="0" err="1"/>
            <a:t>đạo</a:t>
          </a:r>
          <a:r>
            <a:rPr lang="en-US" dirty="0"/>
            <a:t> </a:t>
          </a:r>
          <a:r>
            <a:rPr lang="en-US" dirty="0" err="1"/>
            <a:t>thường</a:t>
          </a:r>
          <a:r>
            <a:rPr lang="en-US" dirty="0"/>
            <a:t> </a:t>
          </a:r>
          <a:r>
            <a:rPr lang="en-US" dirty="0" err="1"/>
            <a:t>đánh</a:t>
          </a:r>
          <a:r>
            <a:rPr lang="en-US" dirty="0"/>
            <a:t> </a:t>
          </a:r>
          <a:r>
            <a:rPr lang="en-US" dirty="0" err="1"/>
            <a:t>mất</a:t>
          </a:r>
          <a:r>
            <a:rPr lang="en-US" dirty="0"/>
            <a:t> </a:t>
          </a:r>
          <a:r>
            <a:rPr lang="en-US" dirty="0" err="1"/>
            <a:t>chính</a:t>
          </a:r>
          <a:r>
            <a:rPr lang="en-US" dirty="0"/>
            <a:t> </a:t>
          </a:r>
          <a:r>
            <a:rPr lang="en-US" dirty="0" err="1"/>
            <a:t>mình</a:t>
          </a:r>
          <a:r>
            <a:rPr lang="en-US" dirty="0"/>
            <a:t> </a:t>
          </a:r>
          <a:r>
            <a:rPr lang="en-US" dirty="0" err="1"/>
            <a:t>vì</a:t>
          </a:r>
          <a:r>
            <a:rPr lang="en-US" dirty="0"/>
            <a:t> </a:t>
          </a:r>
          <a:r>
            <a:rPr lang="en-US" dirty="0" err="1"/>
            <a:t>danh</a:t>
          </a:r>
          <a:r>
            <a:rPr lang="en-US" dirty="0"/>
            <a:t> </a:t>
          </a:r>
          <a:r>
            <a:rPr lang="en-US" dirty="0" err="1"/>
            <a:t>vọng</a:t>
          </a:r>
          <a:r>
            <a:rPr lang="en-US" dirty="0"/>
            <a:t>, </a:t>
          </a:r>
          <a:r>
            <a:rPr lang="en-US" dirty="0" err="1"/>
            <a:t>vì</a:t>
          </a:r>
          <a:r>
            <a:rPr lang="en-US" dirty="0"/>
            <a:t> </a:t>
          </a:r>
          <a:r>
            <a:rPr lang="en-US" dirty="0" err="1"/>
            <a:t>muốn</a:t>
          </a:r>
          <a:r>
            <a:rPr lang="en-US" dirty="0"/>
            <a:t> </a:t>
          </a:r>
          <a:r>
            <a:rPr lang="en-US" dirty="0" err="1"/>
            <a:t>được</a:t>
          </a:r>
          <a:r>
            <a:rPr lang="en-US" dirty="0"/>
            <a:t> </a:t>
          </a:r>
          <a:r>
            <a:rPr lang="en-US" dirty="0" err="1"/>
            <a:t>lòng</a:t>
          </a:r>
          <a:r>
            <a:rPr lang="en-US" dirty="0"/>
            <a:t> </a:t>
          </a:r>
          <a:r>
            <a:rPr lang="en-US" dirty="0" err="1"/>
            <a:t>mọi</a:t>
          </a:r>
          <a:r>
            <a:rPr lang="en-US" dirty="0"/>
            <a:t> </a:t>
          </a:r>
          <a:r>
            <a:rPr lang="en-US" dirty="0" err="1"/>
            <a:t>người</a:t>
          </a:r>
          <a:r>
            <a:rPr lang="en-US" dirty="0"/>
            <a:t>, </a:t>
          </a:r>
          <a:r>
            <a:rPr lang="en-US" dirty="0" err="1"/>
            <a:t>bảo</a:t>
          </a:r>
          <a:r>
            <a:rPr lang="en-US" dirty="0"/>
            <a:t> </a:t>
          </a:r>
          <a:r>
            <a:rPr lang="en-US" dirty="0" err="1"/>
            <a:t>vệ</a:t>
          </a:r>
          <a:r>
            <a:rPr lang="en-US" dirty="0"/>
            <a:t> </a:t>
          </a:r>
          <a:r>
            <a:rPr lang="en-US" dirty="0" err="1"/>
            <a:t>thành</a:t>
          </a:r>
          <a:r>
            <a:rPr lang="en-US" dirty="0"/>
            <a:t> </a:t>
          </a:r>
          <a:r>
            <a:rPr lang="en-US" dirty="0" err="1"/>
            <a:t>quả</a:t>
          </a:r>
          <a:r>
            <a:rPr lang="en-US" dirty="0"/>
            <a:t>, </a:t>
          </a:r>
          <a:r>
            <a:rPr lang="en-US" dirty="0" err="1"/>
            <a:t>ý</a:t>
          </a:r>
          <a:r>
            <a:rPr lang="en-US" dirty="0"/>
            <a:t> </a:t>
          </a:r>
          <a:r>
            <a:rPr lang="en-US" dirty="0" err="1"/>
            <a:t>riêng</a:t>
          </a:r>
          <a:r>
            <a:rPr lang="en-US" dirty="0"/>
            <a:t> </a:t>
          </a:r>
          <a:r>
            <a:rPr lang="en-US" dirty="0" err="1"/>
            <a:t>của</a:t>
          </a:r>
          <a:r>
            <a:rPr lang="en-US" dirty="0"/>
            <a:t> </a:t>
          </a:r>
          <a:r>
            <a:rPr lang="en-US" dirty="0" err="1"/>
            <a:t>mình</a:t>
          </a:r>
          <a:r>
            <a:rPr lang="en-US" dirty="0"/>
            <a:t> </a:t>
          </a:r>
          <a:r>
            <a:rPr lang="en-US" dirty="0" err="1"/>
            <a:t>để</a:t>
          </a:r>
          <a:r>
            <a:rPr lang="en-US" dirty="0"/>
            <a:t> </a:t>
          </a:r>
          <a:r>
            <a:rPr lang="en-US" dirty="0" err="1"/>
            <a:t>đánh</a:t>
          </a:r>
          <a:r>
            <a:rPr lang="en-US" dirty="0"/>
            <a:t> </a:t>
          </a:r>
          <a:r>
            <a:rPr lang="en-US" dirty="0" err="1"/>
            <a:t>đổi</a:t>
          </a:r>
          <a:r>
            <a:rPr lang="en-US" dirty="0"/>
            <a:t> </a:t>
          </a:r>
          <a:r>
            <a:rPr lang="en-US" dirty="0" err="1"/>
            <a:t>mọi</a:t>
          </a:r>
          <a:r>
            <a:rPr lang="en-US" dirty="0"/>
            <a:t> </a:t>
          </a:r>
          <a:r>
            <a:rPr lang="en-US" dirty="0" err="1"/>
            <a:t>sự</a:t>
          </a:r>
          <a:r>
            <a:rPr lang="en-US" dirty="0"/>
            <a:t> </a:t>
          </a:r>
          <a:r>
            <a:rPr lang="en-US" dirty="0" err="1"/>
            <a:t>từ</a:t>
          </a:r>
          <a:r>
            <a:rPr lang="en-US" dirty="0"/>
            <a:t> </a:t>
          </a:r>
          <a:r>
            <a:rPr lang="en-US" dirty="0" err="1"/>
            <a:t>bản</a:t>
          </a:r>
          <a:r>
            <a:rPr lang="en-US" dirty="0"/>
            <a:t> </a:t>
          </a:r>
          <a:r>
            <a:rPr lang="en-US" dirty="0" err="1"/>
            <a:t>thân</a:t>
          </a:r>
          <a:r>
            <a:rPr lang="en-US" dirty="0"/>
            <a:t>, </a:t>
          </a:r>
          <a:r>
            <a:rPr lang="en-US" dirty="0" err="1"/>
            <a:t>chức</a:t>
          </a:r>
          <a:r>
            <a:rPr lang="en-US" dirty="0"/>
            <a:t> </a:t>
          </a:r>
          <a:r>
            <a:rPr lang="en-US" dirty="0" err="1"/>
            <a:t>vụ</a:t>
          </a:r>
          <a:r>
            <a:rPr lang="en-US" dirty="0"/>
            <a:t>, </a:t>
          </a:r>
          <a:r>
            <a:rPr lang="en-US" dirty="0" err="1"/>
            <a:t>đến</a:t>
          </a:r>
          <a:r>
            <a:rPr lang="en-US" dirty="0"/>
            <a:t> </a:t>
          </a:r>
          <a:r>
            <a:rPr lang="en-US" dirty="0" err="1"/>
            <a:t>gia</a:t>
          </a:r>
          <a:r>
            <a:rPr lang="en-US" dirty="0"/>
            <a:t> </a:t>
          </a:r>
          <a:r>
            <a:rPr lang="en-US" dirty="0" err="1"/>
            <a:t>đình</a:t>
          </a:r>
          <a:endParaRPr lang="en-US" dirty="0"/>
        </a:p>
      </dgm:t>
    </dgm:pt>
    <dgm:pt modelId="{43634867-BDD7-4773-91DF-B8AE64868B8F}" type="parTrans" cxnId="{0F84A88B-6AC0-4825-974D-D79B5F4EE811}">
      <dgm:prSet/>
      <dgm:spPr/>
      <dgm:t>
        <a:bodyPr/>
        <a:lstStyle/>
        <a:p>
          <a:endParaRPr lang="en-US"/>
        </a:p>
      </dgm:t>
    </dgm:pt>
    <dgm:pt modelId="{0C492DB7-9C5D-4828-9AC6-E0F64A8CB64B}" type="sibTrans" cxnId="{0F84A88B-6AC0-4825-974D-D79B5F4EE811}">
      <dgm:prSet/>
      <dgm:spPr/>
      <dgm:t>
        <a:bodyPr/>
        <a:lstStyle/>
        <a:p>
          <a:endParaRPr lang="en-US"/>
        </a:p>
      </dgm:t>
    </dgm:pt>
    <dgm:pt modelId="{C764B59A-FC79-4B6F-A1F9-69727DFBEB15}">
      <dgm:prSet/>
      <dgm:spPr/>
      <dgm:t>
        <a:bodyPr/>
        <a:lstStyle/>
        <a:p>
          <a:r>
            <a:rPr lang="en-US" dirty="0" err="1"/>
            <a:t>Sự</a:t>
          </a:r>
          <a:r>
            <a:rPr lang="en-US" dirty="0"/>
            <a:t> </a:t>
          </a:r>
          <a:r>
            <a:rPr lang="en-US" dirty="0" err="1"/>
            <a:t>kiêu</a:t>
          </a:r>
          <a:r>
            <a:rPr lang="en-US" dirty="0"/>
            <a:t> </a:t>
          </a:r>
          <a:r>
            <a:rPr lang="en-US" dirty="0" err="1"/>
            <a:t>ngạo</a:t>
          </a:r>
          <a:r>
            <a:rPr lang="en-US" dirty="0"/>
            <a:t> </a:t>
          </a:r>
          <a:r>
            <a:rPr lang="en-US" dirty="0" err="1"/>
            <a:t>đi</a:t>
          </a:r>
          <a:r>
            <a:rPr lang="en-US" dirty="0"/>
            <a:t> </a:t>
          </a:r>
          <a:r>
            <a:rPr lang="en-US" dirty="0" err="1"/>
            <a:t>trước</a:t>
          </a:r>
          <a:r>
            <a:rPr lang="en-US" dirty="0"/>
            <a:t> </a:t>
          </a:r>
          <a:r>
            <a:rPr lang="en-US" dirty="0" err="1"/>
            <a:t>sự</a:t>
          </a:r>
          <a:r>
            <a:rPr lang="en-US" dirty="0"/>
            <a:t> </a:t>
          </a:r>
          <a:r>
            <a:rPr lang="en-US" dirty="0" err="1"/>
            <a:t>bại</a:t>
          </a:r>
          <a:r>
            <a:rPr lang="en-US" dirty="0"/>
            <a:t> </a:t>
          </a:r>
          <a:r>
            <a:rPr lang="en-US" dirty="0" err="1"/>
            <a:t>hoại</a:t>
          </a:r>
          <a:r>
            <a:rPr lang="en-US" dirty="0"/>
            <a:t> </a:t>
          </a:r>
          <a:r>
            <a:rPr lang="en-US" dirty="0" err="1"/>
            <a:t>theo</a:t>
          </a:r>
          <a:r>
            <a:rPr lang="en-US" dirty="0"/>
            <a:t> </a:t>
          </a:r>
          <a:r>
            <a:rPr lang="en-US" dirty="0" err="1"/>
            <a:t>sau</a:t>
          </a:r>
          <a:r>
            <a:rPr lang="en-US" dirty="0"/>
            <a:t> (</a:t>
          </a:r>
          <a:r>
            <a:rPr lang="en-US" dirty="0" err="1"/>
            <a:t>Châm</a:t>
          </a:r>
          <a:r>
            <a:rPr lang="en-US" dirty="0"/>
            <a:t> </a:t>
          </a:r>
          <a:r>
            <a:rPr lang="en-US" dirty="0" err="1"/>
            <a:t>ngôn</a:t>
          </a:r>
          <a:r>
            <a:rPr lang="en-US" dirty="0"/>
            <a:t> 16:18) .</a:t>
          </a:r>
        </a:p>
      </dgm:t>
    </dgm:pt>
    <dgm:pt modelId="{A8AD635B-AEA5-4749-A3D3-BFA6F6F0EFE5}" type="parTrans" cxnId="{2F5BE863-6E17-49F1-A6AE-370DF41C450E}">
      <dgm:prSet/>
      <dgm:spPr/>
      <dgm:t>
        <a:bodyPr/>
        <a:lstStyle/>
        <a:p>
          <a:endParaRPr lang="en-US"/>
        </a:p>
      </dgm:t>
    </dgm:pt>
    <dgm:pt modelId="{CF78170A-D95B-4F75-8483-F324C29BBFC3}" type="sibTrans" cxnId="{2F5BE863-6E17-49F1-A6AE-370DF41C450E}">
      <dgm:prSet/>
      <dgm:spPr/>
      <dgm:t>
        <a:bodyPr/>
        <a:lstStyle/>
        <a:p>
          <a:endParaRPr lang="en-US"/>
        </a:p>
      </dgm:t>
    </dgm:pt>
    <dgm:pt modelId="{0716149B-7472-4E15-9FBF-56165ECD20F8}">
      <dgm:prSet/>
      <dgm:spPr/>
      <dgm:t>
        <a:bodyPr/>
        <a:lstStyle/>
        <a:p>
          <a:r>
            <a:rPr lang="en-US" dirty="0" err="1"/>
            <a:t>Điều</a:t>
          </a:r>
          <a:r>
            <a:rPr lang="en-US" dirty="0"/>
            <a:t> </a:t>
          </a:r>
          <a:r>
            <a:rPr lang="en-US" dirty="0" err="1"/>
            <a:t>đáng</a:t>
          </a:r>
          <a:r>
            <a:rPr lang="en-US" dirty="0"/>
            <a:t> </a:t>
          </a:r>
          <a:r>
            <a:rPr lang="en-US" dirty="0" err="1"/>
            <a:t>sợ</a:t>
          </a:r>
          <a:r>
            <a:rPr lang="en-US" dirty="0"/>
            <a:t> </a:t>
          </a:r>
          <a:r>
            <a:rPr lang="en-US" dirty="0" err="1"/>
            <a:t>hơn</a:t>
          </a:r>
          <a:r>
            <a:rPr lang="en-US" dirty="0"/>
            <a:t> </a:t>
          </a:r>
          <a:r>
            <a:rPr lang="en-US" dirty="0" err="1"/>
            <a:t>hết</a:t>
          </a:r>
          <a:r>
            <a:rPr lang="en-US" dirty="0"/>
            <a:t> </a:t>
          </a:r>
          <a:r>
            <a:rPr lang="en-US" dirty="0" err="1"/>
            <a:t>cho</a:t>
          </a:r>
          <a:r>
            <a:rPr lang="en-US" dirty="0"/>
            <a:t> </a:t>
          </a:r>
          <a:r>
            <a:rPr lang="en-US" dirty="0" err="1"/>
            <a:t>một</a:t>
          </a:r>
          <a:r>
            <a:rPr lang="en-US" dirty="0"/>
            <a:t> </a:t>
          </a:r>
          <a:r>
            <a:rPr lang="en-US" dirty="0" err="1"/>
            <a:t>lãnh</a:t>
          </a:r>
          <a:r>
            <a:rPr lang="en-US" dirty="0"/>
            <a:t> </a:t>
          </a:r>
          <a:r>
            <a:rPr lang="en-US" dirty="0" err="1"/>
            <a:t>đạo</a:t>
          </a:r>
          <a:r>
            <a:rPr lang="en-US" dirty="0"/>
            <a:t> </a:t>
          </a:r>
          <a:r>
            <a:rPr lang="en-US" dirty="0" err="1"/>
            <a:t>là</a:t>
          </a:r>
          <a:r>
            <a:rPr lang="en-US" dirty="0"/>
            <a:t> </a:t>
          </a:r>
          <a:r>
            <a:rPr lang="en-US" dirty="0" err="1"/>
            <a:t>sự</a:t>
          </a:r>
          <a:r>
            <a:rPr lang="en-US" dirty="0"/>
            <a:t> </a:t>
          </a:r>
          <a:r>
            <a:rPr lang="en-US" dirty="0" err="1"/>
            <a:t>kiêu</a:t>
          </a:r>
          <a:r>
            <a:rPr lang="en-US" dirty="0"/>
            <a:t> </a:t>
          </a:r>
          <a:r>
            <a:rPr lang="en-US" dirty="0" err="1"/>
            <a:t>ngạo</a:t>
          </a:r>
          <a:r>
            <a:rPr lang="en-US" dirty="0"/>
            <a:t> </a:t>
          </a:r>
          <a:r>
            <a:rPr lang="en-US" dirty="0" err="1"/>
            <a:t>như</a:t>
          </a:r>
          <a:r>
            <a:rPr lang="en-US" dirty="0"/>
            <a:t> Sau-</a:t>
          </a:r>
          <a:r>
            <a:rPr lang="en-US" dirty="0" err="1"/>
            <a:t>lơ</a:t>
          </a:r>
          <a:r>
            <a:rPr lang="en-US" dirty="0"/>
            <a:t>.</a:t>
          </a:r>
        </a:p>
      </dgm:t>
    </dgm:pt>
    <dgm:pt modelId="{3AE57A07-39BF-4049-B173-C6DF2D9F8CB3}" type="parTrans" cxnId="{8B498454-9D89-4CAB-AEB5-DC5926F0F4BB}">
      <dgm:prSet/>
      <dgm:spPr/>
      <dgm:t>
        <a:bodyPr/>
        <a:lstStyle/>
        <a:p>
          <a:endParaRPr lang="en-US"/>
        </a:p>
      </dgm:t>
    </dgm:pt>
    <dgm:pt modelId="{FCE770BA-8C5F-4A48-922D-B30262ADF79B}" type="sibTrans" cxnId="{8B498454-9D89-4CAB-AEB5-DC5926F0F4BB}">
      <dgm:prSet/>
      <dgm:spPr/>
      <dgm:t>
        <a:bodyPr/>
        <a:lstStyle/>
        <a:p>
          <a:endParaRPr lang="en-US"/>
        </a:p>
      </dgm:t>
    </dgm:pt>
    <dgm:pt modelId="{30FFB8B0-6C33-4BF6-891B-BB8EDB93AAA4}">
      <dgm:prSet/>
      <dgm:spPr/>
      <dgm:t>
        <a:bodyPr/>
        <a:lstStyle/>
        <a:p>
          <a:r>
            <a:rPr lang="en-US" dirty="0" err="1"/>
            <a:t>Đức</a:t>
          </a:r>
          <a:r>
            <a:rPr lang="en-US" dirty="0"/>
            <a:t> </a:t>
          </a:r>
          <a:r>
            <a:rPr lang="en-US" dirty="0" err="1"/>
            <a:t>Chúa</a:t>
          </a:r>
          <a:r>
            <a:rPr lang="en-US" dirty="0"/>
            <a:t> </a:t>
          </a:r>
          <a:r>
            <a:rPr lang="en-US" dirty="0" err="1"/>
            <a:t>Trời</a:t>
          </a:r>
          <a:r>
            <a:rPr lang="en-US" dirty="0"/>
            <a:t> </a:t>
          </a:r>
          <a:r>
            <a:rPr lang="en-US" dirty="0" err="1"/>
            <a:t>chống</a:t>
          </a:r>
          <a:r>
            <a:rPr lang="en-US" dirty="0"/>
            <a:t> </a:t>
          </a:r>
          <a:r>
            <a:rPr lang="en-US" dirty="0" err="1"/>
            <a:t>cự</a:t>
          </a:r>
          <a:r>
            <a:rPr lang="en-US" dirty="0"/>
            <a:t> </a:t>
          </a:r>
          <a:r>
            <a:rPr lang="en-US" dirty="0" err="1"/>
            <a:t>kẻ</a:t>
          </a:r>
          <a:r>
            <a:rPr lang="en-US" dirty="0"/>
            <a:t> </a:t>
          </a:r>
          <a:r>
            <a:rPr lang="en-US" dirty="0" err="1"/>
            <a:t>kiêu</a:t>
          </a:r>
          <a:r>
            <a:rPr lang="en-US" dirty="0"/>
            <a:t> </a:t>
          </a:r>
          <a:r>
            <a:rPr lang="en-US" dirty="0" err="1"/>
            <a:t>ngạo</a:t>
          </a:r>
          <a:r>
            <a:rPr lang="en-US" dirty="0"/>
            <a:t> </a:t>
          </a:r>
          <a:r>
            <a:rPr lang="en-US" dirty="0" err="1"/>
            <a:t>nhưng</a:t>
          </a:r>
          <a:r>
            <a:rPr lang="en-US" dirty="0"/>
            <a:t> ban </a:t>
          </a:r>
          <a:r>
            <a:rPr lang="en-US" dirty="0" err="1"/>
            <a:t>ơn</a:t>
          </a:r>
          <a:r>
            <a:rPr lang="en-US" dirty="0"/>
            <a:t> </a:t>
          </a:r>
          <a:r>
            <a:rPr lang="en-US" dirty="0" err="1"/>
            <a:t>cho</a:t>
          </a:r>
          <a:r>
            <a:rPr lang="en-US" dirty="0"/>
            <a:t> </a:t>
          </a:r>
          <a:r>
            <a:rPr lang="en-US" dirty="0" err="1"/>
            <a:t>người</a:t>
          </a:r>
          <a:r>
            <a:rPr lang="en-US" dirty="0"/>
            <a:t> </a:t>
          </a:r>
          <a:r>
            <a:rPr lang="en-US" dirty="0" err="1"/>
            <a:t>khiêm</a:t>
          </a:r>
          <a:r>
            <a:rPr lang="en-US" dirty="0"/>
            <a:t> </a:t>
          </a:r>
          <a:r>
            <a:rPr lang="en-US" dirty="0" err="1"/>
            <a:t>nhường</a:t>
          </a:r>
          <a:r>
            <a:rPr lang="en-US" dirty="0"/>
            <a:t> (Gia </a:t>
          </a:r>
          <a:r>
            <a:rPr lang="en-US" dirty="0" err="1"/>
            <a:t>cơ</a:t>
          </a:r>
          <a:r>
            <a:rPr lang="en-US" dirty="0"/>
            <a:t> 4:6)</a:t>
          </a:r>
        </a:p>
      </dgm:t>
    </dgm:pt>
    <dgm:pt modelId="{024BAFEF-60A8-4BE6-9BD7-096E91D8D327}" type="parTrans" cxnId="{23B74D7B-9A8B-40DB-9CE1-E3E442865F8F}">
      <dgm:prSet/>
      <dgm:spPr/>
      <dgm:t>
        <a:bodyPr/>
        <a:lstStyle/>
        <a:p>
          <a:endParaRPr lang="en-US"/>
        </a:p>
      </dgm:t>
    </dgm:pt>
    <dgm:pt modelId="{03A1296A-BDF9-44F0-A9F5-0F242D01A5F6}" type="sibTrans" cxnId="{23B74D7B-9A8B-40DB-9CE1-E3E442865F8F}">
      <dgm:prSet/>
      <dgm:spPr/>
      <dgm:t>
        <a:bodyPr/>
        <a:lstStyle/>
        <a:p>
          <a:endParaRPr lang="en-US"/>
        </a:p>
      </dgm:t>
    </dgm:pt>
    <dgm:pt modelId="{7D34245B-36A9-457F-83F2-8F637CCB52BF}">
      <dgm:prSet/>
      <dgm:spPr/>
      <dgm:t>
        <a:bodyPr anchor="ctr"/>
        <a:lstStyle/>
        <a:p>
          <a:pPr algn="ctr"/>
          <a:r>
            <a:rPr lang="en-US" b="1" dirty="0">
              <a:solidFill>
                <a:srgbClr val="FFC000"/>
              </a:solidFill>
            </a:rPr>
            <a:t>CÁC QUYẾT ĐỊNH CỦA CHÚNG TA PHẢN ẢNH CON NGƯỜI THẬT CỦA CHÚNG TA</a:t>
          </a:r>
        </a:p>
      </dgm:t>
    </dgm:pt>
    <dgm:pt modelId="{D02607BA-1CA1-4493-9FC3-CE4B5B870865}" type="parTrans" cxnId="{ABE20230-3090-4427-B015-EC8D7AB8E8EE}">
      <dgm:prSet/>
      <dgm:spPr/>
      <dgm:t>
        <a:bodyPr/>
        <a:lstStyle/>
        <a:p>
          <a:endParaRPr lang="en-US"/>
        </a:p>
      </dgm:t>
    </dgm:pt>
    <dgm:pt modelId="{0AA74CD0-7993-4D07-9A1B-968CF13E74A0}" type="sibTrans" cxnId="{ABE20230-3090-4427-B015-EC8D7AB8E8EE}">
      <dgm:prSet/>
      <dgm:spPr/>
      <dgm:t>
        <a:bodyPr/>
        <a:lstStyle/>
        <a:p>
          <a:endParaRPr lang="en-US"/>
        </a:p>
      </dgm:t>
    </dgm:pt>
    <dgm:pt modelId="{935F3244-11C3-5A4C-B812-C7787203B1D1}" type="pres">
      <dgm:prSet presAssocID="{B2EE578F-136F-410B-AFEC-6326EF784334}" presName="vert0" presStyleCnt="0">
        <dgm:presLayoutVars>
          <dgm:dir/>
          <dgm:animOne val="branch"/>
          <dgm:animLvl val="lvl"/>
        </dgm:presLayoutVars>
      </dgm:prSet>
      <dgm:spPr/>
    </dgm:pt>
    <dgm:pt modelId="{CEDC07BA-2A20-7E4F-BA25-3836EC22C9A3}" type="pres">
      <dgm:prSet presAssocID="{37957996-E95E-4852-8835-A9B7A8C21CAD}" presName="thickLine" presStyleLbl="alignNode1" presStyleIdx="0" presStyleCnt="5"/>
      <dgm:spPr/>
    </dgm:pt>
    <dgm:pt modelId="{50AB2076-CA7A-BF45-852F-221AA6B03914}" type="pres">
      <dgm:prSet presAssocID="{37957996-E95E-4852-8835-A9B7A8C21CAD}" presName="horz1" presStyleCnt="0"/>
      <dgm:spPr/>
    </dgm:pt>
    <dgm:pt modelId="{A7E41843-29BA-9242-9443-1E3002458110}" type="pres">
      <dgm:prSet presAssocID="{37957996-E95E-4852-8835-A9B7A8C21CAD}" presName="tx1" presStyleLbl="revTx" presStyleIdx="0" presStyleCnt="5"/>
      <dgm:spPr/>
    </dgm:pt>
    <dgm:pt modelId="{E8ADE700-53D4-FD4D-B645-F3691F92AEC0}" type="pres">
      <dgm:prSet presAssocID="{37957996-E95E-4852-8835-A9B7A8C21CAD}" presName="vert1" presStyleCnt="0"/>
      <dgm:spPr/>
    </dgm:pt>
    <dgm:pt modelId="{318A3DF9-8169-2544-B0B9-EB26E9E96CD2}" type="pres">
      <dgm:prSet presAssocID="{C764B59A-FC79-4B6F-A1F9-69727DFBEB15}" presName="thickLine" presStyleLbl="alignNode1" presStyleIdx="1" presStyleCnt="5"/>
      <dgm:spPr/>
    </dgm:pt>
    <dgm:pt modelId="{2F968F16-A2F6-6349-8CBA-ACD0B3E66C16}" type="pres">
      <dgm:prSet presAssocID="{C764B59A-FC79-4B6F-A1F9-69727DFBEB15}" presName="horz1" presStyleCnt="0"/>
      <dgm:spPr/>
    </dgm:pt>
    <dgm:pt modelId="{7BD02E87-2803-9B49-8821-CD78CE106686}" type="pres">
      <dgm:prSet presAssocID="{C764B59A-FC79-4B6F-A1F9-69727DFBEB15}" presName="tx1" presStyleLbl="revTx" presStyleIdx="1" presStyleCnt="5"/>
      <dgm:spPr/>
    </dgm:pt>
    <dgm:pt modelId="{838712DD-B7B6-9141-ACCE-CDFB3AF3F5C1}" type="pres">
      <dgm:prSet presAssocID="{C764B59A-FC79-4B6F-A1F9-69727DFBEB15}" presName="vert1" presStyleCnt="0"/>
      <dgm:spPr/>
    </dgm:pt>
    <dgm:pt modelId="{A66198F5-A168-4644-AF0A-DB8DB095836A}" type="pres">
      <dgm:prSet presAssocID="{0716149B-7472-4E15-9FBF-56165ECD20F8}" presName="thickLine" presStyleLbl="alignNode1" presStyleIdx="2" presStyleCnt="5"/>
      <dgm:spPr/>
    </dgm:pt>
    <dgm:pt modelId="{783E3F72-3AA2-6A42-AA33-BB13145B2686}" type="pres">
      <dgm:prSet presAssocID="{0716149B-7472-4E15-9FBF-56165ECD20F8}" presName="horz1" presStyleCnt="0"/>
      <dgm:spPr/>
    </dgm:pt>
    <dgm:pt modelId="{179646B4-76D3-8E45-B8A2-B4EB64E243A8}" type="pres">
      <dgm:prSet presAssocID="{0716149B-7472-4E15-9FBF-56165ECD20F8}" presName="tx1" presStyleLbl="revTx" presStyleIdx="2" presStyleCnt="5"/>
      <dgm:spPr/>
    </dgm:pt>
    <dgm:pt modelId="{94FD36CE-B502-044E-B776-D29AB2C6480C}" type="pres">
      <dgm:prSet presAssocID="{0716149B-7472-4E15-9FBF-56165ECD20F8}" presName="vert1" presStyleCnt="0"/>
      <dgm:spPr/>
    </dgm:pt>
    <dgm:pt modelId="{CC245D7F-526F-4549-A3E5-82E72571194A}" type="pres">
      <dgm:prSet presAssocID="{30FFB8B0-6C33-4BF6-891B-BB8EDB93AAA4}" presName="thickLine" presStyleLbl="alignNode1" presStyleIdx="3" presStyleCnt="5"/>
      <dgm:spPr/>
    </dgm:pt>
    <dgm:pt modelId="{54DB46C0-9CD4-C74C-8BDE-DDDBEB3650D9}" type="pres">
      <dgm:prSet presAssocID="{30FFB8B0-6C33-4BF6-891B-BB8EDB93AAA4}" presName="horz1" presStyleCnt="0"/>
      <dgm:spPr/>
    </dgm:pt>
    <dgm:pt modelId="{7C77571A-2FE2-F04B-AEC8-812CDC549C01}" type="pres">
      <dgm:prSet presAssocID="{30FFB8B0-6C33-4BF6-891B-BB8EDB93AAA4}" presName="tx1" presStyleLbl="revTx" presStyleIdx="3" presStyleCnt="5"/>
      <dgm:spPr/>
    </dgm:pt>
    <dgm:pt modelId="{25F62396-09DC-0949-9EB5-9C6A9278995F}" type="pres">
      <dgm:prSet presAssocID="{30FFB8B0-6C33-4BF6-891B-BB8EDB93AAA4}" presName="vert1" presStyleCnt="0"/>
      <dgm:spPr/>
    </dgm:pt>
    <dgm:pt modelId="{E23BE2BA-5A2A-2847-870D-8888B4788AD1}" type="pres">
      <dgm:prSet presAssocID="{7D34245B-36A9-457F-83F2-8F637CCB52BF}" presName="thickLine" presStyleLbl="alignNode1" presStyleIdx="4" presStyleCnt="5"/>
      <dgm:spPr/>
    </dgm:pt>
    <dgm:pt modelId="{2EEA482B-7599-4546-A9EA-742F73DE1A34}" type="pres">
      <dgm:prSet presAssocID="{7D34245B-36A9-457F-83F2-8F637CCB52BF}" presName="horz1" presStyleCnt="0"/>
      <dgm:spPr/>
    </dgm:pt>
    <dgm:pt modelId="{24582C93-D0EE-6F4A-8F51-55C388D0C9B3}" type="pres">
      <dgm:prSet presAssocID="{7D34245B-36A9-457F-83F2-8F637CCB52BF}" presName="tx1" presStyleLbl="revTx" presStyleIdx="4" presStyleCnt="5"/>
      <dgm:spPr/>
    </dgm:pt>
    <dgm:pt modelId="{FEACA2DF-D13E-4A48-9C16-E41454C6E500}" type="pres">
      <dgm:prSet presAssocID="{7D34245B-36A9-457F-83F2-8F637CCB52BF}" presName="vert1" presStyleCnt="0"/>
      <dgm:spPr/>
    </dgm:pt>
  </dgm:ptLst>
  <dgm:cxnLst>
    <dgm:cxn modelId="{ABE20230-3090-4427-B015-EC8D7AB8E8EE}" srcId="{B2EE578F-136F-410B-AFEC-6326EF784334}" destId="{7D34245B-36A9-457F-83F2-8F637CCB52BF}" srcOrd="4" destOrd="0" parTransId="{D02607BA-1CA1-4493-9FC3-CE4B5B870865}" sibTransId="{0AA74CD0-7993-4D07-9A1B-968CF13E74A0}"/>
    <dgm:cxn modelId="{13554F35-8405-8248-BC12-01EE5C160D66}" type="presOf" srcId="{C764B59A-FC79-4B6F-A1F9-69727DFBEB15}" destId="{7BD02E87-2803-9B49-8821-CD78CE106686}" srcOrd="0" destOrd="0" presId="urn:microsoft.com/office/officeart/2008/layout/LinedList"/>
    <dgm:cxn modelId="{8B498454-9D89-4CAB-AEB5-DC5926F0F4BB}" srcId="{B2EE578F-136F-410B-AFEC-6326EF784334}" destId="{0716149B-7472-4E15-9FBF-56165ECD20F8}" srcOrd="2" destOrd="0" parTransId="{3AE57A07-39BF-4049-B173-C6DF2D9F8CB3}" sibTransId="{FCE770BA-8C5F-4A48-922D-B30262ADF79B}"/>
    <dgm:cxn modelId="{D5192B5A-EA0D-5F4E-B635-0DF90F78F7DA}" type="presOf" srcId="{30FFB8B0-6C33-4BF6-891B-BB8EDB93AAA4}" destId="{7C77571A-2FE2-F04B-AEC8-812CDC549C01}" srcOrd="0" destOrd="0" presId="urn:microsoft.com/office/officeart/2008/layout/LinedList"/>
    <dgm:cxn modelId="{2F5BE863-6E17-49F1-A6AE-370DF41C450E}" srcId="{B2EE578F-136F-410B-AFEC-6326EF784334}" destId="{C764B59A-FC79-4B6F-A1F9-69727DFBEB15}" srcOrd="1" destOrd="0" parTransId="{A8AD635B-AEA5-4749-A3D3-BFA6F6F0EFE5}" sibTransId="{CF78170A-D95B-4F75-8483-F324C29BBFC3}"/>
    <dgm:cxn modelId="{DDB96A67-024E-6949-A751-1E5B74206D21}" type="presOf" srcId="{7D34245B-36A9-457F-83F2-8F637CCB52BF}" destId="{24582C93-D0EE-6F4A-8F51-55C388D0C9B3}" srcOrd="0" destOrd="0" presId="urn:microsoft.com/office/officeart/2008/layout/LinedList"/>
    <dgm:cxn modelId="{23B74D7B-9A8B-40DB-9CE1-E3E442865F8F}" srcId="{B2EE578F-136F-410B-AFEC-6326EF784334}" destId="{30FFB8B0-6C33-4BF6-891B-BB8EDB93AAA4}" srcOrd="3" destOrd="0" parTransId="{024BAFEF-60A8-4BE6-9BD7-096E91D8D327}" sibTransId="{03A1296A-BDF9-44F0-A9F5-0F242D01A5F6}"/>
    <dgm:cxn modelId="{0F84A88B-6AC0-4825-974D-D79B5F4EE811}" srcId="{B2EE578F-136F-410B-AFEC-6326EF784334}" destId="{37957996-E95E-4852-8835-A9B7A8C21CAD}" srcOrd="0" destOrd="0" parTransId="{43634867-BDD7-4773-91DF-B8AE64868B8F}" sibTransId="{0C492DB7-9C5D-4828-9AC6-E0F64A8CB64B}"/>
    <dgm:cxn modelId="{51DD8D95-0BBE-184A-B993-D26B0228F6F2}" type="presOf" srcId="{B2EE578F-136F-410B-AFEC-6326EF784334}" destId="{935F3244-11C3-5A4C-B812-C7787203B1D1}" srcOrd="0" destOrd="0" presId="urn:microsoft.com/office/officeart/2008/layout/LinedList"/>
    <dgm:cxn modelId="{3A4EACA6-7688-424C-9A89-4D0C1BE31435}" type="presOf" srcId="{37957996-E95E-4852-8835-A9B7A8C21CAD}" destId="{A7E41843-29BA-9242-9443-1E3002458110}" srcOrd="0" destOrd="0" presId="urn:microsoft.com/office/officeart/2008/layout/LinedList"/>
    <dgm:cxn modelId="{0A8F95C6-E6C9-9643-99E1-15BCDF3E7E6E}" type="presOf" srcId="{0716149B-7472-4E15-9FBF-56165ECD20F8}" destId="{179646B4-76D3-8E45-B8A2-B4EB64E243A8}" srcOrd="0" destOrd="0" presId="urn:microsoft.com/office/officeart/2008/layout/LinedList"/>
    <dgm:cxn modelId="{31AA884D-AF0E-054B-9E86-43D2881B6BBC}" type="presParOf" srcId="{935F3244-11C3-5A4C-B812-C7787203B1D1}" destId="{CEDC07BA-2A20-7E4F-BA25-3836EC22C9A3}" srcOrd="0" destOrd="0" presId="urn:microsoft.com/office/officeart/2008/layout/LinedList"/>
    <dgm:cxn modelId="{891E3A60-8829-DA49-94CF-1362B2E926B7}" type="presParOf" srcId="{935F3244-11C3-5A4C-B812-C7787203B1D1}" destId="{50AB2076-CA7A-BF45-852F-221AA6B03914}" srcOrd="1" destOrd="0" presId="urn:microsoft.com/office/officeart/2008/layout/LinedList"/>
    <dgm:cxn modelId="{813AF42D-B443-FD43-BC2B-213AC4CC0416}" type="presParOf" srcId="{50AB2076-CA7A-BF45-852F-221AA6B03914}" destId="{A7E41843-29BA-9242-9443-1E3002458110}" srcOrd="0" destOrd="0" presId="urn:microsoft.com/office/officeart/2008/layout/LinedList"/>
    <dgm:cxn modelId="{B97433A9-87DB-F649-A756-0BFF5DDA6FAA}" type="presParOf" srcId="{50AB2076-CA7A-BF45-852F-221AA6B03914}" destId="{E8ADE700-53D4-FD4D-B645-F3691F92AEC0}" srcOrd="1" destOrd="0" presId="urn:microsoft.com/office/officeart/2008/layout/LinedList"/>
    <dgm:cxn modelId="{12C2E25F-7361-3C4E-89AB-0023523E93E1}" type="presParOf" srcId="{935F3244-11C3-5A4C-B812-C7787203B1D1}" destId="{318A3DF9-8169-2544-B0B9-EB26E9E96CD2}" srcOrd="2" destOrd="0" presId="urn:microsoft.com/office/officeart/2008/layout/LinedList"/>
    <dgm:cxn modelId="{FEAAC735-A3CB-1149-B465-5C4C6F22148A}" type="presParOf" srcId="{935F3244-11C3-5A4C-B812-C7787203B1D1}" destId="{2F968F16-A2F6-6349-8CBA-ACD0B3E66C16}" srcOrd="3" destOrd="0" presId="urn:microsoft.com/office/officeart/2008/layout/LinedList"/>
    <dgm:cxn modelId="{2E21388F-D7AF-1A43-99BF-C24A7DC5E3B5}" type="presParOf" srcId="{2F968F16-A2F6-6349-8CBA-ACD0B3E66C16}" destId="{7BD02E87-2803-9B49-8821-CD78CE106686}" srcOrd="0" destOrd="0" presId="urn:microsoft.com/office/officeart/2008/layout/LinedList"/>
    <dgm:cxn modelId="{75B20364-38E5-354D-8029-D0816A53BE9B}" type="presParOf" srcId="{2F968F16-A2F6-6349-8CBA-ACD0B3E66C16}" destId="{838712DD-B7B6-9141-ACCE-CDFB3AF3F5C1}" srcOrd="1" destOrd="0" presId="urn:microsoft.com/office/officeart/2008/layout/LinedList"/>
    <dgm:cxn modelId="{52759D8A-E8E3-1543-88C9-58D3467BDC90}" type="presParOf" srcId="{935F3244-11C3-5A4C-B812-C7787203B1D1}" destId="{A66198F5-A168-4644-AF0A-DB8DB095836A}" srcOrd="4" destOrd="0" presId="urn:microsoft.com/office/officeart/2008/layout/LinedList"/>
    <dgm:cxn modelId="{33213DBC-19D6-0C44-B08F-B20D8D14AA25}" type="presParOf" srcId="{935F3244-11C3-5A4C-B812-C7787203B1D1}" destId="{783E3F72-3AA2-6A42-AA33-BB13145B2686}" srcOrd="5" destOrd="0" presId="urn:microsoft.com/office/officeart/2008/layout/LinedList"/>
    <dgm:cxn modelId="{21B2B7F3-EC6B-3943-A61C-FA7F3AD04D7F}" type="presParOf" srcId="{783E3F72-3AA2-6A42-AA33-BB13145B2686}" destId="{179646B4-76D3-8E45-B8A2-B4EB64E243A8}" srcOrd="0" destOrd="0" presId="urn:microsoft.com/office/officeart/2008/layout/LinedList"/>
    <dgm:cxn modelId="{B07DE1DD-564F-504A-A7B1-0521F402A947}" type="presParOf" srcId="{783E3F72-3AA2-6A42-AA33-BB13145B2686}" destId="{94FD36CE-B502-044E-B776-D29AB2C6480C}" srcOrd="1" destOrd="0" presId="urn:microsoft.com/office/officeart/2008/layout/LinedList"/>
    <dgm:cxn modelId="{310B065C-FFE2-B649-9B44-540B4795CBF4}" type="presParOf" srcId="{935F3244-11C3-5A4C-B812-C7787203B1D1}" destId="{CC245D7F-526F-4549-A3E5-82E72571194A}" srcOrd="6" destOrd="0" presId="urn:microsoft.com/office/officeart/2008/layout/LinedList"/>
    <dgm:cxn modelId="{3A4340A3-E806-EF42-8C3A-75EB82E20D92}" type="presParOf" srcId="{935F3244-11C3-5A4C-B812-C7787203B1D1}" destId="{54DB46C0-9CD4-C74C-8BDE-DDDBEB3650D9}" srcOrd="7" destOrd="0" presId="urn:microsoft.com/office/officeart/2008/layout/LinedList"/>
    <dgm:cxn modelId="{2EF786D0-D0E7-C445-8CB0-C33BB0F44543}" type="presParOf" srcId="{54DB46C0-9CD4-C74C-8BDE-DDDBEB3650D9}" destId="{7C77571A-2FE2-F04B-AEC8-812CDC549C01}" srcOrd="0" destOrd="0" presId="urn:microsoft.com/office/officeart/2008/layout/LinedList"/>
    <dgm:cxn modelId="{B2B1E4B7-9E93-B940-BBF6-16E093256FCF}" type="presParOf" srcId="{54DB46C0-9CD4-C74C-8BDE-DDDBEB3650D9}" destId="{25F62396-09DC-0949-9EB5-9C6A9278995F}" srcOrd="1" destOrd="0" presId="urn:microsoft.com/office/officeart/2008/layout/LinedList"/>
    <dgm:cxn modelId="{273A62F7-6CD6-B14E-B8D2-F85802B3CB96}" type="presParOf" srcId="{935F3244-11C3-5A4C-B812-C7787203B1D1}" destId="{E23BE2BA-5A2A-2847-870D-8888B4788AD1}" srcOrd="8" destOrd="0" presId="urn:microsoft.com/office/officeart/2008/layout/LinedList"/>
    <dgm:cxn modelId="{A0741CF0-1F67-F64F-AB74-C77DFB5E3071}" type="presParOf" srcId="{935F3244-11C3-5A4C-B812-C7787203B1D1}" destId="{2EEA482B-7599-4546-A9EA-742F73DE1A34}" srcOrd="9" destOrd="0" presId="urn:microsoft.com/office/officeart/2008/layout/LinedList"/>
    <dgm:cxn modelId="{F18DEE1D-1CBA-B64E-86C5-C249D0DD20CA}" type="presParOf" srcId="{2EEA482B-7599-4546-A9EA-742F73DE1A34}" destId="{24582C93-D0EE-6F4A-8F51-55C388D0C9B3}" srcOrd="0" destOrd="0" presId="urn:microsoft.com/office/officeart/2008/layout/LinedList"/>
    <dgm:cxn modelId="{C151661D-8CD0-7E41-BEF7-3A44315E956B}" type="presParOf" srcId="{2EEA482B-7599-4546-A9EA-742F73DE1A34}" destId="{FEACA2DF-D13E-4A48-9C16-E41454C6E50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0CCDB3-E74E-4A0A-9E0E-0773853E5C4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E639F0BE-B796-46CA-9D65-CAB9C6CE7590}">
      <dgm:prSet/>
      <dgm:spPr/>
      <dgm:t>
        <a:bodyPr/>
        <a:lstStyle/>
        <a:p>
          <a:r>
            <a:rPr lang="en-US" dirty="0" err="1"/>
            <a:t>Chúng</a:t>
          </a:r>
          <a:r>
            <a:rPr lang="en-US" dirty="0"/>
            <a:t> ta </a:t>
          </a:r>
          <a:r>
            <a:rPr lang="en-US" dirty="0" err="1"/>
            <a:t>điều</a:t>
          </a:r>
          <a:r>
            <a:rPr lang="en-US" dirty="0"/>
            <a:t> </a:t>
          </a:r>
          <a:r>
            <a:rPr lang="en-US" dirty="0" err="1"/>
            <a:t>biết</a:t>
          </a:r>
          <a:r>
            <a:rPr lang="en-US" dirty="0"/>
            <a:t> </a:t>
          </a:r>
          <a:r>
            <a:rPr lang="en-US" dirty="0" err="1"/>
            <a:t>quyết</a:t>
          </a:r>
          <a:r>
            <a:rPr lang="en-US" dirty="0"/>
            <a:t> </a:t>
          </a:r>
          <a:r>
            <a:rPr lang="en-US" dirty="0" err="1"/>
            <a:t>định</a:t>
          </a:r>
          <a:r>
            <a:rPr lang="en-US" dirty="0"/>
            <a:t> </a:t>
          </a:r>
          <a:r>
            <a:rPr lang="en-US" dirty="0" err="1"/>
            <a:t>của</a:t>
          </a:r>
          <a:r>
            <a:rPr lang="en-US" dirty="0"/>
            <a:t> </a:t>
          </a:r>
          <a:r>
            <a:rPr lang="en-US" dirty="0" err="1"/>
            <a:t>chúng</a:t>
          </a:r>
          <a:r>
            <a:rPr lang="en-US" dirty="0"/>
            <a:t> ta </a:t>
          </a:r>
          <a:r>
            <a:rPr lang="en-US" dirty="0" err="1"/>
            <a:t>phải</a:t>
          </a:r>
          <a:r>
            <a:rPr lang="en-US" dirty="0"/>
            <a:t> </a:t>
          </a:r>
          <a:r>
            <a:rPr lang="en-US" dirty="0" err="1"/>
            <a:t>theo</a:t>
          </a:r>
          <a:r>
            <a:rPr lang="en-US" dirty="0"/>
            <a:t> </a:t>
          </a:r>
          <a:r>
            <a:rPr lang="en-US" dirty="0" err="1"/>
            <a:t>ý</a:t>
          </a:r>
          <a:r>
            <a:rPr lang="en-US" dirty="0"/>
            <a:t> </a:t>
          </a:r>
          <a:r>
            <a:rPr lang="en-US" dirty="0" err="1"/>
            <a:t>muốn</a:t>
          </a:r>
          <a:r>
            <a:rPr lang="en-US" dirty="0"/>
            <a:t> </a:t>
          </a:r>
          <a:r>
            <a:rPr lang="en-US" dirty="0" err="1"/>
            <a:t>của</a:t>
          </a:r>
          <a:r>
            <a:rPr lang="en-US" dirty="0"/>
            <a:t> </a:t>
          </a:r>
          <a:r>
            <a:rPr lang="en-US" dirty="0" err="1"/>
            <a:t>Chúa</a:t>
          </a:r>
          <a:r>
            <a:rPr lang="en-US" dirty="0"/>
            <a:t>:</a:t>
          </a:r>
        </a:p>
      </dgm:t>
    </dgm:pt>
    <dgm:pt modelId="{C1E75A83-B52C-418F-83E3-FCD55C04E10C}" type="parTrans" cxnId="{2ECA324E-E6A4-4842-BAEA-D6C5A71266D3}">
      <dgm:prSet/>
      <dgm:spPr/>
      <dgm:t>
        <a:bodyPr/>
        <a:lstStyle/>
        <a:p>
          <a:endParaRPr lang="en-US"/>
        </a:p>
      </dgm:t>
    </dgm:pt>
    <dgm:pt modelId="{1DC90A59-1FEB-4A05-8FE7-53E28EE50355}" type="sibTrans" cxnId="{2ECA324E-E6A4-4842-BAEA-D6C5A71266D3}">
      <dgm:prSet/>
      <dgm:spPr/>
      <dgm:t>
        <a:bodyPr/>
        <a:lstStyle/>
        <a:p>
          <a:endParaRPr lang="en-US"/>
        </a:p>
      </dgm:t>
    </dgm:pt>
    <dgm:pt modelId="{0DA1D3AB-8AC6-4FA0-8C69-84E9A75A7138}">
      <dgm:prSet/>
      <dgm:spPr/>
      <dgm:t>
        <a:bodyPr/>
        <a:lstStyle/>
        <a:p>
          <a:r>
            <a:rPr lang="en-US" dirty="0" err="1"/>
            <a:t>Bạn</a:t>
          </a:r>
          <a:r>
            <a:rPr lang="en-US" dirty="0"/>
            <a:t> </a:t>
          </a:r>
          <a:r>
            <a:rPr lang="en-US" dirty="0" err="1"/>
            <a:t>đã</a:t>
          </a:r>
          <a:r>
            <a:rPr lang="en-US" dirty="0"/>
            <a:t> </a:t>
          </a:r>
          <a:r>
            <a:rPr lang="en-US" dirty="0" err="1"/>
            <a:t>trãi</a:t>
          </a:r>
          <a:r>
            <a:rPr lang="en-US" dirty="0"/>
            <a:t> </a:t>
          </a:r>
          <a:r>
            <a:rPr lang="en-US" dirty="0" err="1"/>
            <a:t>nghiệm</a:t>
          </a:r>
          <a:r>
            <a:rPr lang="en-US" dirty="0"/>
            <a:t> </a:t>
          </a:r>
          <a:r>
            <a:rPr lang="en-US" dirty="0" err="1"/>
            <a:t>nào</a:t>
          </a:r>
          <a:r>
            <a:rPr lang="en-US" dirty="0"/>
            <a:t> </a:t>
          </a:r>
          <a:r>
            <a:rPr lang="en-US" dirty="0" err="1"/>
            <a:t>khi</a:t>
          </a:r>
          <a:r>
            <a:rPr lang="en-US" dirty="0"/>
            <a:t> </a:t>
          </a:r>
          <a:r>
            <a:rPr lang="en-US" dirty="0" err="1"/>
            <a:t>đi</a:t>
          </a:r>
          <a:r>
            <a:rPr lang="en-US" dirty="0"/>
            <a:t> </a:t>
          </a:r>
          <a:r>
            <a:rPr lang="en-US" dirty="0" err="1"/>
            <a:t>đúng</a:t>
          </a:r>
          <a:r>
            <a:rPr lang="en-US" dirty="0"/>
            <a:t> </a:t>
          </a:r>
          <a:r>
            <a:rPr lang="en-US" dirty="0" err="1"/>
            <a:t>theo</a:t>
          </a:r>
          <a:r>
            <a:rPr lang="en-US" dirty="0"/>
            <a:t> </a:t>
          </a:r>
          <a:r>
            <a:rPr lang="en-US" dirty="0" err="1"/>
            <a:t>ý</a:t>
          </a:r>
          <a:r>
            <a:rPr lang="en-US" dirty="0"/>
            <a:t> </a:t>
          </a:r>
          <a:r>
            <a:rPr lang="en-US" dirty="0" err="1"/>
            <a:t>Chúa</a:t>
          </a:r>
          <a:r>
            <a:rPr lang="en-US" dirty="0"/>
            <a:t>? </a:t>
          </a:r>
          <a:r>
            <a:rPr lang="en-US" dirty="0" err="1"/>
            <a:t>Và</a:t>
          </a:r>
          <a:r>
            <a:rPr lang="en-US" dirty="0"/>
            <a:t> </a:t>
          </a:r>
          <a:r>
            <a:rPr lang="en-US" dirty="0" err="1"/>
            <a:t>sai</a:t>
          </a:r>
          <a:r>
            <a:rPr lang="en-US" dirty="0"/>
            <a:t> </a:t>
          </a:r>
          <a:r>
            <a:rPr lang="en-US" dirty="0" err="1"/>
            <a:t>khi</a:t>
          </a:r>
          <a:r>
            <a:rPr lang="en-US" dirty="0"/>
            <a:t> </a:t>
          </a:r>
          <a:r>
            <a:rPr lang="en-US" dirty="0" err="1"/>
            <a:t>đi</a:t>
          </a:r>
          <a:r>
            <a:rPr lang="en-US" dirty="0"/>
            <a:t> </a:t>
          </a:r>
          <a:r>
            <a:rPr lang="en-US" dirty="0" err="1"/>
            <a:t>theo</a:t>
          </a:r>
          <a:r>
            <a:rPr lang="en-US" dirty="0"/>
            <a:t> </a:t>
          </a:r>
          <a:r>
            <a:rPr lang="en-US" dirty="0" err="1"/>
            <a:t>ý</a:t>
          </a:r>
          <a:r>
            <a:rPr lang="en-US" dirty="0"/>
            <a:t> </a:t>
          </a:r>
          <a:r>
            <a:rPr lang="en-US" dirty="0" err="1"/>
            <a:t>riêng</a:t>
          </a:r>
          <a:r>
            <a:rPr lang="en-US" dirty="0"/>
            <a:t>?</a:t>
          </a:r>
        </a:p>
      </dgm:t>
    </dgm:pt>
    <dgm:pt modelId="{AAD9095B-5463-497C-ACA2-B41685D18170}" type="parTrans" cxnId="{4F94AE37-3501-4FE7-AC3D-58CDB2AAD758}">
      <dgm:prSet/>
      <dgm:spPr/>
      <dgm:t>
        <a:bodyPr/>
        <a:lstStyle/>
        <a:p>
          <a:endParaRPr lang="en-US"/>
        </a:p>
      </dgm:t>
    </dgm:pt>
    <dgm:pt modelId="{30725AC8-B5F6-4049-831A-FCDD160F7476}" type="sibTrans" cxnId="{4F94AE37-3501-4FE7-AC3D-58CDB2AAD758}">
      <dgm:prSet/>
      <dgm:spPr/>
      <dgm:t>
        <a:bodyPr/>
        <a:lstStyle/>
        <a:p>
          <a:endParaRPr lang="en-US"/>
        </a:p>
      </dgm:t>
    </dgm:pt>
    <dgm:pt modelId="{0DF2C90F-F5B2-0146-8D39-859F9A4183BA}" type="pres">
      <dgm:prSet presAssocID="{600CCDB3-E74E-4A0A-9E0E-0773853E5C4C}" presName="linear" presStyleCnt="0">
        <dgm:presLayoutVars>
          <dgm:animLvl val="lvl"/>
          <dgm:resizeHandles val="exact"/>
        </dgm:presLayoutVars>
      </dgm:prSet>
      <dgm:spPr/>
    </dgm:pt>
    <dgm:pt modelId="{ACC0A873-7E09-E14F-ABAD-89A007814D1B}" type="pres">
      <dgm:prSet presAssocID="{E639F0BE-B796-46CA-9D65-CAB9C6CE7590}" presName="parentText" presStyleLbl="node1" presStyleIdx="0" presStyleCnt="2">
        <dgm:presLayoutVars>
          <dgm:chMax val="0"/>
          <dgm:bulletEnabled val="1"/>
        </dgm:presLayoutVars>
      </dgm:prSet>
      <dgm:spPr/>
    </dgm:pt>
    <dgm:pt modelId="{0BA779F4-85BC-794C-A92D-9BA7554E5EB6}" type="pres">
      <dgm:prSet presAssocID="{1DC90A59-1FEB-4A05-8FE7-53E28EE50355}" presName="spacer" presStyleCnt="0"/>
      <dgm:spPr/>
    </dgm:pt>
    <dgm:pt modelId="{B32BAEE8-A955-934C-B8A7-6922E3506E76}" type="pres">
      <dgm:prSet presAssocID="{0DA1D3AB-8AC6-4FA0-8C69-84E9A75A7138}" presName="parentText" presStyleLbl="node1" presStyleIdx="1" presStyleCnt="2">
        <dgm:presLayoutVars>
          <dgm:chMax val="0"/>
          <dgm:bulletEnabled val="1"/>
        </dgm:presLayoutVars>
      </dgm:prSet>
      <dgm:spPr/>
    </dgm:pt>
  </dgm:ptLst>
  <dgm:cxnLst>
    <dgm:cxn modelId="{F9469026-BA61-174E-BF32-F24DB86E9C89}" type="presOf" srcId="{0DA1D3AB-8AC6-4FA0-8C69-84E9A75A7138}" destId="{B32BAEE8-A955-934C-B8A7-6922E3506E76}" srcOrd="0" destOrd="0" presId="urn:microsoft.com/office/officeart/2005/8/layout/vList2"/>
    <dgm:cxn modelId="{4F94AE37-3501-4FE7-AC3D-58CDB2AAD758}" srcId="{600CCDB3-E74E-4A0A-9E0E-0773853E5C4C}" destId="{0DA1D3AB-8AC6-4FA0-8C69-84E9A75A7138}" srcOrd="1" destOrd="0" parTransId="{AAD9095B-5463-497C-ACA2-B41685D18170}" sibTransId="{30725AC8-B5F6-4049-831A-FCDD160F7476}"/>
    <dgm:cxn modelId="{2ECA324E-E6A4-4842-BAEA-D6C5A71266D3}" srcId="{600CCDB3-E74E-4A0A-9E0E-0773853E5C4C}" destId="{E639F0BE-B796-46CA-9D65-CAB9C6CE7590}" srcOrd="0" destOrd="0" parTransId="{C1E75A83-B52C-418F-83E3-FCD55C04E10C}" sibTransId="{1DC90A59-1FEB-4A05-8FE7-53E28EE50355}"/>
    <dgm:cxn modelId="{00E0D2E6-F293-AB49-A20D-19096D0E3D5A}" type="presOf" srcId="{600CCDB3-E74E-4A0A-9E0E-0773853E5C4C}" destId="{0DF2C90F-F5B2-0146-8D39-859F9A4183BA}" srcOrd="0" destOrd="0" presId="urn:microsoft.com/office/officeart/2005/8/layout/vList2"/>
    <dgm:cxn modelId="{C742E2FF-4BCB-774C-8E43-313D2F144765}" type="presOf" srcId="{E639F0BE-B796-46CA-9D65-CAB9C6CE7590}" destId="{ACC0A873-7E09-E14F-ABAD-89A007814D1B}" srcOrd="0" destOrd="0" presId="urn:microsoft.com/office/officeart/2005/8/layout/vList2"/>
    <dgm:cxn modelId="{BBB32FF1-0D76-7147-917F-F4F214F9BE18}" type="presParOf" srcId="{0DF2C90F-F5B2-0146-8D39-859F9A4183BA}" destId="{ACC0A873-7E09-E14F-ABAD-89A007814D1B}" srcOrd="0" destOrd="0" presId="urn:microsoft.com/office/officeart/2005/8/layout/vList2"/>
    <dgm:cxn modelId="{420E67E4-19D6-C544-998B-75E126F22464}" type="presParOf" srcId="{0DF2C90F-F5B2-0146-8D39-859F9A4183BA}" destId="{0BA779F4-85BC-794C-A92D-9BA7554E5EB6}" srcOrd="1" destOrd="0" presId="urn:microsoft.com/office/officeart/2005/8/layout/vList2"/>
    <dgm:cxn modelId="{BAF2072F-B411-2942-A8F9-3815A66B115C}" type="presParOf" srcId="{0DF2C90F-F5B2-0146-8D39-859F9A4183BA}" destId="{B32BAEE8-A955-934C-B8A7-6922E3506E7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02D960-6F59-3D4A-85E6-01DBCC9FB779}">
      <dsp:nvSpPr>
        <dsp:cNvPr id="0" name=""/>
        <dsp:cNvSpPr/>
      </dsp:nvSpPr>
      <dsp:spPr>
        <a:xfrm>
          <a:off x="0" y="1426"/>
          <a:ext cx="5239469" cy="982060"/>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Khẩn</a:t>
          </a:r>
          <a:r>
            <a:rPr lang="en-US" sz="2000" kern="1200" dirty="0"/>
            <a:t> </a:t>
          </a:r>
          <a:r>
            <a:rPr lang="en-US" sz="2000" kern="1200" dirty="0" err="1"/>
            <a:t>cấp</a:t>
          </a:r>
          <a:r>
            <a:rPr lang="en-US" sz="2000" kern="1200" dirty="0"/>
            <a:t> (</a:t>
          </a:r>
          <a:r>
            <a:rPr lang="en-US" sz="2000" kern="1200" dirty="0" err="1"/>
            <a:t>liên</a:t>
          </a:r>
          <a:r>
            <a:rPr lang="en-US" sz="2000" kern="1200" dirty="0"/>
            <a:t> </a:t>
          </a:r>
          <a:r>
            <a:rPr lang="en-US" sz="2000" kern="1200" dirty="0" err="1"/>
            <a:t>quan</a:t>
          </a:r>
          <a:r>
            <a:rPr lang="en-US" sz="2000" kern="1200" dirty="0"/>
            <a:t> </a:t>
          </a:r>
          <a:r>
            <a:rPr lang="en-US" sz="2000" kern="1200" dirty="0" err="1"/>
            <a:t>đến</a:t>
          </a:r>
          <a:r>
            <a:rPr lang="en-US" sz="2000" kern="1200" dirty="0"/>
            <a:t> </a:t>
          </a:r>
          <a:r>
            <a:rPr lang="en-US" sz="2000" kern="1200" dirty="0" err="1"/>
            <a:t>tính</a:t>
          </a:r>
          <a:r>
            <a:rPr lang="en-US" sz="2000" kern="1200" dirty="0"/>
            <a:t> </a:t>
          </a:r>
          <a:r>
            <a:rPr lang="en-US" sz="2000" kern="1200" dirty="0" err="1"/>
            <a:t>mạng</a:t>
          </a:r>
          <a:r>
            <a:rPr lang="en-US" sz="2000" kern="1200" dirty="0"/>
            <a:t>): </a:t>
          </a:r>
          <a:r>
            <a:rPr lang="en-US" sz="2000" kern="1200" dirty="0" err="1"/>
            <a:t>cháy</a:t>
          </a:r>
          <a:r>
            <a:rPr lang="en-US" sz="2000" kern="1200" dirty="0"/>
            <a:t> </a:t>
          </a:r>
          <a:r>
            <a:rPr lang="en-US" sz="2000" kern="1200" dirty="0" err="1"/>
            <a:t>nhà</a:t>
          </a:r>
          <a:r>
            <a:rPr lang="en-US" sz="2000" kern="1200" dirty="0"/>
            <a:t>, tai </a:t>
          </a:r>
          <a:r>
            <a:rPr lang="en-US" sz="2000" kern="1200" dirty="0" err="1"/>
            <a:t>nạn</a:t>
          </a:r>
          <a:r>
            <a:rPr lang="en-US" sz="2000" kern="1200" dirty="0"/>
            <a:t>, </a:t>
          </a:r>
          <a:r>
            <a:rPr lang="en-US" sz="2000" kern="1200" dirty="0" err="1"/>
            <a:t>đột</a:t>
          </a:r>
          <a:r>
            <a:rPr lang="en-US" sz="2000" kern="1200" dirty="0"/>
            <a:t> </a:t>
          </a:r>
          <a:r>
            <a:rPr lang="en-US" sz="2000" kern="1200" dirty="0" err="1"/>
            <a:t>quỵ</a:t>
          </a:r>
          <a:r>
            <a:rPr lang="en-US" sz="2000" kern="1200" dirty="0"/>
            <a:t> </a:t>
          </a:r>
          <a:r>
            <a:rPr lang="en-US" sz="2000" kern="1200" dirty="0" err="1"/>
            <a:t>v.v</a:t>
          </a:r>
          <a:r>
            <a:rPr lang="en-US" sz="2000" kern="1200" dirty="0"/>
            <a:t>…</a:t>
          </a:r>
        </a:p>
      </dsp:txBody>
      <dsp:txXfrm>
        <a:off x="47940" y="49366"/>
        <a:ext cx="5143589" cy="886180"/>
      </dsp:txXfrm>
    </dsp:sp>
    <dsp:sp modelId="{2F2B95F9-F13E-0D44-9EE6-AD0DA3186A9A}">
      <dsp:nvSpPr>
        <dsp:cNvPr id="0" name=""/>
        <dsp:cNvSpPr/>
      </dsp:nvSpPr>
      <dsp:spPr>
        <a:xfrm>
          <a:off x="0" y="996044"/>
          <a:ext cx="5239469" cy="982060"/>
        </a:xfrm>
        <a:prstGeom prst="roundRect">
          <a:avLst/>
        </a:prstGeom>
        <a:solidFill>
          <a:schemeClr val="accent2">
            <a:hueOff val="-1187359"/>
            <a:satOff val="0"/>
            <a:lumOff val="-4824"/>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Ý</a:t>
          </a:r>
          <a:r>
            <a:rPr lang="en-US" sz="2000" kern="1200" dirty="0"/>
            <a:t> </a:t>
          </a:r>
          <a:r>
            <a:rPr lang="en-US" sz="2000" kern="1200" dirty="0" err="1"/>
            <a:t>nghĩa</a:t>
          </a:r>
          <a:r>
            <a:rPr lang="en-US" sz="2000" kern="1200" dirty="0"/>
            <a:t> ( </a:t>
          </a:r>
          <a:r>
            <a:rPr lang="en-US" sz="2000" kern="1200" dirty="0" err="1"/>
            <a:t>chỉ</a:t>
          </a:r>
          <a:r>
            <a:rPr lang="en-US" sz="2000" kern="1200" dirty="0"/>
            <a:t> </a:t>
          </a:r>
          <a:r>
            <a:rPr lang="en-US" sz="2000" kern="1200" dirty="0" err="1"/>
            <a:t>một</a:t>
          </a:r>
          <a:r>
            <a:rPr lang="en-US" sz="2000" kern="1200" dirty="0"/>
            <a:t> </a:t>
          </a:r>
          <a:r>
            <a:rPr lang="en-US" sz="2000" kern="1200" dirty="0" err="1"/>
            <a:t>vài</a:t>
          </a:r>
          <a:r>
            <a:rPr lang="en-US" sz="2000" kern="1200" dirty="0"/>
            <a:t> </a:t>
          </a:r>
          <a:r>
            <a:rPr lang="en-US" sz="2000" kern="1200" dirty="0" err="1"/>
            <a:t>lần</a:t>
          </a:r>
          <a:r>
            <a:rPr lang="en-US" sz="2000" kern="1200" dirty="0"/>
            <a:t> </a:t>
          </a:r>
          <a:r>
            <a:rPr lang="en-US" sz="2000" kern="1200" dirty="0" err="1"/>
            <a:t>trong</a:t>
          </a:r>
          <a:r>
            <a:rPr lang="en-US" sz="2000" kern="1200" dirty="0"/>
            <a:t> </a:t>
          </a:r>
          <a:r>
            <a:rPr lang="en-US" sz="2000" kern="1200" dirty="0" err="1"/>
            <a:t>đời</a:t>
          </a:r>
          <a:r>
            <a:rPr lang="en-US" sz="2000" kern="1200" dirty="0"/>
            <a:t>): </a:t>
          </a:r>
          <a:r>
            <a:rPr lang="en-US" sz="2000" kern="1200" dirty="0" err="1"/>
            <a:t>lập</a:t>
          </a:r>
          <a:r>
            <a:rPr lang="en-US" sz="2000" kern="1200" dirty="0"/>
            <a:t> </a:t>
          </a:r>
          <a:r>
            <a:rPr lang="en-US" sz="2000" kern="1200" dirty="0" err="1"/>
            <a:t>gia</a:t>
          </a:r>
          <a:r>
            <a:rPr lang="en-US" sz="2000" kern="1200" dirty="0"/>
            <a:t> </a:t>
          </a:r>
          <a:r>
            <a:rPr lang="en-US" sz="2000" kern="1200" dirty="0" err="1"/>
            <a:t>đình</a:t>
          </a:r>
          <a:r>
            <a:rPr lang="en-US" sz="2000" kern="1200" dirty="0"/>
            <a:t>, di </a:t>
          </a:r>
          <a:r>
            <a:rPr lang="en-US" sz="2000" kern="1200" dirty="0" err="1"/>
            <a:t>cư</a:t>
          </a:r>
          <a:r>
            <a:rPr lang="en-US" sz="2000" kern="1200" dirty="0"/>
            <a:t>, </a:t>
          </a:r>
          <a:r>
            <a:rPr lang="en-US" sz="2000" kern="1200" dirty="0" err="1"/>
            <a:t>chọn</a:t>
          </a:r>
          <a:r>
            <a:rPr lang="en-US" sz="2000" kern="1200" dirty="0"/>
            <a:t> </a:t>
          </a:r>
          <a:r>
            <a:rPr lang="en-US" sz="2000" kern="1200" dirty="0" err="1"/>
            <a:t>nghề</a:t>
          </a:r>
          <a:r>
            <a:rPr lang="en-US" sz="2000" kern="1200" dirty="0"/>
            <a:t> </a:t>
          </a:r>
          <a:r>
            <a:rPr lang="en-US" sz="2000" kern="1200" dirty="0" err="1"/>
            <a:t>nghiệp</a:t>
          </a:r>
          <a:r>
            <a:rPr lang="en-US" sz="2000" kern="1200" dirty="0"/>
            <a:t> ….</a:t>
          </a:r>
        </a:p>
      </dsp:txBody>
      <dsp:txXfrm>
        <a:off x="47940" y="1043984"/>
        <a:ext cx="5143589" cy="886180"/>
      </dsp:txXfrm>
    </dsp:sp>
    <dsp:sp modelId="{124F78E8-FDC4-634C-8C5C-AC16774049A9}">
      <dsp:nvSpPr>
        <dsp:cNvPr id="0" name=""/>
        <dsp:cNvSpPr/>
      </dsp:nvSpPr>
      <dsp:spPr>
        <a:xfrm>
          <a:off x="0" y="1990662"/>
          <a:ext cx="5239469" cy="982060"/>
        </a:xfrm>
        <a:prstGeom prst="roundRect">
          <a:avLst/>
        </a:prstGeom>
        <a:solidFill>
          <a:schemeClr val="accent2">
            <a:hueOff val="-2374718"/>
            <a:satOff val="0"/>
            <a:lumOff val="-9647"/>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Khẩn</a:t>
          </a:r>
          <a:r>
            <a:rPr lang="en-US" sz="2000" kern="1200" dirty="0"/>
            <a:t> </a:t>
          </a:r>
          <a:r>
            <a:rPr lang="en-US" sz="2000" kern="1200" dirty="0" err="1"/>
            <a:t>trương</a:t>
          </a:r>
          <a:r>
            <a:rPr lang="en-US" sz="2000" kern="1200" dirty="0"/>
            <a:t> ( </a:t>
          </a:r>
          <a:r>
            <a:rPr lang="en-US" sz="2000" kern="1200" dirty="0" err="1"/>
            <a:t>yếu</a:t>
          </a:r>
          <a:r>
            <a:rPr lang="en-US" sz="2000" kern="1200" dirty="0"/>
            <a:t> </a:t>
          </a:r>
          <a:r>
            <a:rPr lang="en-US" sz="2000" kern="1200" dirty="0" err="1"/>
            <a:t>tố</a:t>
          </a:r>
          <a:r>
            <a:rPr lang="en-US" sz="2000" kern="1200" dirty="0"/>
            <a:t> </a:t>
          </a:r>
          <a:r>
            <a:rPr lang="en-US" sz="2000" kern="1200" dirty="0" err="1"/>
            <a:t>thời</a:t>
          </a:r>
          <a:r>
            <a:rPr lang="en-US" sz="2000" kern="1200" dirty="0"/>
            <a:t> </a:t>
          </a:r>
          <a:r>
            <a:rPr lang="en-US" sz="2000" kern="1200" dirty="0" err="1"/>
            <a:t>điểm</a:t>
          </a:r>
          <a:r>
            <a:rPr lang="en-US" sz="2000" kern="1200" dirty="0"/>
            <a:t>) : </a:t>
          </a:r>
          <a:r>
            <a:rPr lang="en-US" sz="2000" kern="1200" dirty="0" err="1"/>
            <a:t>giờ</a:t>
          </a:r>
          <a:r>
            <a:rPr lang="en-US" sz="2000" kern="1200" dirty="0"/>
            <a:t> </a:t>
          </a:r>
          <a:r>
            <a:rPr lang="en-US" sz="2000" kern="1200" dirty="0" err="1"/>
            <a:t>hẹn</a:t>
          </a:r>
          <a:r>
            <a:rPr lang="en-US" sz="2000" kern="1200" dirty="0"/>
            <a:t> </a:t>
          </a:r>
          <a:r>
            <a:rPr lang="en-US" sz="2000" kern="1200" dirty="0" err="1"/>
            <a:t>lên</a:t>
          </a:r>
          <a:r>
            <a:rPr lang="en-US" sz="2000" kern="1200" dirty="0"/>
            <a:t> </a:t>
          </a:r>
          <a:r>
            <a:rPr lang="en-US" sz="2000" kern="1200" dirty="0" err="1"/>
            <a:t>máy</a:t>
          </a:r>
          <a:r>
            <a:rPr lang="en-US" sz="2000" kern="1200" dirty="0"/>
            <a:t> bay, </a:t>
          </a:r>
          <a:r>
            <a:rPr lang="en-US" sz="2000" kern="1200" dirty="0" err="1"/>
            <a:t>tàu</a:t>
          </a:r>
          <a:r>
            <a:rPr lang="en-US" sz="2000" kern="1200" dirty="0"/>
            <a:t> </a:t>
          </a:r>
          <a:r>
            <a:rPr lang="en-US" sz="2000" kern="1200" dirty="0" err="1"/>
            <a:t>xe</a:t>
          </a:r>
          <a:r>
            <a:rPr lang="en-US" sz="2000" kern="1200" dirty="0"/>
            <a:t>, </a:t>
          </a:r>
          <a:r>
            <a:rPr lang="en-US" sz="2000" kern="1200" dirty="0" err="1"/>
            <a:t>việc</a:t>
          </a:r>
          <a:r>
            <a:rPr lang="en-US" sz="2000" kern="1200" dirty="0"/>
            <a:t> </a:t>
          </a:r>
          <a:r>
            <a:rPr lang="en-US" sz="2000" kern="1200" dirty="0" err="1"/>
            <a:t>đến</a:t>
          </a:r>
          <a:r>
            <a:rPr lang="en-US" sz="2000" kern="1200" dirty="0"/>
            <a:t> </a:t>
          </a:r>
          <a:r>
            <a:rPr lang="en-US" sz="2000" kern="1200" dirty="0" err="1"/>
            <a:t>hạn</a:t>
          </a:r>
          <a:r>
            <a:rPr lang="en-US" sz="2000" kern="1200" dirty="0"/>
            <a:t> …</a:t>
          </a:r>
        </a:p>
      </dsp:txBody>
      <dsp:txXfrm>
        <a:off x="47940" y="2038602"/>
        <a:ext cx="5143589" cy="886180"/>
      </dsp:txXfrm>
    </dsp:sp>
    <dsp:sp modelId="{BD9C3365-1B0D-2641-9AF3-7AA98F030EEF}">
      <dsp:nvSpPr>
        <dsp:cNvPr id="0" name=""/>
        <dsp:cNvSpPr/>
      </dsp:nvSpPr>
      <dsp:spPr>
        <a:xfrm>
          <a:off x="0" y="2985280"/>
          <a:ext cx="5239469" cy="982060"/>
        </a:xfrm>
        <a:prstGeom prst="roundRect">
          <a:avLst/>
        </a:prstGeom>
        <a:solidFill>
          <a:schemeClr val="accent2">
            <a:hueOff val="-3562077"/>
            <a:satOff val="0"/>
            <a:lumOff val="-14471"/>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Quan </a:t>
          </a:r>
          <a:r>
            <a:rPr lang="en-US" sz="2000" kern="1200" dirty="0" err="1"/>
            <a:t>trọng</a:t>
          </a:r>
          <a:r>
            <a:rPr lang="en-US" sz="2000" kern="1200" dirty="0"/>
            <a:t>: </a:t>
          </a:r>
          <a:r>
            <a:rPr lang="en-US" sz="2000" kern="1200" dirty="0" err="1"/>
            <a:t>Liên</a:t>
          </a:r>
          <a:r>
            <a:rPr lang="en-US" sz="2000" kern="1200" dirty="0"/>
            <a:t> </a:t>
          </a:r>
          <a:r>
            <a:rPr lang="en-US" sz="2000" kern="1200" dirty="0" err="1"/>
            <a:t>quan</a:t>
          </a:r>
          <a:r>
            <a:rPr lang="en-US" sz="2000" kern="1200" dirty="0"/>
            <a:t> </a:t>
          </a:r>
          <a:r>
            <a:rPr lang="en-US" sz="2000" kern="1200" dirty="0" err="1"/>
            <a:t>đến</a:t>
          </a:r>
          <a:r>
            <a:rPr lang="en-US" sz="2000" kern="1200" dirty="0"/>
            <a:t> </a:t>
          </a:r>
          <a:r>
            <a:rPr lang="en-US" sz="2000" kern="1200" dirty="0" err="1"/>
            <a:t>gia</a:t>
          </a:r>
          <a:r>
            <a:rPr lang="en-US" sz="2000" kern="1200" dirty="0"/>
            <a:t> </a:t>
          </a:r>
          <a:r>
            <a:rPr lang="en-US" sz="2000" kern="1200" dirty="0" err="1"/>
            <a:t>đình</a:t>
          </a:r>
          <a:r>
            <a:rPr lang="en-US" sz="2000" kern="1200" dirty="0"/>
            <a:t>, </a:t>
          </a:r>
          <a:r>
            <a:rPr lang="en-US" sz="2000" kern="1200" dirty="0" err="1"/>
            <a:t>công</a:t>
          </a:r>
          <a:r>
            <a:rPr lang="en-US" sz="2000" kern="1200" dirty="0"/>
            <a:t> </a:t>
          </a:r>
          <a:r>
            <a:rPr lang="en-US" sz="2000" kern="1200" dirty="0" err="1"/>
            <a:t>việc</a:t>
          </a:r>
          <a:r>
            <a:rPr lang="en-US" sz="2000" kern="1200" dirty="0"/>
            <a:t>, </a:t>
          </a:r>
          <a:r>
            <a:rPr lang="en-US" sz="2000" kern="1200" dirty="0" err="1"/>
            <a:t>Hội</a:t>
          </a:r>
          <a:r>
            <a:rPr lang="en-US" sz="2000" kern="1200" dirty="0"/>
            <a:t> </a:t>
          </a:r>
          <a:r>
            <a:rPr lang="en-US" sz="2000" kern="1200" dirty="0" err="1"/>
            <a:t>thánh</a:t>
          </a:r>
          <a:r>
            <a:rPr lang="en-US" sz="2000" kern="1200" dirty="0"/>
            <a:t>.</a:t>
          </a:r>
        </a:p>
      </dsp:txBody>
      <dsp:txXfrm>
        <a:off x="47940" y="3033220"/>
        <a:ext cx="5143589" cy="886180"/>
      </dsp:txXfrm>
    </dsp:sp>
    <dsp:sp modelId="{2FD8E21A-153D-934A-AE57-03DEB2189BE5}">
      <dsp:nvSpPr>
        <dsp:cNvPr id="0" name=""/>
        <dsp:cNvSpPr/>
      </dsp:nvSpPr>
      <dsp:spPr>
        <a:xfrm>
          <a:off x="0" y="3979898"/>
          <a:ext cx="5239469" cy="982060"/>
        </a:xfrm>
        <a:prstGeom prst="roundRect">
          <a:avLst/>
        </a:prstGeom>
        <a:solidFill>
          <a:schemeClr val="accent2">
            <a:hueOff val="-4749436"/>
            <a:satOff val="0"/>
            <a:lumOff val="-19294"/>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Cần</a:t>
          </a:r>
          <a:r>
            <a:rPr lang="en-US" sz="2000" kern="1200" dirty="0"/>
            <a:t> </a:t>
          </a:r>
          <a:r>
            <a:rPr lang="en-US" sz="2000" kern="1200" dirty="0" err="1"/>
            <a:t>thiết</a:t>
          </a:r>
          <a:r>
            <a:rPr lang="en-US" sz="2000" kern="1200" dirty="0"/>
            <a:t>:  </a:t>
          </a:r>
          <a:r>
            <a:rPr lang="en-US" sz="2000" kern="1200" dirty="0" err="1"/>
            <a:t>Tiền</a:t>
          </a:r>
          <a:r>
            <a:rPr lang="en-US" sz="2000" kern="1200" dirty="0"/>
            <a:t> </a:t>
          </a:r>
          <a:r>
            <a:rPr lang="en-US" sz="2000" kern="1200" dirty="0" err="1"/>
            <a:t>bạc</a:t>
          </a:r>
          <a:r>
            <a:rPr lang="en-US" sz="2000" kern="1200" dirty="0"/>
            <a:t>, </a:t>
          </a:r>
          <a:r>
            <a:rPr lang="en-US" sz="2000" kern="1200" dirty="0" err="1"/>
            <a:t>thực</a:t>
          </a:r>
          <a:r>
            <a:rPr lang="en-US" sz="2000" kern="1200" dirty="0"/>
            <a:t> </a:t>
          </a:r>
          <a:r>
            <a:rPr lang="en-US" sz="2000" kern="1200" dirty="0" err="1"/>
            <a:t>phẩm</a:t>
          </a:r>
          <a:r>
            <a:rPr lang="en-US" sz="2000" kern="1200" dirty="0"/>
            <a:t>, </a:t>
          </a:r>
          <a:r>
            <a:rPr lang="en-US" sz="2000" kern="1200" dirty="0" err="1"/>
            <a:t>xe</a:t>
          </a:r>
          <a:r>
            <a:rPr lang="en-US" sz="2000" kern="1200" dirty="0"/>
            <a:t> </a:t>
          </a:r>
          <a:r>
            <a:rPr lang="en-US" sz="2000" kern="1200" dirty="0" err="1"/>
            <a:t>gắn</a:t>
          </a:r>
          <a:r>
            <a:rPr lang="en-US" sz="2000" kern="1200" dirty="0"/>
            <a:t> </a:t>
          </a:r>
          <a:r>
            <a:rPr lang="en-US" sz="2000" kern="1200" dirty="0" err="1"/>
            <a:t>máy</a:t>
          </a:r>
          <a:r>
            <a:rPr lang="en-US" sz="2000" kern="1200" dirty="0"/>
            <a:t>, </a:t>
          </a:r>
          <a:r>
            <a:rPr lang="en-US" sz="2000" kern="1200" dirty="0" err="1"/>
            <a:t>điện</a:t>
          </a:r>
          <a:r>
            <a:rPr lang="en-US" sz="2000" kern="1200" dirty="0"/>
            <a:t> </a:t>
          </a:r>
          <a:r>
            <a:rPr lang="en-US" sz="2000" kern="1200" dirty="0" err="1"/>
            <a:t>thoại</a:t>
          </a:r>
          <a:r>
            <a:rPr lang="en-US" sz="2000" kern="1200" dirty="0"/>
            <a:t>…</a:t>
          </a:r>
        </a:p>
      </dsp:txBody>
      <dsp:txXfrm>
        <a:off x="47940" y="4027838"/>
        <a:ext cx="5143589" cy="886180"/>
      </dsp:txXfrm>
    </dsp:sp>
    <dsp:sp modelId="{7C0E9891-0902-CA42-98F6-601D10390E37}">
      <dsp:nvSpPr>
        <dsp:cNvPr id="0" name=""/>
        <dsp:cNvSpPr/>
      </dsp:nvSpPr>
      <dsp:spPr>
        <a:xfrm>
          <a:off x="0" y="4974516"/>
          <a:ext cx="5239469" cy="982060"/>
        </a:xfrm>
        <a:prstGeom prst="roundRect">
          <a:avLst/>
        </a:prstGeom>
        <a:solidFill>
          <a:schemeClr val="accent2">
            <a:hueOff val="-5936795"/>
            <a:satOff val="0"/>
            <a:lumOff val="-24118"/>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Thói</a:t>
          </a:r>
          <a:r>
            <a:rPr lang="en-US" sz="2000" kern="1200" dirty="0"/>
            <a:t> </a:t>
          </a:r>
          <a:r>
            <a:rPr lang="en-US" sz="2000" kern="1200" dirty="0" err="1"/>
            <a:t>quen</a:t>
          </a:r>
          <a:r>
            <a:rPr lang="en-US" sz="2000" kern="1200" dirty="0"/>
            <a:t>: </a:t>
          </a:r>
          <a:r>
            <a:rPr lang="en-US" sz="2000" kern="1200" dirty="0" err="1"/>
            <a:t>Lên</a:t>
          </a:r>
          <a:r>
            <a:rPr lang="en-US" sz="2000" kern="1200" dirty="0"/>
            <a:t> </a:t>
          </a:r>
          <a:r>
            <a:rPr lang="en-US" sz="2000" kern="1200" dirty="0" err="1"/>
            <a:t>facebook</a:t>
          </a:r>
          <a:r>
            <a:rPr lang="en-US" sz="2000" kern="1200" dirty="0"/>
            <a:t>, tik </a:t>
          </a:r>
          <a:r>
            <a:rPr lang="en-US" sz="2000" kern="1200" dirty="0" err="1"/>
            <a:t>tok</a:t>
          </a:r>
          <a:r>
            <a:rPr lang="en-US" sz="2000" kern="1200" dirty="0"/>
            <a:t>, </a:t>
          </a:r>
          <a:r>
            <a:rPr lang="en-US" sz="2000" kern="1200" dirty="0" err="1"/>
            <a:t>tải</a:t>
          </a:r>
          <a:r>
            <a:rPr lang="en-US" sz="2000" kern="1200" dirty="0"/>
            <a:t> </a:t>
          </a:r>
          <a:r>
            <a:rPr lang="en-US" sz="2000" kern="1200" dirty="0" err="1"/>
            <a:t>hình</a:t>
          </a:r>
          <a:r>
            <a:rPr lang="en-US" sz="2000" kern="1200" dirty="0"/>
            <a:t>. </a:t>
          </a:r>
          <a:r>
            <a:rPr lang="en-US" sz="2000" kern="1200" dirty="0" err="1"/>
            <a:t>Xem</a:t>
          </a:r>
          <a:r>
            <a:rPr lang="en-US" sz="2000" kern="1200" dirty="0"/>
            <a:t> </a:t>
          </a:r>
          <a:r>
            <a:rPr lang="en-US" sz="2000" kern="1200" dirty="0" err="1"/>
            <a:t>phim</a:t>
          </a:r>
          <a:r>
            <a:rPr lang="en-US" sz="2000" kern="1200" dirty="0"/>
            <a:t> hay </a:t>
          </a:r>
          <a:r>
            <a:rPr lang="en-US" sz="2000" kern="1200" dirty="0" err="1"/>
            <a:t>uống</a:t>
          </a:r>
          <a:r>
            <a:rPr lang="en-US" sz="2000" kern="1200" dirty="0"/>
            <a:t> </a:t>
          </a:r>
          <a:r>
            <a:rPr lang="en-US" sz="2000" kern="1200" dirty="0" err="1"/>
            <a:t>trà</a:t>
          </a:r>
          <a:r>
            <a:rPr lang="en-US" sz="2000" kern="1200" dirty="0"/>
            <a:t> </a:t>
          </a:r>
          <a:r>
            <a:rPr lang="en-US" sz="2000" kern="1200" dirty="0" err="1"/>
            <a:t>sữa</a:t>
          </a:r>
          <a:r>
            <a:rPr lang="en-US" sz="2000" kern="1200" dirty="0"/>
            <a:t> </a:t>
          </a:r>
          <a:r>
            <a:rPr lang="en-US" sz="2000" kern="1200" dirty="0" err="1"/>
            <a:t>uống</a:t>
          </a:r>
          <a:r>
            <a:rPr lang="en-US" sz="2000" kern="1200" dirty="0"/>
            <a:t> </a:t>
          </a:r>
          <a:r>
            <a:rPr lang="en-US" sz="2000" kern="1200" dirty="0" err="1"/>
            <a:t>cà</a:t>
          </a:r>
          <a:r>
            <a:rPr lang="en-US" sz="2000" kern="1200" dirty="0"/>
            <a:t> </a:t>
          </a:r>
          <a:r>
            <a:rPr lang="en-US" sz="2000" kern="1200" dirty="0" err="1"/>
            <a:t>phê</a:t>
          </a:r>
          <a:r>
            <a:rPr lang="en-US" sz="2000" kern="1200" dirty="0"/>
            <a:t>, </a:t>
          </a:r>
          <a:r>
            <a:rPr lang="en-US" sz="2000" kern="1200" dirty="0" err="1"/>
            <a:t>v.v</a:t>
          </a:r>
          <a:r>
            <a:rPr lang="en-US" sz="2000" kern="1200" dirty="0"/>
            <a:t>…</a:t>
          </a:r>
        </a:p>
      </dsp:txBody>
      <dsp:txXfrm>
        <a:off x="47940" y="5022456"/>
        <a:ext cx="5143589" cy="8861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0209A3-6D7F-A242-83C4-CD7E8D0F4D8F}">
      <dsp:nvSpPr>
        <dsp:cNvPr id="0" name=""/>
        <dsp:cNvSpPr/>
      </dsp:nvSpPr>
      <dsp:spPr>
        <a:xfrm>
          <a:off x="0" y="46801"/>
          <a:ext cx="5239469" cy="2063880"/>
        </a:xfrm>
        <a:prstGeom prst="roundRec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vi-VN" sz="3600" kern="1200"/>
            <a:t>Lời nói bạn thốt ra. Hành vi bạn làm. Tất cã đều xuất phát từ:</a:t>
          </a:r>
          <a:endParaRPr lang="en-US" sz="3600" kern="1200"/>
        </a:p>
      </dsp:txBody>
      <dsp:txXfrm>
        <a:off x="100750" y="147551"/>
        <a:ext cx="5037969" cy="1862380"/>
      </dsp:txXfrm>
    </dsp:sp>
    <dsp:sp modelId="{260BB944-CE88-5543-964A-88E4EC338002}">
      <dsp:nvSpPr>
        <dsp:cNvPr id="0" name=""/>
        <dsp:cNvSpPr/>
      </dsp:nvSpPr>
      <dsp:spPr>
        <a:xfrm>
          <a:off x="0" y="2110681"/>
          <a:ext cx="5239469" cy="3800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353"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vi-VN" sz="2800" kern="1200" dirty="0"/>
            <a:t>Sự hiểu biết và học vấn</a:t>
          </a:r>
          <a:endParaRPr lang="en-US" sz="2800" kern="1200" dirty="0"/>
        </a:p>
        <a:p>
          <a:pPr marL="285750" lvl="1" indent="-285750" algn="l" defTabSz="1244600">
            <a:lnSpc>
              <a:spcPct val="90000"/>
            </a:lnSpc>
            <a:spcBef>
              <a:spcPct val="0"/>
            </a:spcBef>
            <a:spcAft>
              <a:spcPct val="20000"/>
            </a:spcAft>
            <a:buChar char="•"/>
          </a:pPr>
          <a:r>
            <a:rPr lang="vi-VN" sz="2800" kern="1200" dirty="0"/>
            <a:t>Văn hoá cộng đồng, Văn hoá gia đình.</a:t>
          </a:r>
          <a:endParaRPr lang="en-US" sz="2800" kern="1200" dirty="0"/>
        </a:p>
        <a:p>
          <a:pPr marL="285750" lvl="1" indent="-285750" algn="l" defTabSz="1244600">
            <a:lnSpc>
              <a:spcPct val="90000"/>
            </a:lnSpc>
            <a:spcBef>
              <a:spcPct val="0"/>
            </a:spcBef>
            <a:spcAft>
              <a:spcPct val="20000"/>
            </a:spcAft>
            <a:buChar char="•"/>
          </a:pPr>
          <a:r>
            <a:rPr lang="vi-VN" sz="2800" kern="1200" dirty="0"/>
            <a:t>Sở thích.</a:t>
          </a:r>
          <a:endParaRPr lang="en-US" sz="2800" kern="1200" dirty="0"/>
        </a:p>
        <a:p>
          <a:pPr marL="285750" lvl="1" indent="-285750" algn="l" defTabSz="1244600">
            <a:lnSpc>
              <a:spcPct val="90000"/>
            </a:lnSpc>
            <a:spcBef>
              <a:spcPct val="0"/>
            </a:spcBef>
            <a:spcAft>
              <a:spcPct val="20000"/>
            </a:spcAft>
            <a:buChar char="•"/>
          </a:pPr>
          <a:r>
            <a:rPr lang="vi-VN" sz="2800" kern="1200"/>
            <a:t>Cá tính (nội tâm hay xông xáo)</a:t>
          </a:r>
          <a:endParaRPr lang="en-US" sz="2800" kern="1200"/>
        </a:p>
        <a:p>
          <a:pPr marL="285750" lvl="1" indent="-285750" algn="l" defTabSz="1244600">
            <a:lnSpc>
              <a:spcPct val="90000"/>
            </a:lnSpc>
            <a:spcBef>
              <a:spcPct val="0"/>
            </a:spcBef>
            <a:spcAft>
              <a:spcPct val="20000"/>
            </a:spcAft>
            <a:buChar char="•"/>
          </a:pPr>
          <a:r>
            <a:rPr lang="vi-VN" sz="2800" kern="1200" dirty="0"/>
            <a:t>Niềm tin</a:t>
          </a:r>
          <a:endParaRPr lang="en-US" sz="2800" kern="1200" dirty="0"/>
        </a:p>
        <a:p>
          <a:pPr marL="285750" lvl="1" indent="-285750" algn="l" defTabSz="1244600">
            <a:lnSpc>
              <a:spcPct val="90000"/>
            </a:lnSpc>
            <a:spcBef>
              <a:spcPct val="0"/>
            </a:spcBef>
            <a:spcAft>
              <a:spcPct val="20000"/>
            </a:spcAft>
            <a:buChar char="•"/>
          </a:pPr>
          <a:r>
            <a:rPr lang="vi-VN" sz="2800" kern="1200" dirty="0"/>
            <a:t>v.v..</a:t>
          </a:r>
          <a:endParaRPr lang="en-US" sz="2800" kern="1200" dirty="0"/>
        </a:p>
      </dsp:txBody>
      <dsp:txXfrm>
        <a:off x="0" y="2110681"/>
        <a:ext cx="5239469" cy="38005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970FF-75D2-5C48-834A-0674B1983068}">
      <dsp:nvSpPr>
        <dsp:cNvPr id="0" name=""/>
        <dsp:cNvSpPr/>
      </dsp:nvSpPr>
      <dsp:spPr>
        <a:xfrm>
          <a:off x="0" y="537661"/>
          <a:ext cx="5239469" cy="2393820"/>
        </a:xfrm>
        <a:prstGeom prst="round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err="1"/>
            <a:t>Đặt</a:t>
          </a:r>
          <a:r>
            <a:rPr lang="en-US" sz="3300" kern="1200" dirty="0"/>
            <a:t> </a:t>
          </a:r>
          <a:r>
            <a:rPr lang="en-US" sz="3300" kern="1200" dirty="0" err="1"/>
            <a:t>công</a:t>
          </a:r>
          <a:r>
            <a:rPr lang="en-US" sz="3300" kern="1200" dirty="0"/>
            <a:t> </a:t>
          </a:r>
          <a:r>
            <a:rPr lang="en-US" sz="3300" kern="1200" dirty="0" err="1"/>
            <a:t>việc</a:t>
          </a:r>
          <a:r>
            <a:rPr lang="en-US" sz="3300" kern="1200" dirty="0"/>
            <a:t> </a:t>
          </a:r>
          <a:r>
            <a:rPr lang="en-US" sz="3300" kern="1200" dirty="0" err="1"/>
            <a:t>trước</a:t>
          </a:r>
          <a:r>
            <a:rPr lang="en-US" sz="3300" kern="1200" dirty="0"/>
            <a:t> con </a:t>
          </a:r>
          <a:r>
            <a:rPr lang="en-US" sz="3300" kern="1200" dirty="0" err="1"/>
            <a:t>người</a:t>
          </a:r>
          <a:r>
            <a:rPr lang="en-US" sz="3300" kern="1200" dirty="0"/>
            <a:t>: </a:t>
          </a:r>
          <a:r>
            <a:rPr lang="en-US" sz="3300" kern="1200" dirty="0" err="1"/>
            <a:t>Sẳn</a:t>
          </a:r>
          <a:r>
            <a:rPr lang="en-US" sz="3300" kern="1200" dirty="0"/>
            <a:t> </a:t>
          </a:r>
          <a:r>
            <a:rPr lang="en-US" sz="3300" kern="1200" dirty="0" err="1"/>
            <a:t>sàng</a:t>
          </a:r>
          <a:r>
            <a:rPr lang="en-US" sz="3300" kern="1200" dirty="0"/>
            <a:t> </a:t>
          </a:r>
          <a:r>
            <a:rPr lang="en-US" sz="3300" kern="1200" dirty="0" err="1"/>
            <a:t>làm</a:t>
          </a:r>
          <a:r>
            <a:rPr lang="en-US" sz="3300" kern="1200" dirty="0"/>
            <a:t> </a:t>
          </a:r>
          <a:r>
            <a:rPr lang="en-US" sz="3300" kern="1200" dirty="0" err="1"/>
            <a:t>tổn</a:t>
          </a:r>
          <a:r>
            <a:rPr lang="en-US" sz="3300" kern="1200" dirty="0"/>
            <a:t> </a:t>
          </a:r>
          <a:r>
            <a:rPr lang="en-US" sz="3300" kern="1200" dirty="0" err="1"/>
            <a:t>thương</a:t>
          </a:r>
          <a:r>
            <a:rPr lang="en-US" sz="3300" kern="1200" dirty="0"/>
            <a:t> </a:t>
          </a:r>
          <a:r>
            <a:rPr lang="en-US" sz="3300" kern="1200" dirty="0" err="1"/>
            <a:t>người</a:t>
          </a:r>
          <a:r>
            <a:rPr lang="en-US" sz="3300" kern="1200" dirty="0"/>
            <a:t> </a:t>
          </a:r>
          <a:r>
            <a:rPr lang="en-US" sz="3300" kern="1200" dirty="0" err="1"/>
            <a:t>khác</a:t>
          </a:r>
          <a:r>
            <a:rPr lang="en-US" sz="3300" kern="1200" dirty="0"/>
            <a:t> </a:t>
          </a:r>
          <a:r>
            <a:rPr lang="en-US" sz="3300" kern="1200" dirty="0" err="1"/>
            <a:t>để</a:t>
          </a:r>
          <a:r>
            <a:rPr lang="en-US" sz="3300" kern="1200" dirty="0"/>
            <a:t> </a:t>
          </a:r>
          <a:r>
            <a:rPr lang="en-US" sz="3300" kern="1200" dirty="0" err="1"/>
            <a:t>được</a:t>
          </a:r>
          <a:r>
            <a:rPr lang="en-US" sz="3300" kern="1200" dirty="0"/>
            <a:t> </a:t>
          </a:r>
          <a:r>
            <a:rPr lang="en-US" sz="3300" kern="1200" dirty="0" err="1"/>
            <a:t>việc</a:t>
          </a:r>
          <a:r>
            <a:rPr lang="en-US" sz="3300" kern="1200" dirty="0"/>
            <a:t> </a:t>
          </a:r>
          <a:r>
            <a:rPr lang="en-US" sz="3300" kern="1200" dirty="0" err="1"/>
            <a:t>mình</a:t>
          </a:r>
          <a:r>
            <a:rPr lang="en-US" sz="3300" kern="1200" dirty="0"/>
            <a:t>.</a:t>
          </a:r>
        </a:p>
      </dsp:txBody>
      <dsp:txXfrm>
        <a:off x="116857" y="654518"/>
        <a:ext cx="5005755" cy="2160106"/>
      </dsp:txXfrm>
    </dsp:sp>
    <dsp:sp modelId="{4BC546F4-E0CE-A64A-B502-E0B1B9134A09}">
      <dsp:nvSpPr>
        <dsp:cNvPr id="0" name=""/>
        <dsp:cNvSpPr/>
      </dsp:nvSpPr>
      <dsp:spPr>
        <a:xfrm>
          <a:off x="0" y="3026521"/>
          <a:ext cx="5239469" cy="2393820"/>
        </a:xfrm>
        <a:prstGeom prst="roundRect">
          <a:avLst/>
        </a:prstGeom>
        <a:solidFill>
          <a:schemeClr val="accent2">
            <a:hueOff val="-5936795"/>
            <a:satOff val="0"/>
            <a:lumOff val="-2411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err="1"/>
            <a:t>Đặt</a:t>
          </a:r>
          <a:r>
            <a:rPr lang="en-US" sz="3300" kern="1200" dirty="0"/>
            <a:t> </a:t>
          </a:r>
          <a:r>
            <a:rPr lang="en-US" sz="3300" kern="1200" dirty="0" err="1"/>
            <a:t>công</a:t>
          </a:r>
          <a:r>
            <a:rPr lang="en-US" sz="3300" kern="1200" dirty="0"/>
            <a:t> </a:t>
          </a:r>
          <a:r>
            <a:rPr lang="en-US" sz="3300" kern="1200" dirty="0" err="1"/>
            <a:t>việc</a:t>
          </a:r>
          <a:r>
            <a:rPr lang="en-US" sz="3300" kern="1200" dirty="0"/>
            <a:t> </a:t>
          </a:r>
          <a:r>
            <a:rPr lang="en-US" sz="3300" kern="1200" dirty="0" err="1"/>
            <a:t>làm</a:t>
          </a:r>
          <a:r>
            <a:rPr lang="en-US" sz="3300" kern="1200" dirty="0"/>
            <a:t> </a:t>
          </a:r>
          <a:r>
            <a:rPr lang="en-US" sz="3300" kern="1200" dirty="0" err="1"/>
            <a:t>ăn</a:t>
          </a:r>
          <a:r>
            <a:rPr lang="en-US" sz="3300" kern="1200" dirty="0"/>
            <a:t>, </a:t>
          </a:r>
          <a:r>
            <a:rPr lang="en-US" sz="3300" kern="1200" dirty="0" err="1"/>
            <a:t>việc</a:t>
          </a:r>
          <a:r>
            <a:rPr lang="en-US" sz="3300" kern="1200" dirty="0"/>
            <a:t> </a:t>
          </a:r>
          <a:r>
            <a:rPr lang="en-US" sz="3300" kern="1200" dirty="0" err="1"/>
            <a:t>Hội</a:t>
          </a:r>
          <a:r>
            <a:rPr lang="en-US" sz="3300" kern="1200" dirty="0"/>
            <a:t> </a:t>
          </a:r>
          <a:r>
            <a:rPr lang="en-US" sz="3300" kern="1200" dirty="0" err="1"/>
            <a:t>thánh</a:t>
          </a:r>
          <a:r>
            <a:rPr lang="en-US" sz="3300" kern="1200" dirty="0"/>
            <a:t> </a:t>
          </a:r>
          <a:r>
            <a:rPr lang="en-US" sz="3300" kern="1200" dirty="0" err="1"/>
            <a:t>trên</a:t>
          </a:r>
          <a:r>
            <a:rPr lang="en-US" sz="3300" kern="1200" dirty="0"/>
            <a:t> </a:t>
          </a:r>
          <a:r>
            <a:rPr lang="en-US" sz="3300" kern="1200" dirty="0" err="1"/>
            <a:t>gia</a:t>
          </a:r>
          <a:r>
            <a:rPr lang="en-US" sz="3300" kern="1200" dirty="0"/>
            <a:t> </a:t>
          </a:r>
          <a:r>
            <a:rPr lang="en-US" sz="3300" kern="1200" dirty="0" err="1"/>
            <a:t>đình</a:t>
          </a:r>
          <a:r>
            <a:rPr lang="en-US" sz="3300" kern="1200" dirty="0"/>
            <a:t>.  </a:t>
          </a:r>
        </a:p>
      </dsp:txBody>
      <dsp:txXfrm>
        <a:off x="116857" y="3143378"/>
        <a:ext cx="5005755" cy="21601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76C6D-3E49-490C-89AC-5DC32D285644}">
      <dsp:nvSpPr>
        <dsp:cNvPr id="0" name=""/>
        <dsp:cNvSpPr/>
      </dsp:nvSpPr>
      <dsp:spPr>
        <a:xfrm>
          <a:off x="0" y="968175"/>
          <a:ext cx="7084788" cy="17874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6BD94B-D895-48EB-9520-9D9C553ACD46}">
      <dsp:nvSpPr>
        <dsp:cNvPr id="0" name=""/>
        <dsp:cNvSpPr/>
      </dsp:nvSpPr>
      <dsp:spPr>
        <a:xfrm>
          <a:off x="540688" y="1370340"/>
          <a:ext cx="983070" cy="9830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63DAD1-00A0-4B21-AEA7-4EEC3941A9EA}">
      <dsp:nvSpPr>
        <dsp:cNvPr id="0" name=""/>
        <dsp:cNvSpPr/>
      </dsp:nvSpPr>
      <dsp:spPr>
        <a:xfrm>
          <a:off x="2064448" y="744750"/>
          <a:ext cx="5020339" cy="2234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167" tIns="189167" rIns="189167" bIns="189167" numCol="1" spcCol="1270" anchor="ctr" anchorCtr="0">
          <a:noAutofit/>
        </a:bodyPr>
        <a:lstStyle/>
        <a:p>
          <a:pPr marL="0" lvl="0" indent="0" algn="l" defTabSz="1244600">
            <a:lnSpc>
              <a:spcPct val="90000"/>
            </a:lnSpc>
            <a:spcBef>
              <a:spcPct val="0"/>
            </a:spcBef>
            <a:spcAft>
              <a:spcPct val="35000"/>
            </a:spcAft>
            <a:buNone/>
          </a:pPr>
          <a:r>
            <a:rPr lang="en-US" sz="2800" kern="1200" dirty="0" err="1"/>
            <a:t>Là</a:t>
          </a:r>
          <a:r>
            <a:rPr lang="en-US" sz="2800" kern="1200" dirty="0"/>
            <a:t> </a:t>
          </a:r>
          <a:r>
            <a:rPr lang="en-US" sz="2800" kern="1200" dirty="0" err="1"/>
            <a:t>một</a:t>
          </a:r>
          <a:r>
            <a:rPr lang="en-US" sz="2800" kern="1200" dirty="0"/>
            <a:t> </a:t>
          </a:r>
          <a:r>
            <a:rPr lang="en-US" sz="2800" kern="1200" dirty="0" err="1"/>
            <a:t>lãnh</a:t>
          </a:r>
          <a:r>
            <a:rPr lang="en-US" sz="2800" kern="1200" dirty="0"/>
            <a:t> </a:t>
          </a:r>
          <a:r>
            <a:rPr lang="en-US" sz="2800" kern="1200" dirty="0" err="1"/>
            <a:t>đạo</a:t>
          </a:r>
          <a:r>
            <a:rPr lang="en-US" sz="2800" kern="1200" dirty="0"/>
            <a:t> </a:t>
          </a:r>
          <a:r>
            <a:rPr lang="en-US" sz="2800" kern="1200" dirty="0" err="1"/>
            <a:t>chúng</a:t>
          </a:r>
          <a:r>
            <a:rPr lang="en-US" sz="2800" kern="1200" dirty="0"/>
            <a:t> ta </a:t>
          </a:r>
          <a:r>
            <a:rPr lang="en-US" sz="2800" kern="1200" dirty="0" err="1"/>
            <a:t>là</a:t>
          </a:r>
          <a:r>
            <a:rPr lang="en-US" sz="2800" kern="1200" dirty="0"/>
            <a:t> </a:t>
          </a:r>
          <a:r>
            <a:rPr lang="en-US" sz="2800" kern="1200" dirty="0" err="1"/>
            <a:t>người</a:t>
          </a:r>
          <a:r>
            <a:rPr lang="en-US" sz="2800" kern="1200" dirty="0"/>
            <a:t> </a:t>
          </a:r>
          <a:r>
            <a:rPr lang="en-US" sz="2800" kern="1200" dirty="0" err="1"/>
            <a:t>nỗi</a:t>
          </a:r>
          <a:r>
            <a:rPr lang="en-US" sz="2800" kern="1200" dirty="0"/>
            <a:t> </a:t>
          </a:r>
          <a:r>
            <a:rPr lang="en-US" sz="2800" kern="1200" dirty="0" err="1"/>
            <a:t>tiếng</a:t>
          </a:r>
          <a:r>
            <a:rPr lang="en-US" sz="2800" kern="1200" dirty="0"/>
            <a:t> </a:t>
          </a:r>
          <a:r>
            <a:rPr lang="en-US" sz="2800" kern="1200" dirty="0" err="1"/>
            <a:t>trong</a:t>
          </a:r>
          <a:r>
            <a:rPr lang="en-US" sz="2800" kern="1200" dirty="0"/>
            <a:t> </a:t>
          </a:r>
          <a:r>
            <a:rPr lang="en-US" sz="2800" kern="1200" dirty="0" err="1"/>
            <a:t>đám</a:t>
          </a:r>
          <a:r>
            <a:rPr lang="en-US" sz="2800" kern="1200" dirty="0"/>
            <a:t> </a:t>
          </a:r>
          <a:r>
            <a:rPr lang="en-US" sz="2800" kern="1200" dirty="0" err="1"/>
            <a:t>đông</a:t>
          </a:r>
          <a:r>
            <a:rPr lang="en-US" sz="2800" kern="1200" dirty="0"/>
            <a:t>. </a:t>
          </a:r>
          <a:r>
            <a:rPr lang="en-US" sz="2800" kern="1200" dirty="0" err="1"/>
            <a:t>Khá</a:t>
          </a:r>
          <a:r>
            <a:rPr lang="en-US" sz="2800" kern="1200" dirty="0"/>
            <a:t> </a:t>
          </a:r>
          <a:r>
            <a:rPr lang="en-US" sz="2800" kern="1200" dirty="0" err="1"/>
            <a:t>cẩn</a:t>
          </a:r>
          <a:r>
            <a:rPr lang="en-US" sz="2800" kern="1200" dirty="0"/>
            <a:t> </a:t>
          </a:r>
          <a:r>
            <a:rPr lang="en-US" sz="2800" kern="1200" dirty="0" err="1"/>
            <a:t>thận</a:t>
          </a:r>
          <a:r>
            <a:rPr lang="en-US" sz="2800" kern="1200" dirty="0"/>
            <a:t>.</a:t>
          </a:r>
        </a:p>
      </dsp:txBody>
      <dsp:txXfrm>
        <a:off x="2064448" y="744750"/>
        <a:ext cx="5020339" cy="2234251"/>
      </dsp:txXfrm>
    </dsp:sp>
    <dsp:sp modelId="{9A881534-521B-4A48-994C-1CF995A344AD}">
      <dsp:nvSpPr>
        <dsp:cNvPr id="0" name=""/>
        <dsp:cNvSpPr/>
      </dsp:nvSpPr>
      <dsp:spPr>
        <a:xfrm>
          <a:off x="0" y="3425851"/>
          <a:ext cx="7084788" cy="17874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7FC0B9-F7B9-45A3-A155-D5215341726A}">
      <dsp:nvSpPr>
        <dsp:cNvPr id="0" name=""/>
        <dsp:cNvSpPr/>
      </dsp:nvSpPr>
      <dsp:spPr>
        <a:xfrm>
          <a:off x="540688" y="3828016"/>
          <a:ext cx="983070" cy="9830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66D5AD-5C26-4FF1-85B1-E31655DDEDF0}">
      <dsp:nvSpPr>
        <dsp:cNvPr id="0" name=""/>
        <dsp:cNvSpPr/>
      </dsp:nvSpPr>
      <dsp:spPr>
        <a:xfrm>
          <a:off x="2064448" y="3425851"/>
          <a:ext cx="5020339" cy="178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167" tIns="189167" rIns="189167" bIns="189167" numCol="1" spcCol="1270" anchor="ctr" anchorCtr="0">
          <a:noAutofit/>
        </a:bodyPr>
        <a:lstStyle/>
        <a:p>
          <a:pPr marL="0" lvl="0" indent="0" algn="l" defTabSz="1111250">
            <a:lnSpc>
              <a:spcPct val="90000"/>
            </a:lnSpc>
            <a:spcBef>
              <a:spcPct val="0"/>
            </a:spcBef>
            <a:spcAft>
              <a:spcPct val="35000"/>
            </a:spcAft>
            <a:buNone/>
          </a:pPr>
          <a:r>
            <a:rPr lang="en-US" sz="2500" kern="1200"/>
            <a:t>CÂU CHUYỆN VUA SAU-LƠ</a:t>
          </a:r>
        </a:p>
      </dsp:txBody>
      <dsp:txXfrm>
        <a:off x="2064448" y="3425851"/>
        <a:ext cx="5020339" cy="17874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C07BA-2A20-7E4F-BA25-3836EC22C9A3}">
      <dsp:nvSpPr>
        <dsp:cNvPr id="0" name=""/>
        <dsp:cNvSpPr/>
      </dsp:nvSpPr>
      <dsp:spPr>
        <a:xfrm>
          <a:off x="0" y="727"/>
          <a:ext cx="7084788" cy="0"/>
        </a:xfrm>
        <a:prstGeom prst="line">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7E41843-29BA-9242-9443-1E3002458110}">
      <dsp:nvSpPr>
        <dsp:cNvPr id="0" name=""/>
        <dsp:cNvSpPr/>
      </dsp:nvSpPr>
      <dsp:spPr>
        <a:xfrm>
          <a:off x="0" y="727"/>
          <a:ext cx="7084788" cy="1191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err="1"/>
            <a:t>Lãnh</a:t>
          </a:r>
          <a:r>
            <a:rPr lang="en-US" sz="1900" kern="1200" dirty="0"/>
            <a:t> </a:t>
          </a:r>
          <a:r>
            <a:rPr lang="en-US" sz="1900" kern="1200" dirty="0" err="1"/>
            <a:t>đạo</a:t>
          </a:r>
          <a:r>
            <a:rPr lang="en-US" sz="1900" kern="1200" dirty="0"/>
            <a:t> </a:t>
          </a:r>
          <a:r>
            <a:rPr lang="en-US" sz="1900" kern="1200" dirty="0" err="1"/>
            <a:t>thường</a:t>
          </a:r>
          <a:r>
            <a:rPr lang="en-US" sz="1900" kern="1200" dirty="0"/>
            <a:t> </a:t>
          </a:r>
          <a:r>
            <a:rPr lang="en-US" sz="1900" kern="1200" dirty="0" err="1"/>
            <a:t>đánh</a:t>
          </a:r>
          <a:r>
            <a:rPr lang="en-US" sz="1900" kern="1200" dirty="0"/>
            <a:t> </a:t>
          </a:r>
          <a:r>
            <a:rPr lang="en-US" sz="1900" kern="1200" dirty="0" err="1"/>
            <a:t>mất</a:t>
          </a:r>
          <a:r>
            <a:rPr lang="en-US" sz="1900" kern="1200" dirty="0"/>
            <a:t> </a:t>
          </a:r>
          <a:r>
            <a:rPr lang="en-US" sz="1900" kern="1200" dirty="0" err="1"/>
            <a:t>chính</a:t>
          </a:r>
          <a:r>
            <a:rPr lang="en-US" sz="1900" kern="1200" dirty="0"/>
            <a:t> </a:t>
          </a:r>
          <a:r>
            <a:rPr lang="en-US" sz="1900" kern="1200" dirty="0" err="1"/>
            <a:t>mình</a:t>
          </a:r>
          <a:r>
            <a:rPr lang="en-US" sz="1900" kern="1200" dirty="0"/>
            <a:t> </a:t>
          </a:r>
          <a:r>
            <a:rPr lang="en-US" sz="1900" kern="1200" dirty="0" err="1"/>
            <a:t>vì</a:t>
          </a:r>
          <a:r>
            <a:rPr lang="en-US" sz="1900" kern="1200" dirty="0"/>
            <a:t> </a:t>
          </a:r>
          <a:r>
            <a:rPr lang="en-US" sz="1900" kern="1200" dirty="0" err="1"/>
            <a:t>danh</a:t>
          </a:r>
          <a:r>
            <a:rPr lang="en-US" sz="1900" kern="1200" dirty="0"/>
            <a:t> </a:t>
          </a:r>
          <a:r>
            <a:rPr lang="en-US" sz="1900" kern="1200" dirty="0" err="1"/>
            <a:t>vọng</a:t>
          </a:r>
          <a:r>
            <a:rPr lang="en-US" sz="1900" kern="1200" dirty="0"/>
            <a:t>, </a:t>
          </a:r>
          <a:r>
            <a:rPr lang="en-US" sz="1900" kern="1200" dirty="0" err="1"/>
            <a:t>vì</a:t>
          </a:r>
          <a:r>
            <a:rPr lang="en-US" sz="1900" kern="1200" dirty="0"/>
            <a:t> </a:t>
          </a:r>
          <a:r>
            <a:rPr lang="en-US" sz="1900" kern="1200" dirty="0" err="1"/>
            <a:t>muốn</a:t>
          </a:r>
          <a:r>
            <a:rPr lang="en-US" sz="1900" kern="1200" dirty="0"/>
            <a:t> </a:t>
          </a:r>
          <a:r>
            <a:rPr lang="en-US" sz="1900" kern="1200" dirty="0" err="1"/>
            <a:t>được</a:t>
          </a:r>
          <a:r>
            <a:rPr lang="en-US" sz="1900" kern="1200" dirty="0"/>
            <a:t> </a:t>
          </a:r>
          <a:r>
            <a:rPr lang="en-US" sz="1900" kern="1200" dirty="0" err="1"/>
            <a:t>lòng</a:t>
          </a:r>
          <a:r>
            <a:rPr lang="en-US" sz="1900" kern="1200" dirty="0"/>
            <a:t> </a:t>
          </a:r>
          <a:r>
            <a:rPr lang="en-US" sz="1900" kern="1200" dirty="0" err="1"/>
            <a:t>mọi</a:t>
          </a:r>
          <a:r>
            <a:rPr lang="en-US" sz="1900" kern="1200" dirty="0"/>
            <a:t> </a:t>
          </a:r>
          <a:r>
            <a:rPr lang="en-US" sz="1900" kern="1200" dirty="0" err="1"/>
            <a:t>người</a:t>
          </a:r>
          <a:r>
            <a:rPr lang="en-US" sz="1900" kern="1200" dirty="0"/>
            <a:t>, </a:t>
          </a:r>
          <a:r>
            <a:rPr lang="en-US" sz="1900" kern="1200" dirty="0" err="1"/>
            <a:t>bảo</a:t>
          </a:r>
          <a:r>
            <a:rPr lang="en-US" sz="1900" kern="1200" dirty="0"/>
            <a:t> </a:t>
          </a:r>
          <a:r>
            <a:rPr lang="en-US" sz="1900" kern="1200" dirty="0" err="1"/>
            <a:t>vệ</a:t>
          </a:r>
          <a:r>
            <a:rPr lang="en-US" sz="1900" kern="1200" dirty="0"/>
            <a:t> </a:t>
          </a:r>
          <a:r>
            <a:rPr lang="en-US" sz="1900" kern="1200" dirty="0" err="1"/>
            <a:t>thành</a:t>
          </a:r>
          <a:r>
            <a:rPr lang="en-US" sz="1900" kern="1200" dirty="0"/>
            <a:t> </a:t>
          </a:r>
          <a:r>
            <a:rPr lang="en-US" sz="1900" kern="1200" dirty="0" err="1"/>
            <a:t>quả</a:t>
          </a:r>
          <a:r>
            <a:rPr lang="en-US" sz="1900" kern="1200" dirty="0"/>
            <a:t>, </a:t>
          </a:r>
          <a:r>
            <a:rPr lang="en-US" sz="1900" kern="1200" dirty="0" err="1"/>
            <a:t>ý</a:t>
          </a:r>
          <a:r>
            <a:rPr lang="en-US" sz="1900" kern="1200" dirty="0"/>
            <a:t> </a:t>
          </a:r>
          <a:r>
            <a:rPr lang="en-US" sz="1900" kern="1200" dirty="0" err="1"/>
            <a:t>riêng</a:t>
          </a:r>
          <a:r>
            <a:rPr lang="en-US" sz="1900" kern="1200" dirty="0"/>
            <a:t> </a:t>
          </a:r>
          <a:r>
            <a:rPr lang="en-US" sz="1900" kern="1200" dirty="0" err="1"/>
            <a:t>của</a:t>
          </a:r>
          <a:r>
            <a:rPr lang="en-US" sz="1900" kern="1200" dirty="0"/>
            <a:t> </a:t>
          </a:r>
          <a:r>
            <a:rPr lang="en-US" sz="1900" kern="1200" dirty="0" err="1"/>
            <a:t>mình</a:t>
          </a:r>
          <a:r>
            <a:rPr lang="en-US" sz="1900" kern="1200" dirty="0"/>
            <a:t> </a:t>
          </a:r>
          <a:r>
            <a:rPr lang="en-US" sz="1900" kern="1200" dirty="0" err="1"/>
            <a:t>để</a:t>
          </a:r>
          <a:r>
            <a:rPr lang="en-US" sz="1900" kern="1200" dirty="0"/>
            <a:t> </a:t>
          </a:r>
          <a:r>
            <a:rPr lang="en-US" sz="1900" kern="1200" dirty="0" err="1"/>
            <a:t>đánh</a:t>
          </a:r>
          <a:r>
            <a:rPr lang="en-US" sz="1900" kern="1200" dirty="0"/>
            <a:t> </a:t>
          </a:r>
          <a:r>
            <a:rPr lang="en-US" sz="1900" kern="1200" dirty="0" err="1"/>
            <a:t>đổi</a:t>
          </a:r>
          <a:r>
            <a:rPr lang="en-US" sz="1900" kern="1200" dirty="0"/>
            <a:t> </a:t>
          </a:r>
          <a:r>
            <a:rPr lang="en-US" sz="1900" kern="1200" dirty="0" err="1"/>
            <a:t>mọi</a:t>
          </a:r>
          <a:r>
            <a:rPr lang="en-US" sz="1900" kern="1200" dirty="0"/>
            <a:t> </a:t>
          </a:r>
          <a:r>
            <a:rPr lang="en-US" sz="1900" kern="1200" dirty="0" err="1"/>
            <a:t>sự</a:t>
          </a:r>
          <a:r>
            <a:rPr lang="en-US" sz="1900" kern="1200" dirty="0"/>
            <a:t> </a:t>
          </a:r>
          <a:r>
            <a:rPr lang="en-US" sz="1900" kern="1200" dirty="0" err="1"/>
            <a:t>từ</a:t>
          </a:r>
          <a:r>
            <a:rPr lang="en-US" sz="1900" kern="1200" dirty="0"/>
            <a:t> </a:t>
          </a:r>
          <a:r>
            <a:rPr lang="en-US" sz="1900" kern="1200" dirty="0" err="1"/>
            <a:t>bản</a:t>
          </a:r>
          <a:r>
            <a:rPr lang="en-US" sz="1900" kern="1200" dirty="0"/>
            <a:t> </a:t>
          </a:r>
          <a:r>
            <a:rPr lang="en-US" sz="1900" kern="1200" dirty="0" err="1"/>
            <a:t>thân</a:t>
          </a:r>
          <a:r>
            <a:rPr lang="en-US" sz="1900" kern="1200" dirty="0"/>
            <a:t>, </a:t>
          </a:r>
          <a:r>
            <a:rPr lang="en-US" sz="1900" kern="1200" dirty="0" err="1"/>
            <a:t>chức</a:t>
          </a:r>
          <a:r>
            <a:rPr lang="en-US" sz="1900" kern="1200" dirty="0"/>
            <a:t> </a:t>
          </a:r>
          <a:r>
            <a:rPr lang="en-US" sz="1900" kern="1200" dirty="0" err="1"/>
            <a:t>vụ</a:t>
          </a:r>
          <a:r>
            <a:rPr lang="en-US" sz="1900" kern="1200" dirty="0"/>
            <a:t>, </a:t>
          </a:r>
          <a:r>
            <a:rPr lang="en-US" sz="1900" kern="1200" dirty="0" err="1"/>
            <a:t>đến</a:t>
          </a:r>
          <a:r>
            <a:rPr lang="en-US" sz="1900" kern="1200" dirty="0"/>
            <a:t> </a:t>
          </a:r>
          <a:r>
            <a:rPr lang="en-US" sz="1900" kern="1200" dirty="0" err="1"/>
            <a:t>gia</a:t>
          </a:r>
          <a:r>
            <a:rPr lang="en-US" sz="1900" kern="1200" dirty="0"/>
            <a:t> </a:t>
          </a:r>
          <a:r>
            <a:rPr lang="en-US" sz="1900" kern="1200" dirty="0" err="1"/>
            <a:t>đình</a:t>
          </a:r>
          <a:endParaRPr lang="en-US" sz="1900" kern="1200" dirty="0"/>
        </a:p>
      </dsp:txBody>
      <dsp:txXfrm>
        <a:off x="0" y="727"/>
        <a:ext cx="7084788" cy="1191309"/>
      </dsp:txXfrm>
    </dsp:sp>
    <dsp:sp modelId="{318A3DF9-8169-2544-B0B9-EB26E9E96CD2}">
      <dsp:nvSpPr>
        <dsp:cNvPr id="0" name=""/>
        <dsp:cNvSpPr/>
      </dsp:nvSpPr>
      <dsp:spPr>
        <a:xfrm>
          <a:off x="0" y="1192036"/>
          <a:ext cx="7084788" cy="0"/>
        </a:xfrm>
        <a:prstGeom prst="line">
          <a:avLst/>
        </a:prstGeom>
        <a:solidFill>
          <a:schemeClr val="accent2">
            <a:hueOff val="-1484199"/>
            <a:satOff val="0"/>
            <a:lumOff val="-6030"/>
            <a:alphaOff val="0"/>
          </a:schemeClr>
        </a:solidFill>
        <a:ln w="9525" cap="flat" cmpd="sng" algn="ctr">
          <a:solidFill>
            <a:schemeClr val="accent2">
              <a:hueOff val="-1484199"/>
              <a:satOff val="0"/>
              <a:lumOff val="-603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BD02E87-2803-9B49-8821-CD78CE106686}">
      <dsp:nvSpPr>
        <dsp:cNvPr id="0" name=""/>
        <dsp:cNvSpPr/>
      </dsp:nvSpPr>
      <dsp:spPr>
        <a:xfrm>
          <a:off x="0" y="1192036"/>
          <a:ext cx="7084788" cy="1191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err="1"/>
            <a:t>Sự</a:t>
          </a:r>
          <a:r>
            <a:rPr lang="en-US" sz="1900" kern="1200" dirty="0"/>
            <a:t> </a:t>
          </a:r>
          <a:r>
            <a:rPr lang="en-US" sz="1900" kern="1200" dirty="0" err="1"/>
            <a:t>kiêu</a:t>
          </a:r>
          <a:r>
            <a:rPr lang="en-US" sz="1900" kern="1200" dirty="0"/>
            <a:t> </a:t>
          </a:r>
          <a:r>
            <a:rPr lang="en-US" sz="1900" kern="1200" dirty="0" err="1"/>
            <a:t>ngạo</a:t>
          </a:r>
          <a:r>
            <a:rPr lang="en-US" sz="1900" kern="1200" dirty="0"/>
            <a:t> </a:t>
          </a:r>
          <a:r>
            <a:rPr lang="en-US" sz="1900" kern="1200" dirty="0" err="1"/>
            <a:t>đi</a:t>
          </a:r>
          <a:r>
            <a:rPr lang="en-US" sz="1900" kern="1200" dirty="0"/>
            <a:t> </a:t>
          </a:r>
          <a:r>
            <a:rPr lang="en-US" sz="1900" kern="1200" dirty="0" err="1"/>
            <a:t>trước</a:t>
          </a:r>
          <a:r>
            <a:rPr lang="en-US" sz="1900" kern="1200" dirty="0"/>
            <a:t> </a:t>
          </a:r>
          <a:r>
            <a:rPr lang="en-US" sz="1900" kern="1200" dirty="0" err="1"/>
            <a:t>sự</a:t>
          </a:r>
          <a:r>
            <a:rPr lang="en-US" sz="1900" kern="1200" dirty="0"/>
            <a:t> </a:t>
          </a:r>
          <a:r>
            <a:rPr lang="en-US" sz="1900" kern="1200" dirty="0" err="1"/>
            <a:t>bại</a:t>
          </a:r>
          <a:r>
            <a:rPr lang="en-US" sz="1900" kern="1200" dirty="0"/>
            <a:t> </a:t>
          </a:r>
          <a:r>
            <a:rPr lang="en-US" sz="1900" kern="1200" dirty="0" err="1"/>
            <a:t>hoại</a:t>
          </a:r>
          <a:r>
            <a:rPr lang="en-US" sz="1900" kern="1200" dirty="0"/>
            <a:t> </a:t>
          </a:r>
          <a:r>
            <a:rPr lang="en-US" sz="1900" kern="1200" dirty="0" err="1"/>
            <a:t>theo</a:t>
          </a:r>
          <a:r>
            <a:rPr lang="en-US" sz="1900" kern="1200" dirty="0"/>
            <a:t> </a:t>
          </a:r>
          <a:r>
            <a:rPr lang="en-US" sz="1900" kern="1200" dirty="0" err="1"/>
            <a:t>sau</a:t>
          </a:r>
          <a:r>
            <a:rPr lang="en-US" sz="1900" kern="1200" dirty="0"/>
            <a:t> (</a:t>
          </a:r>
          <a:r>
            <a:rPr lang="en-US" sz="1900" kern="1200" dirty="0" err="1"/>
            <a:t>Châm</a:t>
          </a:r>
          <a:r>
            <a:rPr lang="en-US" sz="1900" kern="1200" dirty="0"/>
            <a:t> </a:t>
          </a:r>
          <a:r>
            <a:rPr lang="en-US" sz="1900" kern="1200" dirty="0" err="1"/>
            <a:t>ngôn</a:t>
          </a:r>
          <a:r>
            <a:rPr lang="en-US" sz="1900" kern="1200" dirty="0"/>
            <a:t> 16:18) .</a:t>
          </a:r>
        </a:p>
      </dsp:txBody>
      <dsp:txXfrm>
        <a:off x="0" y="1192036"/>
        <a:ext cx="7084788" cy="1191309"/>
      </dsp:txXfrm>
    </dsp:sp>
    <dsp:sp modelId="{A66198F5-A168-4644-AF0A-DB8DB095836A}">
      <dsp:nvSpPr>
        <dsp:cNvPr id="0" name=""/>
        <dsp:cNvSpPr/>
      </dsp:nvSpPr>
      <dsp:spPr>
        <a:xfrm>
          <a:off x="0" y="2383346"/>
          <a:ext cx="7084788" cy="0"/>
        </a:xfrm>
        <a:prstGeom prst="line">
          <a:avLst/>
        </a:prstGeom>
        <a:solidFill>
          <a:schemeClr val="accent2">
            <a:hueOff val="-2968397"/>
            <a:satOff val="0"/>
            <a:lumOff val="-12059"/>
            <a:alphaOff val="0"/>
          </a:schemeClr>
        </a:solidFill>
        <a:ln w="9525" cap="flat" cmpd="sng" algn="ctr">
          <a:solidFill>
            <a:schemeClr val="accent2">
              <a:hueOff val="-2968397"/>
              <a:satOff val="0"/>
              <a:lumOff val="-12059"/>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179646B4-76D3-8E45-B8A2-B4EB64E243A8}">
      <dsp:nvSpPr>
        <dsp:cNvPr id="0" name=""/>
        <dsp:cNvSpPr/>
      </dsp:nvSpPr>
      <dsp:spPr>
        <a:xfrm>
          <a:off x="0" y="2383346"/>
          <a:ext cx="7084788" cy="1191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err="1"/>
            <a:t>Điều</a:t>
          </a:r>
          <a:r>
            <a:rPr lang="en-US" sz="1900" kern="1200" dirty="0"/>
            <a:t> </a:t>
          </a:r>
          <a:r>
            <a:rPr lang="en-US" sz="1900" kern="1200" dirty="0" err="1"/>
            <a:t>đáng</a:t>
          </a:r>
          <a:r>
            <a:rPr lang="en-US" sz="1900" kern="1200" dirty="0"/>
            <a:t> </a:t>
          </a:r>
          <a:r>
            <a:rPr lang="en-US" sz="1900" kern="1200" dirty="0" err="1"/>
            <a:t>sợ</a:t>
          </a:r>
          <a:r>
            <a:rPr lang="en-US" sz="1900" kern="1200" dirty="0"/>
            <a:t> </a:t>
          </a:r>
          <a:r>
            <a:rPr lang="en-US" sz="1900" kern="1200" dirty="0" err="1"/>
            <a:t>hơn</a:t>
          </a:r>
          <a:r>
            <a:rPr lang="en-US" sz="1900" kern="1200" dirty="0"/>
            <a:t> </a:t>
          </a:r>
          <a:r>
            <a:rPr lang="en-US" sz="1900" kern="1200" dirty="0" err="1"/>
            <a:t>hết</a:t>
          </a:r>
          <a:r>
            <a:rPr lang="en-US" sz="1900" kern="1200" dirty="0"/>
            <a:t> </a:t>
          </a:r>
          <a:r>
            <a:rPr lang="en-US" sz="1900" kern="1200" dirty="0" err="1"/>
            <a:t>cho</a:t>
          </a:r>
          <a:r>
            <a:rPr lang="en-US" sz="1900" kern="1200" dirty="0"/>
            <a:t> </a:t>
          </a:r>
          <a:r>
            <a:rPr lang="en-US" sz="1900" kern="1200" dirty="0" err="1"/>
            <a:t>một</a:t>
          </a:r>
          <a:r>
            <a:rPr lang="en-US" sz="1900" kern="1200" dirty="0"/>
            <a:t> </a:t>
          </a:r>
          <a:r>
            <a:rPr lang="en-US" sz="1900" kern="1200" dirty="0" err="1"/>
            <a:t>lãnh</a:t>
          </a:r>
          <a:r>
            <a:rPr lang="en-US" sz="1900" kern="1200" dirty="0"/>
            <a:t> </a:t>
          </a:r>
          <a:r>
            <a:rPr lang="en-US" sz="1900" kern="1200" dirty="0" err="1"/>
            <a:t>đạo</a:t>
          </a:r>
          <a:r>
            <a:rPr lang="en-US" sz="1900" kern="1200" dirty="0"/>
            <a:t> </a:t>
          </a:r>
          <a:r>
            <a:rPr lang="en-US" sz="1900" kern="1200" dirty="0" err="1"/>
            <a:t>là</a:t>
          </a:r>
          <a:r>
            <a:rPr lang="en-US" sz="1900" kern="1200" dirty="0"/>
            <a:t> </a:t>
          </a:r>
          <a:r>
            <a:rPr lang="en-US" sz="1900" kern="1200" dirty="0" err="1"/>
            <a:t>sự</a:t>
          </a:r>
          <a:r>
            <a:rPr lang="en-US" sz="1900" kern="1200" dirty="0"/>
            <a:t> </a:t>
          </a:r>
          <a:r>
            <a:rPr lang="en-US" sz="1900" kern="1200" dirty="0" err="1"/>
            <a:t>kiêu</a:t>
          </a:r>
          <a:r>
            <a:rPr lang="en-US" sz="1900" kern="1200" dirty="0"/>
            <a:t> </a:t>
          </a:r>
          <a:r>
            <a:rPr lang="en-US" sz="1900" kern="1200" dirty="0" err="1"/>
            <a:t>ngạo</a:t>
          </a:r>
          <a:r>
            <a:rPr lang="en-US" sz="1900" kern="1200" dirty="0"/>
            <a:t> </a:t>
          </a:r>
          <a:r>
            <a:rPr lang="en-US" sz="1900" kern="1200" dirty="0" err="1"/>
            <a:t>như</a:t>
          </a:r>
          <a:r>
            <a:rPr lang="en-US" sz="1900" kern="1200" dirty="0"/>
            <a:t> Sau-</a:t>
          </a:r>
          <a:r>
            <a:rPr lang="en-US" sz="1900" kern="1200" dirty="0" err="1"/>
            <a:t>lơ</a:t>
          </a:r>
          <a:r>
            <a:rPr lang="en-US" sz="1900" kern="1200" dirty="0"/>
            <a:t>.</a:t>
          </a:r>
        </a:p>
      </dsp:txBody>
      <dsp:txXfrm>
        <a:off x="0" y="2383346"/>
        <a:ext cx="7084788" cy="1191309"/>
      </dsp:txXfrm>
    </dsp:sp>
    <dsp:sp modelId="{CC245D7F-526F-4549-A3E5-82E72571194A}">
      <dsp:nvSpPr>
        <dsp:cNvPr id="0" name=""/>
        <dsp:cNvSpPr/>
      </dsp:nvSpPr>
      <dsp:spPr>
        <a:xfrm>
          <a:off x="0" y="3574656"/>
          <a:ext cx="7084788" cy="0"/>
        </a:xfrm>
        <a:prstGeom prst="line">
          <a:avLst/>
        </a:prstGeom>
        <a:solidFill>
          <a:schemeClr val="accent2">
            <a:hueOff val="-4452596"/>
            <a:satOff val="0"/>
            <a:lumOff val="-18089"/>
            <a:alphaOff val="0"/>
          </a:schemeClr>
        </a:solidFill>
        <a:ln w="9525" cap="flat" cmpd="sng" algn="ctr">
          <a:solidFill>
            <a:schemeClr val="accent2">
              <a:hueOff val="-4452596"/>
              <a:satOff val="0"/>
              <a:lumOff val="-18089"/>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C77571A-2FE2-F04B-AEC8-812CDC549C01}">
      <dsp:nvSpPr>
        <dsp:cNvPr id="0" name=""/>
        <dsp:cNvSpPr/>
      </dsp:nvSpPr>
      <dsp:spPr>
        <a:xfrm>
          <a:off x="0" y="3574656"/>
          <a:ext cx="7084788" cy="1191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err="1"/>
            <a:t>Đức</a:t>
          </a:r>
          <a:r>
            <a:rPr lang="en-US" sz="1900" kern="1200" dirty="0"/>
            <a:t> </a:t>
          </a:r>
          <a:r>
            <a:rPr lang="en-US" sz="1900" kern="1200" dirty="0" err="1"/>
            <a:t>Chúa</a:t>
          </a:r>
          <a:r>
            <a:rPr lang="en-US" sz="1900" kern="1200" dirty="0"/>
            <a:t> </a:t>
          </a:r>
          <a:r>
            <a:rPr lang="en-US" sz="1900" kern="1200" dirty="0" err="1"/>
            <a:t>Trời</a:t>
          </a:r>
          <a:r>
            <a:rPr lang="en-US" sz="1900" kern="1200" dirty="0"/>
            <a:t> </a:t>
          </a:r>
          <a:r>
            <a:rPr lang="en-US" sz="1900" kern="1200" dirty="0" err="1"/>
            <a:t>chống</a:t>
          </a:r>
          <a:r>
            <a:rPr lang="en-US" sz="1900" kern="1200" dirty="0"/>
            <a:t> </a:t>
          </a:r>
          <a:r>
            <a:rPr lang="en-US" sz="1900" kern="1200" dirty="0" err="1"/>
            <a:t>cự</a:t>
          </a:r>
          <a:r>
            <a:rPr lang="en-US" sz="1900" kern="1200" dirty="0"/>
            <a:t> </a:t>
          </a:r>
          <a:r>
            <a:rPr lang="en-US" sz="1900" kern="1200" dirty="0" err="1"/>
            <a:t>kẻ</a:t>
          </a:r>
          <a:r>
            <a:rPr lang="en-US" sz="1900" kern="1200" dirty="0"/>
            <a:t> </a:t>
          </a:r>
          <a:r>
            <a:rPr lang="en-US" sz="1900" kern="1200" dirty="0" err="1"/>
            <a:t>kiêu</a:t>
          </a:r>
          <a:r>
            <a:rPr lang="en-US" sz="1900" kern="1200" dirty="0"/>
            <a:t> </a:t>
          </a:r>
          <a:r>
            <a:rPr lang="en-US" sz="1900" kern="1200" dirty="0" err="1"/>
            <a:t>ngạo</a:t>
          </a:r>
          <a:r>
            <a:rPr lang="en-US" sz="1900" kern="1200" dirty="0"/>
            <a:t> </a:t>
          </a:r>
          <a:r>
            <a:rPr lang="en-US" sz="1900" kern="1200" dirty="0" err="1"/>
            <a:t>nhưng</a:t>
          </a:r>
          <a:r>
            <a:rPr lang="en-US" sz="1900" kern="1200" dirty="0"/>
            <a:t> ban </a:t>
          </a:r>
          <a:r>
            <a:rPr lang="en-US" sz="1900" kern="1200" dirty="0" err="1"/>
            <a:t>ơn</a:t>
          </a:r>
          <a:r>
            <a:rPr lang="en-US" sz="1900" kern="1200" dirty="0"/>
            <a:t> </a:t>
          </a:r>
          <a:r>
            <a:rPr lang="en-US" sz="1900" kern="1200" dirty="0" err="1"/>
            <a:t>cho</a:t>
          </a:r>
          <a:r>
            <a:rPr lang="en-US" sz="1900" kern="1200" dirty="0"/>
            <a:t> </a:t>
          </a:r>
          <a:r>
            <a:rPr lang="en-US" sz="1900" kern="1200" dirty="0" err="1"/>
            <a:t>người</a:t>
          </a:r>
          <a:r>
            <a:rPr lang="en-US" sz="1900" kern="1200" dirty="0"/>
            <a:t> </a:t>
          </a:r>
          <a:r>
            <a:rPr lang="en-US" sz="1900" kern="1200" dirty="0" err="1"/>
            <a:t>khiêm</a:t>
          </a:r>
          <a:r>
            <a:rPr lang="en-US" sz="1900" kern="1200" dirty="0"/>
            <a:t> </a:t>
          </a:r>
          <a:r>
            <a:rPr lang="en-US" sz="1900" kern="1200" dirty="0" err="1"/>
            <a:t>nhường</a:t>
          </a:r>
          <a:r>
            <a:rPr lang="en-US" sz="1900" kern="1200" dirty="0"/>
            <a:t> (Gia </a:t>
          </a:r>
          <a:r>
            <a:rPr lang="en-US" sz="1900" kern="1200" dirty="0" err="1"/>
            <a:t>cơ</a:t>
          </a:r>
          <a:r>
            <a:rPr lang="en-US" sz="1900" kern="1200" dirty="0"/>
            <a:t> 4:6)</a:t>
          </a:r>
        </a:p>
      </dsp:txBody>
      <dsp:txXfrm>
        <a:off x="0" y="3574656"/>
        <a:ext cx="7084788" cy="1191309"/>
      </dsp:txXfrm>
    </dsp:sp>
    <dsp:sp modelId="{E23BE2BA-5A2A-2847-870D-8888B4788AD1}">
      <dsp:nvSpPr>
        <dsp:cNvPr id="0" name=""/>
        <dsp:cNvSpPr/>
      </dsp:nvSpPr>
      <dsp:spPr>
        <a:xfrm>
          <a:off x="0" y="4765966"/>
          <a:ext cx="7084788" cy="0"/>
        </a:xfrm>
        <a:prstGeom prst="line">
          <a:avLst/>
        </a:prstGeom>
        <a:solidFill>
          <a:schemeClr val="accent2">
            <a:hueOff val="-5936795"/>
            <a:satOff val="0"/>
            <a:lumOff val="-24118"/>
            <a:alphaOff val="0"/>
          </a:schemeClr>
        </a:solidFill>
        <a:ln w="9525" cap="flat" cmpd="sng" algn="ctr">
          <a:solidFill>
            <a:schemeClr val="accent2">
              <a:hueOff val="-5936795"/>
              <a:satOff val="0"/>
              <a:lumOff val="-2411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4582C93-D0EE-6F4A-8F51-55C388D0C9B3}">
      <dsp:nvSpPr>
        <dsp:cNvPr id="0" name=""/>
        <dsp:cNvSpPr/>
      </dsp:nvSpPr>
      <dsp:spPr>
        <a:xfrm>
          <a:off x="0" y="4765966"/>
          <a:ext cx="7084788" cy="1191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rgbClr val="FFC000"/>
              </a:solidFill>
            </a:rPr>
            <a:t>CÁC QUYẾT ĐỊNH CỦA CHÚNG TA PHẢN ẢNH CON NGƯỜI THẬT CỦA CHÚNG TA</a:t>
          </a:r>
        </a:p>
      </dsp:txBody>
      <dsp:txXfrm>
        <a:off x="0" y="4765966"/>
        <a:ext cx="7084788" cy="11913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C0A873-7E09-E14F-ABAD-89A007814D1B}">
      <dsp:nvSpPr>
        <dsp:cNvPr id="0" name=""/>
        <dsp:cNvSpPr/>
      </dsp:nvSpPr>
      <dsp:spPr>
        <a:xfrm>
          <a:off x="0" y="510661"/>
          <a:ext cx="7084788" cy="2407860"/>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dirty="0" err="1"/>
            <a:t>Chúng</a:t>
          </a:r>
          <a:r>
            <a:rPr lang="en-US" sz="4200" kern="1200" dirty="0"/>
            <a:t> ta </a:t>
          </a:r>
          <a:r>
            <a:rPr lang="en-US" sz="4200" kern="1200" dirty="0" err="1"/>
            <a:t>điều</a:t>
          </a:r>
          <a:r>
            <a:rPr lang="en-US" sz="4200" kern="1200" dirty="0"/>
            <a:t> </a:t>
          </a:r>
          <a:r>
            <a:rPr lang="en-US" sz="4200" kern="1200" dirty="0" err="1"/>
            <a:t>biết</a:t>
          </a:r>
          <a:r>
            <a:rPr lang="en-US" sz="4200" kern="1200" dirty="0"/>
            <a:t> </a:t>
          </a:r>
          <a:r>
            <a:rPr lang="en-US" sz="4200" kern="1200" dirty="0" err="1"/>
            <a:t>quyết</a:t>
          </a:r>
          <a:r>
            <a:rPr lang="en-US" sz="4200" kern="1200" dirty="0"/>
            <a:t> </a:t>
          </a:r>
          <a:r>
            <a:rPr lang="en-US" sz="4200" kern="1200" dirty="0" err="1"/>
            <a:t>định</a:t>
          </a:r>
          <a:r>
            <a:rPr lang="en-US" sz="4200" kern="1200" dirty="0"/>
            <a:t> </a:t>
          </a:r>
          <a:r>
            <a:rPr lang="en-US" sz="4200" kern="1200" dirty="0" err="1"/>
            <a:t>của</a:t>
          </a:r>
          <a:r>
            <a:rPr lang="en-US" sz="4200" kern="1200" dirty="0"/>
            <a:t> </a:t>
          </a:r>
          <a:r>
            <a:rPr lang="en-US" sz="4200" kern="1200" dirty="0" err="1"/>
            <a:t>chúng</a:t>
          </a:r>
          <a:r>
            <a:rPr lang="en-US" sz="4200" kern="1200" dirty="0"/>
            <a:t> ta </a:t>
          </a:r>
          <a:r>
            <a:rPr lang="en-US" sz="4200" kern="1200" dirty="0" err="1"/>
            <a:t>phải</a:t>
          </a:r>
          <a:r>
            <a:rPr lang="en-US" sz="4200" kern="1200" dirty="0"/>
            <a:t> </a:t>
          </a:r>
          <a:r>
            <a:rPr lang="en-US" sz="4200" kern="1200" dirty="0" err="1"/>
            <a:t>theo</a:t>
          </a:r>
          <a:r>
            <a:rPr lang="en-US" sz="4200" kern="1200" dirty="0"/>
            <a:t> </a:t>
          </a:r>
          <a:r>
            <a:rPr lang="en-US" sz="4200" kern="1200" dirty="0" err="1"/>
            <a:t>ý</a:t>
          </a:r>
          <a:r>
            <a:rPr lang="en-US" sz="4200" kern="1200" dirty="0"/>
            <a:t> </a:t>
          </a:r>
          <a:r>
            <a:rPr lang="en-US" sz="4200" kern="1200" dirty="0" err="1"/>
            <a:t>muốn</a:t>
          </a:r>
          <a:r>
            <a:rPr lang="en-US" sz="4200" kern="1200" dirty="0"/>
            <a:t> </a:t>
          </a:r>
          <a:r>
            <a:rPr lang="en-US" sz="4200" kern="1200" dirty="0" err="1"/>
            <a:t>của</a:t>
          </a:r>
          <a:r>
            <a:rPr lang="en-US" sz="4200" kern="1200" dirty="0"/>
            <a:t> </a:t>
          </a:r>
          <a:r>
            <a:rPr lang="en-US" sz="4200" kern="1200" dirty="0" err="1"/>
            <a:t>Chúa</a:t>
          </a:r>
          <a:r>
            <a:rPr lang="en-US" sz="4200" kern="1200" dirty="0"/>
            <a:t>:</a:t>
          </a:r>
        </a:p>
      </dsp:txBody>
      <dsp:txXfrm>
        <a:off x="117542" y="628203"/>
        <a:ext cx="6849704" cy="2172776"/>
      </dsp:txXfrm>
    </dsp:sp>
    <dsp:sp modelId="{B32BAEE8-A955-934C-B8A7-6922E3506E76}">
      <dsp:nvSpPr>
        <dsp:cNvPr id="0" name=""/>
        <dsp:cNvSpPr/>
      </dsp:nvSpPr>
      <dsp:spPr>
        <a:xfrm>
          <a:off x="0" y="3039481"/>
          <a:ext cx="7084788" cy="2407860"/>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dirty="0" err="1"/>
            <a:t>Bạn</a:t>
          </a:r>
          <a:r>
            <a:rPr lang="en-US" sz="4200" kern="1200" dirty="0"/>
            <a:t> </a:t>
          </a:r>
          <a:r>
            <a:rPr lang="en-US" sz="4200" kern="1200" dirty="0" err="1"/>
            <a:t>đã</a:t>
          </a:r>
          <a:r>
            <a:rPr lang="en-US" sz="4200" kern="1200" dirty="0"/>
            <a:t> </a:t>
          </a:r>
          <a:r>
            <a:rPr lang="en-US" sz="4200" kern="1200" dirty="0" err="1"/>
            <a:t>trãi</a:t>
          </a:r>
          <a:r>
            <a:rPr lang="en-US" sz="4200" kern="1200" dirty="0"/>
            <a:t> </a:t>
          </a:r>
          <a:r>
            <a:rPr lang="en-US" sz="4200" kern="1200" dirty="0" err="1"/>
            <a:t>nghiệm</a:t>
          </a:r>
          <a:r>
            <a:rPr lang="en-US" sz="4200" kern="1200" dirty="0"/>
            <a:t> </a:t>
          </a:r>
          <a:r>
            <a:rPr lang="en-US" sz="4200" kern="1200" dirty="0" err="1"/>
            <a:t>nào</a:t>
          </a:r>
          <a:r>
            <a:rPr lang="en-US" sz="4200" kern="1200" dirty="0"/>
            <a:t> </a:t>
          </a:r>
          <a:r>
            <a:rPr lang="en-US" sz="4200" kern="1200" dirty="0" err="1"/>
            <a:t>khi</a:t>
          </a:r>
          <a:r>
            <a:rPr lang="en-US" sz="4200" kern="1200" dirty="0"/>
            <a:t> </a:t>
          </a:r>
          <a:r>
            <a:rPr lang="en-US" sz="4200" kern="1200" dirty="0" err="1"/>
            <a:t>đi</a:t>
          </a:r>
          <a:r>
            <a:rPr lang="en-US" sz="4200" kern="1200" dirty="0"/>
            <a:t> </a:t>
          </a:r>
          <a:r>
            <a:rPr lang="en-US" sz="4200" kern="1200" dirty="0" err="1"/>
            <a:t>đúng</a:t>
          </a:r>
          <a:r>
            <a:rPr lang="en-US" sz="4200" kern="1200" dirty="0"/>
            <a:t> </a:t>
          </a:r>
          <a:r>
            <a:rPr lang="en-US" sz="4200" kern="1200" dirty="0" err="1"/>
            <a:t>theo</a:t>
          </a:r>
          <a:r>
            <a:rPr lang="en-US" sz="4200" kern="1200" dirty="0"/>
            <a:t> </a:t>
          </a:r>
          <a:r>
            <a:rPr lang="en-US" sz="4200" kern="1200" dirty="0" err="1"/>
            <a:t>ý</a:t>
          </a:r>
          <a:r>
            <a:rPr lang="en-US" sz="4200" kern="1200" dirty="0"/>
            <a:t> </a:t>
          </a:r>
          <a:r>
            <a:rPr lang="en-US" sz="4200" kern="1200" dirty="0" err="1"/>
            <a:t>Chúa</a:t>
          </a:r>
          <a:r>
            <a:rPr lang="en-US" sz="4200" kern="1200" dirty="0"/>
            <a:t>? </a:t>
          </a:r>
          <a:r>
            <a:rPr lang="en-US" sz="4200" kern="1200" dirty="0" err="1"/>
            <a:t>Và</a:t>
          </a:r>
          <a:r>
            <a:rPr lang="en-US" sz="4200" kern="1200" dirty="0"/>
            <a:t> </a:t>
          </a:r>
          <a:r>
            <a:rPr lang="en-US" sz="4200" kern="1200" dirty="0" err="1"/>
            <a:t>sai</a:t>
          </a:r>
          <a:r>
            <a:rPr lang="en-US" sz="4200" kern="1200" dirty="0"/>
            <a:t> </a:t>
          </a:r>
          <a:r>
            <a:rPr lang="en-US" sz="4200" kern="1200" dirty="0" err="1"/>
            <a:t>khi</a:t>
          </a:r>
          <a:r>
            <a:rPr lang="en-US" sz="4200" kern="1200" dirty="0"/>
            <a:t> </a:t>
          </a:r>
          <a:r>
            <a:rPr lang="en-US" sz="4200" kern="1200" dirty="0" err="1"/>
            <a:t>đi</a:t>
          </a:r>
          <a:r>
            <a:rPr lang="en-US" sz="4200" kern="1200" dirty="0"/>
            <a:t> </a:t>
          </a:r>
          <a:r>
            <a:rPr lang="en-US" sz="4200" kern="1200" dirty="0" err="1"/>
            <a:t>theo</a:t>
          </a:r>
          <a:r>
            <a:rPr lang="en-US" sz="4200" kern="1200" dirty="0"/>
            <a:t> </a:t>
          </a:r>
          <a:r>
            <a:rPr lang="en-US" sz="4200" kern="1200" dirty="0" err="1"/>
            <a:t>ý</a:t>
          </a:r>
          <a:r>
            <a:rPr lang="en-US" sz="4200" kern="1200" dirty="0"/>
            <a:t> </a:t>
          </a:r>
          <a:r>
            <a:rPr lang="en-US" sz="4200" kern="1200" dirty="0" err="1"/>
            <a:t>riêng</a:t>
          </a:r>
          <a:r>
            <a:rPr lang="en-US" sz="4200" kern="1200" dirty="0"/>
            <a:t>?</a:t>
          </a:r>
        </a:p>
      </dsp:txBody>
      <dsp:txXfrm>
        <a:off x="117542" y="3157023"/>
        <a:ext cx="6849704" cy="21727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5D9F5-1136-1046-8055-AA841B6D658A}" type="datetimeFigureOut">
              <a:rPr lang="en-US" smtClean="0"/>
              <a:t>2/22/22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FBF2A-1E0A-3D4A-9856-F0A3393D44D6}" type="slidenum">
              <a:rPr lang="en-US" smtClean="0"/>
              <a:t>‹#›</a:t>
            </a:fld>
            <a:endParaRPr lang="en-US"/>
          </a:p>
        </p:txBody>
      </p:sp>
    </p:spTree>
    <p:extLst>
      <p:ext uri="{BB962C8B-B14F-4D97-AF65-F5344CB8AC3E}">
        <p14:creationId xmlns:p14="http://schemas.microsoft.com/office/powerpoint/2010/main" val="3390079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13/1:10"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vietchristian.com/kinhthanh/forward.asp?btt/13/1:12" TargetMode="External"/><Relationship Id="rId4" Type="http://schemas.openxmlformats.org/officeDocument/2006/relationships/hyperlink" Target="https://vietchristian.com/kinhthanh/forward.asp?btt/13/1:11"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forward.asp?btt/55/1:6"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vietchristian.com/kinhthanh/forward.asp?btt/53/3:5" TargetMode="External"/><Relationship Id="rId4" Type="http://schemas.openxmlformats.org/officeDocument/2006/relationships/hyperlink" Target="https://vietchristian.com/kinhthanh/forward.asp?btt/53/3:4"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tim.asp?btt/19/16:18"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vietchristian.com/kinhthanh/tim.asp?btt/58/4:6"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Những</a:t>
            </a:r>
            <a:r>
              <a:rPr lang="en-US" dirty="0"/>
              <a:t> </a:t>
            </a:r>
            <a:r>
              <a:rPr lang="en-US" dirty="0" err="1"/>
              <a:t>quyết</a:t>
            </a:r>
            <a:r>
              <a:rPr lang="en-US" dirty="0"/>
              <a:t> </a:t>
            </a:r>
            <a:r>
              <a:rPr lang="en-US" dirty="0" err="1"/>
              <a:t>định</a:t>
            </a:r>
            <a:r>
              <a:rPr lang="en-US" dirty="0"/>
              <a:t> </a:t>
            </a:r>
            <a:r>
              <a:rPr lang="en-US" dirty="0" err="1"/>
              <a:t>đến</a:t>
            </a:r>
            <a:r>
              <a:rPr lang="en-US" dirty="0"/>
              <a:t> </a:t>
            </a:r>
            <a:r>
              <a:rPr lang="en-US" dirty="0" err="1"/>
              <a:t>từ</a:t>
            </a:r>
            <a:r>
              <a:rPr lang="en-US" dirty="0"/>
              <a:t> </a:t>
            </a:r>
            <a:r>
              <a:rPr lang="en-US" dirty="0" err="1"/>
              <a:t>tâm</a:t>
            </a:r>
            <a:r>
              <a:rPr lang="en-US" dirty="0"/>
              <a:t> </a:t>
            </a:r>
            <a:r>
              <a:rPr lang="en-US" dirty="0" err="1"/>
              <a:t>trí</a:t>
            </a:r>
            <a:r>
              <a:rPr lang="en-US" dirty="0"/>
              <a:t> (</a:t>
            </a:r>
            <a:r>
              <a:rPr lang="en-US" dirty="0" err="1"/>
              <a:t>não</a:t>
            </a:r>
            <a:r>
              <a:rPr lang="en-US" dirty="0"/>
              <a:t> </a:t>
            </a:r>
            <a:r>
              <a:rPr lang="en-US" dirty="0" err="1"/>
              <a:t>bộ</a:t>
            </a:r>
            <a:r>
              <a:rPr lang="en-US" dirty="0"/>
              <a:t>). </a:t>
            </a:r>
            <a:r>
              <a:rPr lang="en-US" dirty="0" err="1"/>
              <a:t>Quyết</a:t>
            </a:r>
            <a:r>
              <a:rPr lang="en-US" dirty="0"/>
              <a:t> </a:t>
            </a:r>
            <a:r>
              <a:rPr lang="en-US" dirty="0" err="1"/>
              <a:t>định</a:t>
            </a:r>
            <a:r>
              <a:rPr lang="en-US" dirty="0"/>
              <a:t> </a:t>
            </a:r>
            <a:r>
              <a:rPr lang="en-US" dirty="0" err="1"/>
              <a:t>vô</a:t>
            </a:r>
            <a:r>
              <a:rPr lang="en-US" dirty="0"/>
              <a:t> </a:t>
            </a:r>
            <a:r>
              <a:rPr lang="en-US" dirty="0" err="1"/>
              <a:t>thức</a:t>
            </a:r>
            <a:r>
              <a:rPr lang="en-US" dirty="0"/>
              <a:t> </a:t>
            </a:r>
            <a:r>
              <a:rPr lang="en-US" dirty="0" err="1"/>
              <a:t>thường</a:t>
            </a:r>
            <a:r>
              <a:rPr lang="en-US" dirty="0"/>
              <a:t> </a:t>
            </a:r>
            <a:r>
              <a:rPr lang="en-US" dirty="0" err="1"/>
              <a:t>rất</a:t>
            </a:r>
            <a:r>
              <a:rPr lang="en-US" dirty="0"/>
              <a:t> </a:t>
            </a:r>
            <a:r>
              <a:rPr lang="en-US" dirty="0" err="1"/>
              <a:t>quen</a:t>
            </a:r>
            <a:r>
              <a:rPr lang="en-US" dirty="0"/>
              <a:t> </a:t>
            </a:r>
            <a:r>
              <a:rPr lang="en-US" dirty="0" err="1"/>
              <a:t>thuộc</a:t>
            </a:r>
            <a:r>
              <a:rPr lang="en-US" dirty="0"/>
              <a:t> </a:t>
            </a:r>
            <a:r>
              <a:rPr lang="en-US" dirty="0" err="1"/>
              <a:t>như</a:t>
            </a:r>
            <a:r>
              <a:rPr lang="en-US" dirty="0"/>
              <a:t> </a:t>
            </a:r>
            <a:r>
              <a:rPr lang="en-US" dirty="0" err="1"/>
              <a:t>hôm</a:t>
            </a:r>
            <a:r>
              <a:rPr lang="en-US" dirty="0"/>
              <a:t> nay </a:t>
            </a:r>
            <a:r>
              <a:rPr lang="en-US" dirty="0" err="1"/>
              <a:t>ăn</a:t>
            </a:r>
            <a:r>
              <a:rPr lang="en-US" dirty="0"/>
              <a:t> </a:t>
            </a:r>
            <a:r>
              <a:rPr lang="en-US" dirty="0" err="1"/>
              <a:t>gì</a:t>
            </a:r>
            <a:r>
              <a:rPr lang="en-US" dirty="0"/>
              <a:t>, </a:t>
            </a:r>
            <a:r>
              <a:rPr lang="en-US" dirty="0" err="1"/>
              <a:t>mặc</a:t>
            </a:r>
            <a:r>
              <a:rPr lang="en-US" dirty="0"/>
              <a:t> </a:t>
            </a:r>
            <a:r>
              <a:rPr lang="en-US" dirty="0" err="1"/>
              <a:t>gì</a:t>
            </a:r>
            <a:r>
              <a:rPr lang="en-US" dirty="0"/>
              <a:t>, </a:t>
            </a:r>
            <a:r>
              <a:rPr lang="en-US" dirty="0" err="1"/>
              <a:t>chọn</a:t>
            </a:r>
            <a:r>
              <a:rPr lang="en-US" dirty="0"/>
              <a:t> </a:t>
            </a:r>
            <a:r>
              <a:rPr lang="en-US" dirty="0" err="1"/>
              <a:t>câu</a:t>
            </a:r>
            <a:r>
              <a:rPr lang="en-US" dirty="0"/>
              <a:t> </a:t>
            </a:r>
            <a:r>
              <a:rPr lang="en-US" dirty="0" err="1"/>
              <a:t>chuyện</a:t>
            </a:r>
            <a:r>
              <a:rPr lang="en-US" dirty="0"/>
              <a:t> </a:t>
            </a:r>
            <a:r>
              <a:rPr lang="en-US" dirty="0" err="1"/>
              <a:t>để</a:t>
            </a:r>
            <a:r>
              <a:rPr lang="en-US" dirty="0"/>
              <a:t> </a:t>
            </a:r>
            <a:r>
              <a:rPr lang="en-US" dirty="0" err="1"/>
              <a:t>tán</a:t>
            </a:r>
            <a:r>
              <a:rPr lang="en-US" dirty="0"/>
              <a:t> </a:t>
            </a:r>
            <a:r>
              <a:rPr lang="en-US" dirty="0" err="1"/>
              <a:t>gẫu</a:t>
            </a:r>
            <a:r>
              <a:rPr lang="en-US" dirty="0"/>
              <a:t>, </a:t>
            </a:r>
            <a:r>
              <a:rPr lang="en-US" dirty="0" err="1"/>
              <a:t>ngũ</a:t>
            </a:r>
            <a:r>
              <a:rPr lang="en-US" dirty="0"/>
              <a:t> </a:t>
            </a:r>
            <a:r>
              <a:rPr lang="en-US" dirty="0" err="1"/>
              <a:t>dậy</a:t>
            </a:r>
            <a:r>
              <a:rPr lang="en-US" dirty="0"/>
              <a:t> </a:t>
            </a:r>
            <a:r>
              <a:rPr lang="en-US" dirty="0" err="1"/>
              <a:t>sớm</a:t>
            </a:r>
            <a:r>
              <a:rPr lang="en-US" dirty="0"/>
              <a:t> hay </a:t>
            </a:r>
            <a:r>
              <a:rPr lang="en-US" dirty="0" err="1"/>
              <a:t>trễ</a:t>
            </a:r>
            <a:r>
              <a:rPr lang="en-US" dirty="0"/>
              <a:t> </a:t>
            </a:r>
            <a:r>
              <a:rPr lang="en-US" dirty="0" err="1"/>
              <a:t>v.vvv</a:t>
            </a:r>
            <a:endParaRPr lang="en-US" dirty="0"/>
          </a:p>
          <a:p>
            <a:r>
              <a:rPr lang="en-US" dirty="0" err="1"/>
              <a:t>Những</a:t>
            </a:r>
            <a:r>
              <a:rPr lang="en-US" dirty="0"/>
              <a:t> </a:t>
            </a:r>
            <a:r>
              <a:rPr lang="en-US" dirty="0" err="1"/>
              <a:t>quyết</a:t>
            </a:r>
            <a:r>
              <a:rPr lang="en-US" dirty="0"/>
              <a:t> </a:t>
            </a:r>
            <a:r>
              <a:rPr lang="en-US" dirty="0" err="1"/>
              <a:t>định</a:t>
            </a:r>
            <a:r>
              <a:rPr lang="en-US" dirty="0"/>
              <a:t> </a:t>
            </a:r>
            <a:r>
              <a:rPr lang="en-US" dirty="0" err="1"/>
              <a:t>có</a:t>
            </a:r>
            <a:r>
              <a:rPr lang="en-US" dirty="0"/>
              <a:t> </a:t>
            </a:r>
            <a:r>
              <a:rPr lang="en-US" dirty="0" err="1"/>
              <a:t>có</a:t>
            </a:r>
            <a:r>
              <a:rPr lang="en-US" dirty="0"/>
              <a:t> </a:t>
            </a:r>
            <a:r>
              <a:rPr lang="en-US" dirty="0" err="1"/>
              <a:t>ý</a:t>
            </a:r>
            <a:r>
              <a:rPr lang="en-US" dirty="0"/>
              <a:t> </a:t>
            </a:r>
            <a:r>
              <a:rPr lang="en-US" dirty="0" err="1"/>
              <a:t>thức</a:t>
            </a:r>
            <a:r>
              <a:rPr lang="en-US" dirty="0"/>
              <a:t> </a:t>
            </a:r>
            <a:r>
              <a:rPr lang="en-US" dirty="0" err="1"/>
              <a:t>như</a:t>
            </a:r>
            <a:r>
              <a:rPr lang="en-US" dirty="0"/>
              <a:t> </a:t>
            </a:r>
            <a:r>
              <a:rPr lang="en-US" dirty="0" err="1"/>
              <a:t>mua</a:t>
            </a:r>
            <a:r>
              <a:rPr lang="en-US" dirty="0"/>
              <a:t> </a:t>
            </a:r>
            <a:r>
              <a:rPr lang="en-US" dirty="0" err="1"/>
              <a:t>sắm</a:t>
            </a:r>
            <a:r>
              <a:rPr lang="en-US" dirty="0"/>
              <a:t> </a:t>
            </a:r>
            <a:r>
              <a:rPr lang="en-US" dirty="0" err="1"/>
              <a:t>đồ</a:t>
            </a:r>
            <a:r>
              <a:rPr lang="en-US" dirty="0"/>
              <a:t> </a:t>
            </a:r>
            <a:r>
              <a:rPr lang="en-US" dirty="0" err="1"/>
              <a:t>đắt</a:t>
            </a:r>
            <a:r>
              <a:rPr lang="en-US" dirty="0"/>
              <a:t> </a:t>
            </a:r>
            <a:r>
              <a:rPr lang="en-US" dirty="0" err="1"/>
              <a:t>tiền</a:t>
            </a:r>
            <a:r>
              <a:rPr lang="en-US" dirty="0"/>
              <a:t>, </a:t>
            </a:r>
            <a:r>
              <a:rPr lang="en-US" dirty="0" err="1"/>
              <a:t>đi</a:t>
            </a:r>
            <a:r>
              <a:rPr lang="en-US" dirty="0"/>
              <a:t> </a:t>
            </a:r>
            <a:r>
              <a:rPr lang="en-US" dirty="0" err="1"/>
              <a:t>xa</a:t>
            </a:r>
            <a:r>
              <a:rPr lang="en-US" dirty="0"/>
              <a:t>, </a:t>
            </a:r>
            <a:r>
              <a:rPr lang="en-US" dirty="0" err="1"/>
              <a:t>học</a:t>
            </a:r>
            <a:r>
              <a:rPr lang="en-US" dirty="0"/>
              <a:t> </a:t>
            </a:r>
            <a:r>
              <a:rPr lang="en-US" dirty="0" err="1"/>
              <a:t>trường</a:t>
            </a:r>
            <a:r>
              <a:rPr lang="en-US" dirty="0"/>
              <a:t> </a:t>
            </a:r>
            <a:r>
              <a:rPr lang="en-US" dirty="0" err="1"/>
              <a:t>nào</a:t>
            </a:r>
            <a:r>
              <a:rPr lang="en-US" dirty="0"/>
              <a:t>? </a:t>
            </a:r>
            <a:r>
              <a:rPr lang="en-US" dirty="0" err="1"/>
              <a:t>Lập</a:t>
            </a:r>
            <a:r>
              <a:rPr lang="en-US" dirty="0"/>
              <a:t> </a:t>
            </a:r>
            <a:r>
              <a:rPr lang="en-US" dirty="0" err="1"/>
              <a:t>gia</a:t>
            </a:r>
            <a:r>
              <a:rPr lang="en-US" dirty="0"/>
              <a:t> </a:t>
            </a:r>
            <a:r>
              <a:rPr lang="en-US" dirty="0" err="1"/>
              <a:t>đình</a:t>
            </a:r>
            <a:r>
              <a:rPr lang="en-US" dirty="0"/>
              <a:t>? Hay </a:t>
            </a:r>
            <a:r>
              <a:rPr lang="en-US" dirty="0" err="1"/>
              <a:t>quyết</a:t>
            </a:r>
            <a:r>
              <a:rPr lang="en-US" dirty="0"/>
              <a:t> </a:t>
            </a:r>
            <a:r>
              <a:rPr lang="en-US" dirty="0" err="1"/>
              <a:t>định</a:t>
            </a:r>
            <a:r>
              <a:rPr lang="en-US" dirty="0"/>
              <a:t> song </a:t>
            </a:r>
            <a:r>
              <a:rPr lang="en-US" dirty="0" err="1"/>
              <a:t>trọn</a:t>
            </a:r>
            <a:r>
              <a:rPr lang="en-US" dirty="0"/>
              <a:t> </a:t>
            </a:r>
            <a:r>
              <a:rPr lang="en-US" dirty="0" err="1"/>
              <a:t>vẹn</a:t>
            </a:r>
            <a:r>
              <a:rPr lang="en-US" dirty="0"/>
              <a:t> </a:t>
            </a:r>
            <a:r>
              <a:rPr lang="en-US" dirty="0" err="1"/>
              <a:t>cho</a:t>
            </a:r>
            <a:r>
              <a:rPr lang="en-US" dirty="0"/>
              <a:t> </a:t>
            </a:r>
            <a:r>
              <a:rPr lang="en-US" dirty="0" err="1"/>
              <a:t>sứ</a:t>
            </a:r>
            <a:r>
              <a:rPr lang="en-US" dirty="0"/>
              <a:t> </a:t>
            </a:r>
            <a:r>
              <a:rPr lang="en-US" dirty="0" err="1"/>
              <a:t>mạng</a:t>
            </a:r>
            <a:r>
              <a:rPr lang="en-US" dirty="0"/>
              <a:t> </a:t>
            </a:r>
            <a:r>
              <a:rPr lang="en-US" dirty="0" err="1"/>
              <a:t>v.v</a:t>
            </a:r>
            <a:r>
              <a:rPr lang="en-US" dirty="0"/>
              <a:t>…</a:t>
            </a:r>
          </a:p>
        </p:txBody>
      </p:sp>
      <p:sp>
        <p:nvSpPr>
          <p:cNvPr id="4" name="Slide Number Placeholder 3"/>
          <p:cNvSpPr>
            <a:spLocks noGrp="1"/>
          </p:cNvSpPr>
          <p:nvPr>
            <p:ph type="sldNum" sz="quarter" idx="5"/>
          </p:nvPr>
        </p:nvSpPr>
        <p:spPr/>
        <p:txBody>
          <a:bodyPr/>
          <a:lstStyle/>
          <a:p>
            <a:fld id="{79DFBF2A-1E0A-3D4A-9856-F0A3393D44D6}" type="slidenum">
              <a:rPr lang="en-US" smtClean="0"/>
              <a:t>2</a:t>
            </a:fld>
            <a:endParaRPr lang="en-US"/>
          </a:p>
        </p:txBody>
      </p:sp>
    </p:spTree>
    <p:extLst>
      <p:ext uri="{BB962C8B-B14F-4D97-AF65-F5344CB8AC3E}">
        <p14:creationId xmlns:p14="http://schemas.microsoft.com/office/powerpoint/2010/main" val="2409733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DFBF2A-1E0A-3D4A-9856-F0A3393D44D6}" type="slidenum">
              <a:rPr lang="en-US" smtClean="0"/>
              <a:t>3</a:t>
            </a:fld>
            <a:endParaRPr lang="en-US"/>
          </a:p>
        </p:txBody>
      </p:sp>
    </p:spTree>
    <p:extLst>
      <p:ext uri="{BB962C8B-B14F-4D97-AF65-F5344CB8AC3E}">
        <p14:creationId xmlns:p14="http://schemas.microsoft.com/office/powerpoint/2010/main" val="1947233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DFBF2A-1E0A-3D4A-9856-F0A3393D44D6}" type="slidenum">
              <a:rPr lang="en-US" smtClean="0"/>
              <a:t>4</a:t>
            </a:fld>
            <a:endParaRPr lang="en-US"/>
          </a:p>
        </p:txBody>
      </p:sp>
    </p:spTree>
    <p:extLst>
      <p:ext uri="{BB962C8B-B14F-4D97-AF65-F5344CB8AC3E}">
        <p14:creationId xmlns:p14="http://schemas.microsoft.com/office/powerpoint/2010/main" val="1061927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Suưr Kys 1:10</a:t>
            </a:r>
            <a:r>
              <a:rPr lang="vi-VN" sz="1200" b="0" i="0" kern="1200" dirty="0">
                <a:solidFill>
                  <a:schemeClr val="tx1"/>
                </a:solidFill>
                <a:effectLst/>
                <a:latin typeface="+mn-lt"/>
                <a:ea typeface="+mn-ea"/>
                <a:cs typeface="+mn-cs"/>
              </a:rPr>
              <a:t> Vậy, xin Chúa ban cho tôi sự khôn ngoan và tri thức, để tôi ra vào trước mặt dân sự này; vì ai dễ xét đoán được dân của Chúa rất đông dường kia? </a:t>
            </a:r>
            <a:r>
              <a:rPr lang="vi-VN" sz="1200" b="0" i="0" u="none" strike="noStrike" kern="1200" dirty="0">
                <a:solidFill>
                  <a:schemeClr val="tx1"/>
                </a:solidFill>
                <a:effectLst/>
                <a:latin typeface="+mn-lt"/>
                <a:ea typeface="+mn-ea"/>
                <a:cs typeface="+mn-cs"/>
                <a:hlinkClick r:id="rId4" tooltip="Share Verse"/>
              </a:rPr>
              <a:t>11</a:t>
            </a:r>
            <a:r>
              <a:rPr lang="vi-VN" sz="1200" b="0" i="0" kern="1200" dirty="0">
                <a:solidFill>
                  <a:schemeClr val="tx1"/>
                </a:solidFill>
                <a:effectLst/>
                <a:latin typeface="+mn-lt"/>
                <a:ea typeface="+mn-ea"/>
                <a:cs typeface="+mn-cs"/>
              </a:rPr>
              <a:t> Đức Chúa Trời phán với Sa-lô-môn rằng: Ta đã lập ngươi làm vua dân sự ta; vả, vì ngươi có lòng như vậy, không có cầu xin sự giàu có, của cải, tôn vinh, hay là mạng sống của những kẻ ghen ghét ngươi, và cũng chẳng có xin sự sống lâu, nhưng lại cầu xin sự khôn ngoan và tri thức cho mình, để xét đoán dân sự ta, </a:t>
            </a:r>
            <a:r>
              <a:rPr lang="vi-VN" sz="1200" b="0" i="0" u="none" strike="noStrike" kern="1200" dirty="0">
                <a:solidFill>
                  <a:schemeClr val="tx1"/>
                </a:solidFill>
                <a:effectLst/>
                <a:latin typeface="+mn-lt"/>
                <a:ea typeface="+mn-ea"/>
                <a:cs typeface="+mn-cs"/>
                <a:hlinkClick r:id="rId5" tooltip="Share Verse"/>
              </a:rPr>
              <a:t>12</a:t>
            </a:r>
            <a:r>
              <a:rPr lang="vi-VN" sz="1200" b="0" i="0" kern="1200" dirty="0">
                <a:solidFill>
                  <a:schemeClr val="tx1"/>
                </a:solidFill>
                <a:effectLst/>
                <a:latin typeface="+mn-lt"/>
                <a:ea typeface="+mn-ea"/>
                <a:cs typeface="+mn-cs"/>
              </a:rPr>
              <a:t> nên ta đã ban sự khôn ngoan và tri thức cho ngươi; ta lại sẽ ban cho ngươi sự giàu có, của cải, tôn vinh, đến đỗi các vua trước ngươi không hề có như vậy, và sau ngươi cũng sẽ chẳng có vua nào được như thế. </a:t>
            </a:r>
            <a:endParaRPr lang="en-US" dirty="0"/>
          </a:p>
        </p:txBody>
      </p:sp>
      <p:sp>
        <p:nvSpPr>
          <p:cNvPr id="4" name="Slide Number Placeholder 3"/>
          <p:cNvSpPr>
            <a:spLocks noGrp="1"/>
          </p:cNvSpPr>
          <p:nvPr>
            <p:ph type="sldNum" sz="quarter" idx="5"/>
          </p:nvPr>
        </p:nvSpPr>
        <p:spPr/>
        <p:txBody>
          <a:bodyPr/>
          <a:lstStyle/>
          <a:p>
            <a:fld id="{79DFBF2A-1E0A-3D4A-9856-F0A3393D44D6}" type="slidenum">
              <a:rPr lang="en-US" smtClean="0"/>
              <a:t>7</a:t>
            </a:fld>
            <a:endParaRPr lang="en-US"/>
          </a:p>
        </p:txBody>
      </p:sp>
    </p:spTree>
    <p:extLst>
      <p:ext uri="{BB962C8B-B14F-4D97-AF65-F5344CB8AC3E}">
        <p14:creationId xmlns:p14="http://schemas.microsoft.com/office/powerpoint/2010/main" val="2817998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Câu chuyện Sau Lơ cấm dân sự ăn khi đánh giặc.</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Tít 1: </a:t>
            </a:r>
            <a:r>
              <a:rPr lang="vi-VN" sz="1200" b="0" i="0" u="none" strike="noStrike" kern="1200" dirty="0">
                <a:solidFill>
                  <a:schemeClr val="tx1"/>
                </a:solidFill>
                <a:effectLst/>
                <a:latin typeface="+mn-lt"/>
                <a:ea typeface="+mn-ea"/>
                <a:cs typeface="+mn-cs"/>
                <a:hlinkClick r:id="rId3" tooltip="Share Verse"/>
              </a:rPr>
              <a:t>6</a:t>
            </a:r>
            <a:r>
              <a:rPr lang="vi-VN" sz="1200" b="0" i="0" kern="1200" dirty="0">
                <a:solidFill>
                  <a:schemeClr val="tx1"/>
                </a:solidFill>
                <a:effectLst/>
                <a:latin typeface="+mn-lt"/>
                <a:ea typeface="+mn-ea"/>
                <a:cs typeface="+mn-cs"/>
              </a:rPr>
              <a:t> Mỗi người trong vòng trưởng lão đó phải cho không chỗ trách được, chỉ chồng của một vợ; con cái phải tin Chúa, không được bị cáo là buông tuồng hoặc ngỗ nghịch.</a:t>
            </a:r>
          </a:p>
          <a:p>
            <a:r>
              <a:rPr lang="vi-VN" sz="1200" b="0" i="0" u="none" strike="noStrike" kern="1200" dirty="0">
                <a:solidFill>
                  <a:schemeClr val="tx1"/>
                </a:solidFill>
                <a:effectLst/>
                <a:latin typeface="+mn-lt"/>
                <a:ea typeface="+mn-ea"/>
                <a:cs typeface="+mn-cs"/>
                <a:hlinkClick r:id="rId4" tooltip="Share Verse"/>
              </a:rPr>
              <a:t>Ti-mo-the 3:4</a:t>
            </a:r>
            <a:r>
              <a:rPr lang="vi-VN" sz="1200" b="0" i="0" kern="1200" dirty="0">
                <a:solidFill>
                  <a:schemeClr val="tx1"/>
                </a:solidFill>
                <a:effectLst/>
                <a:latin typeface="+mn-lt"/>
                <a:ea typeface="+mn-ea"/>
                <a:cs typeface="+mn-cs"/>
              </a:rPr>
              <a:t> phải khéo cai trị nhà riêng mình, giữ con cái mình cho vâng phục và ngay thật trọn vẹn; </a:t>
            </a:r>
            <a:r>
              <a:rPr lang="vi-VN" sz="1200" b="0" i="0" u="none" strike="noStrike" kern="1200" dirty="0">
                <a:solidFill>
                  <a:schemeClr val="tx1"/>
                </a:solidFill>
                <a:effectLst/>
                <a:latin typeface="+mn-lt"/>
                <a:ea typeface="+mn-ea"/>
                <a:cs typeface="+mn-cs"/>
                <a:hlinkClick r:id="rId5" tooltip="Share Verse"/>
              </a:rPr>
              <a:t>5</a:t>
            </a:r>
            <a:r>
              <a:rPr lang="vi-VN" sz="1200" b="0" i="0" kern="1200" dirty="0">
                <a:solidFill>
                  <a:schemeClr val="tx1"/>
                </a:solidFill>
                <a:effectLst/>
                <a:latin typeface="+mn-lt"/>
                <a:ea typeface="+mn-ea"/>
                <a:cs typeface="+mn-cs"/>
              </a:rPr>
              <a:t> vì nếu có ai không biết cai trị nhà riêng mình, thì làm sao cai trị được Hội thánh của Đức Chúa Trời?</a:t>
            </a:r>
            <a:endParaRPr lang="en-US" dirty="0"/>
          </a:p>
        </p:txBody>
      </p:sp>
      <p:sp>
        <p:nvSpPr>
          <p:cNvPr id="4" name="Slide Number Placeholder 3"/>
          <p:cNvSpPr>
            <a:spLocks noGrp="1"/>
          </p:cNvSpPr>
          <p:nvPr>
            <p:ph type="sldNum" sz="quarter" idx="5"/>
          </p:nvPr>
        </p:nvSpPr>
        <p:spPr/>
        <p:txBody>
          <a:bodyPr/>
          <a:lstStyle/>
          <a:p>
            <a:fld id="{79DFBF2A-1E0A-3D4A-9856-F0A3393D44D6}" type="slidenum">
              <a:rPr lang="en-US" smtClean="0"/>
              <a:t>9</a:t>
            </a:fld>
            <a:endParaRPr lang="en-US"/>
          </a:p>
        </p:txBody>
      </p:sp>
    </p:spTree>
    <p:extLst>
      <p:ext uri="{BB962C8B-B14F-4D97-AF65-F5344CB8AC3E}">
        <p14:creationId xmlns:p14="http://schemas.microsoft.com/office/powerpoint/2010/main" val="995179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a:rPr>
              <a:t>Châm-ngôn 16:18</a:t>
            </a:r>
            <a:r>
              <a:rPr lang="vi-VN" sz="1200" b="0" i="0" kern="1200" dirty="0">
                <a:solidFill>
                  <a:schemeClr val="tx1"/>
                </a:solidFill>
                <a:effectLst/>
                <a:latin typeface="+mn-lt"/>
                <a:ea typeface="+mn-ea"/>
                <a:cs typeface="+mn-cs"/>
              </a:rPr>
              <a:t> Sự kiêu ngạo đi trước, sự bại hoại theo sau, Và tánh tự cao đi trước sự sa ngã.</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4"/>
              </a:rPr>
              <a:t>Gia-cơ 4:6</a:t>
            </a:r>
            <a:r>
              <a:rPr lang="vi-VN" sz="1200" b="0" i="0" kern="1200" dirty="0">
                <a:solidFill>
                  <a:schemeClr val="tx1"/>
                </a:solidFill>
                <a:effectLst/>
                <a:latin typeface="+mn-lt"/>
                <a:ea typeface="+mn-ea"/>
                <a:cs typeface="+mn-cs"/>
              </a:rPr>
              <a:t> nhưng Ngài lại ban cho ta ơn lớn hơn nữa. Vì vậy, Kinh Thánh chép rằng: Đức Chúa Trời chống cự kẻ kiêu ngạo, nhưng ban ơn cho kẻ khiêm nhường. </a:t>
            </a:r>
            <a:endParaRPr lang="en-US" dirty="0"/>
          </a:p>
        </p:txBody>
      </p:sp>
      <p:sp>
        <p:nvSpPr>
          <p:cNvPr id="4" name="Slide Number Placeholder 3"/>
          <p:cNvSpPr>
            <a:spLocks noGrp="1"/>
          </p:cNvSpPr>
          <p:nvPr>
            <p:ph type="sldNum" sz="quarter" idx="5"/>
          </p:nvPr>
        </p:nvSpPr>
        <p:spPr/>
        <p:txBody>
          <a:bodyPr/>
          <a:lstStyle/>
          <a:p>
            <a:fld id="{79DFBF2A-1E0A-3D4A-9856-F0A3393D44D6}" type="slidenum">
              <a:rPr lang="en-US" smtClean="0"/>
              <a:t>15</a:t>
            </a:fld>
            <a:endParaRPr lang="en-US"/>
          </a:p>
        </p:txBody>
      </p:sp>
    </p:spTree>
    <p:extLst>
      <p:ext uri="{BB962C8B-B14F-4D97-AF65-F5344CB8AC3E}">
        <p14:creationId xmlns:p14="http://schemas.microsoft.com/office/powerpoint/2010/main" val="945560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9DFBF2A-1E0A-3D4A-9856-F0A3393D44D6}" type="slidenum">
              <a:rPr lang="en-US" smtClean="0"/>
              <a:t>18</a:t>
            </a:fld>
            <a:endParaRPr lang="en-US"/>
          </a:p>
        </p:txBody>
      </p:sp>
    </p:spTree>
    <p:extLst>
      <p:ext uri="{BB962C8B-B14F-4D97-AF65-F5344CB8AC3E}">
        <p14:creationId xmlns:p14="http://schemas.microsoft.com/office/powerpoint/2010/main" val="3847263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21818-E75A-458F-AC5B-0E9A2C76B835}"/>
              </a:ext>
            </a:extLst>
          </p:cNvPr>
          <p:cNvSpPr>
            <a:spLocks noGrp="1"/>
          </p:cNvSpPr>
          <p:nvPr>
            <p:ph type="ctrTitle"/>
          </p:nvPr>
        </p:nvSpPr>
        <p:spPr>
          <a:xfrm>
            <a:off x="448056" y="448056"/>
            <a:ext cx="11292840" cy="3401568"/>
          </a:xfrm>
        </p:spPr>
        <p:txBody>
          <a:bodyPr anchor="b">
            <a:normAutofit/>
          </a:bodyPr>
          <a:lstStyle>
            <a:lvl1pPr algn="l">
              <a:defRPr sz="6400">
                <a:solidFill>
                  <a:schemeClr val="tx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6EE64DE-978B-4F95-BB3C-D027D8008748}"/>
              </a:ext>
            </a:extLst>
          </p:cNvPr>
          <p:cNvSpPr>
            <a:spLocks noGrp="1"/>
          </p:cNvSpPr>
          <p:nvPr>
            <p:ph type="subTitle" idx="1"/>
          </p:nvPr>
        </p:nvSpPr>
        <p:spPr>
          <a:xfrm>
            <a:off x="448056" y="4471416"/>
            <a:ext cx="11292840" cy="1481328"/>
          </a:xfrm>
        </p:spPr>
        <p:txBody>
          <a:bodyPr/>
          <a:lstStyle>
            <a:lvl1pPr marL="0" indent="0" algn="l">
              <a:lnSpc>
                <a:spcPct val="120000"/>
              </a:lnSpc>
              <a:buNone/>
              <a:defRPr sz="2400">
                <a:solidFill>
                  <a:schemeClr val="tx2">
                    <a:alpha val="5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Straight Connector 7">
            <a:extLst>
              <a:ext uri="{FF2B5EF4-FFF2-40B4-BE49-F238E27FC236}">
                <a16:creationId xmlns:a16="http://schemas.microsoft.com/office/drawing/2014/main" id="{C66CC717-08C5-4F3E-B8AA-BA93C8755982}"/>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896B5700-AA45-4E20-8BE5-27620411303F}"/>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10" name="Slide Number Placeholder 5">
            <a:extLst>
              <a:ext uri="{FF2B5EF4-FFF2-40B4-BE49-F238E27FC236}">
                <a16:creationId xmlns:a16="http://schemas.microsoft.com/office/drawing/2014/main" id="{7C5B7199-CC00-4D38-8B48-F8A539112985}"/>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1" name="Date Placeholder 3">
            <a:extLst>
              <a:ext uri="{FF2B5EF4-FFF2-40B4-BE49-F238E27FC236}">
                <a16:creationId xmlns:a16="http://schemas.microsoft.com/office/drawing/2014/main" id="{16BC76EC-3453-4CE0-A71D-BD21940757B4}"/>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February 22, 2022</a:t>
            </a:fld>
            <a:endParaRPr lang="en-US" dirty="0"/>
          </a:p>
        </p:txBody>
      </p:sp>
    </p:spTree>
    <p:extLst>
      <p:ext uri="{BB962C8B-B14F-4D97-AF65-F5344CB8AC3E}">
        <p14:creationId xmlns:p14="http://schemas.microsoft.com/office/powerpoint/2010/main" val="310917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33FC-38A1-463C-BF3D-0D99784E02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AFD076A-A004-4560-A43B-028624E20D17}"/>
              </a:ext>
            </a:extLst>
          </p:cNvPr>
          <p:cNvSpPr>
            <a:spLocks noGrp="1"/>
          </p:cNvSpPr>
          <p:nvPr>
            <p:ph type="body" orient="vert" idx="1"/>
          </p:nvPr>
        </p:nvSpPr>
        <p:spPr>
          <a:xfrm>
            <a:off x="448056" y="1956816"/>
            <a:ext cx="11301984" cy="3995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FCFBA60-9309-4F2A-9FA9-305C4AFBECAF}"/>
              </a:ext>
            </a:extLst>
          </p:cNvPr>
          <p:cNvSpPr>
            <a:spLocks noGrp="1"/>
          </p:cNvSpPr>
          <p:nvPr>
            <p:ph type="dt" sz="half" idx="10"/>
          </p:nvPr>
        </p:nvSpPr>
        <p:spPr>
          <a:xfrm>
            <a:off x="438912" y="6153912"/>
            <a:ext cx="3456432" cy="502920"/>
          </a:xfrm>
          <a:prstGeom prst="rect">
            <a:avLst/>
          </a:prstGeom>
        </p:spPr>
        <p:txBody>
          <a:bodyPr/>
          <a:lstStyle/>
          <a:p>
            <a:fld id="{53CF612A-4CB0-4F57-9A87-F049CECB184D}" type="datetime2">
              <a:rPr lang="en-US" smtClean="0"/>
              <a:t>Tuesday, February 22, 2022</a:t>
            </a:fld>
            <a:endParaRPr lang="en-US"/>
          </a:p>
        </p:txBody>
      </p:sp>
      <p:sp>
        <p:nvSpPr>
          <p:cNvPr id="5" name="Footer Placeholder 4">
            <a:extLst>
              <a:ext uri="{FF2B5EF4-FFF2-40B4-BE49-F238E27FC236}">
                <a16:creationId xmlns:a16="http://schemas.microsoft.com/office/drawing/2014/main" id="{491BF451-928F-4E55-8A76-111D0E21121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B5EC161-BA80-4E93-AEB1-B61E38C098BB}"/>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66834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44E3E-5EFE-4FCB-86A2-5E20CC6525EC}"/>
              </a:ext>
            </a:extLst>
          </p:cNvPr>
          <p:cNvSpPr>
            <a:spLocks noGrp="1"/>
          </p:cNvSpPr>
          <p:nvPr>
            <p:ph type="title" orient="vert"/>
          </p:nvPr>
        </p:nvSpPr>
        <p:spPr>
          <a:xfrm>
            <a:off x="10232136" y="448056"/>
            <a:ext cx="1581912" cy="55046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95005E-2E0C-4200-BF29-1135A35EE9B9}"/>
              </a:ext>
            </a:extLst>
          </p:cNvPr>
          <p:cNvSpPr>
            <a:spLocks noGrp="1"/>
          </p:cNvSpPr>
          <p:nvPr>
            <p:ph type="body" orient="vert" idx="1"/>
          </p:nvPr>
        </p:nvSpPr>
        <p:spPr>
          <a:xfrm>
            <a:off x="438912" y="438912"/>
            <a:ext cx="9436608" cy="5504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12BBBED-3B21-4271-BC0F-BBA258B59D48}"/>
              </a:ext>
            </a:extLst>
          </p:cNvPr>
          <p:cNvSpPr>
            <a:spLocks noGrp="1"/>
          </p:cNvSpPr>
          <p:nvPr>
            <p:ph type="dt" sz="half" idx="10"/>
          </p:nvPr>
        </p:nvSpPr>
        <p:spPr>
          <a:xfrm>
            <a:off x="438912" y="6153912"/>
            <a:ext cx="3456432" cy="502920"/>
          </a:xfrm>
          <a:prstGeom prst="rect">
            <a:avLst/>
          </a:prstGeom>
        </p:spPr>
        <p:txBody>
          <a:bodyPr/>
          <a:lstStyle/>
          <a:p>
            <a:fld id="{8F397F40-C8F7-4897-A6B8-241042F913A9}" type="datetime2">
              <a:rPr lang="en-US" smtClean="0"/>
              <a:t>Tuesday, February 22, 2022</a:t>
            </a:fld>
            <a:endParaRPr lang="en-US"/>
          </a:p>
        </p:txBody>
      </p:sp>
      <p:sp>
        <p:nvSpPr>
          <p:cNvPr id="5" name="Footer Placeholder 4">
            <a:extLst>
              <a:ext uri="{FF2B5EF4-FFF2-40B4-BE49-F238E27FC236}">
                <a16:creationId xmlns:a16="http://schemas.microsoft.com/office/drawing/2014/main" id="{2D89CED5-56F3-4943-8143-918F7A860CD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09C87180-7248-4741-8E3B-9AAFB414DD95}"/>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28439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7685-BDD9-488F-B082-33592E0F1364}"/>
              </a:ext>
            </a:extLst>
          </p:cNvPr>
          <p:cNvSpPr>
            <a:spLocks noGrp="1"/>
          </p:cNvSpPr>
          <p:nvPr>
            <p:ph type="title"/>
          </p:nvPr>
        </p:nvSpPr>
        <p:spPr/>
        <p:txBody>
          <a:bodyPr wrap="square"/>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E9CB5FF-7FB5-4B8A-BF1C-48765D40B4C0}"/>
              </a:ext>
            </a:extLst>
          </p:cNvPr>
          <p:cNvSpPr>
            <a:spLocks noGrp="1"/>
          </p:cNvSpPr>
          <p:nvPr>
            <p:ph idx="1"/>
          </p:nvPr>
        </p:nvSpPr>
        <p:spPr>
          <a:xfrm>
            <a:off x="448056" y="1735200"/>
            <a:ext cx="11293200" cy="378301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BDA03860-F8F0-4186-B5D0-72C935B2C2A9}"/>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8" name="Slide Number Placeholder 5">
            <a:extLst>
              <a:ext uri="{FF2B5EF4-FFF2-40B4-BE49-F238E27FC236}">
                <a16:creationId xmlns:a16="http://schemas.microsoft.com/office/drawing/2014/main" id="{60B9D802-9E36-42DA-B6CA-6C937CBE8A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9" name="Date Placeholder 3">
            <a:extLst>
              <a:ext uri="{FF2B5EF4-FFF2-40B4-BE49-F238E27FC236}">
                <a16:creationId xmlns:a16="http://schemas.microsoft.com/office/drawing/2014/main" id="{C227B5A7-BF66-4C50-9DAD-A24070310B83}"/>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February 22, 2022</a:t>
            </a:fld>
            <a:endParaRPr lang="en-US" dirty="0"/>
          </a:p>
        </p:txBody>
      </p:sp>
    </p:spTree>
    <p:extLst>
      <p:ext uri="{BB962C8B-B14F-4D97-AF65-F5344CB8AC3E}">
        <p14:creationId xmlns:p14="http://schemas.microsoft.com/office/powerpoint/2010/main" val="32805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2B8D-DB20-44D1-84BC-F76685913380}"/>
              </a:ext>
            </a:extLst>
          </p:cNvPr>
          <p:cNvSpPr>
            <a:spLocks noGrp="1"/>
          </p:cNvSpPr>
          <p:nvPr>
            <p:ph type="title"/>
          </p:nvPr>
        </p:nvSpPr>
        <p:spPr>
          <a:xfrm>
            <a:off x="448056" y="448056"/>
            <a:ext cx="11311128" cy="3401568"/>
          </a:xfrm>
        </p:spPr>
        <p:txBody>
          <a:bodyPr anchor="b">
            <a:normAutofit/>
          </a:bodyPr>
          <a:lstStyle>
            <a:lvl1pPr>
              <a:defRPr sz="6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594C298-618E-4642-8F2B-8DD253ED5C06}"/>
              </a:ext>
            </a:extLst>
          </p:cNvPr>
          <p:cNvSpPr>
            <a:spLocks noGrp="1"/>
          </p:cNvSpPr>
          <p:nvPr>
            <p:ph type="body" idx="1"/>
          </p:nvPr>
        </p:nvSpPr>
        <p:spPr>
          <a:xfrm>
            <a:off x="448056" y="4471416"/>
            <a:ext cx="11292840" cy="1481328"/>
          </a:xfrm>
        </p:spPr>
        <p:txBody>
          <a:bodyPr/>
          <a:lstStyle>
            <a:lvl1pPr marL="0" indent="0">
              <a:lnSpc>
                <a:spcPct val="120000"/>
              </a:lnSpc>
              <a:buNone/>
              <a:defRPr sz="2400">
                <a:solidFill>
                  <a:schemeClr val="tx2">
                    <a:alpha val="5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B3ECD5-2EEA-457B-9C93-36F8AF368EC7}"/>
              </a:ext>
            </a:extLst>
          </p:cNvPr>
          <p:cNvSpPr>
            <a:spLocks noGrp="1"/>
          </p:cNvSpPr>
          <p:nvPr>
            <p:ph type="dt" sz="half" idx="10"/>
          </p:nvPr>
        </p:nvSpPr>
        <p:spPr>
          <a:xfrm>
            <a:off x="438912" y="6153912"/>
            <a:ext cx="3456432" cy="502920"/>
          </a:xfrm>
          <a:prstGeom prst="rect">
            <a:avLst/>
          </a:prstGeom>
        </p:spPr>
        <p:txBody>
          <a:bodyPr/>
          <a:lstStyle/>
          <a:p>
            <a:fld id="{10EDCA73-0A86-4195-A787-75037827079D}" type="datetime2">
              <a:rPr lang="en-US" smtClean="0"/>
              <a:t>Tuesday, February 22, 2022</a:t>
            </a:fld>
            <a:endParaRPr lang="en-US"/>
          </a:p>
        </p:txBody>
      </p:sp>
      <p:sp>
        <p:nvSpPr>
          <p:cNvPr id="5" name="Footer Placeholder 4">
            <a:extLst>
              <a:ext uri="{FF2B5EF4-FFF2-40B4-BE49-F238E27FC236}">
                <a16:creationId xmlns:a16="http://schemas.microsoft.com/office/drawing/2014/main" id="{D79A15D4-F172-4025-9290-C8F5D419720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3926CD73-9984-4E1D-BD74-37115C1F4C57}"/>
              </a:ext>
            </a:extLst>
          </p:cNvPr>
          <p:cNvSpPr>
            <a:spLocks noGrp="1"/>
          </p:cNvSpPr>
          <p:nvPr>
            <p:ph type="sldNum" sz="quarter" idx="12"/>
          </p:nvPr>
        </p:nvSpPr>
        <p:spPr/>
        <p:txBody>
          <a:bodyPr rIns="219456"/>
          <a:lstStyle/>
          <a:p>
            <a:fld id="{0D309695-DEC3-40DA-9DF5-330280C9D0E8}" type="slidenum">
              <a:rPr lang="en-US" smtClean="0"/>
              <a:t>‹#›</a:t>
            </a:fld>
            <a:endParaRPr lang="en-US"/>
          </a:p>
        </p:txBody>
      </p:sp>
      <p:cxnSp>
        <p:nvCxnSpPr>
          <p:cNvPr id="8" name="Straight Connector 7">
            <a:extLst>
              <a:ext uri="{FF2B5EF4-FFF2-40B4-BE49-F238E27FC236}">
                <a16:creationId xmlns:a16="http://schemas.microsoft.com/office/drawing/2014/main" id="{E99FAD47-5E44-4EE5-A422-A77593F8F3A3}"/>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12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4E41-AB27-418C-AA9E-8F863DDE362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8B9E10A-E18D-4122-A71B-0A22F695E076}"/>
              </a:ext>
            </a:extLst>
          </p:cNvPr>
          <p:cNvSpPr>
            <a:spLocks noGrp="1"/>
          </p:cNvSpPr>
          <p:nvPr>
            <p:ph sz="half" idx="1"/>
          </p:nvPr>
        </p:nvSpPr>
        <p:spPr>
          <a:xfrm>
            <a:off x="448056" y="1735200"/>
            <a:ext cx="5431536" cy="4214750"/>
          </a:xfrm>
        </p:spPr>
        <p:txBody>
          <a:bodyPr/>
          <a:lstStyle>
            <a:lvl1pPr marL="450000">
              <a:defRPr/>
            </a:lvl1pPr>
            <a:lvl2pPr marL="900000">
              <a:defRPr/>
            </a:lvl2pPr>
            <a:lvl3pPr marL="1350000">
              <a:defRPr/>
            </a:lvl3pPr>
            <a:lvl4pPr marL="1800000">
              <a:defRPr/>
            </a:lvl4pPr>
            <a:lvl5pPr marL="225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0CB980D-2720-431B-88C8-4D837023BBFF}"/>
              </a:ext>
            </a:extLst>
          </p:cNvPr>
          <p:cNvSpPr>
            <a:spLocks noGrp="1"/>
          </p:cNvSpPr>
          <p:nvPr>
            <p:ph sz="half" idx="2"/>
          </p:nvPr>
        </p:nvSpPr>
        <p:spPr>
          <a:xfrm>
            <a:off x="6309360" y="1735200"/>
            <a:ext cx="5431536" cy="4214750"/>
          </a:xfrm>
        </p:spPr>
        <p:txBody>
          <a:bodyPr/>
          <a:lstStyle>
            <a:lvl2pPr marL="900000">
              <a:defRPr/>
            </a:lvl2pPr>
            <a:lvl3pPr marL="1350000">
              <a:defRPr/>
            </a:lvl3pPr>
            <a:lvl4pPr marL="1800000">
              <a:defRPr/>
            </a:lvl4pPr>
            <a:lvl5pPr marL="243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E8EB211-F6F7-4C53-B25F-F1EBF7A8BF4E}"/>
              </a:ext>
            </a:extLst>
          </p:cNvPr>
          <p:cNvSpPr>
            <a:spLocks noGrp="1"/>
          </p:cNvSpPr>
          <p:nvPr>
            <p:ph type="dt" sz="half" idx="10"/>
          </p:nvPr>
        </p:nvSpPr>
        <p:spPr>
          <a:xfrm>
            <a:off x="438912" y="6153912"/>
            <a:ext cx="3456432" cy="502920"/>
          </a:xfrm>
          <a:prstGeom prst="rect">
            <a:avLst/>
          </a:prstGeom>
        </p:spPr>
        <p:txBody>
          <a:bodyPr/>
          <a:lstStyle/>
          <a:p>
            <a:fld id="{83C75374-B296-498E-A935-80631EA9020D}" type="datetime2">
              <a:rPr lang="en-US" smtClean="0"/>
              <a:t>Tuesday, February 22, 2022</a:t>
            </a:fld>
            <a:endParaRPr lang="en-US"/>
          </a:p>
        </p:txBody>
      </p:sp>
      <p:sp>
        <p:nvSpPr>
          <p:cNvPr id="6" name="Footer Placeholder 5">
            <a:extLst>
              <a:ext uri="{FF2B5EF4-FFF2-40B4-BE49-F238E27FC236}">
                <a16:creationId xmlns:a16="http://schemas.microsoft.com/office/drawing/2014/main" id="{D0AA830D-482E-415E-B855-D561B94BDC2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D7FB2AC-9F49-4D35-8C5E-ECECC6B13134}"/>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378307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5D59-DC0A-4295-8714-902B54B983AF}"/>
              </a:ext>
            </a:extLst>
          </p:cNvPr>
          <p:cNvSpPr>
            <a:spLocks noGrp="1"/>
          </p:cNvSpPr>
          <p:nvPr>
            <p:ph type="title"/>
          </p:nvPr>
        </p:nvSpPr>
        <p:spPr>
          <a:xfrm>
            <a:off x="448056" y="388800"/>
            <a:ext cx="11311128" cy="11412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67A33E2-E7AE-4E37-9DF1-69697E45D2A7}"/>
              </a:ext>
            </a:extLst>
          </p:cNvPr>
          <p:cNvSpPr>
            <a:spLocks noGrp="1"/>
          </p:cNvSpPr>
          <p:nvPr>
            <p:ph type="body" idx="1"/>
          </p:nvPr>
        </p:nvSpPr>
        <p:spPr>
          <a:xfrm>
            <a:off x="448056"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2E79D5-E651-4B82-AFAA-DE6E16AC3EB8}"/>
              </a:ext>
            </a:extLst>
          </p:cNvPr>
          <p:cNvSpPr>
            <a:spLocks noGrp="1"/>
          </p:cNvSpPr>
          <p:nvPr>
            <p:ph sz="half" idx="2"/>
          </p:nvPr>
        </p:nvSpPr>
        <p:spPr>
          <a:xfrm>
            <a:off x="448056"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1A91196-F771-42C3-A726-A4ECF561FFF3}"/>
              </a:ext>
            </a:extLst>
          </p:cNvPr>
          <p:cNvSpPr>
            <a:spLocks noGrp="1"/>
          </p:cNvSpPr>
          <p:nvPr>
            <p:ph type="body" sz="quarter" idx="3"/>
          </p:nvPr>
        </p:nvSpPr>
        <p:spPr>
          <a:xfrm>
            <a:off x="6309360"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6BA18-D373-4B5F-B812-5D5E4C2378E7}"/>
              </a:ext>
            </a:extLst>
          </p:cNvPr>
          <p:cNvSpPr>
            <a:spLocks noGrp="1"/>
          </p:cNvSpPr>
          <p:nvPr>
            <p:ph sz="quarter" idx="4"/>
          </p:nvPr>
        </p:nvSpPr>
        <p:spPr>
          <a:xfrm>
            <a:off x="6309360"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F395D0EB-9F99-4C95-ADA6-AC6B493CCA9D}"/>
              </a:ext>
            </a:extLst>
          </p:cNvPr>
          <p:cNvSpPr>
            <a:spLocks noGrp="1"/>
          </p:cNvSpPr>
          <p:nvPr>
            <p:ph type="dt" sz="half" idx="10"/>
          </p:nvPr>
        </p:nvSpPr>
        <p:spPr>
          <a:xfrm>
            <a:off x="438912" y="6153912"/>
            <a:ext cx="3456432" cy="502920"/>
          </a:xfrm>
          <a:prstGeom prst="rect">
            <a:avLst/>
          </a:prstGeom>
        </p:spPr>
        <p:txBody>
          <a:bodyPr/>
          <a:lstStyle/>
          <a:p>
            <a:fld id="{B098B728-214A-4ABC-8432-5B3A5A66A987}" type="datetime2">
              <a:rPr lang="en-US" smtClean="0"/>
              <a:t>Tuesday, February 22, 2022</a:t>
            </a:fld>
            <a:endParaRPr lang="en-US" dirty="0"/>
          </a:p>
        </p:txBody>
      </p:sp>
      <p:sp>
        <p:nvSpPr>
          <p:cNvPr id="8" name="Footer Placeholder 7">
            <a:extLst>
              <a:ext uri="{FF2B5EF4-FFF2-40B4-BE49-F238E27FC236}">
                <a16:creationId xmlns:a16="http://schemas.microsoft.com/office/drawing/2014/main" id="{27EB69A9-1E48-4683-8873-D888C39E6EE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57E419C-3010-4562-BA4B-ECBC2DBE629E}"/>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59620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58066-A255-4886-A4B0-2AC829A768F3}"/>
              </a:ext>
            </a:extLst>
          </p:cNvPr>
          <p:cNvSpPr>
            <a:spLocks noGrp="1"/>
          </p:cNvSpPr>
          <p:nvPr>
            <p:ph type="title"/>
          </p:nvPr>
        </p:nvSpPr>
        <p:spPr>
          <a:xfrm>
            <a:off x="448056" y="388800"/>
            <a:ext cx="11311128" cy="5559552"/>
          </a:xfrm>
        </p:spPr>
        <p:txBody>
          <a:bodyPr wrap="square"/>
          <a:lstStyle/>
          <a:p>
            <a:r>
              <a:rPr lang="en-US"/>
              <a:t>Click to edit Master title style</a:t>
            </a:r>
            <a:endParaRPr lang="en-US" dirty="0"/>
          </a:p>
        </p:txBody>
      </p:sp>
      <p:sp>
        <p:nvSpPr>
          <p:cNvPr id="3" name="Date Placeholder 2">
            <a:extLst>
              <a:ext uri="{FF2B5EF4-FFF2-40B4-BE49-F238E27FC236}">
                <a16:creationId xmlns:a16="http://schemas.microsoft.com/office/drawing/2014/main" id="{2068D80A-6560-46E3-AF30-9CEC54EA747C}"/>
              </a:ext>
            </a:extLst>
          </p:cNvPr>
          <p:cNvSpPr>
            <a:spLocks noGrp="1"/>
          </p:cNvSpPr>
          <p:nvPr>
            <p:ph type="dt" sz="half" idx="10"/>
          </p:nvPr>
        </p:nvSpPr>
        <p:spPr>
          <a:xfrm>
            <a:off x="438912" y="6153912"/>
            <a:ext cx="3456432" cy="502920"/>
          </a:xfrm>
          <a:prstGeom prst="rect">
            <a:avLst/>
          </a:prstGeom>
        </p:spPr>
        <p:txBody>
          <a:bodyPr/>
          <a:lstStyle/>
          <a:p>
            <a:fld id="{015F02D0-6806-43AF-9888-2359BF40C204}" type="datetime2">
              <a:rPr lang="en-US" smtClean="0"/>
              <a:t>Tuesday, February 22, 2022</a:t>
            </a:fld>
            <a:endParaRPr lang="en-US"/>
          </a:p>
        </p:txBody>
      </p:sp>
      <p:sp>
        <p:nvSpPr>
          <p:cNvPr id="4" name="Footer Placeholder 3">
            <a:extLst>
              <a:ext uri="{FF2B5EF4-FFF2-40B4-BE49-F238E27FC236}">
                <a16:creationId xmlns:a16="http://schemas.microsoft.com/office/drawing/2014/main" id="{4AB673C2-FB1E-46F5-8CFB-93B9DB807075}"/>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91E2120-410F-4382-81AB-37F161F72150}"/>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272206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802222-E41B-48E7-BF06-5C5509D621C0}"/>
              </a:ext>
            </a:extLst>
          </p:cNvPr>
          <p:cNvSpPr>
            <a:spLocks noGrp="1"/>
          </p:cNvSpPr>
          <p:nvPr>
            <p:ph type="dt" sz="half" idx="10"/>
          </p:nvPr>
        </p:nvSpPr>
        <p:spPr>
          <a:xfrm>
            <a:off x="438912" y="6153912"/>
            <a:ext cx="3456432" cy="502920"/>
          </a:xfrm>
          <a:prstGeom prst="rect">
            <a:avLst/>
          </a:prstGeom>
        </p:spPr>
        <p:txBody>
          <a:bodyPr/>
          <a:lstStyle/>
          <a:p>
            <a:fld id="{8EE14D2D-B1AF-4197-82D6-FC1F8BD05681}" type="datetime2">
              <a:rPr lang="en-US" smtClean="0"/>
              <a:t>Tuesday, February 22, 2022</a:t>
            </a:fld>
            <a:endParaRPr lang="en-US"/>
          </a:p>
        </p:txBody>
      </p:sp>
      <p:sp>
        <p:nvSpPr>
          <p:cNvPr id="3" name="Footer Placeholder 2">
            <a:extLst>
              <a:ext uri="{FF2B5EF4-FFF2-40B4-BE49-F238E27FC236}">
                <a16:creationId xmlns:a16="http://schemas.microsoft.com/office/drawing/2014/main" id="{17A636E3-B721-46E8-882F-C123530F0FEF}"/>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4FC1178-3E0E-449A-B799-009C04C069AF}"/>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592655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23392-4FF4-4922-A14E-8AA23A9BDD7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4FB38E-5055-4C9B-9A3B-A7B3A4887944}"/>
              </a:ext>
            </a:extLst>
          </p:cNvPr>
          <p:cNvSpPr>
            <a:spLocks noGrp="1"/>
          </p:cNvSpPr>
          <p:nvPr>
            <p:ph idx="1"/>
          </p:nvPr>
        </p:nvSpPr>
        <p:spPr>
          <a:xfrm>
            <a:off x="4370832" y="393192"/>
            <a:ext cx="7379208" cy="5559552"/>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E2EC2DB-2ED3-408C-BFF2-F413C9D8F91E}"/>
              </a:ext>
            </a:extLst>
          </p:cNvPr>
          <p:cNvSpPr>
            <a:spLocks noGrp="1"/>
          </p:cNvSpPr>
          <p:nvPr>
            <p:ph type="body" sz="half" idx="2"/>
          </p:nvPr>
        </p:nvSpPr>
        <p:spPr>
          <a:xfrm>
            <a:off x="448056" y="1733550"/>
            <a:ext cx="3447288" cy="421919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374FDF-3000-4B2C-AC88-8CE34D680596}"/>
              </a:ext>
            </a:extLst>
          </p:cNvPr>
          <p:cNvSpPr>
            <a:spLocks noGrp="1"/>
          </p:cNvSpPr>
          <p:nvPr>
            <p:ph type="dt" sz="half" idx="10"/>
          </p:nvPr>
        </p:nvSpPr>
        <p:spPr>
          <a:xfrm>
            <a:off x="438912" y="6153912"/>
            <a:ext cx="3456432" cy="502920"/>
          </a:xfrm>
          <a:prstGeom prst="rect">
            <a:avLst/>
          </a:prstGeom>
        </p:spPr>
        <p:txBody>
          <a:bodyPr/>
          <a:lstStyle/>
          <a:p>
            <a:fld id="{98771CEB-9838-4245-91B8-EFBAFE2D8B44}" type="datetime2">
              <a:rPr lang="en-US" smtClean="0"/>
              <a:t>Tuesday, February 22, 2022</a:t>
            </a:fld>
            <a:endParaRPr lang="en-US"/>
          </a:p>
        </p:txBody>
      </p:sp>
      <p:sp>
        <p:nvSpPr>
          <p:cNvPr id="6" name="Footer Placeholder 5">
            <a:extLst>
              <a:ext uri="{FF2B5EF4-FFF2-40B4-BE49-F238E27FC236}">
                <a16:creationId xmlns:a16="http://schemas.microsoft.com/office/drawing/2014/main" id="{0DA0B7F4-5B8C-49BD-9BDA-FCBD13E242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3502BC00-0803-4A53-8657-91CE0DB80E54}"/>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82739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2A98-C272-40D9-B75A-77A3D58678E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AD50DAC-9AC3-4A9A-91B7-6C95E4362561}"/>
              </a:ext>
            </a:extLst>
          </p:cNvPr>
          <p:cNvSpPr>
            <a:spLocks noGrp="1"/>
          </p:cNvSpPr>
          <p:nvPr>
            <p:ph type="pic" idx="1"/>
          </p:nvPr>
        </p:nvSpPr>
        <p:spPr>
          <a:xfrm>
            <a:off x="4370832" y="441324"/>
            <a:ext cx="7373112" cy="55114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3721B04-C243-49A9-B5D3-483379290943}"/>
              </a:ext>
            </a:extLst>
          </p:cNvPr>
          <p:cNvSpPr>
            <a:spLocks noGrp="1"/>
          </p:cNvSpPr>
          <p:nvPr>
            <p:ph type="body" sz="half" idx="2"/>
          </p:nvPr>
        </p:nvSpPr>
        <p:spPr>
          <a:xfrm>
            <a:off x="448056" y="1735200"/>
            <a:ext cx="3447288" cy="42147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8E949C-DD35-44F6-B45A-35134D7E1299}"/>
              </a:ext>
            </a:extLst>
          </p:cNvPr>
          <p:cNvSpPr>
            <a:spLocks noGrp="1"/>
          </p:cNvSpPr>
          <p:nvPr>
            <p:ph type="dt" sz="half" idx="10"/>
          </p:nvPr>
        </p:nvSpPr>
        <p:spPr>
          <a:xfrm>
            <a:off x="438912" y="6153912"/>
            <a:ext cx="3456432" cy="502920"/>
          </a:xfrm>
          <a:prstGeom prst="rect">
            <a:avLst/>
          </a:prstGeom>
        </p:spPr>
        <p:txBody>
          <a:bodyPr/>
          <a:lstStyle/>
          <a:p>
            <a:fld id="{51D3F6BF-A585-41F8-88DF-7E5D069F892A}" type="datetime2">
              <a:rPr lang="en-US" smtClean="0"/>
              <a:t>Tuesday, February 22, 2022</a:t>
            </a:fld>
            <a:endParaRPr lang="en-US"/>
          </a:p>
        </p:txBody>
      </p:sp>
      <p:sp>
        <p:nvSpPr>
          <p:cNvPr id="6" name="Footer Placeholder 5">
            <a:extLst>
              <a:ext uri="{FF2B5EF4-FFF2-40B4-BE49-F238E27FC236}">
                <a16:creationId xmlns:a16="http://schemas.microsoft.com/office/drawing/2014/main" id="{6BC70102-4B8E-4FEC-9BB7-97FDC1EABF8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6693AF-08A9-4388-A9B8-174D53955998}"/>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637077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DDBCE8-F60C-4E3A-83C0-BDE8DD2DE1FD}"/>
              </a:ext>
            </a:extLst>
          </p:cNvPr>
          <p:cNvSpPr>
            <a:spLocks noGrp="1"/>
          </p:cNvSpPr>
          <p:nvPr>
            <p:ph type="title"/>
          </p:nvPr>
        </p:nvSpPr>
        <p:spPr>
          <a:xfrm>
            <a:off x="448056" y="388800"/>
            <a:ext cx="11301984" cy="1141200"/>
          </a:xfrm>
          <a:prstGeom prst="rect">
            <a:avLst/>
          </a:prstGeom>
        </p:spPr>
        <p:txBody>
          <a:bodyPr vert="horz" lIns="0" tIns="0" rIns="0" bIns="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4BBC57F-72F2-48BC-B1EE-1F2C6155D72E}"/>
              </a:ext>
            </a:extLst>
          </p:cNvPr>
          <p:cNvSpPr>
            <a:spLocks noGrp="1"/>
          </p:cNvSpPr>
          <p:nvPr>
            <p:ph type="body" idx="1"/>
          </p:nvPr>
        </p:nvSpPr>
        <p:spPr>
          <a:xfrm>
            <a:off x="448056" y="1733550"/>
            <a:ext cx="11293200" cy="3783013"/>
          </a:xfrm>
          <a:prstGeom prst="rect">
            <a:avLst/>
          </a:prstGeom>
        </p:spPr>
        <p:txBody>
          <a:bodyPr vert="horz" lIns="0" tIns="0" rIns="9144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30FBC45-A4BC-4EE5-82B1-8BC79122559A}"/>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6" name="Slide Number Placeholder 5">
            <a:extLst>
              <a:ext uri="{FF2B5EF4-FFF2-40B4-BE49-F238E27FC236}">
                <a16:creationId xmlns:a16="http://schemas.microsoft.com/office/drawing/2014/main" id="{725E1300-1995-409E-B058-59180872B6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0" name="Date Placeholder 3">
            <a:extLst>
              <a:ext uri="{FF2B5EF4-FFF2-40B4-BE49-F238E27FC236}">
                <a16:creationId xmlns:a16="http://schemas.microsoft.com/office/drawing/2014/main" id="{639030E9-7F3B-403F-96B2-7C2C627C30A0}"/>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February 22, 2022</a:t>
            </a:fld>
            <a:endParaRPr lang="en-US" dirty="0"/>
          </a:p>
        </p:txBody>
      </p:sp>
    </p:spTree>
    <p:extLst>
      <p:ext uri="{BB962C8B-B14F-4D97-AF65-F5344CB8AC3E}">
        <p14:creationId xmlns:p14="http://schemas.microsoft.com/office/powerpoint/2010/main" val="3292018621"/>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61" r:id="rId6"/>
    <p:sldLayoutId id="2147483756" r:id="rId7"/>
    <p:sldLayoutId id="2147483757" r:id="rId8"/>
    <p:sldLayoutId id="2147483758" r:id="rId9"/>
    <p:sldLayoutId id="2147483760" r:id="rId10"/>
    <p:sldLayoutId id="2147483759" r:id="rId11"/>
  </p:sldLayoutIdLst>
  <p:hf sldNum="0" hdr="0" ftr="0" dt="0"/>
  <p:txStyles>
    <p:titleStyle>
      <a:lvl1pPr algn="l" defTabSz="914400" rtl="0" eaLnBrk="1" latinLnBrk="0" hangingPunct="1">
        <a:lnSpc>
          <a:spcPct val="90000"/>
        </a:lnSpc>
        <a:spcBef>
          <a:spcPct val="0"/>
        </a:spcBef>
        <a:buNone/>
        <a:defRPr sz="2800" i="1" kern="1200">
          <a:solidFill>
            <a:schemeClr val="tx2"/>
          </a:solidFill>
          <a:latin typeface="+mj-lt"/>
          <a:ea typeface="+mj-ea"/>
          <a:cs typeface="+mj-cs"/>
        </a:defRPr>
      </a:lvl1pPr>
    </p:titleStyle>
    <p:bodyStyle>
      <a:lvl1pPr marL="450000" indent="-448056" algn="l" defTabSz="914400" rtl="0" eaLnBrk="1" latinLnBrk="0" hangingPunct="1">
        <a:lnSpc>
          <a:spcPct val="140000"/>
        </a:lnSpc>
        <a:spcBef>
          <a:spcPts val="1000"/>
        </a:spcBef>
        <a:buFont typeface="Calibri Light" panose="020F0302020204030204" pitchFamily="34" charset="0"/>
        <a:buChar char="→"/>
        <a:defRPr sz="1800" kern="1200">
          <a:solidFill>
            <a:schemeClr val="tx2">
              <a:alpha val="55000"/>
            </a:schemeClr>
          </a:solidFill>
          <a:latin typeface="+mn-lt"/>
          <a:ea typeface="+mn-ea"/>
          <a:cs typeface="+mn-cs"/>
        </a:defRPr>
      </a:lvl1pPr>
      <a:lvl2pPr marL="90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2pPr>
      <a:lvl3pPr marL="135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3pPr>
      <a:lvl4pPr marL="180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4pPr>
      <a:lvl5pPr marL="225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vietchristian.com/kinhthanh/forward.asp?btt/49/2:13"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2E5B6AE-5EFE-45F0-A2AE-ED771CA3D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AE4B22-3D71-994D-BD07-BBBF5A4E21E3}"/>
              </a:ext>
            </a:extLst>
          </p:cNvPr>
          <p:cNvSpPr>
            <a:spLocks noGrp="1"/>
          </p:cNvSpPr>
          <p:nvPr>
            <p:ph type="ctrTitle"/>
          </p:nvPr>
        </p:nvSpPr>
        <p:spPr>
          <a:xfrm>
            <a:off x="448055" y="662400"/>
            <a:ext cx="11293200" cy="1000800"/>
          </a:xfrm>
        </p:spPr>
        <p:txBody>
          <a:bodyPr anchor="ctr">
            <a:normAutofit/>
          </a:bodyPr>
          <a:lstStyle/>
          <a:p>
            <a:r>
              <a:rPr lang="en-US" sz="5400" err="1"/>
              <a:t>Lãnh</a:t>
            </a:r>
            <a:r>
              <a:rPr lang="en-US" sz="5400"/>
              <a:t> </a:t>
            </a:r>
            <a:r>
              <a:rPr lang="en-US" sz="5400" err="1"/>
              <a:t>đạo</a:t>
            </a:r>
            <a:r>
              <a:rPr lang="en-US" sz="5400"/>
              <a:t> </a:t>
            </a:r>
            <a:r>
              <a:rPr lang="en-US" sz="5400" err="1"/>
              <a:t>sứ</a:t>
            </a:r>
            <a:r>
              <a:rPr lang="en-US" sz="5400"/>
              <a:t> </a:t>
            </a:r>
            <a:r>
              <a:rPr lang="en-US" sz="5400" err="1"/>
              <a:t>mạng</a:t>
            </a:r>
            <a:r>
              <a:rPr lang="en-US" sz="5400"/>
              <a:t> </a:t>
            </a:r>
            <a:r>
              <a:rPr lang="en-US" sz="5400" err="1"/>
              <a:t>và</a:t>
            </a:r>
            <a:r>
              <a:rPr lang="en-US" sz="5400"/>
              <a:t> </a:t>
            </a:r>
            <a:r>
              <a:rPr lang="en-US" sz="5400" err="1"/>
              <a:t>các</a:t>
            </a:r>
            <a:r>
              <a:rPr lang="en-US" sz="5400"/>
              <a:t> </a:t>
            </a:r>
            <a:r>
              <a:rPr lang="en-US" sz="5400" err="1"/>
              <a:t>quyết</a:t>
            </a:r>
            <a:r>
              <a:rPr lang="en-US" sz="5400"/>
              <a:t> </a:t>
            </a:r>
            <a:r>
              <a:rPr lang="en-US" sz="5400" err="1"/>
              <a:t>định</a:t>
            </a:r>
            <a:endParaRPr lang="en-US" sz="5400"/>
          </a:p>
        </p:txBody>
      </p:sp>
      <p:sp>
        <p:nvSpPr>
          <p:cNvPr id="3" name="Subtitle 2">
            <a:extLst>
              <a:ext uri="{FF2B5EF4-FFF2-40B4-BE49-F238E27FC236}">
                <a16:creationId xmlns:a16="http://schemas.microsoft.com/office/drawing/2014/main" id="{B182F49E-8A72-F342-BC79-6F39BD5C8796}"/>
              </a:ext>
            </a:extLst>
          </p:cNvPr>
          <p:cNvSpPr>
            <a:spLocks noGrp="1"/>
          </p:cNvSpPr>
          <p:nvPr>
            <p:ph type="subTitle" idx="1"/>
          </p:nvPr>
        </p:nvSpPr>
        <p:spPr>
          <a:xfrm>
            <a:off x="448055" y="1652400"/>
            <a:ext cx="11293200" cy="984885"/>
          </a:xfrm>
        </p:spPr>
        <p:txBody>
          <a:bodyPr anchor="ctr">
            <a:normAutofit/>
          </a:bodyPr>
          <a:lstStyle/>
          <a:p>
            <a:pPr>
              <a:lnSpc>
                <a:spcPct val="110000"/>
              </a:lnSpc>
            </a:pPr>
            <a:r>
              <a:rPr lang="en-US" sz="5900"/>
              <a:t>Bài 5</a:t>
            </a:r>
          </a:p>
        </p:txBody>
      </p:sp>
      <p:cxnSp>
        <p:nvCxnSpPr>
          <p:cNvPr id="20" name="Straight Connector 19">
            <a:extLst>
              <a:ext uri="{FF2B5EF4-FFF2-40B4-BE49-F238E27FC236}">
                <a16:creationId xmlns:a16="http://schemas.microsoft.com/office/drawing/2014/main" id="{D255B435-D9F3-4A31-B89E-36741390DB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0000" y="450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Picture 3" descr="Pine trees during winter">
            <a:extLst>
              <a:ext uri="{FF2B5EF4-FFF2-40B4-BE49-F238E27FC236}">
                <a16:creationId xmlns:a16="http://schemas.microsoft.com/office/drawing/2014/main" id="{E46DBD7C-6356-4E8F-AE69-2E83162B3F75}"/>
              </a:ext>
            </a:extLst>
          </p:cNvPr>
          <p:cNvPicPr>
            <a:picLocks noChangeAspect="1"/>
          </p:cNvPicPr>
          <p:nvPr/>
        </p:nvPicPr>
        <p:blipFill rotWithShape="1">
          <a:blip r:embed="rId2"/>
          <a:srcRect t="33911" b="18181"/>
          <a:stretch/>
        </p:blipFill>
        <p:spPr>
          <a:xfrm>
            <a:off x="20" y="2959198"/>
            <a:ext cx="12191980" cy="3898801"/>
          </a:xfrm>
          <a:prstGeom prst="rect">
            <a:avLst/>
          </a:prstGeom>
        </p:spPr>
      </p:pic>
    </p:spTree>
    <p:extLst>
      <p:ext uri="{BB962C8B-B14F-4D97-AF65-F5344CB8AC3E}">
        <p14:creationId xmlns:p14="http://schemas.microsoft.com/office/powerpoint/2010/main" val="54417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FF11CC-B93F-4B49-809C-C58CC51882FB}"/>
              </a:ext>
            </a:extLst>
          </p:cNvPr>
          <p:cNvSpPr>
            <a:spLocks noGrp="1"/>
          </p:cNvSpPr>
          <p:nvPr>
            <p:ph type="title"/>
          </p:nvPr>
        </p:nvSpPr>
        <p:spPr>
          <a:xfrm>
            <a:off x="448055" y="388799"/>
            <a:ext cx="3089221" cy="5965199"/>
          </a:xfrm>
        </p:spPr>
        <p:txBody>
          <a:bodyPr>
            <a:normAutofit/>
          </a:bodyPr>
          <a:lstStyle/>
          <a:p>
            <a:r>
              <a:rPr lang="vi-VN" b="1" dirty="0">
                <a:solidFill>
                  <a:srgbClr val="FFFF00"/>
                </a:solidFill>
              </a:rPr>
              <a:t>Không </a:t>
            </a:r>
            <a:r>
              <a:rPr lang="en-US" b="1" dirty="0">
                <a:solidFill>
                  <a:srgbClr val="FFFF00"/>
                </a:solidFill>
              </a:rPr>
              <a:t>ai</a:t>
            </a:r>
            <a:r>
              <a:rPr lang="vi-VN" b="1" dirty="0">
                <a:solidFill>
                  <a:srgbClr val="FFFF00"/>
                </a:solidFill>
              </a:rPr>
              <a:t> có thể làm </a:t>
            </a:r>
            <a:r>
              <a:rPr lang="en-US" b="1" dirty="0" err="1">
                <a:solidFill>
                  <a:srgbClr val="FFFF00"/>
                </a:solidFill>
              </a:rPr>
              <a:t>hài</a:t>
            </a:r>
            <a:r>
              <a:rPr lang="en-US" b="1" dirty="0">
                <a:solidFill>
                  <a:srgbClr val="FFFF00"/>
                </a:solidFill>
              </a:rPr>
              <a:t> </a:t>
            </a:r>
            <a:r>
              <a:rPr lang="en-US" b="1" dirty="0" err="1">
                <a:solidFill>
                  <a:srgbClr val="FFFF00"/>
                </a:solidFill>
              </a:rPr>
              <a:t>lòng</a:t>
            </a:r>
            <a:r>
              <a:rPr lang="en-US" b="1" dirty="0">
                <a:solidFill>
                  <a:srgbClr val="FFFF00"/>
                </a:solidFill>
              </a:rPr>
              <a:t> </a:t>
            </a:r>
            <a:r>
              <a:rPr lang="en-US" b="1" dirty="0" err="1">
                <a:solidFill>
                  <a:srgbClr val="FFFF00"/>
                </a:solidFill>
              </a:rPr>
              <a:t>mọi</a:t>
            </a:r>
            <a:r>
              <a:rPr lang="en-US" b="1" dirty="0">
                <a:solidFill>
                  <a:srgbClr val="FFFF00"/>
                </a:solidFill>
              </a:rPr>
              <a:t> </a:t>
            </a:r>
            <a:r>
              <a:rPr lang="en-US" b="1" dirty="0" err="1">
                <a:solidFill>
                  <a:srgbClr val="FFFF00"/>
                </a:solidFill>
              </a:rPr>
              <a:t>người</a:t>
            </a:r>
            <a:r>
              <a:rPr lang="en-US" b="1" dirty="0">
                <a:solidFill>
                  <a:srgbClr val="FFFF00"/>
                </a:solidFill>
              </a:rPr>
              <a:t> </a:t>
            </a:r>
            <a:r>
              <a:rPr lang="vi-VN" b="1" dirty="0">
                <a:solidFill>
                  <a:srgbClr val="FFFF00"/>
                </a:solidFill>
              </a:rPr>
              <a:t>nếu người đó </a:t>
            </a:r>
            <a:r>
              <a:rPr lang="en-US" b="1" dirty="0" err="1">
                <a:solidFill>
                  <a:srgbClr val="FFFF00"/>
                </a:solidFill>
              </a:rPr>
              <a:t>luôn</a:t>
            </a:r>
            <a:r>
              <a:rPr lang="en-US" b="1" dirty="0">
                <a:solidFill>
                  <a:srgbClr val="FFFF00"/>
                </a:solidFill>
              </a:rPr>
              <a:t> </a:t>
            </a:r>
            <a:r>
              <a:rPr lang="en-US" b="1" dirty="0" err="1">
                <a:solidFill>
                  <a:srgbClr val="FFFF00"/>
                </a:solidFill>
              </a:rPr>
              <a:t>bị</a:t>
            </a:r>
            <a:r>
              <a:rPr lang="en-US" b="1" dirty="0">
                <a:solidFill>
                  <a:srgbClr val="FFFF00"/>
                </a:solidFill>
              </a:rPr>
              <a:t> bao </a:t>
            </a:r>
            <a:r>
              <a:rPr lang="en-US" b="1" dirty="0" err="1">
                <a:solidFill>
                  <a:srgbClr val="FFFF00"/>
                </a:solidFill>
              </a:rPr>
              <a:t>quanh</a:t>
            </a:r>
            <a:r>
              <a:rPr lang="vi-VN" b="1" dirty="0">
                <a:solidFill>
                  <a:srgbClr val="FFFF00"/>
                </a:solidFill>
              </a:rPr>
              <a:t> bởi </a:t>
            </a:r>
            <a:r>
              <a:rPr lang="en-US" b="1" dirty="0" err="1">
                <a:solidFill>
                  <a:srgbClr val="FFFF00"/>
                </a:solidFill>
              </a:rPr>
              <a:t>đám</a:t>
            </a:r>
            <a:r>
              <a:rPr lang="en-US" b="1" dirty="0">
                <a:solidFill>
                  <a:srgbClr val="FFFF00"/>
                </a:solidFill>
              </a:rPr>
              <a:t> </a:t>
            </a:r>
            <a:r>
              <a:rPr lang="en-US" b="1" dirty="0" err="1">
                <a:solidFill>
                  <a:srgbClr val="FFFF00"/>
                </a:solidFill>
              </a:rPr>
              <a:t>đông</a:t>
            </a:r>
            <a:r>
              <a:rPr lang="vi-VN" dirty="0">
                <a:solidFill>
                  <a:srgbClr val="FFFF00"/>
                </a:solidFill>
              </a:rPr>
              <a:t>. </a:t>
            </a:r>
            <a:br>
              <a:rPr lang="vi-VN" dirty="0">
                <a:solidFill>
                  <a:srgbClr val="FFFF00"/>
                </a:solidFill>
              </a:rPr>
            </a:br>
            <a:br>
              <a:rPr lang="vi-VN" dirty="0">
                <a:solidFill>
                  <a:srgbClr val="FFFF00"/>
                </a:solidFill>
              </a:rPr>
            </a:br>
            <a:r>
              <a:rPr lang="vi-VN" sz="2400" dirty="0">
                <a:solidFill>
                  <a:srgbClr val="FFFF00"/>
                </a:solidFill>
              </a:rPr>
              <a:t>(TS Howard Hendriks)</a:t>
            </a:r>
            <a:endParaRPr lang="en-US" sz="2400" dirty="0">
              <a:solidFill>
                <a:srgbClr val="FFFF00"/>
              </a:solidFill>
            </a:endParaRPr>
          </a:p>
        </p:txBody>
      </p:sp>
      <p:cxnSp>
        <p:nvCxnSpPr>
          <p:cNvPr id="11" name="Straight Connector 10">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440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B41E6A2-D167-44EA-9CE5-CC09C14E0B94}"/>
              </a:ext>
            </a:extLst>
          </p:cNvPr>
          <p:cNvGraphicFramePr>
            <a:graphicFrameLocks noGrp="1"/>
          </p:cNvGraphicFramePr>
          <p:nvPr>
            <p:ph idx="1"/>
            <p:extLst>
              <p:ext uri="{D42A27DB-BD31-4B8C-83A1-F6EECF244321}">
                <p14:modId xmlns:p14="http://schemas.microsoft.com/office/powerpoint/2010/main" val="3562153664"/>
              </p:ext>
            </p:extLst>
          </p:nvPr>
        </p:nvGraphicFramePr>
        <p:xfrm>
          <a:off x="4194000" y="449997"/>
          <a:ext cx="7084788" cy="5958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391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66CC717-08C5-4F3E-B8AA-BA93C87559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8C448D53-ACA1-4CA4-B08A-09FB0780C7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7B3888-CA29-2544-9D53-8717F828D1A3}"/>
              </a:ext>
            </a:extLst>
          </p:cNvPr>
          <p:cNvSpPr>
            <a:spLocks noGrp="1"/>
          </p:cNvSpPr>
          <p:nvPr>
            <p:ph type="title"/>
          </p:nvPr>
        </p:nvSpPr>
        <p:spPr>
          <a:xfrm>
            <a:off x="4385412" y="448056"/>
            <a:ext cx="7355484" cy="3401568"/>
          </a:xfrm>
        </p:spPr>
        <p:txBody>
          <a:bodyPr vert="horz" lIns="0" tIns="0" rIns="0" bIns="0" rtlCol="0" anchor="b">
            <a:normAutofit/>
          </a:bodyPr>
          <a:lstStyle/>
          <a:p>
            <a:pPr>
              <a:lnSpc>
                <a:spcPct val="100000"/>
              </a:lnSpc>
            </a:pPr>
            <a:r>
              <a:rPr lang="en-US"/>
              <a:t>Vua Sau-Lơ: Sự sa bại đáng tiếc</a:t>
            </a:r>
          </a:p>
        </p:txBody>
      </p:sp>
      <p:sp>
        <p:nvSpPr>
          <p:cNvPr id="3" name="Text Placeholder 2">
            <a:extLst>
              <a:ext uri="{FF2B5EF4-FFF2-40B4-BE49-F238E27FC236}">
                <a16:creationId xmlns:a16="http://schemas.microsoft.com/office/drawing/2014/main" id="{1DCF65C3-B448-B946-A0CA-AD64039D6818}"/>
              </a:ext>
            </a:extLst>
          </p:cNvPr>
          <p:cNvSpPr>
            <a:spLocks noGrp="1"/>
          </p:cNvSpPr>
          <p:nvPr>
            <p:ph type="body" idx="1"/>
          </p:nvPr>
        </p:nvSpPr>
        <p:spPr>
          <a:xfrm>
            <a:off x="4385412" y="4471416"/>
            <a:ext cx="7355484" cy="1481328"/>
          </a:xfrm>
        </p:spPr>
        <p:txBody>
          <a:bodyPr vert="horz" lIns="0" tIns="0" rIns="91440" bIns="0" rtlCol="0">
            <a:normAutofit/>
          </a:bodyPr>
          <a:lstStyle/>
          <a:p>
            <a:r>
              <a:rPr lang="en-US"/>
              <a:t>I Sa-Mu-Ên 9- 22.</a:t>
            </a:r>
          </a:p>
        </p:txBody>
      </p:sp>
      <p:cxnSp>
        <p:nvCxnSpPr>
          <p:cNvPr id="12" name="Straight Connector 11">
            <a:extLst>
              <a:ext uri="{FF2B5EF4-FFF2-40B4-BE49-F238E27FC236}">
                <a16:creationId xmlns:a16="http://schemas.microsoft.com/office/drawing/2014/main" id="{3B5719CE-F76F-4313-9A48-ADF79E67BB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85412" y="4122000"/>
            <a:ext cx="73800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34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05192-AB1B-1145-911C-86AFD70EE84D}"/>
              </a:ext>
            </a:extLst>
          </p:cNvPr>
          <p:cNvSpPr>
            <a:spLocks noGrp="1"/>
          </p:cNvSpPr>
          <p:nvPr>
            <p:ph type="title"/>
          </p:nvPr>
        </p:nvSpPr>
        <p:spPr/>
        <p:txBody>
          <a:bodyPr anchor="ctr">
            <a:normAutofit/>
          </a:bodyPr>
          <a:lstStyle/>
          <a:p>
            <a:pPr algn="ctr"/>
            <a:r>
              <a:rPr lang="en-US" sz="3200" dirty="0"/>
              <a:t>Ham </a:t>
            </a:r>
            <a:r>
              <a:rPr lang="en-US" sz="3200" dirty="0" err="1"/>
              <a:t>danh</a:t>
            </a:r>
            <a:r>
              <a:rPr lang="en-US" sz="3200" dirty="0"/>
              <a:t> </a:t>
            </a:r>
            <a:r>
              <a:rPr lang="en-US" sz="3200" dirty="0" err="1"/>
              <a:t>vọng</a:t>
            </a:r>
            <a:r>
              <a:rPr lang="en-US" sz="3200" dirty="0"/>
              <a:t>, </a:t>
            </a:r>
            <a:r>
              <a:rPr lang="en-US" sz="3200" dirty="0" err="1"/>
              <a:t>đánh</a:t>
            </a:r>
            <a:r>
              <a:rPr lang="en-US" sz="3200" dirty="0"/>
              <a:t> </a:t>
            </a:r>
            <a:r>
              <a:rPr lang="en-US" sz="3200" dirty="0" err="1"/>
              <a:t>đổi</a:t>
            </a:r>
            <a:r>
              <a:rPr lang="en-US" sz="3200" dirty="0"/>
              <a:t> </a:t>
            </a:r>
            <a:r>
              <a:rPr lang="en-US" sz="3200" dirty="0" err="1"/>
              <a:t>nhân</a:t>
            </a:r>
            <a:r>
              <a:rPr lang="en-US" sz="3200" dirty="0"/>
              <a:t> </a:t>
            </a:r>
            <a:r>
              <a:rPr lang="en-US" sz="3200" dirty="0" err="1"/>
              <a:t>cách</a:t>
            </a:r>
            <a:r>
              <a:rPr lang="en-US" sz="3200" dirty="0"/>
              <a:t> </a:t>
            </a:r>
          </a:p>
        </p:txBody>
      </p:sp>
      <p:sp>
        <p:nvSpPr>
          <p:cNvPr id="3" name="Text Placeholder 2">
            <a:extLst>
              <a:ext uri="{FF2B5EF4-FFF2-40B4-BE49-F238E27FC236}">
                <a16:creationId xmlns:a16="http://schemas.microsoft.com/office/drawing/2014/main" id="{EFD0F604-B7C6-2041-881D-4DDB760892C3}"/>
              </a:ext>
            </a:extLst>
          </p:cNvPr>
          <p:cNvSpPr>
            <a:spLocks noGrp="1"/>
          </p:cNvSpPr>
          <p:nvPr>
            <p:ph type="body" idx="1"/>
          </p:nvPr>
        </p:nvSpPr>
        <p:spPr/>
        <p:txBody>
          <a:bodyPr>
            <a:normAutofit/>
          </a:bodyPr>
          <a:lstStyle/>
          <a:p>
            <a:pPr algn="ctr"/>
            <a:r>
              <a:rPr lang="en-US" sz="2400" b="1" dirty="0" err="1">
                <a:solidFill>
                  <a:srgbClr val="00B0F0"/>
                </a:solidFill>
              </a:rPr>
              <a:t>Trước</a:t>
            </a:r>
            <a:r>
              <a:rPr lang="en-US" sz="2400" b="1" dirty="0">
                <a:solidFill>
                  <a:srgbClr val="00B0F0"/>
                </a:solidFill>
              </a:rPr>
              <a:t> </a:t>
            </a:r>
            <a:r>
              <a:rPr lang="en-US" sz="2400" b="1" dirty="0" err="1">
                <a:solidFill>
                  <a:srgbClr val="00B0F0"/>
                </a:solidFill>
              </a:rPr>
              <a:t>khi</a:t>
            </a:r>
            <a:r>
              <a:rPr lang="en-US" sz="2400" b="1" dirty="0">
                <a:solidFill>
                  <a:srgbClr val="00B0F0"/>
                </a:solidFill>
              </a:rPr>
              <a:t> </a:t>
            </a:r>
            <a:r>
              <a:rPr lang="en-US" sz="2400" b="1" dirty="0" err="1">
                <a:solidFill>
                  <a:srgbClr val="00B0F0"/>
                </a:solidFill>
              </a:rPr>
              <a:t>làm</a:t>
            </a:r>
            <a:r>
              <a:rPr lang="en-US" sz="2400" b="1" dirty="0">
                <a:solidFill>
                  <a:srgbClr val="00B0F0"/>
                </a:solidFill>
              </a:rPr>
              <a:t> </a:t>
            </a:r>
            <a:r>
              <a:rPr lang="en-US" sz="2400" b="1" dirty="0" err="1">
                <a:solidFill>
                  <a:srgbClr val="00B0F0"/>
                </a:solidFill>
              </a:rPr>
              <a:t>Vua</a:t>
            </a:r>
            <a:endParaRPr lang="en-US" sz="2400" b="1" dirty="0">
              <a:solidFill>
                <a:srgbClr val="00B0F0"/>
              </a:solidFill>
            </a:endParaRPr>
          </a:p>
        </p:txBody>
      </p:sp>
      <p:sp>
        <p:nvSpPr>
          <p:cNvPr id="4" name="Content Placeholder 3">
            <a:extLst>
              <a:ext uri="{FF2B5EF4-FFF2-40B4-BE49-F238E27FC236}">
                <a16:creationId xmlns:a16="http://schemas.microsoft.com/office/drawing/2014/main" id="{71CAC763-4501-C346-AAE6-DEC3FAD6EE7B}"/>
              </a:ext>
            </a:extLst>
          </p:cNvPr>
          <p:cNvSpPr>
            <a:spLocks noGrp="1"/>
          </p:cNvSpPr>
          <p:nvPr>
            <p:ph sz="half" idx="2"/>
          </p:nvPr>
        </p:nvSpPr>
        <p:spPr/>
        <p:txBody>
          <a:bodyPr>
            <a:normAutofit/>
          </a:bodyPr>
          <a:lstStyle/>
          <a:p>
            <a:pPr>
              <a:lnSpc>
                <a:spcPct val="200000"/>
              </a:lnSpc>
            </a:pPr>
            <a:r>
              <a:rPr lang="en-US" sz="2800" dirty="0" err="1">
                <a:solidFill>
                  <a:srgbClr val="FFC000">
                    <a:alpha val="55000"/>
                  </a:srgbClr>
                </a:solidFill>
              </a:rPr>
              <a:t>Tự</a:t>
            </a:r>
            <a:r>
              <a:rPr lang="en-US" sz="2800" dirty="0">
                <a:solidFill>
                  <a:srgbClr val="FFC000">
                    <a:alpha val="55000"/>
                  </a:srgbClr>
                </a:solidFill>
              </a:rPr>
              <a:t> ty </a:t>
            </a:r>
            <a:r>
              <a:rPr lang="en-US" sz="2800" dirty="0" err="1">
                <a:solidFill>
                  <a:srgbClr val="FFC000">
                    <a:alpha val="55000"/>
                  </a:srgbClr>
                </a:solidFill>
              </a:rPr>
              <a:t>mặc</a:t>
            </a:r>
            <a:r>
              <a:rPr lang="en-US" sz="2800" dirty="0">
                <a:solidFill>
                  <a:srgbClr val="FFC000">
                    <a:alpha val="55000"/>
                  </a:srgbClr>
                </a:solidFill>
              </a:rPr>
              <a:t> </a:t>
            </a:r>
            <a:r>
              <a:rPr lang="en-US" sz="2800" dirty="0" err="1">
                <a:solidFill>
                  <a:srgbClr val="FFC000">
                    <a:alpha val="55000"/>
                  </a:srgbClr>
                </a:solidFill>
              </a:rPr>
              <a:t>cảm</a:t>
            </a:r>
            <a:r>
              <a:rPr lang="en-US" sz="2800" dirty="0">
                <a:solidFill>
                  <a:srgbClr val="FFC000">
                    <a:alpha val="55000"/>
                  </a:srgbClr>
                </a:solidFill>
              </a:rPr>
              <a:t>, </a:t>
            </a:r>
            <a:r>
              <a:rPr lang="en-US" sz="2800" dirty="0" err="1">
                <a:solidFill>
                  <a:srgbClr val="FFC000">
                    <a:alpha val="55000"/>
                  </a:srgbClr>
                </a:solidFill>
              </a:rPr>
              <a:t>khiêm</a:t>
            </a:r>
            <a:r>
              <a:rPr lang="en-US" sz="2800" dirty="0">
                <a:solidFill>
                  <a:srgbClr val="FFC000">
                    <a:alpha val="55000"/>
                  </a:srgbClr>
                </a:solidFill>
              </a:rPr>
              <a:t> </a:t>
            </a:r>
            <a:r>
              <a:rPr lang="en-US" sz="2800" dirty="0" err="1">
                <a:solidFill>
                  <a:srgbClr val="FFC000">
                    <a:alpha val="55000"/>
                  </a:srgbClr>
                </a:solidFill>
              </a:rPr>
              <a:t>tốn</a:t>
            </a:r>
            <a:endParaRPr lang="en-US" sz="2800" dirty="0">
              <a:solidFill>
                <a:srgbClr val="FFC000">
                  <a:alpha val="55000"/>
                </a:srgbClr>
              </a:solidFill>
            </a:endParaRPr>
          </a:p>
          <a:p>
            <a:pPr>
              <a:lnSpc>
                <a:spcPct val="200000"/>
              </a:lnSpc>
            </a:pPr>
            <a:r>
              <a:rPr lang="en-US" sz="2800" dirty="0" err="1">
                <a:solidFill>
                  <a:srgbClr val="FFC000">
                    <a:alpha val="55000"/>
                  </a:srgbClr>
                </a:solidFill>
              </a:rPr>
              <a:t>Vâng</a:t>
            </a:r>
            <a:r>
              <a:rPr lang="en-US" sz="2800" dirty="0">
                <a:solidFill>
                  <a:srgbClr val="FFC000">
                    <a:alpha val="55000"/>
                  </a:srgbClr>
                </a:solidFill>
              </a:rPr>
              <a:t> </a:t>
            </a:r>
            <a:r>
              <a:rPr lang="en-US" sz="2800" dirty="0" err="1">
                <a:solidFill>
                  <a:srgbClr val="FFC000">
                    <a:alpha val="55000"/>
                  </a:srgbClr>
                </a:solidFill>
              </a:rPr>
              <a:t>lời</a:t>
            </a:r>
            <a:r>
              <a:rPr lang="en-US" sz="2800" dirty="0">
                <a:solidFill>
                  <a:srgbClr val="FFC000">
                    <a:alpha val="55000"/>
                  </a:srgbClr>
                </a:solidFill>
              </a:rPr>
              <a:t>, </a:t>
            </a:r>
          </a:p>
          <a:p>
            <a:pPr>
              <a:lnSpc>
                <a:spcPct val="200000"/>
              </a:lnSpc>
            </a:pPr>
            <a:r>
              <a:rPr lang="en-US" sz="2800" dirty="0" err="1">
                <a:solidFill>
                  <a:srgbClr val="FFC000">
                    <a:alpha val="55000"/>
                  </a:srgbClr>
                </a:solidFill>
              </a:rPr>
              <a:t>Hiền</a:t>
            </a:r>
            <a:r>
              <a:rPr lang="en-US" sz="2800" dirty="0">
                <a:solidFill>
                  <a:srgbClr val="FFC000">
                    <a:alpha val="55000"/>
                  </a:srgbClr>
                </a:solidFill>
              </a:rPr>
              <a:t> </a:t>
            </a:r>
            <a:r>
              <a:rPr lang="en-US" sz="2800" dirty="0" err="1">
                <a:solidFill>
                  <a:srgbClr val="FFC000">
                    <a:alpha val="55000"/>
                  </a:srgbClr>
                </a:solidFill>
              </a:rPr>
              <a:t>lành</a:t>
            </a:r>
            <a:endParaRPr lang="en-US" sz="2800" dirty="0">
              <a:solidFill>
                <a:srgbClr val="FFC000">
                  <a:alpha val="55000"/>
                </a:srgbClr>
              </a:solidFill>
            </a:endParaRPr>
          </a:p>
        </p:txBody>
      </p:sp>
      <p:sp>
        <p:nvSpPr>
          <p:cNvPr id="5" name="Text Placeholder 4">
            <a:extLst>
              <a:ext uri="{FF2B5EF4-FFF2-40B4-BE49-F238E27FC236}">
                <a16:creationId xmlns:a16="http://schemas.microsoft.com/office/drawing/2014/main" id="{062E849D-3D73-2F49-900C-4DA6E9EA7302}"/>
              </a:ext>
            </a:extLst>
          </p:cNvPr>
          <p:cNvSpPr>
            <a:spLocks noGrp="1"/>
          </p:cNvSpPr>
          <p:nvPr>
            <p:ph type="body" sz="quarter" idx="3"/>
          </p:nvPr>
        </p:nvSpPr>
        <p:spPr/>
        <p:txBody>
          <a:bodyPr>
            <a:normAutofit/>
          </a:bodyPr>
          <a:lstStyle/>
          <a:p>
            <a:pPr algn="ctr"/>
            <a:r>
              <a:rPr lang="en-US" sz="2400" b="1" dirty="0">
                <a:solidFill>
                  <a:srgbClr val="00B0F0">
                    <a:alpha val="55000"/>
                  </a:srgbClr>
                </a:solidFill>
              </a:rPr>
              <a:t>Sau </a:t>
            </a:r>
            <a:r>
              <a:rPr lang="en-US" sz="2400" b="1" dirty="0" err="1">
                <a:solidFill>
                  <a:srgbClr val="00B0F0">
                    <a:alpha val="55000"/>
                  </a:srgbClr>
                </a:solidFill>
              </a:rPr>
              <a:t>khi</a:t>
            </a:r>
            <a:r>
              <a:rPr lang="en-US" sz="2400" b="1" dirty="0">
                <a:solidFill>
                  <a:srgbClr val="00B0F0">
                    <a:alpha val="55000"/>
                  </a:srgbClr>
                </a:solidFill>
              </a:rPr>
              <a:t> </a:t>
            </a:r>
            <a:r>
              <a:rPr lang="en-US" sz="2400" b="1" dirty="0" err="1">
                <a:solidFill>
                  <a:srgbClr val="00B0F0">
                    <a:alpha val="55000"/>
                  </a:srgbClr>
                </a:solidFill>
              </a:rPr>
              <a:t>làm</a:t>
            </a:r>
            <a:r>
              <a:rPr lang="en-US" sz="2400" b="1" dirty="0">
                <a:solidFill>
                  <a:srgbClr val="00B0F0">
                    <a:alpha val="55000"/>
                  </a:srgbClr>
                </a:solidFill>
              </a:rPr>
              <a:t> </a:t>
            </a:r>
            <a:r>
              <a:rPr lang="en-US" sz="2400" b="1" dirty="0" err="1">
                <a:solidFill>
                  <a:srgbClr val="00B0F0">
                    <a:alpha val="55000"/>
                  </a:srgbClr>
                </a:solidFill>
              </a:rPr>
              <a:t>vua</a:t>
            </a:r>
            <a:endParaRPr lang="en-US" sz="2400" b="1" dirty="0">
              <a:solidFill>
                <a:srgbClr val="00B0F0">
                  <a:alpha val="55000"/>
                </a:srgbClr>
              </a:solidFill>
            </a:endParaRPr>
          </a:p>
        </p:txBody>
      </p:sp>
      <p:sp>
        <p:nvSpPr>
          <p:cNvPr id="6" name="Content Placeholder 5">
            <a:extLst>
              <a:ext uri="{FF2B5EF4-FFF2-40B4-BE49-F238E27FC236}">
                <a16:creationId xmlns:a16="http://schemas.microsoft.com/office/drawing/2014/main" id="{7D34323B-85AD-B240-ACBE-F8CADD2EDF28}"/>
              </a:ext>
            </a:extLst>
          </p:cNvPr>
          <p:cNvSpPr>
            <a:spLocks noGrp="1"/>
          </p:cNvSpPr>
          <p:nvPr>
            <p:ph sz="quarter" idx="4"/>
          </p:nvPr>
        </p:nvSpPr>
        <p:spPr>
          <a:xfrm>
            <a:off x="6309359" y="2752344"/>
            <a:ext cx="5553777" cy="3716856"/>
          </a:xfrm>
        </p:spPr>
        <p:txBody>
          <a:bodyPr>
            <a:normAutofit/>
          </a:bodyPr>
          <a:lstStyle/>
          <a:p>
            <a:r>
              <a:rPr lang="en-US" sz="2400" dirty="0" err="1">
                <a:solidFill>
                  <a:srgbClr val="FFC000">
                    <a:alpha val="55000"/>
                  </a:srgbClr>
                </a:solidFill>
              </a:rPr>
              <a:t>Kiêu</a:t>
            </a:r>
            <a:r>
              <a:rPr lang="en-US" sz="2400" dirty="0">
                <a:solidFill>
                  <a:srgbClr val="FFC000">
                    <a:alpha val="55000"/>
                  </a:srgbClr>
                </a:solidFill>
              </a:rPr>
              <a:t> </a:t>
            </a:r>
            <a:r>
              <a:rPr lang="en-US" sz="2400" dirty="0" err="1">
                <a:solidFill>
                  <a:srgbClr val="FFC000">
                    <a:alpha val="55000"/>
                  </a:srgbClr>
                </a:solidFill>
              </a:rPr>
              <a:t>căng</a:t>
            </a:r>
            <a:r>
              <a:rPr lang="en-US" sz="2400" dirty="0">
                <a:solidFill>
                  <a:srgbClr val="FFC000">
                    <a:alpha val="55000"/>
                  </a:srgbClr>
                </a:solidFill>
              </a:rPr>
              <a:t>, </a:t>
            </a:r>
            <a:r>
              <a:rPr lang="en-US" sz="2400" dirty="0" err="1">
                <a:solidFill>
                  <a:srgbClr val="FFC000">
                    <a:alpha val="55000"/>
                  </a:srgbClr>
                </a:solidFill>
              </a:rPr>
              <a:t>dâng</a:t>
            </a:r>
            <a:r>
              <a:rPr lang="en-US" sz="2400" dirty="0">
                <a:solidFill>
                  <a:srgbClr val="FFC000">
                    <a:alpha val="55000"/>
                  </a:srgbClr>
                </a:solidFill>
              </a:rPr>
              <a:t> </a:t>
            </a:r>
            <a:r>
              <a:rPr lang="en-US" sz="2400" dirty="0" err="1">
                <a:solidFill>
                  <a:srgbClr val="FFC000">
                    <a:alpha val="55000"/>
                  </a:srgbClr>
                </a:solidFill>
              </a:rPr>
              <a:t>của</a:t>
            </a:r>
            <a:r>
              <a:rPr lang="en-US" sz="2400" dirty="0">
                <a:solidFill>
                  <a:srgbClr val="FFC000">
                    <a:alpha val="55000"/>
                  </a:srgbClr>
                </a:solidFill>
              </a:rPr>
              <a:t> </a:t>
            </a:r>
            <a:r>
              <a:rPr lang="en-US" sz="2400" dirty="0" err="1">
                <a:solidFill>
                  <a:srgbClr val="FFC000">
                    <a:alpha val="55000"/>
                  </a:srgbClr>
                </a:solidFill>
              </a:rPr>
              <a:t>lễ</a:t>
            </a:r>
            <a:r>
              <a:rPr lang="en-US" sz="2400" dirty="0">
                <a:solidFill>
                  <a:srgbClr val="FFC000">
                    <a:alpha val="55000"/>
                  </a:srgbClr>
                </a:solidFill>
              </a:rPr>
              <a:t> </a:t>
            </a:r>
            <a:r>
              <a:rPr lang="en-US" sz="2400" dirty="0" err="1">
                <a:solidFill>
                  <a:srgbClr val="FFC000">
                    <a:alpha val="55000"/>
                  </a:srgbClr>
                </a:solidFill>
              </a:rPr>
              <a:t>trái</a:t>
            </a:r>
            <a:r>
              <a:rPr lang="en-US" sz="2400" dirty="0">
                <a:solidFill>
                  <a:srgbClr val="FFC000">
                    <a:alpha val="55000"/>
                  </a:srgbClr>
                </a:solidFill>
              </a:rPr>
              <a:t> </a:t>
            </a:r>
            <a:r>
              <a:rPr lang="en-US" sz="2400" dirty="0" err="1">
                <a:solidFill>
                  <a:srgbClr val="FFC000">
                    <a:alpha val="55000"/>
                  </a:srgbClr>
                </a:solidFill>
              </a:rPr>
              <a:t>phép</a:t>
            </a:r>
            <a:r>
              <a:rPr lang="en-US" sz="2400" dirty="0">
                <a:solidFill>
                  <a:srgbClr val="FFC000">
                    <a:alpha val="55000"/>
                  </a:srgbClr>
                </a:solidFill>
              </a:rPr>
              <a:t> </a:t>
            </a:r>
            <a:r>
              <a:rPr lang="en-US" sz="2400" dirty="0" err="1">
                <a:solidFill>
                  <a:srgbClr val="FFC000">
                    <a:alpha val="55000"/>
                  </a:srgbClr>
                </a:solidFill>
              </a:rPr>
              <a:t>khi</a:t>
            </a:r>
            <a:r>
              <a:rPr lang="en-US" sz="2400" dirty="0">
                <a:solidFill>
                  <a:srgbClr val="FFC000">
                    <a:alpha val="55000"/>
                  </a:srgbClr>
                </a:solidFill>
              </a:rPr>
              <a:t> </a:t>
            </a:r>
            <a:r>
              <a:rPr lang="en-US" sz="2400" dirty="0" err="1">
                <a:solidFill>
                  <a:srgbClr val="FFC000">
                    <a:alpha val="55000"/>
                  </a:srgbClr>
                </a:solidFill>
              </a:rPr>
              <a:t>chỉ</a:t>
            </a:r>
            <a:r>
              <a:rPr lang="en-US" sz="2400" dirty="0">
                <a:solidFill>
                  <a:srgbClr val="FFC000">
                    <a:alpha val="55000"/>
                  </a:srgbClr>
                </a:solidFill>
              </a:rPr>
              <a:t> </a:t>
            </a:r>
            <a:r>
              <a:rPr lang="en-US" sz="2400" dirty="0" err="1">
                <a:solidFill>
                  <a:srgbClr val="FFC000">
                    <a:alpha val="55000"/>
                  </a:srgbClr>
                </a:solidFill>
              </a:rPr>
              <a:t>có</a:t>
            </a:r>
            <a:r>
              <a:rPr lang="en-US" sz="2400" dirty="0">
                <a:solidFill>
                  <a:srgbClr val="FFC000">
                    <a:alpha val="55000"/>
                  </a:srgbClr>
                </a:solidFill>
              </a:rPr>
              <a:t> Sa-mu-</a:t>
            </a:r>
            <a:r>
              <a:rPr lang="en-US" sz="2400" dirty="0" err="1">
                <a:solidFill>
                  <a:srgbClr val="FFC000">
                    <a:alpha val="55000"/>
                  </a:srgbClr>
                </a:solidFill>
              </a:rPr>
              <a:t>ên</a:t>
            </a:r>
            <a:r>
              <a:rPr lang="en-US" sz="2400" dirty="0">
                <a:solidFill>
                  <a:srgbClr val="FFC000">
                    <a:alpha val="55000"/>
                  </a:srgbClr>
                </a:solidFill>
              </a:rPr>
              <a:t> </a:t>
            </a:r>
            <a:r>
              <a:rPr lang="en-US" sz="2400" dirty="0" err="1">
                <a:solidFill>
                  <a:srgbClr val="FFC000">
                    <a:alpha val="55000"/>
                  </a:srgbClr>
                </a:solidFill>
              </a:rPr>
              <a:t>được</a:t>
            </a:r>
            <a:r>
              <a:rPr lang="en-US" sz="2400" dirty="0">
                <a:solidFill>
                  <a:srgbClr val="FFC000">
                    <a:alpha val="55000"/>
                  </a:srgbClr>
                </a:solidFill>
              </a:rPr>
              <a:t> </a:t>
            </a:r>
            <a:r>
              <a:rPr lang="en-US" sz="2400" dirty="0" err="1">
                <a:solidFill>
                  <a:srgbClr val="FFC000">
                    <a:alpha val="55000"/>
                  </a:srgbClr>
                </a:solidFill>
              </a:rPr>
              <a:t>làm</a:t>
            </a:r>
            <a:r>
              <a:rPr lang="en-US" sz="2400" dirty="0">
                <a:solidFill>
                  <a:srgbClr val="FFC000">
                    <a:alpha val="55000"/>
                  </a:srgbClr>
                </a:solidFill>
              </a:rPr>
              <a:t>.</a:t>
            </a:r>
          </a:p>
          <a:p>
            <a:r>
              <a:rPr lang="en-US" sz="2400" dirty="0" err="1">
                <a:solidFill>
                  <a:srgbClr val="FFC000">
                    <a:alpha val="55000"/>
                  </a:srgbClr>
                </a:solidFill>
              </a:rPr>
              <a:t>Không</a:t>
            </a:r>
            <a:r>
              <a:rPr lang="en-US" sz="2400" dirty="0">
                <a:solidFill>
                  <a:srgbClr val="FFC000">
                    <a:alpha val="55000"/>
                  </a:srgbClr>
                </a:solidFill>
              </a:rPr>
              <a:t> </a:t>
            </a:r>
            <a:r>
              <a:rPr lang="en-US" sz="2400" dirty="0" err="1">
                <a:solidFill>
                  <a:srgbClr val="FFC000">
                    <a:alpha val="55000"/>
                  </a:srgbClr>
                </a:solidFill>
              </a:rPr>
              <a:t>vâng</a:t>
            </a:r>
            <a:r>
              <a:rPr lang="en-US" sz="2400" dirty="0">
                <a:solidFill>
                  <a:srgbClr val="FFC000">
                    <a:alpha val="55000"/>
                  </a:srgbClr>
                </a:solidFill>
              </a:rPr>
              <a:t> </a:t>
            </a:r>
            <a:r>
              <a:rPr lang="en-US" sz="2400" dirty="0" err="1">
                <a:solidFill>
                  <a:srgbClr val="FFC000">
                    <a:alpha val="55000"/>
                  </a:srgbClr>
                </a:solidFill>
              </a:rPr>
              <a:t>lời</a:t>
            </a:r>
            <a:r>
              <a:rPr lang="en-US" sz="2400" dirty="0">
                <a:solidFill>
                  <a:srgbClr val="FFC000">
                    <a:alpha val="55000"/>
                  </a:srgbClr>
                </a:solidFill>
              </a:rPr>
              <a:t> (</a:t>
            </a:r>
            <a:r>
              <a:rPr lang="en-US" sz="2400" dirty="0" err="1">
                <a:solidFill>
                  <a:srgbClr val="FFC000">
                    <a:alpha val="55000"/>
                  </a:srgbClr>
                </a:solidFill>
              </a:rPr>
              <a:t>tha</a:t>
            </a:r>
            <a:r>
              <a:rPr lang="en-US" sz="2400" dirty="0">
                <a:solidFill>
                  <a:srgbClr val="FFC000">
                    <a:alpha val="55000"/>
                  </a:srgbClr>
                </a:solidFill>
              </a:rPr>
              <a:t> </a:t>
            </a:r>
            <a:r>
              <a:rPr lang="en-US" sz="2400" dirty="0" err="1">
                <a:solidFill>
                  <a:srgbClr val="FFC000">
                    <a:alpha val="55000"/>
                  </a:srgbClr>
                </a:solidFill>
              </a:rPr>
              <a:t>chết</a:t>
            </a:r>
            <a:r>
              <a:rPr lang="en-US" sz="2400" dirty="0">
                <a:solidFill>
                  <a:srgbClr val="FFC000">
                    <a:alpha val="55000"/>
                  </a:srgbClr>
                </a:solidFill>
              </a:rPr>
              <a:t> </a:t>
            </a:r>
            <a:r>
              <a:rPr lang="en-US" sz="2400" dirty="0" err="1">
                <a:solidFill>
                  <a:srgbClr val="FFC000">
                    <a:alpha val="55000"/>
                  </a:srgbClr>
                </a:solidFill>
              </a:rPr>
              <a:t>cho</a:t>
            </a:r>
            <a:r>
              <a:rPr lang="en-US" sz="2400" dirty="0">
                <a:solidFill>
                  <a:srgbClr val="FFC000">
                    <a:alpha val="55000"/>
                  </a:srgbClr>
                </a:solidFill>
              </a:rPr>
              <a:t> </a:t>
            </a:r>
            <a:r>
              <a:rPr lang="en-US" sz="2400" dirty="0" err="1">
                <a:solidFill>
                  <a:srgbClr val="FFC000">
                    <a:alpha val="55000"/>
                  </a:srgbClr>
                </a:solidFill>
              </a:rPr>
              <a:t>vua</a:t>
            </a:r>
            <a:r>
              <a:rPr lang="en-US" sz="2400" dirty="0">
                <a:solidFill>
                  <a:srgbClr val="FFC000">
                    <a:alpha val="55000"/>
                  </a:srgbClr>
                </a:solidFill>
              </a:rPr>
              <a:t> A-ma </a:t>
            </a:r>
            <a:r>
              <a:rPr lang="en-US" sz="2400" dirty="0" err="1">
                <a:solidFill>
                  <a:srgbClr val="FFC000">
                    <a:alpha val="55000"/>
                  </a:srgbClr>
                </a:solidFill>
              </a:rPr>
              <a:t>léc</a:t>
            </a:r>
            <a:r>
              <a:rPr lang="en-US" sz="2400" dirty="0">
                <a:solidFill>
                  <a:srgbClr val="FFC000">
                    <a:alpha val="55000"/>
                  </a:srgbClr>
                </a:solidFill>
              </a:rPr>
              <a:t>)</a:t>
            </a:r>
          </a:p>
          <a:p>
            <a:r>
              <a:rPr lang="en-US" sz="2400" dirty="0">
                <a:solidFill>
                  <a:srgbClr val="FFC000">
                    <a:alpha val="55000"/>
                  </a:srgbClr>
                </a:solidFill>
              </a:rPr>
              <a:t>Hung </a:t>
            </a:r>
            <a:r>
              <a:rPr lang="en-US" sz="2400" dirty="0" err="1">
                <a:solidFill>
                  <a:srgbClr val="FFC000">
                    <a:alpha val="55000"/>
                  </a:srgbClr>
                </a:solidFill>
              </a:rPr>
              <a:t>bạo</a:t>
            </a:r>
            <a:r>
              <a:rPr lang="en-US" sz="2400" dirty="0">
                <a:solidFill>
                  <a:srgbClr val="FFC000">
                    <a:alpha val="55000"/>
                  </a:srgbClr>
                </a:solidFill>
              </a:rPr>
              <a:t>, </a:t>
            </a:r>
            <a:r>
              <a:rPr lang="en-US" sz="2400" dirty="0" err="1">
                <a:solidFill>
                  <a:srgbClr val="FFC000">
                    <a:alpha val="55000"/>
                  </a:srgbClr>
                </a:solidFill>
              </a:rPr>
              <a:t>đe</a:t>
            </a:r>
            <a:r>
              <a:rPr lang="en-US" sz="2400" dirty="0">
                <a:solidFill>
                  <a:srgbClr val="FFC000">
                    <a:alpha val="55000"/>
                  </a:srgbClr>
                </a:solidFill>
              </a:rPr>
              <a:t> </a:t>
            </a:r>
            <a:r>
              <a:rPr lang="en-US" sz="2400" dirty="0" err="1">
                <a:solidFill>
                  <a:srgbClr val="FFC000">
                    <a:alpha val="55000"/>
                  </a:srgbClr>
                </a:solidFill>
              </a:rPr>
              <a:t>doạ</a:t>
            </a:r>
            <a:r>
              <a:rPr lang="en-US" sz="2400" dirty="0">
                <a:solidFill>
                  <a:srgbClr val="FFC000">
                    <a:alpha val="55000"/>
                  </a:srgbClr>
                </a:solidFill>
              </a:rPr>
              <a:t> </a:t>
            </a:r>
            <a:r>
              <a:rPr lang="en-US" sz="2400" dirty="0" err="1">
                <a:solidFill>
                  <a:srgbClr val="FFC000">
                    <a:alpha val="55000"/>
                  </a:srgbClr>
                </a:solidFill>
              </a:rPr>
              <a:t>cả</a:t>
            </a:r>
            <a:r>
              <a:rPr lang="en-US" sz="2400" dirty="0">
                <a:solidFill>
                  <a:srgbClr val="FFC000">
                    <a:alpha val="55000"/>
                  </a:srgbClr>
                </a:solidFill>
              </a:rPr>
              <a:t> </a:t>
            </a:r>
            <a:r>
              <a:rPr lang="en-US" sz="2400" dirty="0" err="1">
                <a:solidFill>
                  <a:srgbClr val="FFC000">
                    <a:alpha val="55000"/>
                  </a:srgbClr>
                </a:solidFill>
              </a:rPr>
              <a:t>mạng</a:t>
            </a:r>
            <a:r>
              <a:rPr lang="en-US" sz="2400" dirty="0">
                <a:solidFill>
                  <a:srgbClr val="FFC000">
                    <a:alpha val="55000"/>
                  </a:srgbClr>
                </a:solidFill>
              </a:rPr>
              <a:t> </a:t>
            </a:r>
            <a:r>
              <a:rPr lang="en-US" sz="2400" dirty="0" err="1">
                <a:solidFill>
                  <a:srgbClr val="FFC000">
                    <a:alpha val="55000"/>
                  </a:srgbClr>
                </a:solidFill>
              </a:rPr>
              <a:t>sống</a:t>
            </a:r>
            <a:r>
              <a:rPr lang="en-US" sz="2400" dirty="0">
                <a:solidFill>
                  <a:srgbClr val="FFC000">
                    <a:alpha val="55000"/>
                  </a:srgbClr>
                </a:solidFill>
              </a:rPr>
              <a:t> </a:t>
            </a:r>
            <a:r>
              <a:rPr lang="en-US" sz="2400" dirty="0" err="1">
                <a:solidFill>
                  <a:srgbClr val="FFC000">
                    <a:alpha val="55000"/>
                  </a:srgbClr>
                </a:solidFill>
              </a:rPr>
              <a:t>của</a:t>
            </a:r>
            <a:r>
              <a:rPr lang="en-US" sz="2400" dirty="0">
                <a:solidFill>
                  <a:srgbClr val="FFC000">
                    <a:alpha val="55000"/>
                  </a:srgbClr>
                </a:solidFill>
              </a:rPr>
              <a:t> Sa-mu-</a:t>
            </a:r>
            <a:r>
              <a:rPr lang="en-US" sz="2400" dirty="0" err="1">
                <a:solidFill>
                  <a:srgbClr val="FFC000">
                    <a:alpha val="55000"/>
                  </a:srgbClr>
                </a:solidFill>
              </a:rPr>
              <a:t>ên</a:t>
            </a:r>
            <a:r>
              <a:rPr lang="en-US" sz="2400" dirty="0">
                <a:solidFill>
                  <a:srgbClr val="FFC000">
                    <a:alpha val="55000"/>
                  </a:srgbClr>
                </a:solidFill>
              </a:rPr>
              <a:t>, </a:t>
            </a:r>
            <a:r>
              <a:rPr lang="en-US" sz="2400" dirty="0" err="1">
                <a:solidFill>
                  <a:srgbClr val="FFC000">
                    <a:alpha val="55000"/>
                  </a:srgbClr>
                </a:solidFill>
              </a:rPr>
              <a:t>truy</a:t>
            </a:r>
            <a:r>
              <a:rPr lang="en-US" sz="2400" dirty="0">
                <a:solidFill>
                  <a:srgbClr val="FFC000">
                    <a:alpha val="55000"/>
                  </a:srgbClr>
                </a:solidFill>
              </a:rPr>
              <a:t> </a:t>
            </a:r>
            <a:r>
              <a:rPr lang="en-US" sz="2400" dirty="0" err="1">
                <a:solidFill>
                  <a:srgbClr val="FFC000">
                    <a:alpha val="55000"/>
                  </a:srgbClr>
                </a:solidFill>
              </a:rPr>
              <a:t>giết</a:t>
            </a:r>
            <a:r>
              <a:rPr lang="en-US" sz="2400" dirty="0">
                <a:solidFill>
                  <a:srgbClr val="FFC000">
                    <a:alpha val="55000"/>
                  </a:srgbClr>
                </a:solidFill>
              </a:rPr>
              <a:t> </a:t>
            </a:r>
            <a:r>
              <a:rPr lang="en-US" sz="2400" dirty="0" err="1">
                <a:solidFill>
                  <a:srgbClr val="FFC000">
                    <a:alpha val="55000"/>
                  </a:srgbClr>
                </a:solidFill>
              </a:rPr>
              <a:t>Đa-Vít</a:t>
            </a:r>
            <a:endParaRPr lang="en-US" sz="2400" dirty="0">
              <a:solidFill>
                <a:srgbClr val="FFC000">
                  <a:alpha val="55000"/>
                </a:srgbClr>
              </a:solidFill>
            </a:endParaRPr>
          </a:p>
          <a:p>
            <a:endParaRPr lang="en-US" sz="2400" b="1" dirty="0">
              <a:solidFill>
                <a:srgbClr val="92D050">
                  <a:alpha val="55000"/>
                </a:srgbClr>
              </a:solidFill>
            </a:endParaRPr>
          </a:p>
        </p:txBody>
      </p:sp>
    </p:spTree>
    <p:extLst>
      <p:ext uri="{BB962C8B-B14F-4D97-AF65-F5344CB8AC3E}">
        <p14:creationId xmlns:p14="http://schemas.microsoft.com/office/powerpoint/2010/main" val="166862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31C28-18EF-CC46-96C2-201A42BF26AE}"/>
              </a:ext>
            </a:extLst>
          </p:cNvPr>
          <p:cNvSpPr>
            <a:spLocks noGrp="1"/>
          </p:cNvSpPr>
          <p:nvPr>
            <p:ph type="title"/>
          </p:nvPr>
        </p:nvSpPr>
        <p:spPr/>
        <p:txBody>
          <a:bodyPr anchor="ctr">
            <a:normAutofit/>
          </a:bodyPr>
          <a:lstStyle/>
          <a:p>
            <a:pPr algn="ctr"/>
            <a:r>
              <a:rPr lang="en-US" sz="3200" dirty="0" err="1"/>
              <a:t>Muốn</a:t>
            </a:r>
            <a:r>
              <a:rPr lang="en-US" sz="3200" dirty="0"/>
              <a:t> </a:t>
            </a:r>
            <a:r>
              <a:rPr lang="en-US" sz="3200" dirty="0" err="1"/>
              <a:t>được</a:t>
            </a:r>
            <a:r>
              <a:rPr lang="en-US" sz="3200" dirty="0"/>
              <a:t> </a:t>
            </a:r>
            <a:r>
              <a:rPr lang="en-US" sz="3200" dirty="0" err="1"/>
              <a:t>mọi</a:t>
            </a:r>
            <a:r>
              <a:rPr lang="en-US" sz="3200" dirty="0"/>
              <a:t> </a:t>
            </a:r>
            <a:r>
              <a:rPr lang="en-US" sz="3200" dirty="0" err="1"/>
              <a:t>người</a:t>
            </a:r>
            <a:r>
              <a:rPr lang="en-US" sz="3200" dirty="0"/>
              <a:t> tung </a:t>
            </a:r>
            <a:r>
              <a:rPr lang="en-US" sz="3200" dirty="0" err="1"/>
              <a:t>hô</a:t>
            </a:r>
            <a:r>
              <a:rPr lang="en-US" sz="3200" dirty="0"/>
              <a:t> – </a:t>
            </a:r>
            <a:r>
              <a:rPr lang="en-US" sz="3200" dirty="0" err="1"/>
              <a:t>sa</a:t>
            </a:r>
            <a:r>
              <a:rPr lang="en-US" sz="3200" dirty="0"/>
              <a:t> </a:t>
            </a:r>
            <a:r>
              <a:rPr lang="en-US" sz="3200" dirty="0" err="1"/>
              <a:t>bại</a:t>
            </a:r>
            <a:r>
              <a:rPr lang="en-US" sz="3200" dirty="0"/>
              <a:t> </a:t>
            </a:r>
            <a:r>
              <a:rPr lang="en-US" sz="3200" dirty="0" err="1"/>
              <a:t>trong</a:t>
            </a:r>
            <a:r>
              <a:rPr lang="en-US" sz="3200" dirty="0"/>
              <a:t> </a:t>
            </a:r>
            <a:r>
              <a:rPr lang="en-US" sz="3200" dirty="0" err="1"/>
              <a:t>mọi</a:t>
            </a:r>
            <a:r>
              <a:rPr lang="en-US" sz="3200" dirty="0"/>
              <a:t> </a:t>
            </a:r>
            <a:r>
              <a:rPr lang="en-US" sz="3200" dirty="0" err="1"/>
              <a:t>sự</a:t>
            </a:r>
            <a:r>
              <a:rPr lang="en-US" sz="3200" dirty="0"/>
              <a:t> </a:t>
            </a:r>
          </a:p>
        </p:txBody>
      </p:sp>
      <p:sp>
        <p:nvSpPr>
          <p:cNvPr id="3" name="Text Placeholder 2">
            <a:extLst>
              <a:ext uri="{FF2B5EF4-FFF2-40B4-BE49-F238E27FC236}">
                <a16:creationId xmlns:a16="http://schemas.microsoft.com/office/drawing/2014/main" id="{7FEB1007-B06F-DD43-B9C7-B74035C49233}"/>
              </a:ext>
            </a:extLst>
          </p:cNvPr>
          <p:cNvSpPr>
            <a:spLocks noGrp="1"/>
          </p:cNvSpPr>
          <p:nvPr>
            <p:ph type="body" idx="1"/>
          </p:nvPr>
        </p:nvSpPr>
        <p:spPr/>
        <p:txBody>
          <a:bodyPr>
            <a:normAutofit/>
          </a:bodyPr>
          <a:lstStyle/>
          <a:p>
            <a:pPr algn="ctr"/>
            <a:r>
              <a:rPr lang="en-US" sz="2800" dirty="0" err="1">
                <a:solidFill>
                  <a:srgbClr val="00B0F0"/>
                </a:solidFill>
              </a:rPr>
              <a:t>Trước</a:t>
            </a:r>
            <a:r>
              <a:rPr lang="en-US" sz="2800" dirty="0">
                <a:solidFill>
                  <a:srgbClr val="00B0F0"/>
                </a:solidFill>
              </a:rPr>
              <a:t> </a:t>
            </a:r>
            <a:r>
              <a:rPr lang="en-US" sz="2800" dirty="0" err="1">
                <a:solidFill>
                  <a:srgbClr val="00B0F0"/>
                </a:solidFill>
              </a:rPr>
              <a:t>khi</a:t>
            </a:r>
            <a:r>
              <a:rPr lang="en-US" sz="2800" dirty="0">
                <a:solidFill>
                  <a:srgbClr val="00B0F0"/>
                </a:solidFill>
              </a:rPr>
              <a:t> </a:t>
            </a:r>
            <a:r>
              <a:rPr lang="en-US" sz="2800" dirty="0" err="1">
                <a:solidFill>
                  <a:srgbClr val="00B0F0"/>
                </a:solidFill>
              </a:rPr>
              <a:t>làm</a:t>
            </a:r>
            <a:r>
              <a:rPr lang="en-US" sz="2800" dirty="0">
                <a:solidFill>
                  <a:srgbClr val="00B0F0"/>
                </a:solidFill>
              </a:rPr>
              <a:t> </a:t>
            </a:r>
            <a:r>
              <a:rPr lang="en-US" sz="2800" dirty="0" err="1">
                <a:solidFill>
                  <a:srgbClr val="00B0F0"/>
                </a:solidFill>
              </a:rPr>
              <a:t>vua</a:t>
            </a:r>
            <a:endParaRPr lang="en-US" sz="2800" dirty="0">
              <a:solidFill>
                <a:srgbClr val="00B0F0"/>
              </a:solidFill>
            </a:endParaRPr>
          </a:p>
        </p:txBody>
      </p:sp>
      <p:sp>
        <p:nvSpPr>
          <p:cNvPr id="4" name="Content Placeholder 3">
            <a:extLst>
              <a:ext uri="{FF2B5EF4-FFF2-40B4-BE49-F238E27FC236}">
                <a16:creationId xmlns:a16="http://schemas.microsoft.com/office/drawing/2014/main" id="{B37FF672-367C-7644-99A3-FA2EA2823CD1}"/>
              </a:ext>
            </a:extLst>
          </p:cNvPr>
          <p:cNvSpPr>
            <a:spLocks noGrp="1"/>
          </p:cNvSpPr>
          <p:nvPr>
            <p:ph sz="half" idx="2"/>
          </p:nvPr>
        </p:nvSpPr>
        <p:spPr>
          <a:xfrm>
            <a:off x="469393" y="2632552"/>
            <a:ext cx="5431536" cy="3200400"/>
          </a:xfrm>
        </p:spPr>
        <p:txBody>
          <a:bodyPr>
            <a:normAutofit/>
          </a:bodyPr>
          <a:lstStyle/>
          <a:p>
            <a:pPr>
              <a:lnSpc>
                <a:spcPct val="200000"/>
              </a:lnSpc>
            </a:pPr>
            <a:r>
              <a:rPr lang="en-US" sz="2400" dirty="0" err="1">
                <a:solidFill>
                  <a:srgbClr val="FFC000">
                    <a:alpha val="55000"/>
                  </a:srgbClr>
                </a:solidFill>
              </a:rPr>
              <a:t>Bình</a:t>
            </a:r>
            <a:r>
              <a:rPr lang="en-US" sz="2400" dirty="0">
                <a:solidFill>
                  <a:srgbClr val="FFC000">
                    <a:alpha val="55000"/>
                  </a:srgbClr>
                </a:solidFill>
              </a:rPr>
              <a:t> </a:t>
            </a:r>
            <a:r>
              <a:rPr lang="en-US" sz="2400" dirty="0" err="1">
                <a:solidFill>
                  <a:srgbClr val="FFC000">
                    <a:alpha val="55000"/>
                  </a:srgbClr>
                </a:solidFill>
              </a:rPr>
              <a:t>dân</a:t>
            </a:r>
            <a:endParaRPr lang="en-US" sz="2400" dirty="0">
              <a:solidFill>
                <a:srgbClr val="FFC000">
                  <a:alpha val="55000"/>
                </a:srgbClr>
              </a:solidFill>
            </a:endParaRPr>
          </a:p>
          <a:p>
            <a:pPr>
              <a:lnSpc>
                <a:spcPct val="300000"/>
              </a:lnSpc>
            </a:pPr>
            <a:r>
              <a:rPr lang="en-US" sz="2400" dirty="0" err="1">
                <a:solidFill>
                  <a:srgbClr val="FFC000">
                    <a:alpha val="55000"/>
                  </a:srgbClr>
                </a:solidFill>
              </a:rPr>
              <a:t>Giữ</a:t>
            </a:r>
            <a:r>
              <a:rPr lang="en-US" sz="2400" dirty="0">
                <a:solidFill>
                  <a:srgbClr val="FFC000">
                    <a:alpha val="55000"/>
                  </a:srgbClr>
                </a:solidFill>
              </a:rPr>
              <a:t> </a:t>
            </a:r>
            <a:r>
              <a:rPr lang="en-US" sz="2400" dirty="0" err="1">
                <a:solidFill>
                  <a:srgbClr val="FFC000">
                    <a:alpha val="55000"/>
                  </a:srgbClr>
                </a:solidFill>
              </a:rPr>
              <a:t>lời</a:t>
            </a:r>
            <a:r>
              <a:rPr lang="en-US" sz="2400" dirty="0">
                <a:solidFill>
                  <a:srgbClr val="FFC000">
                    <a:alpha val="55000"/>
                  </a:srgbClr>
                </a:solidFill>
              </a:rPr>
              <a:t> </a:t>
            </a:r>
            <a:r>
              <a:rPr lang="en-US" sz="2400" dirty="0" err="1">
                <a:solidFill>
                  <a:srgbClr val="FFC000">
                    <a:alpha val="55000"/>
                  </a:srgbClr>
                </a:solidFill>
              </a:rPr>
              <a:t>hứa</a:t>
            </a:r>
            <a:endParaRPr lang="en-US" sz="2400" dirty="0">
              <a:solidFill>
                <a:srgbClr val="FFC000">
                  <a:alpha val="55000"/>
                </a:srgbClr>
              </a:solidFill>
            </a:endParaRPr>
          </a:p>
          <a:p>
            <a:pPr>
              <a:lnSpc>
                <a:spcPct val="300000"/>
              </a:lnSpc>
            </a:pPr>
            <a:r>
              <a:rPr lang="en-US" sz="2400" dirty="0">
                <a:solidFill>
                  <a:srgbClr val="FFC000">
                    <a:alpha val="55000"/>
                  </a:srgbClr>
                </a:solidFill>
              </a:rPr>
              <a:t>Lo </a:t>
            </a:r>
            <a:r>
              <a:rPr lang="en-US" sz="2400" dirty="0" err="1">
                <a:solidFill>
                  <a:srgbClr val="FFC000">
                    <a:alpha val="55000"/>
                  </a:srgbClr>
                </a:solidFill>
              </a:rPr>
              <a:t>lắng</a:t>
            </a:r>
            <a:r>
              <a:rPr lang="en-US" sz="2400" dirty="0">
                <a:solidFill>
                  <a:srgbClr val="FFC000">
                    <a:alpha val="55000"/>
                  </a:srgbClr>
                </a:solidFill>
              </a:rPr>
              <a:t> </a:t>
            </a:r>
            <a:r>
              <a:rPr lang="en-US" sz="2400" dirty="0" err="1">
                <a:solidFill>
                  <a:srgbClr val="FFC000">
                    <a:alpha val="55000"/>
                  </a:srgbClr>
                </a:solidFill>
              </a:rPr>
              <a:t>cho</a:t>
            </a:r>
            <a:r>
              <a:rPr lang="en-US" sz="2400" dirty="0">
                <a:solidFill>
                  <a:srgbClr val="FFC000">
                    <a:alpha val="55000"/>
                  </a:srgbClr>
                </a:solidFill>
              </a:rPr>
              <a:t> </a:t>
            </a:r>
            <a:r>
              <a:rPr lang="en-US" sz="2400" dirty="0" err="1">
                <a:solidFill>
                  <a:srgbClr val="FFC000">
                    <a:alpha val="55000"/>
                  </a:srgbClr>
                </a:solidFill>
              </a:rPr>
              <a:t>người</a:t>
            </a:r>
            <a:r>
              <a:rPr lang="en-US" sz="2400" dirty="0">
                <a:solidFill>
                  <a:srgbClr val="FFC000">
                    <a:alpha val="55000"/>
                  </a:srgbClr>
                </a:solidFill>
              </a:rPr>
              <a:t> </a:t>
            </a:r>
            <a:r>
              <a:rPr lang="en-US" sz="2400" dirty="0" err="1">
                <a:solidFill>
                  <a:srgbClr val="FFC000">
                    <a:alpha val="55000"/>
                  </a:srgbClr>
                </a:solidFill>
              </a:rPr>
              <a:t>khác</a:t>
            </a:r>
            <a:endParaRPr lang="en-US" sz="2400" dirty="0">
              <a:solidFill>
                <a:srgbClr val="FFC000">
                  <a:alpha val="55000"/>
                </a:srgbClr>
              </a:solidFill>
            </a:endParaRPr>
          </a:p>
        </p:txBody>
      </p:sp>
      <p:sp>
        <p:nvSpPr>
          <p:cNvPr id="5" name="Text Placeholder 4">
            <a:extLst>
              <a:ext uri="{FF2B5EF4-FFF2-40B4-BE49-F238E27FC236}">
                <a16:creationId xmlns:a16="http://schemas.microsoft.com/office/drawing/2014/main" id="{F1C420BE-9A90-3C49-836E-A60FD88BB5A6}"/>
              </a:ext>
            </a:extLst>
          </p:cNvPr>
          <p:cNvSpPr>
            <a:spLocks noGrp="1"/>
          </p:cNvSpPr>
          <p:nvPr>
            <p:ph type="body" sz="quarter" idx="3"/>
          </p:nvPr>
        </p:nvSpPr>
        <p:spPr/>
        <p:txBody>
          <a:bodyPr>
            <a:normAutofit/>
          </a:bodyPr>
          <a:lstStyle/>
          <a:p>
            <a:pPr algn="ctr"/>
            <a:r>
              <a:rPr lang="en-US" sz="2800" dirty="0">
                <a:solidFill>
                  <a:srgbClr val="00B0F0"/>
                </a:solidFill>
              </a:rPr>
              <a:t>Sau </a:t>
            </a:r>
            <a:r>
              <a:rPr lang="en-US" sz="2800" dirty="0" err="1">
                <a:solidFill>
                  <a:srgbClr val="00B0F0"/>
                </a:solidFill>
              </a:rPr>
              <a:t>khi</a:t>
            </a:r>
            <a:r>
              <a:rPr lang="en-US" sz="2800" dirty="0">
                <a:solidFill>
                  <a:srgbClr val="00B0F0"/>
                </a:solidFill>
              </a:rPr>
              <a:t> </a:t>
            </a:r>
            <a:r>
              <a:rPr lang="en-US" sz="2800" dirty="0" err="1">
                <a:solidFill>
                  <a:srgbClr val="00B0F0"/>
                </a:solidFill>
              </a:rPr>
              <a:t>làm</a:t>
            </a:r>
            <a:r>
              <a:rPr lang="en-US" sz="2800" dirty="0">
                <a:solidFill>
                  <a:srgbClr val="00B0F0"/>
                </a:solidFill>
              </a:rPr>
              <a:t> </a:t>
            </a:r>
            <a:r>
              <a:rPr lang="en-US" sz="2800" dirty="0" err="1">
                <a:solidFill>
                  <a:srgbClr val="00B0F0"/>
                </a:solidFill>
              </a:rPr>
              <a:t>vua</a:t>
            </a:r>
            <a:endParaRPr lang="en-US" sz="2800" dirty="0">
              <a:solidFill>
                <a:srgbClr val="00B0F0"/>
              </a:solidFill>
            </a:endParaRPr>
          </a:p>
        </p:txBody>
      </p:sp>
      <p:sp>
        <p:nvSpPr>
          <p:cNvPr id="6" name="Content Placeholder 5">
            <a:extLst>
              <a:ext uri="{FF2B5EF4-FFF2-40B4-BE49-F238E27FC236}">
                <a16:creationId xmlns:a16="http://schemas.microsoft.com/office/drawing/2014/main" id="{3325B379-3B95-4549-BEFF-BAC112FDA3E5}"/>
              </a:ext>
            </a:extLst>
          </p:cNvPr>
          <p:cNvSpPr>
            <a:spLocks noGrp="1"/>
          </p:cNvSpPr>
          <p:nvPr>
            <p:ph sz="quarter" idx="4"/>
          </p:nvPr>
        </p:nvSpPr>
        <p:spPr>
          <a:xfrm>
            <a:off x="6291072" y="2632552"/>
            <a:ext cx="5449824" cy="3716856"/>
          </a:xfrm>
        </p:spPr>
        <p:txBody>
          <a:bodyPr>
            <a:normAutofit/>
          </a:bodyPr>
          <a:lstStyle/>
          <a:p>
            <a:pPr>
              <a:lnSpc>
                <a:spcPct val="150000"/>
              </a:lnSpc>
            </a:pPr>
            <a:r>
              <a:rPr lang="en-US" sz="2400" dirty="0" err="1">
                <a:solidFill>
                  <a:srgbClr val="FFC000">
                    <a:alpha val="55000"/>
                  </a:srgbClr>
                </a:solidFill>
              </a:rPr>
              <a:t>Kiểu</a:t>
            </a:r>
            <a:r>
              <a:rPr lang="en-US" sz="2400" dirty="0">
                <a:solidFill>
                  <a:srgbClr val="FFC000">
                    <a:alpha val="55000"/>
                  </a:srgbClr>
                </a:solidFill>
              </a:rPr>
              <a:t> </a:t>
            </a:r>
            <a:r>
              <a:rPr lang="en-US" sz="2400" dirty="0" err="1">
                <a:solidFill>
                  <a:srgbClr val="FFC000">
                    <a:alpha val="55000"/>
                  </a:srgbClr>
                </a:solidFill>
              </a:rPr>
              <a:t>cách</a:t>
            </a:r>
            <a:r>
              <a:rPr lang="en-US" sz="2400" dirty="0">
                <a:solidFill>
                  <a:srgbClr val="FFC000">
                    <a:alpha val="55000"/>
                  </a:srgbClr>
                </a:solidFill>
              </a:rPr>
              <a:t> </a:t>
            </a:r>
            <a:r>
              <a:rPr lang="en-US" sz="2400" dirty="0" err="1">
                <a:solidFill>
                  <a:srgbClr val="FFC000">
                    <a:alpha val="55000"/>
                  </a:srgbClr>
                </a:solidFill>
              </a:rPr>
              <a:t>phô</a:t>
            </a:r>
            <a:r>
              <a:rPr lang="en-US" sz="2400" dirty="0">
                <a:solidFill>
                  <a:srgbClr val="FFC000">
                    <a:alpha val="55000"/>
                  </a:srgbClr>
                </a:solidFill>
              </a:rPr>
              <a:t> </a:t>
            </a:r>
            <a:r>
              <a:rPr lang="en-US" sz="2400" dirty="0" err="1">
                <a:solidFill>
                  <a:srgbClr val="FFC000">
                    <a:alpha val="55000"/>
                  </a:srgbClr>
                </a:solidFill>
              </a:rPr>
              <a:t>phương</a:t>
            </a:r>
            <a:endParaRPr lang="en-US" sz="2400" dirty="0">
              <a:solidFill>
                <a:srgbClr val="FFC000">
                  <a:alpha val="55000"/>
                </a:srgbClr>
              </a:solidFill>
            </a:endParaRPr>
          </a:p>
          <a:p>
            <a:pPr>
              <a:lnSpc>
                <a:spcPct val="150000"/>
              </a:lnSpc>
            </a:pPr>
            <a:r>
              <a:rPr lang="en-US" sz="2400" dirty="0" err="1">
                <a:solidFill>
                  <a:srgbClr val="FFC000">
                    <a:alpha val="55000"/>
                  </a:srgbClr>
                </a:solidFill>
              </a:rPr>
              <a:t>Thất</a:t>
            </a:r>
            <a:r>
              <a:rPr lang="en-US" sz="2400" dirty="0">
                <a:solidFill>
                  <a:srgbClr val="FFC000">
                    <a:alpha val="55000"/>
                  </a:srgbClr>
                </a:solidFill>
              </a:rPr>
              <a:t> </a:t>
            </a:r>
            <a:r>
              <a:rPr lang="en-US" sz="2400" dirty="0" err="1">
                <a:solidFill>
                  <a:srgbClr val="FFC000">
                    <a:alpha val="55000"/>
                  </a:srgbClr>
                </a:solidFill>
              </a:rPr>
              <a:t>hứa</a:t>
            </a:r>
            <a:r>
              <a:rPr lang="en-US" sz="2400" dirty="0">
                <a:solidFill>
                  <a:srgbClr val="FFC000">
                    <a:alpha val="55000"/>
                  </a:srgbClr>
                </a:solidFill>
              </a:rPr>
              <a:t>, </a:t>
            </a:r>
            <a:r>
              <a:rPr lang="en-US" sz="2400" dirty="0" err="1">
                <a:solidFill>
                  <a:srgbClr val="FFC000">
                    <a:alpha val="55000"/>
                  </a:srgbClr>
                </a:solidFill>
              </a:rPr>
              <a:t>không</a:t>
            </a:r>
            <a:r>
              <a:rPr lang="en-US" sz="2400" dirty="0">
                <a:solidFill>
                  <a:srgbClr val="FFC000">
                    <a:alpha val="55000"/>
                  </a:srgbClr>
                </a:solidFill>
              </a:rPr>
              <a:t> </a:t>
            </a:r>
            <a:r>
              <a:rPr lang="en-US" sz="2400" dirty="0" err="1">
                <a:solidFill>
                  <a:srgbClr val="FFC000">
                    <a:alpha val="55000"/>
                  </a:srgbClr>
                </a:solidFill>
              </a:rPr>
              <a:t>gã</a:t>
            </a:r>
            <a:r>
              <a:rPr lang="en-US" sz="2400" dirty="0">
                <a:solidFill>
                  <a:srgbClr val="FFC000">
                    <a:alpha val="55000"/>
                  </a:srgbClr>
                </a:solidFill>
              </a:rPr>
              <a:t> con </a:t>
            </a:r>
            <a:r>
              <a:rPr lang="en-US" sz="2400" dirty="0" err="1">
                <a:solidFill>
                  <a:srgbClr val="FFC000">
                    <a:alpha val="55000"/>
                  </a:srgbClr>
                </a:solidFill>
              </a:rPr>
              <a:t>gái</a:t>
            </a:r>
            <a:r>
              <a:rPr lang="en-US" sz="2400" dirty="0">
                <a:solidFill>
                  <a:srgbClr val="FFC000">
                    <a:alpha val="55000"/>
                  </a:srgbClr>
                </a:solidFill>
              </a:rPr>
              <a:t> </a:t>
            </a:r>
            <a:r>
              <a:rPr lang="en-US" sz="2400" dirty="0" err="1">
                <a:solidFill>
                  <a:srgbClr val="FFC000">
                    <a:alpha val="55000"/>
                  </a:srgbClr>
                </a:solidFill>
              </a:rPr>
              <a:t>cho</a:t>
            </a:r>
            <a:r>
              <a:rPr lang="en-US" sz="2400" dirty="0">
                <a:solidFill>
                  <a:srgbClr val="FFC000">
                    <a:alpha val="55000"/>
                  </a:srgbClr>
                </a:solidFill>
              </a:rPr>
              <a:t> </a:t>
            </a:r>
            <a:r>
              <a:rPr lang="en-US" sz="2400" dirty="0" err="1">
                <a:solidFill>
                  <a:srgbClr val="FFC000">
                    <a:alpha val="55000"/>
                  </a:srgbClr>
                </a:solidFill>
              </a:rPr>
              <a:t>Đa</a:t>
            </a:r>
            <a:r>
              <a:rPr lang="en-US" sz="2400" dirty="0">
                <a:solidFill>
                  <a:srgbClr val="FFC000">
                    <a:alpha val="55000"/>
                  </a:srgbClr>
                </a:solidFill>
              </a:rPr>
              <a:t> –</a:t>
            </a:r>
            <a:r>
              <a:rPr lang="en-US" sz="2400" dirty="0" err="1">
                <a:solidFill>
                  <a:srgbClr val="FFC000">
                    <a:alpha val="55000"/>
                  </a:srgbClr>
                </a:solidFill>
              </a:rPr>
              <a:t>Vít</a:t>
            </a:r>
            <a:r>
              <a:rPr lang="en-US" sz="2400" dirty="0">
                <a:solidFill>
                  <a:srgbClr val="FFC000">
                    <a:alpha val="55000"/>
                  </a:srgbClr>
                </a:solidFill>
              </a:rPr>
              <a:t>, </a:t>
            </a:r>
            <a:r>
              <a:rPr lang="en-US" sz="2400" dirty="0" err="1">
                <a:solidFill>
                  <a:srgbClr val="FFC000">
                    <a:alpha val="55000"/>
                  </a:srgbClr>
                </a:solidFill>
              </a:rPr>
              <a:t>tiếp</a:t>
            </a:r>
            <a:r>
              <a:rPr lang="en-US" sz="2400" dirty="0">
                <a:solidFill>
                  <a:srgbClr val="FFC000">
                    <a:alpha val="55000"/>
                  </a:srgbClr>
                </a:solidFill>
              </a:rPr>
              <a:t> </a:t>
            </a:r>
            <a:r>
              <a:rPr lang="en-US" sz="2400" dirty="0" err="1">
                <a:solidFill>
                  <a:srgbClr val="FFC000">
                    <a:alpha val="55000"/>
                  </a:srgbClr>
                </a:solidFill>
              </a:rPr>
              <a:t>tục</a:t>
            </a:r>
            <a:r>
              <a:rPr lang="en-US" sz="2400" dirty="0">
                <a:solidFill>
                  <a:srgbClr val="FFC000">
                    <a:alpha val="55000"/>
                  </a:srgbClr>
                </a:solidFill>
              </a:rPr>
              <a:t> </a:t>
            </a:r>
            <a:r>
              <a:rPr lang="en-US" sz="2400" dirty="0" err="1">
                <a:solidFill>
                  <a:srgbClr val="FFC000">
                    <a:alpha val="55000"/>
                  </a:srgbClr>
                </a:solidFill>
              </a:rPr>
              <a:t>truy</a:t>
            </a:r>
            <a:r>
              <a:rPr lang="en-US" sz="2400" dirty="0">
                <a:solidFill>
                  <a:srgbClr val="FFC000">
                    <a:alpha val="55000"/>
                  </a:srgbClr>
                </a:solidFill>
              </a:rPr>
              <a:t> </a:t>
            </a:r>
            <a:r>
              <a:rPr lang="en-US" sz="2400" dirty="0" err="1">
                <a:solidFill>
                  <a:srgbClr val="FFC000">
                    <a:alpha val="55000"/>
                  </a:srgbClr>
                </a:solidFill>
              </a:rPr>
              <a:t>đuổi</a:t>
            </a:r>
            <a:r>
              <a:rPr lang="en-US" sz="2400" dirty="0">
                <a:solidFill>
                  <a:srgbClr val="FFC000">
                    <a:alpha val="55000"/>
                  </a:srgbClr>
                </a:solidFill>
              </a:rPr>
              <a:t> con </a:t>
            </a:r>
            <a:r>
              <a:rPr lang="en-US" sz="2400" dirty="0" err="1">
                <a:solidFill>
                  <a:srgbClr val="FFC000">
                    <a:alpha val="55000"/>
                  </a:srgbClr>
                </a:solidFill>
              </a:rPr>
              <a:t>rễ</a:t>
            </a:r>
            <a:r>
              <a:rPr lang="en-US" sz="2400" dirty="0">
                <a:solidFill>
                  <a:srgbClr val="FFC000">
                    <a:alpha val="55000"/>
                  </a:srgbClr>
                </a:solidFill>
              </a:rPr>
              <a:t> </a:t>
            </a:r>
            <a:r>
              <a:rPr lang="en-US" sz="2400" dirty="0" err="1">
                <a:solidFill>
                  <a:srgbClr val="FFC000">
                    <a:alpha val="55000"/>
                  </a:srgbClr>
                </a:solidFill>
              </a:rPr>
              <a:t>mình</a:t>
            </a:r>
            <a:r>
              <a:rPr lang="en-US" sz="2400" dirty="0">
                <a:solidFill>
                  <a:srgbClr val="FFC000">
                    <a:alpha val="55000"/>
                  </a:srgbClr>
                </a:solidFill>
              </a:rPr>
              <a:t> </a:t>
            </a:r>
            <a:r>
              <a:rPr lang="en-US" sz="2400" dirty="0" err="1">
                <a:solidFill>
                  <a:srgbClr val="FFC000">
                    <a:alpha val="55000"/>
                  </a:srgbClr>
                </a:solidFill>
              </a:rPr>
              <a:t>dù</a:t>
            </a:r>
            <a:r>
              <a:rPr lang="en-US" sz="2400" dirty="0">
                <a:solidFill>
                  <a:srgbClr val="FFC000">
                    <a:alpha val="55000"/>
                  </a:srgbClr>
                </a:solidFill>
              </a:rPr>
              <a:t> </a:t>
            </a:r>
            <a:r>
              <a:rPr lang="en-US" sz="2400" dirty="0" err="1">
                <a:solidFill>
                  <a:srgbClr val="FFC000">
                    <a:alpha val="55000"/>
                  </a:srgbClr>
                </a:solidFill>
              </a:rPr>
              <a:t>đã</a:t>
            </a:r>
            <a:r>
              <a:rPr lang="en-US" sz="2400" dirty="0">
                <a:solidFill>
                  <a:srgbClr val="FFC000">
                    <a:alpha val="55000"/>
                  </a:srgbClr>
                </a:solidFill>
              </a:rPr>
              <a:t> </a:t>
            </a:r>
            <a:r>
              <a:rPr lang="en-US" sz="2400" dirty="0" err="1">
                <a:solidFill>
                  <a:srgbClr val="FFC000">
                    <a:alpha val="55000"/>
                  </a:srgbClr>
                </a:solidFill>
              </a:rPr>
              <a:t>hứa</a:t>
            </a:r>
            <a:r>
              <a:rPr lang="en-US" sz="2400" dirty="0">
                <a:solidFill>
                  <a:srgbClr val="FFC000">
                    <a:alpha val="55000"/>
                  </a:srgbClr>
                </a:solidFill>
              </a:rPr>
              <a:t> </a:t>
            </a:r>
            <a:r>
              <a:rPr lang="en-US" sz="2400" dirty="0" err="1">
                <a:solidFill>
                  <a:srgbClr val="FFC000">
                    <a:alpha val="55000"/>
                  </a:srgbClr>
                </a:solidFill>
              </a:rPr>
              <a:t>bỏ</a:t>
            </a:r>
            <a:r>
              <a:rPr lang="en-US" sz="2400" dirty="0">
                <a:solidFill>
                  <a:srgbClr val="FFC000">
                    <a:alpha val="55000"/>
                  </a:srgbClr>
                </a:solidFill>
              </a:rPr>
              <a:t> qua.</a:t>
            </a:r>
          </a:p>
          <a:p>
            <a:pPr>
              <a:lnSpc>
                <a:spcPct val="150000"/>
              </a:lnSpc>
            </a:pPr>
            <a:r>
              <a:rPr lang="en-US" sz="2400" dirty="0" err="1">
                <a:solidFill>
                  <a:srgbClr val="FFC000">
                    <a:alpha val="55000"/>
                  </a:srgbClr>
                </a:solidFill>
              </a:rPr>
              <a:t>Muốn</a:t>
            </a:r>
            <a:r>
              <a:rPr lang="en-US" sz="2400" dirty="0">
                <a:solidFill>
                  <a:srgbClr val="FFC000">
                    <a:alpha val="55000"/>
                  </a:srgbClr>
                </a:solidFill>
              </a:rPr>
              <a:t> </a:t>
            </a:r>
            <a:r>
              <a:rPr lang="en-US" sz="2400" dirty="0" err="1">
                <a:solidFill>
                  <a:srgbClr val="FFC000">
                    <a:alpha val="55000"/>
                  </a:srgbClr>
                </a:solidFill>
              </a:rPr>
              <a:t>thành</a:t>
            </a:r>
            <a:r>
              <a:rPr lang="en-US" sz="2400" dirty="0">
                <a:solidFill>
                  <a:srgbClr val="FFC000">
                    <a:alpha val="55000"/>
                  </a:srgbClr>
                </a:solidFill>
              </a:rPr>
              <a:t> </a:t>
            </a:r>
            <a:r>
              <a:rPr lang="en-US" sz="2400" dirty="0" err="1">
                <a:solidFill>
                  <a:srgbClr val="FFC000">
                    <a:alpha val="55000"/>
                  </a:srgbClr>
                </a:solidFill>
              </a:rPr>
              <a:t>công</a:t>
            </a:r>
            <a:r>
              <a:rPr lang="en-US" sz="2400" dirty="0">
                <a:solidFill>
                  <a:srgbClr val="FFC000">
                    <a:alpha val="55000"/>
                  </a:srgbClr>
                </a:solidFill>
              </a:rPr>
              <a:t> </a:t>
            </a:r>
            <a:r>
              <a:rPr lang="en-US" sz="2400" dirty="0" err="1">
                <a:solidFill>
                  <a:srgbClr val="FFC000">
                    <a:alpha val="55000"/>
                  </a:srgbClr>
                </a:solidFill>
              </a:rPr>
              <a:t>bằng</a:t>
            </a:r>
            <a:r>
              <a:rPr lang="en-US" sz="2400" dirty="0">
                <a:solidFill>
                  <a:srgbClr val="FFC000">
                    <a:alpha val="55000"/>
                  </a:srgbClr>
                </a:solidFill>
              </a:rPr>
              <a:t> </a:t>
            </a:r>
            <a:r>
              <a:rPr lang="en-US" sz="2400" dirty="0" err="1">
                <a:solidFill>
                  <a:srgbClr val="FFC000">
                    <a:alpha val="55000"/>
                  </a:srgbClr>
                </a:solidFill>
              </a:rPr>
              <a:t>mọi</a:t>
            </a:r>
            <a:r>
              <a:rPr lang="en-US" sz="2400" dirty="0">
                <a:solidFill>
                  <a:srgbClr val="FFC000">
                    <a:alpha val="55000"/>
                  </a:srgbClr>
                </a:solidFill>
              </a:rPr>
              <a:t> </a:t>
            </a:r>
            <a:r>
              <a:rPr lang="en-US" sz="2400" dirty="0" err="1">
                <a:solidFill>
                  <a:srgbClr val="FFC000">
                    <a:alpha val="55000"/>
                  </a:srgbClr>
                </a:solidFill>
              </a:rPr>
              <a:t>giá</a:t>
            </a:r>
            <a:r>
              <a:rPr lang="en-US" sz="2400" dirty="0">
                <a:solidFill>
                  <a:srgbClr val="FFC000">
                    <a:alpha val="55000"/>
                  </a:srgbClr>
                </a:solidFill>
              </a:rPr>
              <a:t>, </a:t>
            </a:r>
            <a:r>
              <a:rPr lang="en-US" sz="2400" dirty="0" err="1">
                <a:solidFill>
                  <a:srgbClr val="FFC000">
                    <a:alpha val="55000"/>
                  </a:srgbClr>
                </a:solidFill>
              </a:rPr>
              <a:t>Giô</a:t>
            </a:r>
            <a:r>
              <a:rPr lang="en-US" sz="2400" dirty="0">
                <a:solidFill>
                  <a:srgbClr val="FFC000">
                    <a:alpha val="55000"/>
                  </a:srgbClr>
                </a:solidFill>
              </a:rPr>
              <a:t>-</a:t>
            </a:r>
            <a:r>
              <a:rPr lang="en-US" sz="2400" dirty="0" err="1">
                <a:solidFill>
                  <a:srgbClr val="FFC000">
                    <a:alpha val="55000"/>
                  </a:srgbClr>
                </a:solidFill>
              </a:rPr>
              <a:t>na</a:t>
            </a:r>
            <a:r>
              <a:rPr lang="en-US" sz="2400" dirty="0">
                <a:solidFill>
                  <a:srgbClr val="FFC000">
                    <a:alpha val="55000"/>
                  </a:srgbClr>
                </a:solidFill>
              </a:rPr>
              <a:t>-than </a:t>
            </a:r>
            <a:r>
              <a:rPr lang="en-US" sz="2400" dirty="0" err="1">
                <a:solidFill>
                  <a:srgbClr val="FFC000">
                    <a:alpha val="55000"/>
                  </a:srgbClr>
                </a:solidFill>
              </a:rPr>
              <a:t>ăn</a:t>
            </a:r>
            <a:r>
              <a:rPr lang="en-US" sz="2400" dirty="0">
                <a:solidFill>
                  <a:srgbClr val="FFC000">
                    <a:alpha val="55000"/>
                  </a:srgbClr>
                </a:solidFill>
              </a:rPr>
              <a:t> </a:t>
            </a:r>
            <a:r>
              <a:rPr lang="en-US" sz="2400" dirty="0" err="1">
                <a:solidFill>
                  <a:srgbClr val="FFC000">
                    <a:alpha val="55000"/>
                  </a:srgbClr>
                </a:solidFill>
              </a:rPr>
              <a:t>mật</a:t>
            </a:r>
            <a:r>
              <a:rPr lang="en-US" sz="2400" dirty="0">
                <a:solidFill>
                  <a:srgbClr val="FFC000">
                    <a:alpha val="55000"/>
                  </a:srgbClr>
                </a:solidFill>
              </a:rPr>
              <a:t> </a:t>
            </a:r>
            <a:r>
              <a:rPr lang="en-US" sz="2400" dirty="0" err="1">
                <a:solidFill>
                  <a:srgbClr val="FFC000">
                    <a:alpha val="55000"/>
                  </a:srgbClr>
                </a:solidFill>
              </a:rPr>
              <a:t>ong</a:t>
            </a:r>
            <a:endParaRPr lang="en-US" sz="2400" dirty="0">
              <a:solidFill>
                <a:srgbClr val="FFC000">
                  <a:alpha val="55000"/>
                </a:srgbClr>
              </a:solidFill>
            </a:endParaRPr>
          </a:p>
          <a:p>
            <a:endParaRPr lang="en-US" sz="2400" dirty="0"/>
          </a:p>
        </p:txBody>
      </p:sp>
    </p:spTree>
    <p:extLst>
      <p:ext uri="{BB962C8B-B14F-4D97-AF65-F5344CB8AC3E}">
        <p14:creationId xmlns:p14="http://schemas.microsoft.com/office/powerpoint/2010/main" val="7721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31C28-18EF-CC46-96C2-201A42BF26AE}"/>
              </a:ext>
            </a:extLst>
          </p:cNvPr>
          <p:cNvSpPr>
            <a:spLocks noGrp="1"/>
          </p:cNvSpPr>
          <p:nvPr>
            <p:ph type="title"/>
          </p:nvPr>
        </p:nvSpPr>
        <p:spPr/>
        <p:txBody>
          <a:bodyPr anchor="ctr">
            <a:normAutofit/>
          </a:bodyPr>
          <a:lstStyle/>
          <a:p>
            <a:pPr algn="ctr"/>
            <a:r>
              <a:rPr lang="en-US" sz="3200" dirty="0" err="1"/>
              <a:t>Muốn</a:t>
            </a:r>
            <a:r>
              <a:rPr lang="en-US" sz="3200" dirty="0"/>
              <a:t> </a:t>
            </a:r>
            <a:r>
              <a:rPr lang="en-US" sz="3200" dirty="0" err="1"/>
              <a:t>được</a:t>
            </a:r>
            <a:r>
              <a:rPr lang="en-US" sz="3200" dirty="0"/>
              <a:t> </a:t>
            </a:r>
            <a:r>
              <a:rPr lang="en-US" sz="3200" dirty="0" err="1"/>
              <a:t>mọi</a:t>
            </a:r>
            <a:r>
              <a:rPr lang="en-US" sz="3200" dirty="0"/>
              <a:t> </a:t>
            </a:r>
            <a:r>
              <a:rPr lang="en-US" sz="3200" dirty="0" err="1"/>
              <a:t>người</a:t>
            </a:r>
            <a:r>
              <a:rPr lang="en-US" sz="3200" dirty="0"/>
              <a:t> tung </a:t>
            </a:r>
            <a:r>
              <a:rPr lang="en-US" sz="3200" dirty="0" err="1"/>
              <a:t>hô</a:t>
            </a:r>
            <a:r>
              <a:rPr lang="en-US" sz="3200" dirty="0"/>
              <a:t> – </a:t>
            </a:r>
            <a:r>
              <a:rPr lang="en-US" sz="3200" dirty="0" err="1"/>
              <a:t>sa</a:t>
            </a:r>
            <a:r>
              <a:rPr lang="en-US" sz="3200" dirty="0"/>
              <a:t> </a:t>
            </a:r>
            <a:r>
              <a:rPr lang="en-US" sz="3200" dirty="0" err="1"/>
              <a:t>bại</a:t>
            </a:r>
            <a:r>
              <a:rPr lang="en-US" sz="3200" dirty="0"/>
              <a:t> </a:t>
            </a:r>
            <a:r>
              <a:rPr lang="en-US" sz="3200" dirty="0" err="1"/>
              <a:t>trong</a:t>
            </a:r>
            <a:r>
              <a:rPr lang="en-US" sz="3200" dirty="0"/>
              <a:t> </a:t>
            </a:r>
            <a:r>
              <a:rPr lang="en-US" sz="3200" dirty="0" err="1"/>
              <a:t>mọi</a:t>
            </a:r>
            <a:r>
              <a:rPr lang="en-US" sz="3200" dirty="0"/>
              <a:t> </a:t>
            </a:r>
            <a:r>
              <a:rPr lang="en-US" sz="3200" dirty="0" err="1"/>
              <a:t>sự</a:t>
            </a:r>
            <a:r>
              <a:rPr lang="en-US" sz="3200" dirty="0"/>
              <a:t> </a:t>
            </a:r>
          </a:p>
        </p:txBody>
      </p:sp>
      <p:sp>
        <p:nvSpPr>
          <p:cNvPr id="3" name="Text Placeholder 2">
            <a:extLst>
              <a:ext uri="{FF2B5EF4-FFF2-40B4-BE49-F238E27FC236}">
                <a16:creationId xmlns:a16="http://schemas.microsoft.com/office/drawing/2014/main" id="{7FEB1007-B06F-DD43-B9C7-B74035C49233}"/>
              </a:ext>
            </a:extLst>
          </p:cNvPr>
          <p:cNvSpPr>
            <a:spLocks noGrp="1"/>
          </p:cNvSpPr>
          <p:nvPr>
            <p:ph type="body" idx="1"/>
          </p:nvPr>
        </p:nvSpPr>
        <p:spPr/>
        <p:txBody>
          <a:bodyPr>
            <a:normAutofit/>
          </a:bodyPr>
          <a:lstStyle/>
          <a:p>
            <a:pPr algn="ctr"/>
            <a:r>
              <a:rPr lang="en-US" sz="2800" dirty="0" err="1">
                <a:solidFill>
                  <a:srgbClr val="00B0F0"/>
                </a:solidFill>
              </a:rPr>
              <a:t>Trước</a:t>
            </a:r>
            <a:r>
              <a:rPr lang="en-US" sz="2800" dirty="0">
                <a:solidFill>
                  <a:srgbClr val="00B0F0"/>
                </a:solidFill>
              </a:rPr>
              <a:t> </a:t>
            </a:r>
            <a:r>
              <a:rPr lang="en-US" sz="2800" dirty="0" err="1">
                <a:solidFill>
                  <a:srgbClr val="00B0F0"/>
                </a:solidFill>
              </a:rPr>
              <a:t>khi</a:t>
            </a:r>
            <a:r>
              <a:rPr lang="en-US" sz="2800" dirty="0">
                <a:solidFill>
                  <a:srgbClr val="00B0F0"/>
                </a:solidFill>
              </a:rPr>
              <a:t> </a:t>
            </a:r>
            <a:r>
              <a:rPr lang="en-US" sz="2800" dirty="0" err="1">
                <a:solidFill>
                  <a:srgbClr val="00B0F0"/>
                </a:solidFill>
              </a:rPr>
              <a:t>làm</a:t>
            </a:r>
            <a:r>
              <a:rPr lang="en-US" sz="2800" dirty="0">
                <a:solidFill>
                  <a:srgbClr val="00B0F0"/>
                </a:solidFill>
              </a:rPr>
              <a:t> </a:t>
            </a:r>
            <a:r>
              <a:rPr lang="en-US" sz="2800" dirty="0" err="1">
                <a:solidFill>
                  <a:srgbClr val="00B0F0"/>
                </a:solidFill>
              </a:rPr>
              <a:t>vua</a:t>
            </a:r>
            <a:endParaRPr lang="en-US" sz="2800" dirty="0">
              <a:solidFill>
                <a:srgbClr val="00B0F0"/>
              </a:solidFill>
            </a:endParaRPr>
          </a:p>
        </p:txBody>
      </p:sp>
      <p:sp>
        <p:nvSpPr>
          <p:cNvPr id="4" name="Content Placeholder 3">
            <a:extLst>
              <a:ext uri="{FF2B5EF4-FFF2-40B4-BE49-F238E27FC236}">
                <a16:creationId xmlns:a16="http://schemas.microsoft.com/office/drawing/2014/main" id="{B37FF672-367C-7644-99A3-FA2EA2823CD1}"/>
              </a:ext>
            </a:extLst>
          </p:cNvPr>
          <p:cNvSpPr>
            <a:spLocks noGrp="1"/>
          </p:cNvSpPr>
          <p:nvPr>
            <p:ph sz="half" idx="2"/>
          </p:nvPr>
        </p:nvSpPr>
        <p:spPr/>
        <p:txBody>
          <a:bodyPr>
            <a:normAutofit/>
          </a:bodyPr>
          <a:lstStyle/>
          <a:p>
            <a:r>
              <a:rPr lang="en-US" sz="2800" dirty="0" err="1">
                <a:solidFill>
                  <a:srgbClr val="FFC000">
                    <a:alpha val="55000"/>
                  </a:srgbClr>
                </a:solidFill>
              </a:rPr>
              <a:t>Không</a:t>
            </a:r>
            <a:r>
              <a:rPr lang="en-US" sz="2800" dirty="0">
                <a:solidFill>
                  <a:srgbClr val="FFC000">
                    <a:alpha val="55000"/>
                  </a:srgbClr>
                </a:solidFill>
              </a:rPr>
              <a:t> lo </a:t>
            </a:r>
            <a:r>
              <a:rPr lang="en-US" sz="2800" dirty="0" err="1">
                <a:solidFill>
                  <a:srgbClr val="FFC000">
                    <a:alpha val="55000"/>
                  </a:srgbClr>
                </a:solidFill>
              </a:rPr>
              <a:t>về</a:t>
            </a:r>
            <a:r>
              <a:rPr lang="en-US" sz="2800" dirty="0">
                <a:solidFill>
                  <a:srgbClr val="FFC000">
                    <a:alpha val="55000"/>
                  </a:srgbClr>
                </a:solidFill>
              </a:rPr>
              <a:t> </a:t>
            </a:r>
            <a:r>
              <a:rPr lang="en-US" sz="2800" dirty="0" err="1">
                <a:solidFill>
                  <a:srgbClr val="FFC000">
                    <a:alpha val="55000"/>
                  </a:srgbClr>
                </a:solidFill>
              </a:rPr>
              <a:t>danh</a:t>
            </a:r>
            <a:r>
              <a:rPr lang="en-US" sz="2800" dirty="0">
                <a:solidFill>
                  <a:srgbClr val="FFC000">
                    <a:alpha val="55000"/>
                  </a:srgbClr>
                </a:solidFill>
              </a:rPr>
              <a:t> </a:t>
            </a:r>
            <a:r>
              <a:rPr lang="en-US" sz="2800" dirty="0" err="1">
                <a:solidFill>
                  <a:srgbClr val="FFC000">
                    <a:alpha val="55000"/>
                  </a:srgbClr>
                </a:solidFill>
              </a:rPr>
              <a:t>tiếng</a:t>
            </a:r>
            <a:endParaRPr lang="en-US" sz="2800" dirty="0">
              <a:solidFill>
                <a:srgbClr val="FFC000">
                  <a:alpha val="55000"/>
                </a:srgbClr>
              </a:solidFill>
            </a:endParaRPr>
          </a:p>
          <a:p>
            <a:r>
              <a:rPr lang="en-US" sz="2800" dirty="0" err="1">
                <a:solidFill>
                  <a:srgbClr val="FFC000">
                    <a:alpha val="55000"/>
                  </a:srgbClr>
                </a:solidFill>
              </a:rPr>
              <a:t>Kính</a:t>
            </a:r>
            <a:r>
              <a:rPr lang="en-US" sz="2800" dirty="0">
                <a:solidFill>
                  <a:srgbClr val="FFC000">
                    <a:alpha val="55000"/>
                  </a:srgbClr>
                </a:solidFill>
              </a:rPr>
              <a:t> </a:t>
            </a:r>
            <a:r>
              <a:rPr lang="en-US" sz="2800" dirty="0" err="1">
                <a:solidFill>
                  <a:srgbClr val="FFC000">
                    <a:alpha val="55000"/>
                  </a:srgbClr>
                </a:solidFill>
              </a:rPr>
              <a:t>sợ</a:t>
            </a:r>
            <a:r>
              <a:rPr lang="en-US" sz="2800" dirty="0">
                <a:solidFill>
                  <a:srgbClr val="FFC000">
                    <a:alpha val="55000"/>
                  </a:srgbClr>
                </a:solidFill>
              </a:rPr>
              <a:t> </a:t>
            </a:r>
            <a:r>
              <a:rPr lang="en-US" sz="2800" dirty="0" err="1">
                <a:solidFill>
                  <a:srgbClr val="FFC000">
                    <a:alpha val="55000"/>
                  </a:srgbClr>
                </a:solidFill>
              </a:rPr>
              <a:t>Chúa</a:t>
            </a:r>
            <a:endParaRPr lang="en-US" sz="2800" dirty="0">
              <a:solidFill>
                <a:srgbClr val="FFC000">
                  <a:alpha val="55000"/>
                </a:srgbClr>
              </a:solidFill>
            </a:endParaRPr>
          </a:p>
        </p:txBody>
      </p:sp>
      <p:sp>
        <p:nvSpPr>
          <p:cNvPr id="5" name="Text Placeholder 4">
            <a:extLst>
              <a:ext uri="{FF2B5EF4-FFF2-40B4-BE49-F238E27FC236}">
                <a16:creationId xmlns:a16="http://schemas.microsoft.com/office/drawing/2014/main" id="{F1C420BE-9A90-3C49-836E-A60FD88BB5A6}"/>
              </a:ext>
            </a:extLst>
          </p:cNvPr>
          <p:cNvSpPr>
            <a:spLocks noGrp="1"/>
          </p:cNvSpPr>
          <p:nvPr>
            <p:ph type="body" sz="quarter" idx="3"/>
          </p:nvPr>
        </p:nvSpPr>
        <p:spPr/>
        <p:txBody>
          <a:bodyPr>
            <a:normAutofit/>
          </a:bodyPr>
          <a:lstStyle/>
          <a:p>
            <a:pPr algn="ctr"/>
            <a:r>
              <a:rPr lang="en-US" sz="2800" dirty="0">
                <a:solidFill>
                  <a:srgbClr val="00B0F0">
                    <a:alpha val="55000"/>
                  </a:srgbClr>
                </a:solidFill>
              </a:rPr>
              <a:t>Sau </a:t>
            </a:r>
            <a:r>
              <a:rPr lang="en-US" sz="2800" dirty="0" err="1">
                <a:solidFill>
                  <a:srgbClr val="00B0F0">
                    <a:alpha val="55000"/>
                  </a:srgbClr>
                </a:solidFill>
              </a:rPr>
              <a:t>khi</a:t>
            </a:r>
            <a:r>
              <a:rPr lang="en-US" sz="2800" dirty="0">
                <a:solidFill>
                  <a:srgbClr val="00B0F0">
                    <a:alpha val="55000"/>
                  </a:srgbClr>
                </a:solidFill>
              </a:rPr>
              <a:t> </a:t>
            </a:r>
            <a:r>
              <a:rPr lang="en-US" sz="2800" dirty="0" err="1">
                <a:solidFill>
                  <a:srgbClr val="00B0F0">
                    <a:alpha val="55000"/>
                  </a:srgbClr>
                </a:solidFill>
              </a:rPr>
              <a:t>làm</a:t>
            </a:r>
            <a:r>
              <a:rPr lang="en-US" sz="2800" dirty="0">
                <a:solidFill>
                  <a:srgbClr val="00B0F0">
                    <a:alpha val="55000"/>
                  </a:srgbClr>
                </a:solidFill>
              </a:rPr>
              <a:t> </a:t>
            </a:r>
            <a:r>
              <a:rPr lang="en-US" sz="2800" dirty="0" err="1">
                <a:solidFill>
                  <a:srgbClr val="00B0F0">
                    <a:alpha val="55000"/>
                  </a:srgbClr>
                </a:solidFill>
              </a:rPr>
              <a:t>vua</a:t>
            </a:r>
            <a:endParaRPr lang="en-US" sz="2800" dirty="0">
              <a:solidFill>
                <a:srgbClr val="00B0F0">
                  <a:alpha val="55000"/>
                </a:srgbClr>
              </a:solidFill>
            </a:endParaRPr>
          </a:p>
        </p:txBody>
      </p:sp>
      <p:sp>
        <p:nvSpPr>
          <p:cNvPr id="6" name="Content Placeholder 5">
            <a:extLst>
              <a:ext uri="{FF2B5EF4-FFF2-40B4-BE49-F238E27FC236}">
                <a16:creationId xmlns:a16="http://schemas.microsoft.com/office/drawing/2014/main" id="{3325B379-3B95-4549-BEFF-BAC112FDA3E5}"/>
              </a:ext>
            </a:extLst>
          </p:cNvPr>
          <p:cNvSpPr>
            <a:spLocks noGrp="1"/>
          </p:cNvSpPr>
          <p:nvPr>
            <p:ph sz="quarter" idx="4"/>
          </p:nvPr>
        </p:nvSpPr>
        <p:spPr>
          <a:xfrm>
            <a:off x="6300216" y="2697533"/>
            <a:ext cx="5449824" cy="3716856"/>
          </a:xfrm>
        </p:spPr>
        <p:txBody>
          <a:bodyPr>
            <a:normAutofit/>
          </a:bodyPr>
          <a:lstStyle/>
          <a:p>
            <a:pPr>
              <a:lnSpc>
                <a:spcPct val="150000"/>
              </a:lnSpc>
            </a:pPr>
            <a:r>
              <a:rPr lang="en-US" sz="2800" dirty="0" err="1">
                <a:solidFill>
                  <a:srgbClr val="FFC000">
                    <a:alpha val="55000"/>
                  </a:srgbClr>
                </a:solidFill>
              </a:rPr>
              <a:t>Ghen</a:t>
            </a:r>
            <a:r>
              <a:rPr lang="en-US" sz="2800" dirty="0">
                <a:solidFill>
                  <a:srgbClr val="FFC000">
                    <a:alpha val="55000"/>
                  </a:srgbClr>
                </a:solidFill>
              </a:rPr>
              <a:t> </a:t>
            </a:r>
            <a:r>
              <a:rPr lang="en-US" sz="2800" dirty="0" err="1">
                <a:solidFill>
                  <a:srgbClr val="FFC000">
                    <a:alpha val="55000"/>
                  </a:srgbClr>
                </a:solidFill>
              </a:rPr>
              <a:t>tỵ</a:t>
            </a:r>
            <a:r>
              <a:rPr lang="en-US" sz="2800" dirty="0">
                <a:solidFill>
                  <a:srgbClr val="FFC000">
                    <a:alpha val="55000"/>
                  </a:srgbClr>
                </a:solidFill>
              </a:rPr>
              <a:t> </a:t>
            </a:r>
            <a:r>
              <a:rPr lang="en-US" sz="2800" dirty="0" err="1">
                <a:solidFill>
                  <a:srgbClr val="FFC000">
                    <a:alpha val="55000"/>
                  </a:srgbClr>
                </a:solidFill>
              </a:rPr>
              <a:t>với</a:t>
            </a:r>
            <a:r>
              <a:rPr lang="en-US" sz="2800" dirty="0">
                <a:solidFill>
                  <a:srgbClr val="FFC000">
                    <a:alpha val="55000"/>
                  </a:srgbClr>
                </a:solidFill>
              </a:rPr>
              <a:t> </a:t>
            </a:r>
            <a:r>
              <a:rPr lang="en-US" sz="2800" dirty="0" err="1">
                <a:solidFill>
                  <a:srgbClr val="FFC000">
                    <a:alpha val="55000"/>
                  </a:srgbClr>
                </a:solidFill>
              </a:rPr>
              <a:t>Đa-Vít</a:t>
            </a:r>
            <a:endParaRPr lang="en-US" sz="2800" dirty="0">
              <a:solidFill>
                <a:srgbClr val="FFC000">
                  <a:alpha val="55000"/>
                </a:srgbClr>
              </a:solidFill>
            </a:endParaRPr>
          </a:p>
          <a:p>
            <a:pPr>
              <a:lnSpc>
                <a:spcPct val="150000"/>
              </a:lnSpc>
            </a:pPr>
            <a:r>
              <a:rPr lang="en-US" sz="2800" dirty="0" err="1">
                <a:solidFill>
                  <a:srgbClr val="FFC000">
                    <a:alpha val="55000"/>
                  </a:srgbClr>
                </a:solidFill>
              </a:rPr>
              <a:t>Xem</a:t>
            </a:r>
            <a:r>
              <a:rPr lang="en-US" sz="2800" dirty="0">
                <a:solidFill>
                  <a:srgbClr val="FFC000">
                    <a:alpha val="55000"/>
                  </a:srgbClr>
                </a:solidFill>
              </a:rPr>
              <a:t> </a:t>
            </a:r>
            <a:r>
              <a:rPr lang="en-US" sz="2800" dirty="0" err="1">
                <a:solidFill>
                  <a:srgbClr val="FFC000">
                    <a:alpha val="55000"/>
                  </a:srgbClr>
                </a:solidFill>
              </a:rPr>
              <a:t>đồng</a:t>
            </a:r>
            <a:r>
              <a:rPr lang="en-US" sz="2800" dirty="0">
                <a:solidFill>
                  <a:srgbClr val="FFC000">
                    <a:alpha val="55000"/>
                  </a:srgbClr>
                </a:solidFill>
              </a:rPr>
              <a:t> </a:t>
            </a:r>
            <a:r>
              <a:rPr lang="en-US" sz="2800" dirty="0" err="1">
                <a:solidFill>
                  <a:srgbClr val="FFC000">
                    <a:alpha val="55000"/>
                  </a:srgbClr>
                </a:solidFill>
              </a:rPr>
              <a:t>bóng</a:t>
            </a:r>
            <a:r>
              <a:rPr lang="en-US" sz="2800" dirty="0">
                <a:solidFill>
                  <a:srgbClr val="FFC000">
                    <a:alpha val="55000"/>
                  </a:srgbClr>
                </a:solidFill>
              </a:rPr>
              <a:t>. </a:t>
            </a:r>
            <a:r>
              <a:rPr lang="en-US" sz="2800" dirty="0" err="1">
                <a:solidFill>
                  <a:srgbClr val="FFC000">
                    <a:alpha val="55000"/>
                  </a:srgbClr>
                </a:solidFill>
              </a:rPr>
              <a:t>Giết</a:t>
            </a:r>
            <a:r>
              <a:rPr lang="en-US" sz="2800" dirty="0">
                <a:solidFill>
                  <a:srgbClr val="FFC000">
                    <a:alpha val="55000"/>
                  </a:srgbClr>
                </a:solidFill>
              </a:rPr>
              <a:t> 85 </a:t>
            </a:r>
            <a:r>
              <a:rPr lang="en-US" sz="2800" dirty="0" err="1">
                <a:solidFill>
                  <a:srgbClr val="FFC000">
                    <a:alpha val="55000"/>
                  </a:srgbClr>
                </a:solidFill>
              </a:rPr>
              <a:t>thầy</a:t>
            </a:r>
            <a:r>
              <a:rPr lang="en-US" sz="2800" dirty="0">
                <a:solidFill>
                  <a:srgbClr val="FFC000">
                    <a:alpha val="55000"/>
                  </a:srgbClr>
                </a:solidFill>
              </a:rPr>
              <a:t> </a:t>
            </a:r>
            <a:r>
              <a:rPr lang="en-US" sz="2800" dirty="0" err="1">
                <a:solidFill>
                  <a:srgbClr val="FFC000">
                    <a:alpha val="55000"/>
                  </a:srgbClr>
                </a:solidFill>
              </a:rPr>
              <a:t>tế</a:t>
            </a:r>
            <a:r>
              <a:rPr lang="en-US" sz="2800" dirty="0">
                <a:solidFill>
                  <a:srgbClr val="FFC000">
                    <a:alpha val="55000"/>
                  </a:srgbClr>
                </a:solidFill>
              </a:rPr>
              <a:t> </a:t>
            </a:r>
            <a:r>
              <a:rPr lang="en-US" sz="2800" dirty="0" err="1">
                <a:solidFill>
                  <a:srgbClr val="FFC000">
                    <a:alpha val="55000"/>
                  </a:srgbClr>
                </a:solidFill>
              </a:rPr>
              <a:t>lễ</a:t>
            </a:r>
            <a:r>
              <a:rPr lang="en-US" sz="2800" dirty="0">
                <a:solidFill>
                  <a:srgbClr val="FFC000">
                    <a:alpha val="55000"/>
                  </a:srgbClr>
                </a:solidFill>
              </a:rPr>
              <a:t> </a:t>
            </a:r>
            <a:r>
              <a:rPr lang="en-US" sz="2800" dirty="0" err="1">
                <a:solidFill>
                  <a:srgbClr val="FFC000">
                    <a:alpha val="55000"/>
                  </a:srgbClr>
                </a:solidFill>
              </a:rPr>
              <a:t>vô</a:t>
            </a:r>
            <a:r>
              <a:rPr lang="en-US" sz="2800" dirty="0">
                <a:solidFill>
                  <a:srgbClr val="FFC000">
                    <a:alpha val="55000"/>
                  </a:srgbClr>
                </a:solidFill>
              </a:rPr>
              <a:t> </a:t>
            </a:r>
            <a:r>
              <a:rPr lang="en-US" sz="2800" dirty="0" err="1">
                <a:solidFill>
                  <a:srgbClr val="FFC000">
                    <a:alpha val="55000"/>
                  </a:srgbClr>
                </a:solidFill>
              </a:rPr>
              <a:t>tội</a:t>
            </a:r>
            <a:r>
              <a:rPr lang="en-US" sz="2800" dirty="0">
                <a:solidFill>
                  <a:srgbClr val="FFC000">
                    <a:alpha val="55000"/>
                  </a:srgbClr>
                </a:solidFill>
              </a:rPr>
              <a:t>.</a:t>
            </a:r>
          </a:p>
          <a:p>
            <a:endParaRPr lang="en-US" sz="2400" dirty="0"/>
          </a:p>
        </p:txBody>
      </p:sp>
    </p:spTree>
    <p:extLst>
      <p:ext uri="{BB962C8B-B14F-4D97-AF65-F5344CB8AC3E}">
        <p14:creationId xmlns:p14="http://schemas.microsoft.com/office/powerpoint/2010/main" val="277761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DE1717-BDED-804A-A041-3F9C81A67851}"/>
              </a:ext>
            </a:extLst>
          </p:cNvPr>
          <p:cNvSpPr>
            <a:spLocks noGrp="1"/>
          </p:cNvSpPr>
          <p:nvPr>
            <p:ph type="title"/>
          </p:nvPr>
        </p:nvSpPr>
        <p:spPr>
          <a:xfrm>
            <a:off x="448056" y="388799"/>
            <a:ext cx="2854800" cy="5965199"/>
          </a:xfrm>
        </p:spPr>
        <p:txBody>
          <a:bodyPr>
            <a:normAutofit/>
          </a:bodyPr>
          <a:lstStyle/>
          <a:p>
            <a:r>
              <a:rPr lang="en-US" dirty="0" err="1"/>
              <a:t>Bài</a:t>
            </a:r>
            <a:r>
              <a:rPr lang="en-US" dirty="0"/>
              <a:t> </a:t>
            </a:r>
            <a:r>
              <a:rPr lang="en-US" dirty="0" err="1"/>
              <a:t>học</a:t>
            </a:r>
            <a:r>
              <a:rPr lang="en-US" dirty="0"/>
              <a:t> </a:t>
            </a:r>
            <a:r>
              <a:rPr lang="en-US" dirty="0" err="1"/>
              <a:t>từ</a:t>
            </a:r>
            <a:r>
              <a:rPr lang="en-US" dirty="0"/>
              <a:t> Sau-</a:t>
            </a:r>
            <a:r>
              <a:rPr lang="en-US" dirty="0" err="1"/>
              <a:t>Lơ</a:t>
            </a:r>
            <a:endParaRPr lang="en-US" dirty="0"/>
          </a:p>
        </p:txBody>
      </p:sp>
      <p:cxnSp>
        <p:nvCxnSpPr>
          <p:cNvPr id="11" name="Straight Connector 10">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440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D118B59-0815-447F-88CD-BDC91883B09A}"/>
              </a:ext>
            </a:extLst>
          </p:cNvPr>
          <p:cNvGraphicFramePr>
            <a:graphicFrameLocks noGrp="1"/>
          </p:cNvGraphicFramePr>
          <p:nvPr>
            <p:ph idx="1"/>
            <p:extLst>
              <p:ext uri="{D42A27DB-BD31-4B8C-83A1-F6EECF244321}">
                <p14:modId xmlns:p14="http://schemas.microsoft.com/office/powerpoint/2010/main" val="1744890539"/>
              </p:ext>
            </p:extLst>
          </p:nvPr>
        </p:nvGraphicFramePr>
        <p:xfrm>
          <a:off x="4194000" y="449997"/>
          <a:ext cx="7084788" cy="5958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331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2"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3"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ssolv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4"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Graphic spid="5" grpId="2">
        <p:bldAsOne/>
      </p:bldGraphic>
      <p:bldGraphic spid="5" grpId="3">
        <p:bldAsOne/>
      </p:bldGraphic>
      <p:bldGraphic spid="5" grpId="4">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E1717-BDED-804A-A041-3F9C81A67851}"/>
              </a:ext>
            </a:extLst>
          </p:cNvPr>
          <p:cNvSpPr>
            <a:spLocks noGrp="1"/>
          </p:cNvSpPr>
          <p:nvPr>
            <p:ph type="title"/>
          </p:nvPr>
        </p:nvSpPr>
        <p:spPr/>
        <p:txBody>
          <a:bodyPr anchor="ctr"/>
          <a:lstStyle/>
          <a:p>
            <a:pPr algn="ctr"/>
            <a:r>
              <a:rPr lang="en-US" dirty="0" err="1"/>
              <a:t>Bài</a:t>
            </a:r>
            <a:r>
              <a:rPr lang="en-US" dirty="0"/>
              <a:t> </a:t>
            </a:r>
            <a:r>
              <a:rPr lang="en-US" dirty="0" err="1"/>
              <a:t>học</a:t>
            </a:r>
            <a:r>
              <a:rPr lang="en-US" dirty="0"/>
              <a:t> </a:t>
            </a:r>
            <a:r>
              <a:rPr lang="en-US" dirty="0" err="1"/>
              <a:t>từ</a:t>
            </a:r>
            <a:r>
              <a:rPr lang="en-US" dirty="0"/>
              <a:t> ĐỨC CHÚA GIÊ-XU</a:t>
            </a:r>
          </a:p>
        </p:txBody>
      </p:sp>
      <p:sp>
        <p:nvSpPr>
          <p:cNvPr id="3" name="Content Placeholder 2">
            <a:extLst>
              <a:ext uri="{FF2B5EF4-FFF2-40B4-BE49-F238E27FC236}">
                <a16:creationId xmlns:a16="http://schemas.microsoft.com/office/drawing/2014/main" id="{7BADBE21-44F9-F545-BDE1-679BDD0F84DA}"/>
              </a:ext>
            </a:extLst>
          </p:cNvPr>
          <p:cNvSpPr>
            <a:spLocks noGrp="1"/>
          </p:cNvSpPr>
          <p:nvPr>
            <p:ph idx="1"/>
          </p:nvPr>
        </p:nvSpPr>
        <p:spPr>
          <a:xfrm>
            <a:off x="448056" y="1735200"/>
            <a:ext cx="11301984" cy="4603816"/>
          </a:xfrm>
        </p:spPr>
        <p:txBody>
          <a:bodyPr>
            <a:normAutofit/>
          </a:bodyPr>
          <a:lstStyle/>
          <a:p>
            <a:r>
              <a:rPr lang="en-US" sz="2400" dirty="0" err="1"/>
              <a:t>Ngài</a:t>
            </a:r>
            <a:r>
              <a:rPr lang="en-US" sz="2400" dirty="0"/>
              <a:t> </a:t>
            </a:r>
            <a:r>
              <a:rPr lang="en-US" sz="2400" dirty="0" err="1"/>
              <a:t>từ</a:t>
            </a:r>
            <a:r>
              <a:rPr lang="en-US" sz="2400" dirty="0"/>
              <a:t> </a:t>
            </a:r>
            <a:r>
              <a:rPr lang="en-US" sz="2400" dirty="0" err="1"/>
              <a:t>bỏ</a:t>
            </a:r>
            <a:r>
              <a:rPr lang="en-US" sz="2400" dirty="0"/>
              <a:t> </a:t>
            </a:r>
            <a:r>
              <a:rPr lang="en-US" sz="2400" dirty="0" err="1"/>
              <a:t>địa</a:t>
            </a:r>
            <a:r>
              <a:rPr lang="en-US" sz="2400" dirty="0"/>
              <a:t> </a:t>
            </a:r>
            <a:r>
              <a:rPr lang="en-US" sz="2400" dirty="0" err="1"/>
              <a:t>vị</a:t>
            </a:r>
            <a:r>
              <a:rPr lang="en-US" sz="2400" dirty="0"/>
              <a:t> </a:t>
            </a:r>
            <a:r>
              <a:rPr lang="en-US" sz="2400" dirty="0" err="1"/>
              <a:t>Đức</a:t>
            </a:r>
            <a:r>
              <a:rPr lang="en-US" sz="2400" dirty="0"/>
              <a:t> </a:t>
            </a:r>
            <a:r>
              <a:rPr lang="en-US" sz="2400" dirty="0" err="1"/>
              <a:t>Chúa</a:t>
            </a:r>
            <a:r>
              <a:rPr lang="en-US" sz="2400" dirty="0"/>
              <a:t> </a:t>
            </a:r>
            <a:r>
              <a:rPr lang="en-US" sz="2400" dirty="0" err="1"/>
              <a:t>Trời</a:t>
            </a:r>
            <a:r>
              <a:rPr lang="en-US" sz="2400" dirty="0"/>
              <a:t> </a:t>
            </a:r>
            <a:r>
              <a:rPr lang="en-US" sz="2400" dirty="0" err="1"/>
              <a:t>vinh</a:t>
            </a:r>
            <a:r>
              <a:rPr lang="en-US" sz="2400" dirty="0"/>
              <a:t> </a:t>
            </a:r>
            <a:r>
              <a:rPr lang="en-US" sz="2400" dirty="0" err="1"/>
              <a:t>hiển</a:t>
            </a:r>
            <a:r>
              <a:rPr lang="en-US" sz="2400" dirty="0"/>
              <a:t> </a:t>
            </a:r>
            <a:r>
              <a:rPr lang="en-US" sz="2400" dirty="0" err="1"/>
              <a:t>để</a:t>
            </a:r>
            <a:r>
              <a:rPr lang="en-US" sz="2400" dirty="0"/>
              <a:t> </a:t>
            </a:r>
            <a:r>
              <a:rPr lang="en-US" sz="2400" dirty="0" err="1"/>
              <a:t>làm</a:t>
            </a:r>
            <a:r>
              <a:rPr lang="en-US" sz="2400" dirty="0"/>
              <a:t> </a:t>
            </a:r>
            <a:r>
              <a:rPr lang="en-US" sz="2400" dirty="0" err="1"/>
              <a:t>một</a:t>
            </a:r>
            <a:r>
              <a:rPr lang="en-US" sz="2400" dirty="0"/>
              <a:t> con </a:t>
            </a:r>
            <a:r>
              <a:rPr lang="en-US" sz="2400" dirty="0" err="1"/>
              <a:t>người</a:t>
            </a:r>
            <a:r>
              <a:rPr lang="en-US" sz="2400" dirty="0"/>
              <a:t> </a:t>
            </a:r>
            <a:r>
              <a:rPr lang="en-US" sz="2400" dirty="0" err="1"/>
              <a:t>quê</a:t>
            </a:r>
            <a:r>
              <a:rPr lang="en-US" sz="2400" dirty="0"/>
              <a:t> </a:t>
            </a:r>
            <a:r>
              <a:rPr lang="en-US" sz="2400" dirty="0" err="1"/>
              <a:t>mùa</a:t>
            </a:r>
            <a:r>
              <a:rPr lang="en-US" sz="2400" dirty="0"/>
              <a:t>, </a:t>
            </a:r>
            <a:r>
              <a:rPr lang="en-US" sz="2400" dirty="0" err="1"/>
              <a:t>công</a:t>
            </a:r>
            <a:r>
              <a:rPr lang="en-US" sz="2400" dirty="0"/>
              <a:t> </a:t>
            </a:r>
            <a:r>
              <a:rPr lang="en-US" sz="2400" dirty="0" err="1"/>
              <a:t>việc</a:t>
            </a:r>
            <a:r>
              <a:rPr lang="en-US" sz="2400" dirty="0"/>
              <a:t> </a:t>
            </a:r>
            <a:r>
              <a:rPr lang="en-US" sz="2400" dirty="0" err="1"/>
              <a:t>bình</a:t>
            </a:r>
            <a:r>
              <a:rPr lang="en-US" sz="2400" dirty="0"/>
              <a:t> </a:t>
            </a:r>
            <a:r>
              <a:rPr lang="en-US" sz="2400" dirty="0" err="1"/>
              <a:t>dân</a:t>
            </a:r>
            <a:r>
              <a:rPr lang="en-US" sz="2400" dirty="0"/>
              <a:t>, song </a:t>
            </a:r>
            <a:r>
              <a:rPr lang="en-US" sz="2400" dirty="0" err="1"/>
              <a:t>yên</a:t>
            </a:r>
            <a:r>
              <a:rPr lang="en-US" sz="2400" dirty="0"/>
              <a:t> </a:t>
            </a:r>
            <a:r>
              <a:rPr lang="en-US" sz="2400" dirty="0" err="1"/>
              <a:t>lặng</a:t>
            </a:r>
            <a:r>
              <a:rPr lang="en-US" sz="2400" dirty="0"/>
              <a:t> </a:t>
            </a:r>
            <a:r>
              <a:rPr lang="en-US" sz="2400" dirty="0" err="1"/>
              <a:t>đến</a:t>
            </a:r>
            <a:r>
              <a:rPr lang="en-US" sz="2400" dirty="0"/>
              <a:t> </a:t>
            </a:r>
            <a:r>
              <a:rPr lang="en-US" sz="2400" dirty="0" err="1"/>
              <a:t>năm</a:t>
            </a:r>
            <a:r>
              <a:rPr lang="en-US" sz="2400" dirty="0"/>
              <a:t> 30 </a:t>
            </a:r>
            <a:r>
              <a:rPr lang="en-US" sz="2400" dirty="0" err="1"/>
              <a:t>tuổi</a:t>
            </a:r>
            <a:r>
              <a:rPr lang="en-US" sz="2400" dirty="0"/>
              <a:t>, </a:t>
            </a:r>
            <a:r>
              <a:rPr lang="en-US" sz="2400" dirty="0" err="1"/>
              <a:t>bị</a:t>
            </a:r>
            <a:r>
              <a:rPr lang="en-US" sz="2400" dirty="0"/>
              <a:t> </a:t>
            </a:r>
            <a:r>
              <a:rPr lang="en-US" sz="2400" dirty="0" err="1"/>
              <a:t>xem</a:t>
            </a:r>
            <a:r>
              <a:rPr lang="en-US" sz="2400" dirty="0"/>
              <a:t> </a:t>
            </a:r>
            <a:r>
              <a:rPr lang="en-US" sz="2400" dirty="0" err="1"/>
              <a:t>thường</a:t>
            </a:r>
            <a:r>
              <a:rPr lang="en-US" sz="2400" dirty="0"/>
              <a:t>, </a:t>
            </a:r>
            <a:r>
              <a:rPr lang="en-US" sz="2400" dirty="0" err="1"/>
              <a:t>chịu</a:t>
            </a:r>
            <a:r>
              <a:rPr lang="en-US" sz="2400" dirty="0"/>
              <a:t> </a:t>
            </a:r>
            <a:r>
              <a:rPr lang="en-US" sz="2400" dirty="0" err="1"/>
              <a:t>khinh</a:t>
            </a:r>
            <a:r>
              <a:rPr lang="en-US" sz="2400" dirty="0"/>
              <a:t> </a:t>
            </a:r>
            <a:r>
              <a:rPr lang="en-US" sz="2400" dirty="0" err="1"/>
              <a:t>chê</a:t>
            </a:r>
            <a:r>
              <a:rPr lang="en-US" sz="2400" dirty="0"/>
              <a:t>, </a:t>
            </a:r>
            <a:r>
              <a:rPr lang="en-US" sz="2400" dirty="0" err="1"/>
              <a:t>đánh</a:t>
            </a:r>
            <a:r>
              <a:rPr lang="en-US" sz="2400" dirty="0"/>
              <a:t> </a:t>
            </a:r>
            <a:r>
              <a:rPr lang="en-US" sz="2400" dirty="0" err="1"/>
              <a:t>đập</a:t>
            </a:r>
            <a:r>
              <a:rPr lang="en-US" sz="2400" dirty="0"/>
              <a:t> </a:t>
            </a:r>
            <a:r>
              <a:rPr lang="en-US" sz="2400" dirty="0" err="1"/>
              <a:t>và</a:t>
            </a:r>
            <a:r>
              <a:rPr lang="en-US" sz="2400" dirty="0"/>
              <a:t> </a:t>
            </a:r>
            <a:r>
              <a:rPr lang="en-US" sz="2400" dirty="0" err="1"/>
              <a:t>chết</a:t>
            </a:r>
            <a:r>
              <a:rPr lang="en-US" sz="2400" dirty="0"/>
              <a:t> </a:t>
            </a:r>
            <a:r>
              <a:rPr lang="en-US" sz="2400" dirty="0" err="1"/>
              <a:t>đau</a:t>
            </a:r>
            <a:r>
              <a:rPr lang="en-US" sz="2400" dirty="0"/>
              <a:t> </a:t>
            </a:r>
            <a:r>
              <a:rPr lang="en-US" sz="2400" dirty="0" err="1"/>
              <a:t>thuwong</a:t>
            </a:r>
            <a:r>
              <a:rPr lang="en-US" sz="2400" dirty="0"/>
              <a:t> </a:t>
            </a:r>
            <a:r>
              <a:rPr lang="en-US" sz="2400" dirty="0" err="1"/>
              <a:t>tủi</a:t>
            </a:r>
            <a:r>
              <a:rPr lang="en-US" sz="2400" dirty="0"/>
              <a:t> </a:t>
            </a:r>
            <a:r>
              <a:rPr lang="en-US" sz="2400" dirty="0" err="1"/>
              <a:t>nhục</a:t>
            </a:r>
            <a:r>
              <a:rPr lang="en-US" sz="2400" dirty="0"/>
              <a:t> </a:t>
            </a:r>
            <a:r>
              <a:rPr lang="en-US" sz="2400" dirty="0" err="1"/>
              <a:t>trên</a:t>
            </a:r>
            <a:r>
              <a:rPr lang="en-US" sz="2400" dirty="0"/>
              <a:t> </a:t>
            </a:r>
            <a:r>
              <a:rPr lang="en-US" sz="2400" dirty="0" err="1"/>
              <a:t>Gô-gô-tha</a:t>
            </a:r>
            <a:r>
              <a:rPr lang="en-US" sz="2400" dirty="0"/>
              <a:t>. VÌ NGÀI YÊU CHÚNG TA</a:t>
            </a:r>
          </a:p>
          <a:p>
            <a:r>
              <a:rPr lang="en-US" sz="2400" dirty="0" err="1"/>
              <a:t>Chúa</a:t>
            </a:r>
            <a:r>
              <a:rPr lang="en-US" sz="2400" dirty="0"/>
              <a:t> </a:t>
            </a:r>
            <a:r>
              <a:rPr lang="en-US" sz="2400" dirty="0" err="1"/>
              <a:t>không</a:t>
            </a:r>
            <a:r>
              <a:rPr lang="en-US" sz="2400" dirty="0"/>
              <a:t> </a:t>
            </a:r>
            <a:r>
              <a:rPr lang="en-US" sz="2400" dirty="0" err="1"/>
              <a:t>làm</a:t>
            </a:r>
            <a:r>
              <a:rPr lang="en-US" sz="2400" dirty="0"/>
              <a:t> </a:t>
            </a:r>
            <a:r>
              <a:rPr lang="en-US" sz="2400" dirty="0" err="1"/>
              <a:t>theo</a:t>
            </a:r>
            <a:r>
              <a:rPr lang="en-US" sz="2400" dirty="0"/>
              <a:t> </a:t>
            </a:r>
            <a:r>
              <a:rPr lang="en-US" sz="2400" dirty="0" err="1"/>
              <a:t>lời</a:t>
            </a:r>
            <a:r>
              <a:rPr lang="en-US" sz="2400" dirty="0"/>
              <a:t> </a:t>
            </a:r>
            <a:r>
              <a:rPr lang="en-US" sz="2400" dirty="0" err="1"/>
              <a:t>yêu</a:t>
            </a:r>
            <a:r>
              <a:rPr lang="en-US" sz="2400" dirty="0"/>
              <a:t> </a:t>
            </a:r>
            <a:r>
              <a:rPr lang="en-US" sz="2400" dirty="0" err="1"/>
              <a:t>cầu</a:t>
            </a:r>
            <a:r>
              <a:rPr lang="en-US" sz="2400" dirty="0"/>
              <a:t> </a:t>
            </a:r>
            <a:r>
              <a:rPr lang="en-US" sz="2400" dirty="0" err="1"/>
              <a:t>của</a:t>
            </a:r>
            <a:r>
              <a:rPr lang="en-US" sz="2400" dirty="0"/>
              <a:t> </a:t>
            </a:r>
            <a:r>
              <a:rPr lang="en-US" sz="2400" dirty="0" err="1"/>
              <a:t>đám</a:t>
            </a:r>
            <a:r>
              <a:rPr lang="en-US" sz="2400" dirty="0"/>
              <a:t> </a:t>
            </a:r>
            <a:r>
              <a:rPr lang="en-US" sz="2400" dirty="0" err="1"/>
              <a:t>đông</a:t>
            </a:r>
            <a:r>
              <a:rPr lang="en-US" sz="2400" dirty="0"/>
              <a:t>. NGÀI TẬP TRUNG VÀO VIỆC MÔN ĐỒ HÓA MÔN ĐỒ VÀ SỰ CỨU CHUỘC NHÂN LOẠI.</a:t>
            </a:r>
          </a:p>
          <a:p>
            <a:r>
              <a:rPr lang="en-US" sz="2400" dirty="0" err="1"/>
              <a:t>Ngài</a:t>
            </a:r>
            <a:r>
              <a:rPr lang="en-US" sz="2400" dirty="0"/>
              <a:t> </a:t>
            </a:r>
            <a:r>
              <a:rPr lang="en-US" sz="2400" dirty="0" err="1"/>
              <a:t>dành</a:t>
            </a:r>
            <a:r>
              <a:rPr lang="en-US" sz="2400" dirty="0"/>
              <a:t> </a:t>
            </a:r>
            <a:r>
              <a:rPr lang="en-US" sz="2400" dirty="0" err="1"/>
              <a:t>sự</a:t>
            </a:r>
            <a:r>
              <a:rPr lang="en-US" sz="2400" dirty="0"/>
              <a:t> </a:t>
            </a:r>
            <a:r>
              <a:rPr lang="en-US" sz="2400" dirty="0" err="1"/>
              <a:t>ưu</a:t>
            </a:r>
            <a:r>
              <a:rPr lang="en-US" sz="2400" dirty="0"/>
              <a:t> </a:t>
            </a:r>
            <a:r>
              <a:rPr lang="en-US" sz="2400" dirty="0" err="1"/>
              <a:t>tiên</a:t>
            </a:r>
            <a:r>
              <a:rPr lang="en-US" sz="2400" dirty="0"/>
              <a:t> </a:t>
            </a:r>
            <a:r>
              <a:rPr lang="en-US" sz="2400" dirty="0" err="1"/>
              <a:t>trong</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với</a:t>
            </a:r>
            <a:r>
              <a:rPr lang="en-US" sz="2400" dirty="0"/>
              <a:t> </a:t>
            </a:r>
            <a:r>
              <a:rPr lang="en-US" sz="2400" dirty="0" err="1"/>
              <a:t>Đức</a:t>
            </a:r>
            <a:r>
              <a:rPr lang="en-US" sz="2400" dirty="0"/>
              <a:t> </a:t>
            </a:r>
            <a:r>
              <a:rPr lang="en-US" sz="2400" dirty="0" err="1"/>
              <a:t>Chúa</a:t>
            </a:r>
            <a:r>
              <a:rPr lang="en-US" sz="2400" dirty="0"/>
              <a:t> Cha.</a:t>
            </a:r>
          </a:p>
          <a:p>
            <a:endParaRPr lang="en-US" dirty="0"/>
          </a:p>
        </p:txBody>
      </p:sp>
    </p:spTree>
    <p:extLst>
      <p:ext uri="{BB962C8B-B14F-4D97-AF65-F5344CB8AC3E}">
        <p14:creationId xmlns:p14="http://schemas.microsoft.com/office/powerpoint/2010/main" val="762830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66CC717-08C5-4F3E-B8AA-BA93C87559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3E86CE64-85EA-4BCA-945E-313D48477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dirty="0"/>
          </a:p>
        </p:txBody>
      </p:sp>
      <p:sp>
        <p:nvSpPr>
          <p:cNvPr id="2" name="Title 1">
            <a:extLst>
              <a:ext uri="{FF2B5EF4-FFF2-40B4-BE49-F238E27FC236}">
                <a16:creationId xmlns:a16="http://schemas.microsoft.com/office/drawing/2014/main" id="{225F4C12-A4D4-DC44-9690-AEADDE99359A}"/>
              </a:ext>
            </a:extLst>
          </p:cNvPr>
          <p:cNvSpPr>
            <a:spLocks noGrp="1"/>
          </p:cNvSpPr>
          <p:nvPr>
            <p:ph type="title"/>
          </p:nvPr>
        </p:nvSpPr>
        <p:spPr>
          <a:xfrm>
            <a:off x="448056" y="649224"/>
            <a:ext cx="11292840" cy="2953512"/>
          </a:xfrm>
        </p:spPr>
        <p:txBody>
          <a:bodyPr vert="horz" lIns="0" tIns="0" rIns="0" bIns="0" rtlCol="0" anchor="b">
            <a:normAutofit/>
          </a:bodyPr>
          <a:lstStyle/>
          <a:p>
            <a:pPr>
              <a:lnSpc>
                <a:spcPct val="100000"/>
              </a:lnSpc>
            </a:pPr>
            <a:r>
              <a:rPr lang="en-US"/>
              <a:t>Làm</a:t>
            </a:r>
            <a:r>
              <a:rPr lang="en-US" dirty="0"/>
              <a:t> </a:t>
            </a:r>
            <a:r>
              <a:rPr lang="en-US"/>
              <a:t>sao</a:t>
            </a:r>
            <a:r>
              <a:rPr lang="en-US" dirty="0"/>
              <a:t> </a:t>
            </a:r>
            <a:r>
              <a:rPr lang="en-US"/>
              <a:t>tôi</a:t>
            </a:r>
            <a:r>
              <a:rPr lang="en-US" dirty="0"/>
              <a:t> </a:t>
            </a:r>
            <a:r>
              <a:rPr lang="en-US"/>
              <a:t>có</a:t>
            </a:r>
            <a:r>
              <a:rPr lang="en-US" dirty="0"/>
              <a:t> </a:t>
            </a:r>
            <a:r>
              <a:rPr lang="en-US"/>
              <a:t>được</a:t>
            </a:r>
            <a:r>
              <a:rPr lang="en-US" dirty="0"/>
              <a:t> </a:t>
            </a:r>
            <a:r>
              <a:rPr lang="en-US"/>
              <a:t>những</a:t>
            </a:r>
            <a:r>
              <a:rPr lang="en-US" dirty="0"/>
              <a:t> </a:t>
            </a:r>
            <a:r>
              <a:rPr lang="en-US"/>
              <a:t>quyết</a:t>
            </a:r>
            <a:r>
              <a:rPr lang="en-US" dirty="0"/>
              <a:t> </a:t>
            </a:r>
            <a:r>
              <a:rPr lang="en-US"/>
              <a:t>định</a:t>
            </a:r>
            <a:r>
              <a:rPr lang="en-US" dirty="0"/>
              <a:t> </a:t>
            </a:r>
            <a:r>
              <a:rPr lang="en-US"/>
              <a:t>khôn</a:t>
            </a:r>
            <a:r>
              <a:rPr lang="en-US" dirty="0"/>
              <a:t> </a:t>
            </a:r>
            <a:r>
              <a:rPr lang="en-US"/>
              <a:t>ngoan</a:t>
            </a:r>
          </a:p>
        </p:txBody>
      </p:sp>
      <p:sp>
        <p:nvSpPr>
          <p:cNvPr id="3" name="Text Placeholder 2">
            <a:extLst>
              <a:ext uri="{FF2B5EF4-FFF2-40B4-BE49-F238E27FC236}">
                <a16:creationId xmlns:a16="http://schemas.microsoft.com/office/drawing/2014/main" id="{9C40972C-402F-6E47-AFF1-F1DA91D81F12}"/>
              </a:ext>
            </a:extLst>
          </p:cNvPr>
          <p:cNvSpPr>
            <a:spLocks noGrp="1"/>
          </p:cNvSpPr>
          <p:nvPr>
            <p:ph type="body" idx="1"/>
          </p:nvPr>
        </p:nvSpPr>
        <p:spPr>
          <a:xfrm>
            <a:off x="448056" y="3602736"/>
            <a:ext cx="11292840" cy="2348120"/>
          </a:xfrm>
        </p:spPr>
        <p:txBody>
          <a:bodyPr vert="horz" lIns="0" tIns="0" rIns="91440" bIns="0" rtlCol="0">
            <a:normAutofit/>
          </a:bodyPr>
          <a:lstStyle/>
          <a:p>
            <a:pPr>
              <a:lnSpc>
                <a:spcPct val="110000"/>
              </a:lnSpc>
            </a:pPr>
            <a:r>
              <a:rPr lang="en-US" sz="4500"/>
              <a:t>Phi líp 2:</a:t>
            </a:r>
            <a:r>
              <a:rPr lang="en-US" sz="4500">
                <a:hlinkClick r:id="rId2" tooltip="Share Verse"/>
              </a:rPr>
              <a:t>13</a:t>
            </a:r>
            <a:r>
              <a:rPr lang="en-US" sz="4500"/>
              <a:t> ”Vì ấy chính Đức Chúa Trời cảm động lòng anh em vừa muốn vừa làm theo ý tốt Ngài.”</a:t>
            </a:r>
          </a:p>
        </p:txBody>
      </p:sp>
      <p:cxnSp>
        <p:nvCxnSpPr>
          <p:cNvPr id="12" name="Straight Connector 11">
            <a:extLst>
              <a:ext uri="{FF2B5EF4-FFF2-40B4-BE49-F238E27FC236}">
                <a16:creationId xmlns:a16="http://schemas.microsoft.com/office/drawing/2014/main" id="{B6C33989-46ED-4C11-B79E-C724ADD455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450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698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9C2C8A-3245-5D4E-874C-47210620DF5B}"/>
              </a:ext>
            </a:extLst>
          </p:cNvPr>
          <p:cNvSpPr>
            <a:spLocks noGrp="1"/>
          </p:cNvSpPr>
          <p:nvPr>
            <p:ph type="title"/>
          </p:nvPr>
        </p:nvSpPr>
        <p:spPr>
          <a:xfrm>
            <a:off x="448056" y="388799"/>
            <a:ext cx="2854800" cy="5965199"/>
          </a:xfrm>
        </p:spPr>
        <p:txBody>
          <a:bodyPr>
            <a:normAutofit/>
          </a:bodyPr>
          <a:lstStyle/>
          <a:p>
            <a:r>
              <a:rPr lang="en-US" dirty="0"/>
              <a:t>CÂU HỎI SUY NGHIỆM</a:t>
            </a:r>
          </a:p>
        </p:txBody>
      </p:sp>
      <p:cxnSp>
        <p:nvCxnSpPr>
          <p:cNvPr id="18" name="Straight Connector 17">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440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358CEF4-A2EC-4A2E-B2DA-2059A32ABE30}"/>
              </a:ext>
            </a:extLst>
          </p:cNvPr>
          <p:cNvGraphicFramePr>
            <a:graphicFrameLocks noGrp="1"/>
          </p:cNvGraphicFramePr>
          <p:nvPr>
            <p:ph idx="1"/>
            <p:extLst>
              <p:ext uri="{D42A27DB-BD31-4B8C-83A1-F6EECF244321}">
                <p14:modId xmlns:p14="http://schemas.microsoft.com/office/powerpoint/2010/main" val="3943816499"/>
              </p:ext>
            </p:extLst>
          </p:nvPr>
        </p:nvGraphicFramePr>
        <p:xfrm>
          <a:off x="4194000" y="449997"/>
          <a:ext cx="7084788" cy="5958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34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CF5D5-6FC4-F947-9473-279959F1B4CB}"/>
              </a:ext>
            </a:extLst>
          </p:cNvPr>
          <p:cNvSpPr>
            <a:spLocks noGrp="1"/>
          </p:cNvSpPr>
          <p:nvPr>
            <p:ph type="title"/>
          </p:nvPr>
        </p:nvSpPr>
        <p:spPr/>
        <p:txBody>
          <a:bodyPr/>
          <a:lstStyle/>
          <a:p>
            <a:r>
              <a:rPr lang="en-US" dirty="0" err="1"/>
              <a:t>Quyết</a:t>
            </a:r>
            <a:r>
              <a:rPr lang="en-US" dirty="0"/>
              <a:t> </a:t>
            </a:r>
            <a:r>
              <a:rPr lang="en-US" dirty="0" err="1"/>
              <a:t>định</a:t>
            </a:r>
            <a:endParaRPr lang="en-US" dirty="0"/>
          </a:p>
        </p:txBody>
      </p:sp>
      <p:sp>
        <p:nvSpPr>
          <p:cNvPr id="3" name="Text Placeholder 2">
            <a:extLst>
              <a:ext uri="{FF2B5EF4-FFF2-40B4-BE49-F238E27FC236}">
                <a16:creationId xmlns:a16="http://schemas.microsoft.com/office/drawing/2014/main" id="{59CDFBEE-D3F2-584C-BA04-65985276B290}"/>
              </a:ext>
            </a:extLst>
          </p:cNvPr>
          <p:cNvSpPr>
            <a:spLocks noGrp="1"/>
          </p:cNvSpPr>
          <p:nvPr>
            <p:ph type="body" idx="1"/>
          </p:nvPr>
        </p:nvSpPr>
        <p:spPr/>
        <p:txBody>
          <a:bodyPr/>
          <a:lstStyle/>
          <a:p>
            <a:r>
              <a:rPr lang="en-US" dirty="0" err="1">
                <a:solidFill>
                  <a:schemeClr val="tx1"/>
                </a:solidFill>
              </a:rPr>
              <a:t>Bình</a:t>
            </a:r>
            <a:r>
              <a:rPr lang="en-US" dirty="0">
                <a:solidFill>
                  <a:schemeClr val="tx1"/>
                </a:solidFill>
              </a:rPr>
              <a:t> </a:t>
            </a:r>
            <a:r>
              <a:rPr lang="en-US" dirty="0" err="1">
                <a:solidFill>
                  <a:schemeClr val="tx1"/>
                </a:solidFill>
              </a:rPr>
              <a:t>quân</a:t>
            </a:r>
            <a:r>
              <a:rPr lang="en-US" dirty="0">
                <a:solidFill>
                  <a:schemeClr val="tx1"/>
                </a:solidFill>
              </a:rPr>
              <a:t> </a:t>
            </a:r>
            <a:r>
              <a:rPr lang="en-US" dirty="0" err="1">
                <a:solidFill>
                  <a:schemeClr val="tx1"/>
                </a:solidFill>
              </a:rPr>
              <a:t>một</a:t>
            </a:r>
            <a:r>
              <a:rPr lang="en-US" dirty="0">
                <a:solidFill>
                  <a:schemeClr val="tx1"/>
                </a:solidFill>
              </a:rPr>
              <a:t> </a:t>
            </a:r>
            <a:r>
              <a:rPr lang="en-US" dirty="0" err="1">
                <a:solidFill>
                  <a:schemeClr val="tx1"/>
                </a:solidFill>
              </a:rPr>
              <a:t>người</a:t>
            </a:r>
            <a:r>
              <a:rPr lang="en-US" dirty="0">
                <a:solidFill>
                  <a:schemeClr val="tx1"/>
                </a:solidFill>
              </a:rPr>
              <a:t> </a:t>
            </a:r>
            <a:r>
              <a:rPr lang="en-US" dirty="0" err="1">
                <a:solidFill>
                  <a:schemeClr val="tx1"/>
                </a:solidFill>
              </a:rPr>
              <a:t>lớn</a:t>
            </a:r>
            <a:r>
              <a:rPr lang="en-US" dirty="0">
                <a:solidFill>
                  <a:schemeClr val="tx1"/>
                </a:solidFill>
              </a:rPr>
              <a:t> </a:t>
            </a:r>
            <a:r>
              <a:rPr lang="en-US" dirty="0" err="1">
                <a:solidFill>
                  <a:schemeClr val="tx1"/>
                </a:solidFill>
              </a:rPr>
              <a:t>thực</a:t>
            </a:r>
            <a:r>
              <a:rPr lang="en-US" dirty="0">
                <a:solidFill>
                  <a:schemeClr val="tx1"/>
                </a:solidFill>
              </a:rPr>
              <a:t> </a:t>
            </a:r>
            <a:r>
              <a:rPr lang="en-US" dirty="0" err="1">
                <a:solidFill>
                  <a:schemeClr val="tx1"/>
                </a:solidFill>
              </a:rPr>
              <a:t>hiện</a:t>
            </a:r>
            <a:r>
              <a:rPr lang="en-US" dirty="0">
                <a:solidFill>
                  <a:schemeClr val="tx1"/>
                </a:solidFill>
              </a:rPr>
              <a:t> 35,000 </a:t>
            </a:r>
            <a:r>
              <a:rPr lang="en-US" dirty="0" err="1">
                <a:solidFill>
                  <a:schemeClr val="tx1"/>
                </a:solidFill>
              </a:rPr>
              <a:t>quyết</a:t>
            </a:r>
            <a:r>
              <a:rPr lang="en-US" dirty="0">
                <a:solidFill>
                  <a:schemeClr val="tx1"/>
                </a:solidFill>
              </a:rPr>
              <a:t> </a:t>
            </a:r>
            <a:r>
              <a:rPr lang="en-US" dirty="0" err="1">
                <a:solidFill>
                  <a:schemeClr val="tx1"/>
                </a:solidFill>
              </a:rPr>
              <a:t>định</a:t>
            </a:r>
            <a:r>
              <a:rPr lang="en-US" dirty="0">
                <a:solidFill>
                  <a:schemeClr val="tx1"/>
                </a:solidFill>
              </a:rPr>
              <a:t> </a:t>
            </a:r>
            <a:r>
              <a:rPr lang="en-US" dirty="0" err="1">
                <a:solidFill>
                  <a:schemeClr val="tx1"/>
                </a:solidFill>
              </a:rPr>
              <a:t>mỗi</a:t>
            </a:r>
            <a:r>
              <a:rPr lang="en-US" dirty="0">
                <a:solidFill>
                  <a:schemeClr val="tx1"/>
                </a:solidFill>
              </a:rPr>
              <a:t> </a:t>
            </a:r>
            <a:r>
              <a:rPr lang="en-US" dirty="0" err="1">
                <a:solidFill>
                  <a:schemeClr val="tx1"/>
                </a:solidFill>
              </a:rPr>
              <a:t>ngày</a:t>
            </a:r>
            <a:r>
              <a:rPr lang="en-US" dirty="0">
                <a:solidFill>
                  <a:schemeClr val="tx1"/>
                </a:solidFill>
              </a:rPr>
              <a:t>.</a:t>
            </a:r>
          </a:p>
          <a:p>
            <a:r>
              <a:rPr lang="en-US" dirty="0" err="1">
                <a:solidFill>
                  <a:schemeClr val="tx1"/>
                </a:solidFill>
              </a:rPr>
              <a:t>Rất</a:t>
            </a:r>
            <a:r>
              <a:rPr lang="en-US" dirty="0">
                <a:solidFill>
                  <a:schemeClr val="tx1"/>
                </a:solidFill>
              </a:rPr>
              <a:t> </a:t>
            </a:r>
            <a:r>
              <a:rPr lang="en-US" dirty="0" err="1">
                <a:solidFill>
                  <a:schemeClr val="tx1"/>
                </a:solidFill>
              </a:rPr>
              <a:t>nhiều</a:t>
            </a:r>
            <a:r>
              <a:rPr lang="en-US" dirty="0">
                <a:solidFill>
                  <a:schemeClr val="tx1"/>
                </a:solidFill>
              </a:rPr>
              <a:t> </a:t>
            </a:r>
            <a:r>
              <a:rPr lang="en-US" dirty="0" err="1">
                <a:solidFill>
                  <a:schemeClr val="tx1"/>
                </a:solidFill>
              </a:rPr>
              <a:t>những</a:t>
            </a:r>
            <a:r>
              <a:rPr lang="en-US" dirty="0">
                <a:solidFill>
                  <a:schemeClr val="tx1"/>
                </a:solidFill>
              </a:rPr>
              <a:t> </a:t>
            </a:r>
            <a:r>
              <a:rPr lang="en-US" dirty="0" err="1">
                <a:solidFill>
                  <a:schemeClr val="tx1"/>
                </a:solidFill>
              </a:rPr>
              <a:t>quyết</a:t>
            </a:r>
            <a:r>
              <a:rPr lang="en-US" dirty="0">
                <a:solidFill>
                  <a:schemeClr val="tx1"/>
                </a:solidFill>
              </a:rPr>
              <a:t> </a:t>
            </a:r>
            <a:r>
              <a:rPr lang="en-US" dirty="0" err="1">
                <a:solidFill>
                  <a:schemeClr val="tx1"/>
                </a:solidFill>
              </a:rPr>
              <a:t>định</a:t>
            </a:r>
            <a:r>
              <a:rPr lang="en-US" dirty="0">
                <a:solidFill>
                  <a:schemeClr val="tx1"/>
                </a:solidFill>
              </a:rPr>
              <a:t> </a:t>
            </a:r>
            <a:r>
              <a:rPr lang="en-US" dirty="0" err="1">
                <a:solidFill>
                  <a:schemeClr val="tx1"/>
                </a:solidFill>
              </a:rPr>
              <a:t>chúng</a:t>
            </a:r>
            <a:r>
              <a:rPr lang="en-US" dirty="0">
                <a:solidFill>
                  <a:schemeClr val="tx1"/>
                </a:solidFill>
              </a:rPr>
              <a:t> ta </a:t>
            </a:r>
            <a:r>
              <a:rPr lang="en-US" dirty="0" err="1">
                <a:solidFill>
                  <a:schemeClr val="tx1"/>
                </a:solidFill>
              </a:rPr>
              <a:t>làm</a:t>
            </a:r>
            <a:r>
              <a:rPr lang="en-US" dirty="0">
                <a:solidFill>
                  <a:schemeClr val="tx1"/>
                </a:solidFill>
              </a:rPr>
              <a:t> </a:t>
            </a:r>
            <a:r>
              <a:rPr lang="en-US" dirty="0" err="1">
                <a:solidFill>
                  <a:schemeClr val="tx1"/>
                </a:solidFill>
              </a:rPr>
              <a:t>cách</a:t>
            </a:r>
            <a:r>
              <a:rPr lang="en-US" dirty="0">
                <a:solidFill>
                  <a:schemeClr val="tx1"/>
                </a:solidFill>
              </a:rPr>
              <a:t> </a:t>
            </a:r>
            <a:r>
              <a:rPr lang="en-US" dirty="0" err="1">
                <a:solidFill>
                  <a:schemeClr val="tx1"/>
                </a:solidFill>
              </a:rPr>
              <a:t>vô</a:t>
            </a:r>
            <a:r>
              <a:rPr lang="en-US" dirty="0">
                <a:solidFill>
                  <a:schemeClr val="tx1"/>
                </a:solidFill>
              </a:rPr>
              <a:t> </a:t>
            </a:r>
            <a:r>
              <a:rPr lang="en-US" dirty="0" err="1">
                <a:solidFill>
                  <a:schemeClr val="tx1"/>
                </a:solidFill>
              </a:rPr>
              <a:t>thức</a:t>
            </a:r>
            <a:r>
              <a:rPr lang="en-US" dirty="0">
                <a:solidFill>
                  <a:schemeClr val="tx1"/>
                </a:solidFill>
              </a:rPr>
              <a:t>, </a:t>
            </a:r>
            <a:r>
              <a:rPr lang="en-US" dirty="0" err="1">
                <a:solidFill>
                  <a:schemeClr val="tx1"/>
                </a:solidFill>
              </a:rPr>
              <a:t>bên</a:t>
            </a:r>
            <a:r>
              <a:rPr lang="en-US" dirty="0">
                <a:solidFill>
                  <a:schemeClr val="tx1"/>
                </a:solidFill>
              </a:rPr>
              <a:t> </a:t>
            </a:r>
            <a:r>
              <a:rPr lang="en-US" dirty="0" err="1">
                <a:solidFill>
                  <a:schemeClr val="tx1"/>
                </a:solidFill>
              </a:rPr>
              <a:t>cạnh</a:t>
            </a:r>
            <a:r>
              <a:rPr lang="en-US" dirty="0">
                <a:solidFill>
                  <a:schemeClr val="tx1"/>
                </a:solidFill>
              </a:rPr>
              <a:t> </a:t>
            </a:r>
            <a:r>
              <a:rPr lang="en-US" dirty="0" err="1">
                <a:solidFill>
                  <a:schemeClr val="tx1"/>
                </a:solidFill>
              </a:rPr>
              <a:t>một</a:t>
            </a:r>
            <a:r>
              <a:rPr lang="en-US" dirty="0">
                <a:solidFill>
                  <a:schemeClr val="tx1"/>
                </a:solidFill>
              </a:rPr>
              <a:t> </a:t>
            </a:r>
            <a:r>
              <a:rPr lang="en-US" dirty="0" err="1">
                <a:solidFill>
                  <a:schemeClr val="tx1"/>
                </a:solidFill>
              </a:rPr>
              <a:t>số</a:t>
            </a:r>
            <a:r>
              <a:rPr lang="en-US" dirty="0">
                <a:solidFill>
                  <a:schemeClr val="tx1"/>
                </a:solidFill>
              </a:rPr>
              <a:t> </a:t>
            </a:r>
            <a:r>
              <a:rPr lang="en-US" dirty="0" err="1">
                <a:solidFill>
                  <a:schemeClr val="tx1"/>
                </a:solidFill>
              </a:rPr>
              <a:t>quyết</a:t>
            </a:r>
            <a:r>
              <a:rPr lang="en-US" dirty="0">
                <a:solidFill>
                  <a:schemeClr val="tx1"/>
                </a:solidFill>
              </a:rPr>
              <a:t> </a:t>
            </a:r>
            <a:r>
              <a:rPr lang="en-US" dirty="0" err="1">
                <a:solidFill>
                  <a:schemeClr val="tx1"/>
                </a:solidFill>
              </a:rPr>
              <a:t>định</a:t>
            </a:r>
            <a:r>
              <a:rPr lang="en-US" dirty="0">
                <a:solidFill>
                  <a:schemeClr val="tx1"/>
                </a:solidFill>
              </a:rPr>
              <a:t> </a:t>
            </a:r>
            <a:r>
              <a:rPr lang="en-US" dirty="0" err="1">
                <a:solidFill>
                  <a:schemeClr val="tx1"/>
                </a:solidFill>
              </a:rPr>
              <a:t>chúng</a:t>
            </a:r>
            <a:r>
              <a:rPr lang="en-US" dirty="0">
                <a:solidFill>
                  <a:schemeClr val="tx1"/>
                </a:solidFill>
              </a:rPr>
              <a:t> ta </a:t>
            </a:r>
            <a:r>
              <a:rPr lang="en-US" dirty="0" err="1">
                <a:solidFill>
                  <a:schemeClr val="tx1"/>
                </a:solidFill>
              </a:rPr>
              <a:t>cân</a:t>
            </a:r>
            <a:r>
              <a:rPr lang="en-US" dirty="0">
                <a:solidFill>
                  <a:schemeClr val="tx1"/>
                </a:solidFill>
              </a:rPr>
              <a:t> </a:t>
            </a:r>
            <a:r>
              <a:rPr lang="en-US" dirty="0" err="1">
                <a:solidFill>
                  <a:schemeClr val="tx1"/>
                </a:solidFill>
              </a:rPr>
              <a:t>nhắc</a:t>
            </a:r>
            <a:r>
              <a:rPr lang="en-US" dirty="0">
                <a:solidFill>
                  <a:schemeClr val="tx1"/>
                </a:solidFill>
              </a:rPr>
              <a:t> </a:t>
            </a:r>
            <a:r>
              <a:rPr lang="en-US" dirty="0" err="1">
                <a:solidFill>
                  <a:schemeClr val="tx1"/>
                </a:solidFill>
              </a:rPr>
              <a:t>cách</a:t>
            </a:r>
            <a:r>
              <a:rPr lang="en-US" dirty="0">
                <a:solidFill>
                  <a:schemeClr val="tx1"/>
                </a:solidFill>
              </a:rPr>
              <a:t> </a:t>
            </a:r>
            <a:r>
              <a:rPr lang="en-US" dirty="0" err="1">
                <a:solidFill>
                  <a:schemeClr val="tx1"/>
                </a:solidFill>
              </a:rPr>
              <a:t>có</a:t>
            </a:r>
            <a:r>
              <a:rPr lang="en-US" dirty="0">
                <a:solidFill>
                  <a:schemeClr val="tx1"/>
                </a:solidFill>
              </a:rPr>
              <a:t> </a:t>
            </a:r>
            <a:r>
              <a:rPr lang="en-US" dirty="0" err="1">
                <a:solidFill>
                  <a:schemeClr val="tx1"/>
                </a:solidFill>
              </a:rPr>
              <a:t>ý</a:t>
            </a:r>
            <a:r>
              <a:rPr lang="en-US" dirty="0">
                <a:solidFill>
                  <a:schemeClr val="tx1"/>
                </a:solidFill>
              </a:rPr>
              <a:t> </a:t>
            </a:r>
            <a:r>
              <a:rPr lang="en-US" dirty="0" err="1">
                <a:solidFill>
                  <a:schemeClr val="tx1"/>
                </a:solidFill>
              </a:rPr>
              <a:t>thức</a:t>
            </a:r>
            <a:r>
              <a:rPr lang="en-US" dirty="0">
                <a:solidFill>
                  <a:schemeClr val="tx1"/>
                </a:solidFill>
              </a:rPr>
              <a:t>.</a:t>
            </a:r>
          </a:p>
        </p:txBody>
      </p:sp>
    </p:spTree>
    <p:extLst>
      <p:ext uri="{BB962C8B-B14F-4D97-AF65-F5344CB8AC3E}">
        <p14:creationId xmlns:p14="http://schemas.microsoft.com/office/powerpoint/2010/main" val="209904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66CC717-08C5-4F3E-B8AA-BA93C87559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9" name="Rectangle 8">
            <a:extLst>
              <a:ext uri="{FF2B5EF4-FFF2-40B4-BE49-F238E27FC236}">
                <a16:creationId xmlns:a16="http://schemas.microsoft.com/office/drawing/2014/main" id="{61C87CFA-6ED6-4F6B-81D6-D59CE51B23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0239C-1F48-FE43-BDC6-4E812912512B}"/>
              </a:ext>
            </a:extLst>
          </p:cNvPr>
          <p:cNvSpPr>
            <a:spLocks noGrp="1"/>
          </p:cNvSpPr>
          <p:nvPr>
            <p:ph type="title"/>
          </p:nvPr>
        </p:nvSpPr>
        <p:spPr>
          <a:xfrm>
            <a:off x="448056" y="228600"/>
            <a:ext cx="6647688" cy="6190488"/>
          </a:xfrm>
        </p:spPr>
        <p:txBody>
          <a:bodyPr vert="horz" lIns="0" tIns="0" rIns="0" bIns="0" rtlCol="0" anchor="ctr">
            <a:normAutofit/>
          </a:bodyPr>
          <a:lstStyle/>
          <a:p>
            <a:r>
              <a:rPr lang="en-US" sz="4400" dirty="0" err="1">
                <a:solidFill>
                  <a:srgbClr val="FFFF00"/>
                </a:solidFill>
              </a:rPr>
              <a:t>Các</a:t>
            </a:r>
            <a:r>
              <a:rPr lang="en-US" sz="4400" dirty="0">
                <a:solidFill>
                  <a:srgbClr val="FFFF00"/>
                </a:solidFill>
              </a:rPr>
              <a:t> </a:t>
            </a:r>
            <a:r>
              <a:rPr lang="en-US" sz="4400" dirty="0" err="1">
                <a:solidFill>
                  <a:srgbClr val="FFFF00"/>
                </a:solidFill>
              </a:rPr>
              <a:t>quyết</a:t>
            </a:r>
            <a:r>
              <a:rPr lang="en-US" sz="4400" dirty="0">
                <a:solidFill>
                  <a:srgbClr val="FFFF00"/>
                </a:solidFill>
              </a:rPr>
              <a:t> </a:t>
            </a:r>
            <a:r>
              <a:rPr lang="en-US" sz="4400" dirty="0" err="1">
                <a:solidFill>
                  <a:srgbClr val="FFFF00"/>
                </a:solidFill>
              </a:rPr>
              <a:t>định</a:t>
            </a:r>
            <a:r>
              <a:rPr lang="en-US" sz="4400" dirty="0">
                <a:solidFill>
                  <a:srgbClr val="FFFF00"/>
                </a:solidFill>
              </a:rPr>
              <a:t> </a:t>
            </a:r>
            <a:r>
              <a:rPr lang="en-US" sz="4400" dirty="0" err="1">
                <a:solidFill>
                  <a:srgbClr val="FFFF00"/>
                </a:solidFill>
              </a:rPr>
              <a:t>thực</a:t>
            </a:r>
            <a:r>
              <a:rPr lang="en-US" sz="4400" dirty="0">
                <a:solidFill>
                  <a:srgbClr val="FFFF00"/>
                </a:solidFill>
              </a:rPr>
              <a:t> </a:t>
            </a:r>
            <a:r>
              <a:rPr lang="en-US" sz="4400" dirty="0" err="1">
                <a:solidFill>
                  <a:srgbClr val="FFFF00"/>
                </a:solidFill>
              </a:rPr>
              <a:t>tế</a:t>
            </a:r>
            <a:r>
              <a:rPr lang="en-US" sz="4400" dirty="0">
                <a:solidFill>
                  <a:srgbClr val="FFFF00"/>
                </a:solidFill>
              </a:rPr>
              <a:t> </a:t>
            </a:r>
            <a:r>
              <a:rPr lang="en-US" sz="4400" dirty="0" err="1">
                <a:solidFill>
                  <a:srgbClr val="FFFF00"/>
                </a:solidFill>
              </a:rPr>
              <a:t>thường</a:t>
            </a:r>
            <a:r>
              <a:rPr lang="en-US" sz="4400" dirty="0">
                <a:solidFill>
                  <a:srgbClr val="FFFF00"/>
                </a:solidFill>
              </a:rPr>
              <a:t> </a:t>
            </a:r>
            <a:r>
              <a:rPr lang="en-US" sz="4400" dirty="0" err="1">
                <a:solidFill>
                  <a:srgbClr val="FFFF00"/>
                </a:solidFill>
              </a:rPr>
              <a:t>xảy</a:t>
            </a:r>
            <a:r>
              <a:rPr lang="en-US" sz="4400" dirty="0">
                <a:solidFill>
                  <a:srgbClr val="FFFF00"/>
                </a:solidFill>
              </a:rPr>
              <a:t> ra </a:t>
            </a:r>
            <a:r>
              <a:rPr lang="en-US" sz="4400" dirty="0" err="1">
                <a:solidFill>
                  <a:srgbClr val="FFFF00"/>
                </a:solidFill>
              </a:rPr>
              <a:t>giữa</a:t>
            </a:r>
            <a:r>
              <a:rPr lang="en-US" sz="4400" dirty="0">
                <a:solidFill>
                  <a:srgbClr val="FFFF00"/>
                </a:solidFill>
              </a:rPr>
              <a:t> </a:t>
            </a:r>
            <a:r>
              <a:rPr lang="en-US" sz="4400" dirty="0" err="1">
                <a:solidFill>
                  <a:srgbClr val="FFFF00"/>
                </a:solidFill>
              </a:rPr>
              <a:t>những</a:t>
            </a:r>
            <a:r>
              <a:rPr lang="en-US" sz="4400" dirty="0">
                <a:solidFill>
                  <a:srgbClr val="FFFF00"/>
                </a:solidFill>
              </a:rPr>
              <a:t> </a:t>
            </a:r>
            <a:r>
              <a:rPr lang="en-US" sz="4400" dirty="0" err="1">
                <a:solidFill>
                  <a:srgbClr val="FFFF00"/>
                </a:solidFill>
              </a:rPr>
              <a:t>điều</a:t>
            </a:r>
            <a:r>
              <a:rPr lang="en-US" sz="4400" dirty="0">
                <a:solidFill>
                  <a:srgbClr val="FFFF00"/>
                </a:solidFill>
              </a:rPr>
              <a:t> </a:t>
            </a:r>
            <a:r>
              <a:rPr lang="en-US" sz="4400" dirty="0" err="1">
                <a:solidFill>
                  <a:srgbClr val="FFFF00"/>
                </a:solidFill>
              </a:rPr>
              <a:t>tốt</a:t>
            </a:r>
            <a:r>
              <a:rPr lang="en-US" sz="4400" dirty="0">
                <a:solidFill>
                  <a:srgbClr val="FFFF00"/>
                </a:solidFill>
              </a:rPr>
              <a:t> </a:t>
            </a:r>
            <a:r>
              <a:rPr lang="en-US" sz="4400" dirty="0" err="1">
                <a:solidFill>
                  <a:srgbClr val="FFFF00"/>
                </a:solidFill>
              </a:rPr>
              <a:t>và</a:t>
            </a:r>
            <a:r>
              <a:rPr lang="en-US" sz="4400" dirty="0">
                <a:solidFill>
                  <a:srgbClr val="FFFF00"/>
                </a:solidFill>
              </a:rPr>
              <a:t> </a:t>
            </a:r>
            <a:r>
              <a:rPr lang="en-US" sz="4400" dirty="0" err="1">
                <a:solidFill>
                  <a:srgbClr val="FFFF00"/>
                </a:solidFill>
              </a:rPr>
              <a:t>tốt</a:t>
            </a:r>
            <a:r>
              <a:rPr lang="en-US" sz="4400" dirty="0">
                <a:solidFill>
                  <a:srgbClr val="FFFF00"/>
                </a:solidFill>
              </a:rPr>
              <a:t> </a:t>
            </a:r>
            <a:r>
              <a:rPr lang="en-US" sz="4400" dirty="0" err="1">
                <a:solidFill>
                  <a:srgbClr val="FFFF00"/>
                </a:solidFill>
              </a:rPr>
              <a:t>hơn</a:t>
            </a:r>
            <a:r>
              <a:rPr lang="en-US" sz="4400" dirty="0">
                <a:solidFill>
                  <a:srgbClr val="FFFF00"/>
                </a:solidFill>
              </a:rPr>
              <a:t>, </a:t>
            </a:r>
            <a:r>
              <a:rPr lang="en-US" sz="4400" dirty="0" err="1">
                <a:solidFill>
                  <a:srgbClr val="FFFF00"/>
                </a:solidFill>
              </a:rPr>
              <a:t>giữa</a:t>
            </a:r>
            <a:r>
              <a:rPr lang="en-US" sz="4400" dirty="0">
                <a:solidFill>
                  <a:srgbClr val="FFFF00"/>
                </a:solidFill>
              </a:rPr>
              <a:t> </a:t>
            </a:r>
            <a:r>
              <a:rPr lang="en-US" sz="4400" dirty="0" err="1">
                <a:solidFill>
                  <a:srgbClr val="FFFF00"/>
                </a:solidFill>
              </a:rPr>
              <a:t>những</a:t>
            </a:r>
            <a:r>
              <a:rPr lang="en-US" sz="4400" dirty="0">
                <a:solidFill>
                  <a:srgbClr val="FFFF00"/>
                </a:solidFill>
              </a:rPr>
              <a:t> </a:t>
            </a:r>
            <a:r>
              <a:rPr lang="en-US" sz="4400" dirty="0" err="1">
                <a:solidFill>
                  <a:srgbClr val="FFFF00"/>
                </a:solidFill>
              </a:rPr>
              <a:t>điều</a:t>
            </a:r>
            <a:r>
              <a:rPr lang="en-US" sz="4400" dirty="0">
                <a:solidFill>
                  <a:srgbClr val="FFFF00"/>
                </a:solidFill>
              </a:rPr>
              <a:t> </a:t>
            </a:r>
            <a:r>
              <a:rPr lang="en-US" sz="4400" dirty="0" err="1">
                <a:solidFill>
                  <a:srgbClr val="FFFF00"/>
                </a:solidFill>
              </a:rPr>
              <a:t>tốt</a:t>
            </a:r>
            <a:r>
              <a:rPr lang="en-US" sz="4400" dirty="0">
                <a:solidFill>
                  <a:srgbClr val="FFFF00"/>
                </a:solidFill>
              </a:rPr>
              <a:t> </a:t>
            </a:r>
            <a:r>
              <a:rPr lang="en-US" sz="4400" dirty="0" err="1">
                <a:solidFill>
                  <a:srgbClr val="FFFF00"/>
                </a:solidFill>
              </a:rPr>
              <a:t>hơn</a:t>
            </a:r>
            <a:r>
              <a:rPr lang="en-US" sz="4400" dirty="0">
                <a:solidFill>
                  <a:srgbClr val="FFFF00"/>
                </a:solidFill>
              </a:rPr>
              <a:t> </a:t>
            </a:r>
            <a:r>
              <a:rPr lang="en-US" sz="4400" dirty="0" err="1">
                <a:solidFill>
                  <a:srgbClr val="FFFF00"/>
                </a:solidFill>
              </a:rPr>
              <a:t>và</a:t>
            </a:r>
            <a:r>
              <a:rPr lang="en-US" sz="4400" dirty="0">
                <a:solidFill>
                  <a:srgbClr val="FFFF00"/>
                </a:solidFill>
              </a:rPr>
              <a:t> </a:t>
            </a:r>
            <a:r>
              <a:rPr lang="en-US" sz="4400" dirty="0" err="1">
                <a:solidFill>
                  <a:srgbClr val="FFFF00"/>
                </a:solidFill>
              </a:rPr>
              <a:t>những</a:t>
            </a:r>
            <a:r>
              <a:rPr lang="en-US" sz="4400" dirty="0">
                <a:solidFill>
                  <a:srgbClr val="FFFF00"/>
                </a:solidFill>
              </a:rPr>
              <a:t> </a:t>
            </a:r>
            <a:r>
              <a:rPr lang="en-US" sz="4400" dirty="0" err="1">
                <a:solidFill>
                  <a:srgbClr val="FFFF00"/>
                </a:solidFill>
              </a:rPr>
              <a:t>điều</a:t>
            </a:r>
            <a:r>
              <a:rPr lang="en-US" sz="4400" dirty="0">
                <a:solidFill>
                  <a:srgbClr val="FFFF00"/>
                </a:solidFill>
              </a:rPr>
              <a:t> </a:t>
            </a:r>
            <a:r>
              <a:rPr lang="en-US" sz="4400" dirty="0" err="1">
                <a:solidFill>
                  <a:srgbClr val="FFFF00"/>
                </a:solidFill>
              </a:rPr>
              <a:t>tốt</a:t>
            </a:r>
            <a:r>
              <a:rPr lang="en-US" sz="4400" dirty="0">
                <a:solidFill>
                  <a:srgbClr val="FFFF00"/>
                </a:solidFill>
              </a:rPr>
              <a:t> </a:t>
            </a:r>
            <a:r>
              <a:rPr lang="en-US" sz="4400" dirty="0" err="1">
                <a:solidFill>
                  <a:srgbClr val="FFFF00"/>
                </a:solidFill>
              </a:rPr>
              <a:t>nhất</a:t>
            </a:r>
            <a:r>
              <a:rPr lang="en-US" sz="4400" dirty="0">
                <a:solidFill>
                  <a:srgbClr val="FFFF00"/>
                </a:solidFill>
              </a:rPr>
              <a:t>.</a:t>
            </a:r>
            <a:br>
              <a:rPr lang="en-US" sz="4400" dirty="0">
                <a:solidFill>
                  <a:srgbClr val="FFFF00"/>
                </a:solidFill>
              </a:rPr>
            </a:br>
            <a:r>
              <a:rPr lang="vi-VN" sz="4400" dirty="0">
                <a:solidFill>
                  <a:srgbClr val="FFFF00"/>
                </a:solidFill>
              </a:rPr>
              <a:t> </a:t>
            </a:r>
            <a:r>
              <a:rPr lang="vi-VN" sz="2400" dirty="0">
                <a:solidFill>
                  <a:srgbClr val="FFFF00"/>
                </a:solidFill>
              </a:rPr>
              <a:t>(</a:t>
            </a:r>
            <a:r>
              <a:rPr lang="vi-VN" sz="2700" dirty="0">
                <a:solidFill>
                  <a:srgbClr val="FFFF00"/>
                </a:solidFill>
              </a:rPr>
              <a:t>TS Howard Hendriks )</a:t>
            </a:r>
            <a:endParaRPr lang="en-US" sz="2700" dirty="0">
              <a:solidFill>
                <a:srgbClr val="FFFF00"/>
              </a:solidFill>
            </a:endParaRPr>
          </a:p>
        </p:txBody>
      </p:sp>
      <p:cxnSp>
        <p:nvCxnSpPr>
          <p:cNvPr id="11" name="Straight Connector 10">
            <a:extLst>
              <a:ext uri="{FF2B5EF4-FFF2-40B4-BE49-F238E27FC236}">
                <a16:creationId xmlns:a16="http://schemas.microsoft.com/office/drawing/2014/main" id="{59CA136B-17B5-41E1-9F5D-89105CF5AB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28663" y="450000"/>
            <a:ext cx="0" cy="595800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66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0239C-1F48-FE43-BDC6-4E812912512B}"/>
              </a:ext>
            </a:extLst>
          </p:cNvPr>
          <p:cNvSpPr>
            <a:spLocks noGrp="1"/>
          </p:cNvSpPr>
          <p:nvPr>
            <p:ph type="title"/>
          </p:nvPr>
        </p:nvSpPr>
        <p:spPr>
          <a:xfrm>
            <a:off x="450000" y="388799"/>
            <a:ext cx="4694400" cy="5965199"/>
          </a:xfrm>
        </p:spPr>
        <p:txBody>
          <a:bodyPr>
            <a:normAutofit/>
          </a:bodyPr>
          <a:lstStyle/>
          <a:p>
            <a:r>
              <a:rPr lang="en-US" err="1"/>
              <a:t>Thứ</a:t>
            </a:r>
            <a:r>
              <a:rPr lang="en-US"/>
              <a:t> </a:t>
            </a:r>
            <a:r>
              <a:rPr lang="en-US" err="1"/>
              <a:t>tự</a:t>
            </a:r>
            <a:r>
              <a:rPr lang="en-US"/>
              <a:t> </a:t>
            </a:r>
            <a:r>
              <a:rPr lang="en-US" err="1"/>
              <a:t>ưu</a:t>
            </a:r>
            <a:r>
              <a:rPr lang="en-US"/>
              <a:t> </a:t>
            </a:r>
            <a:r>
              <a:rPr lang="en-US" err="1"/>
              <a:t>tiên</a:t>
            </a:r>
            <a:r>
              <a:rPr lang="en-US"/>
              <a:t> </a:t>
            </a:r>
            <a:r>
              <a:rPr lang="en-US" err="1"/>
              <a:t>của</a:t>
            </a:r>
            <a:r>
              <a:rPr lang="en-US"/>
              <a:t> </a:t>
            </a:r>
            <a:r>
              <a:rPr lang="en-US" err="1"/>
              <a:t>các</a:t>
            </a:r>
            <a:r>
              <a:rPr lang="en-US"/>
              <a:t> </a:t>
            </a:r>
            <a:r>
              <a:rPr lang="en-US" err="1"/>
              <a:t>quyết</a:t>
            </a:r>
            <a:r>
              <a:rPr lang="en-US"/>
              <a:t> </a:t>
            </a:r>
            <a:r>
              <a:rPr lang="en-US" err="1"/>
              <a:t>định</a:t>
            </a:r>
            <a:r>
              <a:rPr lang="en-US"/>
              <a:t>:</a:t>
            </a:r>
            <a:br>
              <a:rPr lang="en-US"/>
            </a:br>
            <a:endParaRPr lang="en-US"/>
          </a:p>
        </p:txBody>
      </p:sp>
      <p:cxnSp>
        <p:nvCxnSpPr>
          <p:cNvPr id="11" name="Straight Connector 10">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2926"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6C49F81-9422-4185-B9E9-878BB0AAC744}"/>
              </a:ext>
            </a:extLst>
          </p:cNvPr>
          <p:cNvGraphicFramePr>
            <a:graphicFrameLocks noGrp="1"/>
          </p:cNvGraphicFramePr>
          <p:nvPr>
            <p:ph idx="1"/>
            <p:extLst>
              <p:ext uri="{D42A27DB-BD31-4B8C-83A1-F6EECF244321}">
                <p14:modId xmlns:p14="http://schemas.microsoft.com/office/powerpoint/2010/main" val="2933017546"/>
              </p:ext>
            </p:extLst>
          </p:nvPr>
        </p:nvGraphicFramePr>
        <p:xfrm>
          <a:off x="6044400" y="449997"/>
          <a:ext cx="5239469" cy="5958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151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BC95D3F-C52F-4F07-95D4-836E1078E5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FB673D8-7987-FE47-8BA4-7D0C4BB2A035}"/>
              </a:ext>
            </a:extLst>
          </p:cNvPr>
          <p:cNvPicPr>
            <a:picLocks noChangeAspect="1"/>
          </p:cNvPicPr>
          <p:nvPr/>
        </p:nvPicPr>
        <p:blipFill rotWithShape="1">
          <a:blip r:embed="rId2">
            <a:extLst>
              <a:ext uri="{28A0092B-C50C-407E-A947-70E740481C1C}">
                <a14:useLocalDpi xmlns:a14="http://schemas.microsoft.com/office/drawing/2010/main" val="0"/>
              </a:ext>
            </a:extLst>
          </a:blip>
          <a:srcRect l="7143" r="3968"/>
          <a:stretch/>
        </p:blipFill>
        <p:spPr>
          <a:xfrm>
            <a:off x="20" y="259502"/>
            <a:ext cx="12191980" cy="6857989"/>
          </a:xfrm>
          <a:prstGeom prst="rect">
            <a:avLst/>
          </a:prstGeom>
        </p:spPr>
      </p:pic>
      <p:sp>
        <p:nvSpPr>
          <p:cNvPr id="3" name="TextBox 2">
            <a:extLst>
              <a:ext uri="{FF2B5EF4-FFF2-40B4-BE49-F238E27FC236}">
                <a16:creationId xmlns:a16="http://schemas.microsoft.com/office/drawing/2014/main" id="{C0AB9404-4944-DB40-A52F-ADFCD8FCC792}"/>
              </a:ext>
            </a:extLst>
          </p:cNvPr>
          <p:cNvSpPr txBox="1"/>
          <p:nvPr/>
        </p:nvSpPr>
        <p:spPr>
          <a:xfrm>
            <a:off x="1882346" y="4967416"/>
            <a:ext cx="4213654" cy="830997"/>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400" dirty="0" err="1"/>
              <a:t>Có</a:t>
            </a:r>
            <a:r>
              <a:rPr lang="en-US" sz="2400" dirty="0"/>
              <a:t> </a:t>
            </a:r>
            <a:r>
              <a:rPr lang="en-US" sz="2400" dirty="0" err="1"/>
              <a:t>gì</a:t>
            </a:r>
            <a:r>
              <a:rPr lang="en-US" sz="2400" dirty="0"/>
              <a:t> </a:t>
            </a:r>
            <a:r>
              <a:rPr lang="en-US" sz="2400" dirty="0" err="1"/>
              <a:t>sai</a:t>
            </a:r>
            <a:r>
              <a:rPr lang="en-US" sz="2400" dirty="0"/>
              <a:t> </a:t>
            </a:r>
            <a:r>
              <a:rPr lang="en-US" sz="2400" dirty="0" err="1"/>
              <a:t>trong</a:t>
            </a:r>
            <a:r>
              <a:rPr lang="en-US" sz="2400" dirty="0"/>
              <a:t> </a:t>
            </a:r>
            <a:r>
              <a:rPr lang="en-US" sz="2400" dirty="0" err="1"/>
              <a:t>bức</a:t>
            </a:r>
            <a:r>
              <a:rPr lang="en-US" sz="2400" dirty="0"/>
              <a:t> </a:t>
            </a:r>
            <a:r>
              <a:rPr lang="en-US" sz="2400" dirty="0" err="1"/>
              <a:t>ảnh</a:t>
            </a:r>
            <a:r>
              <a:rPr lang="en-US" sz="2400" dirty="0"/>
              <a:t> </a:t>
            </a:r>
            <a:r>
              <a:rPr lang="en-US" sz="2400" dirty="0" err="1"/>
              <a:t>này</a:t>
            </a:r>
            <a:r>
              <a:rPr lang="en-US" sz="2400" dirty="0"/>
              <a:t>?</a:t>
            </a:r>
          </a:p>
        </p:txBody>
      </p:sp>
    </p:spTree>
    <p:extLst>
      <p:ext uri="{BB962C8B-B14F-4D97-AF65-F5344CB8AC3E}">
        <p14:creationId xmlns:p14="http://schemas.microsoft.com/office/powerpoint/2010/main" val="59668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FA1B12-FA00-7B4F-8C12-048F8C0397A8}"/>
              </a:ext>
            </a:extLst>
          </p:cNvPr>
          <p:cNvSpPr>
            <a:spLocks noGrp="1"/>
          </p:cNvSpPr>
          <p:nvPr>
            <p:ph type="title"/>
          </p:nvPr>
        </p:nvSpPr>
        <p:spPr>
          <a:xfrm>
            <a:off x="450000" y="388799"/>
            <a:ext cx="4694400" cy="5965199"/>
          </a:xfrm>
        </p:spPr>
        <p:txBody>
          <a:bodyPr>
            <a:normAutofit/>
          </a:bodyPr>
          <a:lstStyle/>
          <a:p>
            <a:pPr algn="just"/>
            <a:r>
              <a:rPr lang="vi-VN" sz="3600" dirty="0">
                <a:solidFill>
                  <a:srgbClr val="FFFF00"/>
                </a:solidFill>
              </a:rPr>
              <a:t>“Quyết định của bạn trong bất kỳ tình huống nào đều phản ảnh con người của bạn”</a:t>
            </a:r>
            <a:br>
              <a:rPr lang="vi-VN" sz="3600" dirty="0">
                <a:solidFill>
                  <a:srgbClr val="FFFF00"/>
                </a:solidFill>
              </a:rPr>
            </a:br>
            <a:br>
              <a:rPr lang="vi-VN" dirty="0">
                <a:solidFill>
                  <a:srgbClr val="FFFF00"/>
                </a:solidFill>
              </a:rPr>
            </a:br>
            <a:r>
              <a:rPr lang="vi-VN" dirty="0">
                <a:solidFill>
                  <a:srgbClr val="FFFF00"/>
                </a:solidFill>
              </a:rPr>
              <a:t>(</a:t>
            </a:r>
            <a:r>
              <a:rPr lang="vi-VN" sz="2400" dirty="0">
                <a:solidFill>
                  <a:srgbClr val="FFFF00"/>
                </a:solidFill>
              </a:rPr>
              <a:t>TS Howard Hendriks) </a:t>
            </a:r>
            <a:endParaRPr lang="en-US" sz="2400" dirty="0">
              <a:solidFill>
                <a:srgbClr val="FFFF00"/>
              </a:solidFill>
            </a:endParaRPr>
          </a:p>
        </p:txBody>
      </p:sp>
      <p:cxnSp>
        <p:nvCxnSpPr>
          <p:cNvPr id="11" name="Straight Connector 10">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2926"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BF314A0-7A5C-402E-92F6-AC3CD60DF9C4}"/>
              </a:ext>
            </a:extLst>
          </p:cNvPr>
          <p:cNvGraphicFramePr>
            <a:graphicFrameLocks noGrp="1"/>
          </p:cNvGraphicFramePr>
          <p:nvPr>
            <p:ph idx="1"/>
            <p:extLst>
              <p:ext uri="{D42A27DB-BD31-4B8C-83A1-F6EECF244321}">
                <p14:modId xmlns:p14="http://schemas.microsoft.com/office/powerpoint/2010/main" val="1818061058"/>
              </p:ext>
            </p:extLst>
          </p:nvPr>
        </p:nvGraphicFramePr>
        <p:xfrm>
          <a:off x="6044400" y="449997"/>
          <a:ext cx="5239469" cy="5958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227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3B8A6-2F57-3C4B-88ED-D25353DF99F3}"/>
              </a:ext>
            </a:extLst>
          </p:cNvPr>
          <p:cNvSpPr>
            <a:spLocks noGrp="1"/>
          </p:cNvSpPr>
          <p:nvPr>
            <p:ph type="title"/>
          </p:nvPr>
        </p:nvSpPr>
        <p:spPr>
          <a:xfrm>
            <a:off x="448056" y="448056"/>
            <a:ext cx="11292840" cy="3209544"/>
          </a:xfrm>
        </p:spPr>
        <p:txBody>
          <a:bodyPr>
            <a:normAutofit fontScale="90000"/>
          </a:bodyPr>
          <a:lstStyle/>
          <a:p>
            <a:r>
              <a:rPr lang="en-US" sz="4000" dirty="0" err="1"/>
              <a:t>Là</a:t>
            </a:r>
            <a:r>
              <a:rPr lang="en-US" sz="4000" dirty="0"/>
              <a:t> </a:t>
            </a:r>
            <a:r>
              <a:rPr lang="en-US" sz="4000" dirty="0" err="1"/>
              <a:t>một</a:t>
            </a:r>
            <a:r>
              <a:rPr lang="en-US" sz="4000" dirty="0"/>
              <a:t> </a:t>
            </a:r>
            <a:r>
              <a:rPr lang="en-US" sz="4000" dirty="0" err="1"/>
              <a:t>lãnh</a:t>
            </a:r>
            <a:r>
              <a:rPr lang="en-US" sz="4000" dirty="0"/>
              <a:t> </a:t>
            </a:r>
            <a:r>
              <a:rPr lang="en-US" sz="4000" dirty="0" err="1"/>
              <a:t>đạo</a:t>
            </a:r>
            <a:r>
              <a:rPr lang="en-US" sz="4000" dirty="0"/>
              <a:t>, </a:t>
            </a:r>
            <a:r>
              <a:rPr lang="en-US" sz="4000" dirty="0" err="1"/>
              <a:t>quyết</a:t>
            </a:r>
            <a:r>
              <a:rPr lang="en-US" sz="4000" dirty="0"/>
              <a:t> </a:t>
            </a:r>
            <a:r>
              <a:rPr lang="en-US" sz="4000" dirty="0" err="1"/>
              <a:t>định</a:t>
            </a:r>
            <a:r>
              <a:rPr lang="en-US" sz="4000" dirty="0"/>
              <a:t> </a:t>
            </a:r>
            <a:r>
              <a:rPr lang="en-US" sz="4000" dirty="0" err="1"/>
              <a:t>của</a:t>
            </a:r>
            <a:r>
              <a:rPr lang="en-US" sz="4000" dirty="0"/>
              <a:t> </a:t>
            </a:r>
            <a:r>
              <a:rPr lang="en-US" sz="4000" dirty="0" err="1"/>
              <a:t>bạn</a:t>
            </a:r>
            <a:r>
              <a:rPr lang="en-US" sz="4000" dirty="0"/>
              <a:t> </a:t>
            </a:r>
            <a:r>
              <a:rPr lang="en-US" sz="4000" dirty="0" err="1"/>
              <a:t>ảnh</a:t>
            </a:r>
            <a:r>
              <a:rPr lang="en-US" sz="4000" dirty="0"/>
              <a:t> </a:t>
            </a:r>
            <a:r>
              <a:rPr lang="en-US" sz="4000" dirty="0" err="1"/>
              <a:t>hưởng</a:t>
            </a:r>
            <a:r>
              <a:rPr lang="en-US" sz="4000" dirty="0"/>
              <a:t> </a:t>
            </a:r>
            <a:r>
              <a:rPr lang="en-US" sz="4000" dirty="0" err="1"/>
              <a:t>đến</a:t>
            </a:r>
            <a:r>
              <a:rPr lang="en-US" sz="4000" dirty="0"/>
              <a:t> </a:t>
            </a:r>
            <a:r>
              <a:rPr lang="en-US" sz="4000" dirty="0" err="1"/>
              <a:t>cuộc</a:t>
            </a:r>
            <a:r>
              <a:rPr lang="en-US" sz="4000" dirty="0"/>
              <a:t> </a:t>
            </a:r>
            <a:r>
              <a:rPr lang="en-US" sz="4000" dirty="0" err="1"/>
              <a:t>đời</a:t>
            </a:r>
            <a:r>
              <a:rPr lang="en-US" sz="4000" dirty="0"/>
              <a:t> </a:t>
            </a:r>
            <a:r>
              <a:rPr lang="en-US" sz="4000" dirty="0" err="1"/>
              <a:t>của</a:t>
            </a:r>
            <a:r>
              <a:rPr lang="en-US" sz="4000" dirty="0"/>
              <a:t> </a:t>
            </a:r>
            <a:r>
              <a:rPr lang="en-US" sz="4000" dirty="0" err="1"/>
              <a:t>rất</a:t>
            </a:r>
            <a:r>
              <a:rPr lang="en-US" sz="4000" dirty="0"/>
              <a:t> </a:t>
            </a:r>
            <a:r>
              <a:rPr lang="en-US" sz="4000" dirty="0" err="1"/>
              <a:t>nhiều</a:t>
            </a:r>
            <a:r>
              <a:rPr lang="en-US" sz="4000" dirty="0"/>
              <a:t> </a:t>
            </a:r>
            <a:r>
              <a:rPr lang="en-US" sz="4000" dirty="0" err="1"/>
              <a:t>người</a:t>
            </a:r>
            <a:r>
              <a:rPr lang="en-US" sz="4000" dirty="0"/>
              <a:t>.</a:t>
            </a:r>
            <a:br>
              <a:rPr lang="en-US" sz="4000" dirty="0"/>
            </a:br>
            <a:r>
              <a:rPr lang="en-US" sz="4000" dirty="0" err="1"/>
              <a:t>Chức</a:t>
            </a:r>
            <a:r>
              <a:rPr lang="en-US" sz="4000" dirty="0"/>
              <a:t> </a:t>
            </a:r>
            <a:r>
              <a:rPr lang="en-US" sz="4000" dirty="0" err="1"/>
              <a:t>vụ</a:t>
            </a:r>
            <a:r>
              <a:rPr lang="en-US" sz="4000" dirty="0"/>
              <a:t> </a:t>
            </a:r>
            <a:r>
              <a:rPr lang="en-US" sz="4000" dirty="0" err="1"/>
              <a:t>càng</a:t>
            </a:r>
            <a:r>
              <a:rPr lang="en-US" sz="4000" dirty="0"/>
              <a:t> </a:t>
            </a:r>
            <a:r>
              <a:rPr lang="en-US" sz="4000" dirty="0" err="1"/>
              <a:t>cao</a:t>
            </a:r>
            <a:r>
              <a:rPr lang="en-US" sz="4000" dirty="0"/>
              <a:t> </a:t>
            </a:r>
            <a:r>
              <a:rPr lang="en-US" sz="4000" dirty="0" err="1"/>
              <a:t>trách</a:t>
            </a:r>
            <a:r>
              <a:rPr lang="en-US" sz="4000" dirty="0"/>
              <a:t> </a:t>
            </a:r>
            <a:r>
              <a:rPr lang="en-US" sz="4000" dirty="0" err="1"/>
              <a:t>nhiệm</a:t>
            </a:r>
            <a:r>
              <a:rPr lang="en-US" sz="4000" dirty="0"/>
              <a:t> </a:t>
            </a:r>
            <a:r>
              <a:rPr lang="en-US" sz="4000" dirty="0" err="1"/>
              <a:t>càng</a:t>
            </a:r>
            <a:r>
              <a:rPr lang="en-US" sz="4000" dirty="0"/>
              <a:t> </a:t>
            </a:r>
            <a:r>
              <a:rPr lang="en-US" sz="4000" dirty="0" err="1"/>
              <a:t>lớn</a:t>
            </a:r>
            <a:r>
              <a:rPr lang="en-US" sz="4000" dirty="0"/>
              <a:t>.</a:t>
            </a:r>
            <a:br>
              <a:rPr lang="en-US" sz="4000" dirty="0"/>
            </a:br>
            <a:r>
              <a:rPr lang="en-US" sz="4000" dirty="0" err="1"/>
              <a:t>Tài</a:t>
            </a:r>
            <a:r>
              <a:rPr lang="en-US" sz="4000" dirty="0"/>
              <a:t> </a:t>
            </a:r>
            <a:r>
              <a:rPr lang="en-US" sz="4000" dirty="0" err="1"/>
              <a:t>năng</a:t>
            </a:r>
            <a:r>
              <a:rPr lang="en-US" sz="4000" dirty="0"/>
              <a:t> </a:t>
            </a:r>
            <a:r>
              <a:rPr lang="en-US" sz="4000" dirty="0" err="1"/>
              <a:t>càng</a:t>
            </a:r>
            <a:r>
              <a:rPr lang="en-US" sz="4000" dirty="0"/>
              <a:t> </a:t>
            </a:r>
            <a:r>
              <a:rPr lang="en-US" sz="4000" dirty="0" err="1"/>
              <a:t>nhiều</a:t>
            </a:r>
            <a:r>
              <a:rPr lang="en-US" sz="4000" dirty="0"/>
              <a:t> </a:t>
            </a:r>
            <a:r>
              <a:rPr lang="en-US" sz="4000" dirty="0" err="1"/>
              <a:t>tầm</a:t>
            </a:r>
            <a:r>
              <a:rPr lang="en-US" sz="4000" dirty="0"/>
              <a:t> </a:t>
            </a:r>
            <a:r>
              <a:rPr lang="en-US" sz="4000" dirty="0" err="1"/>
              <a:t>ảnh</a:t>
            </a:r>
            <a:r>
              <a:rPr lang="en-US" sz="4000" dirty="0"/>
              <a:t> </a:t>
            </a:r>
            <a:r>
              <a:rPr lang="en-US" sz="4000" dirty="0" err="1"/>
              <a:t>hưởng</a:t>
            </a:r>
            <a:r>
              <a:rPr lang="en-US" sz="4000" dirty="0"/>
              <a:t> </a:t>
            </a:r>
            <a:r>
              <a:rPr lang="en-US" sz="4000" dirty="0" err="1"/>
              <a:t>càng</a:t>
            </a:r>
            <a:r>
              <a:rPr lang="en-US" sz="4000" dirty="0"/>
              <a:t> </a:t>
            </a:r>
            <a:r>
              <a:rPr lang="en-US" sz="4000" dirty="0" err="1"/>
              <a:t>rộng</a:t>
            </a:r>
            <a:r>
              <a:rPr lang="en-US" sz="4000" dirty="0"/>
              <a:t>.</a:t>
            </a:r>
            <a:br>
              <a:rPr lang="en-US" sz="4000" dirty="0"/>
            </a:br>
            <a:br>
              <a:rPr lang="en-US" sz="4000" dirty="0"/>
            </a:br>
            <a:endParaRPr lang="en-US" sz="4000" dirty="0"/>
          </a:p>
        </p:txBody>
      </p:sp>
      <p:sp>
        <p:nvSpPr>
          <p:cNvPr id="3" name="Text Placeholder 2">
            <a:extLst>
              <a:ext uri="{FF2B5EF4-FFF2-40B4-BE49-F238E27FC236}">
                <a16:creationId xmlns:a16="http://schemas.microsoft.com/office/drawing/2014/main" id="{6D5745D0-1DD5-B64D-84E6-515EFD9D0527}"/>
              </a:ext>
            </a:extLst>
          </p:cNvPr>
          <p:cNvSpPr>
            <a:spLocks noGrp="1"/>
          </p:cNvSpPr>
          <p:nvPr>
            <p:ph type="body" idx="1"/>
          </p:nvPr>
        </p:nvSpPr>
        <p:spPr/>
        <p:txBody>
          <a:bodyPr/>
          <a:lstStyle/>
          <a:p>
            <a:r>
              <a:rPr lang="en-US" dirty="0" err="1"/>
              <a:t>Vua</a:t>
            </a:r>
            <a:r>
              <a:rPr lang="en-US" dirty="0"/>
              <a:t> Sa-</a:t>
            </a:r>
            <a:r>
              <a:rPr lang="en-US" dirty="0" err="1"/>
              <a:t>lô</a:t>
            </a:r>
            <a:r>
              <a:rPr lang="en-US" dirty="0"/>
              <a:t>-</a:t>
            </a:r>
            <a:r>
              <a:rPr lang="en-US" dirty="0" err="1"/>
              <a:t>môn</a:t>
            </a:r>
            <a:r>
              <a:rPr lang="en-US" dirty="0"/>
              <a:t> </a:t>
            </a:r>
            <a:r>
              <a:rPr lang="en-US" dirty="0" err="1"/>
              <a:t>cầu</a:t>
            </a:r>
            <a:r>
              <a:rPr lang="en-US" dirty="0"/>
              <a:t> </a:t>
            </a:r>
            <a:r>
              <a:rPr lang="en-US" dirty="0" err="1"/>
              <a:t>xin</a:t>
            </a:r>
            <a:r>
              <a:rPr lang="en-US" dirty="0"/>
              <a:t> </a:t>
            </a:r>
            <a:r>
              <a:rPr lang="en-US" dirty="0" err="1"/>
              <a:t>sự</a:t>
            </a:r>
            <a:r>
              <a:rPr lang="en-US" dirty="0"/>
              <a:t> </a:t>
            </a:r>
            <a:r>
              <a:rPr lang="en-US" dirty="0" err="1"/>
              <a:t>khôn</a:t>
            </a:r>
            <a:r>
              <a:rPr lang="en-US" dirty="0"/>
              <a:t> </a:t>
            </a:r>
            <a:r>
              <a:rPr lang="en-US" dirty="0" err="1"/>
              <a:t>ngoan</a:t>
            </a:r>
            <a:r>
              <a:rPr lang="en-US" dirty="0"/>
              <a:t> (II </a:t>
            </a:r>
            <a:r>
              <a:rPr lang="en-US" dirty="0" err="1"/>
              <a:t>Sử</a:t>
            </a:r>
            <a:r>
              <a:rPr lang="en-US" dirty="0"/>
              <a:t> </a:t>
            </a:r>
            <a:r>
              <a:rPr lang="en-US" dirty="0" err="1"/>
              <a:t>ký</a:t>
            </a:r>
            <a:r>
              <a:rPr lang="en-US" dirty="0"/>
              <a:t> 1:10-12)</a:t>
            </a:r>
          </a:p>
        </p:txBody>
      </p:sp>
    </p:spTree>
    <p:extLst>
      <p:ext uri="{BB962C8B-B14F-4D97-AF65-F5344CB8AC3E}">
        <p14:creationId xmlns:p14="http://schemas.microsoft.com/office/powerpoint/2010/main" val="3722656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9660069-3B2A-40F4-AF45-4A8FD596D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A19EFF-30E5-0845-BD73-7944C83DCFD3}"/>
              </a:ext>
            </a:extLst>
          </p:cNvPr>
          <p:cNvSpPr>
            <a:spLocks noGrp="1"/>
          </p:cNvSpPr>
          <p:nvPr>
            <p:ph type="title"/>
          </p:nvPr>
        </p:nvSpPr>
        <p:spPr>
          <a:xfrm>
            <a:off x="448056" y="388799"/>
            <a:ext cx="2854800" cy="6026399"/>
          </a:xfrm>
        </p:spPr>
        <p:txBody>
          <a:bodyPr>
            <a:normAutofit/>
          </a:bodyPr>
          <a:lstStyle/>
          <a:p>
            <a:r>
              <a:rPr lang="vi-VN" b="1"/>
              <a:t>Hai điều bạn phải giữ cân bằng trong chức vụ </a:t>
            </a:r>
            <a:r>
              <a:rPr lang="en-US" b="1" err="1"/>
              <a:t>là</a:t>
            </a:r>
            <a:r>
              <a:rPr lang="en-US" b="1"/>
              <a:t> </a:t>
            </a:r>
            <a:r>
              <a:rPr lang="en-US" b="1" err="1"/>
              <a:t>điều</a:t>
            </a:r>
            <a:r>
              <a:rPr lang="en-US" b="1"/>
              <a:t> </a:t>
            </a:r>
            <a:r>
              <a:rPr lang="en-US" b="1" err="1"/>
              <a:t>gì</a:t>
            </a:r>
            <a:r>
              <a:rPr lang="en-US" b="1"/>
              <a:t> </a:t>
            </a:r>
            <a:r>
              <a:rPr lang="en-US" b="1" err="1"/>
              <a:t>nên</a:t>
            </a:r>
            <a:r>
              <a:rPr lang="vi-VN" b="1"/>
              <a:t> tham gia và </a:t>
            </a:r>
            <a:r>
              <a:rPr lang="en-US" b="1" err="1"/>
              <a:t>điều</a:t>
            </a:r>
            <a:r>
              <a:rPr lang="en-US" b="1"/>
              <a:t> </a:t>
            </a:r>
            <a:r>
              <a:rPr lang="en-US" b="1" err="1"/>
              <a:t>gì</a:t>
            </a:r>
            <a:r>
              <a:rPr lang="en-US" b="1"/>
              <a:t> </a:t>
            </a:r>
            <a:r>
              <a:rPr lang="en-US" b="1" err="1"/>
              <a:t>nên</a:t>
            </a:r>
            <a:r>
              <a:rPr lang="en-US" b="1"/>
              <a:t> </a:t>
            </a:r>
            <a:r>
              <a:rPr lang="en-US" b="1" err="1"/>
              <a:t>khước</a:t>
            </a:r>
            <a:r>
              <a:rPr lang="en-US" b="1"/>
              <a:t> </a:t>
            </a:r>
            <a:r>
              <a:rPr lang="en-US" b="1" err="1"/>
              <a:t>từ</a:t>
            </a:r>
            <a:r>
              <a:rPr lang="vi-VN"/>
              <a:t>.</a:t>
            </a:r>
            <a:endParaRPr lang="en-US"/>
          </a:p>
        </p:txBody>
      </p:sp>
      <p:cxnSp>
        <p:nvCxnSpPr>
          <p:cNvPr id="10" name="Straight Connector 9">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440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464CEC9-9B39-3C48-AFE5-75E401ACB9F7}"/>
              </a:ext>
            </a:extLst>
          </p:cNvPr>
          <p:cNvSpPr>
            <a:spLocks noGrp="1"/>
          </p:cNvSpPr>
          <p:nvPr>
            <p:ph idx="1"/>
          </p:nvPr>
        </p:nvSpPr>
        <p:spPr>
          <a:xfrm>
            <a:off x="4222800" y="323998"/>
            <a:ext cx="7056000" cy="6091199"/>
          </a:xfrm>
        </p:spPr>
        <p:txBody>
          <a:bodyPr>
            <a:normAutofit/>
          </a:bodyPr>
          <a:lstStyle/>
          <a:p>
            <a:pPr marL="1944" indent="0">
              <a:buNone/>
            </a:pPr>
            <a:r>
              <a:rPr lang="en-US" sz="2800" dirty="0" err="1"/>
              <a:t>Chúng</a:t>
            </a:r>
            <a:r>
              <a:rPr lang="en-US" sz="2800" dirty="0"/>
              <a:t> ta </a:t>
            </a:r>
            <a:r>
              <a:rPr lang="en-US" sz="2800" dirty="0" err="1"/>
              <a:t>chỉ</a:t>
            </a:r>
            <a:r>
              <a:rPr lang="en-US" sz="2800" dirty="0"/>
              <a:t> </a:t>
            </a:r>
            <a:r>
              <a:rPr lang="en-US" sz="2800" dirty="0" err="1"/>
              <a:t>có</a:t>
            </a:r>
            <a:r>
              <a:rPr lang="en-US" sz="2800" dirty="0"/>
              <a:t> 24 </a:t>
            </a:r>
            <a:r>
              <a:rPr lang="en-US" sz="2800" dirty="0" err="1"/>
              <a:t>giờ</a:t>
            </a:r>
            <a:r>
              <a:rPr lang="en-US" sz="2800" dirty="0"/>
              <a:t> </a:t>
            </a:r>
            <a:r>
              <a:rPr lang="en-US" sz="2800" dirty="0" err="1"/>
              <a:t>trong</a:t>
            </a:r>
            <a:r>
              <a:rPr lang="en-US" sz="2800" dirty="0"/>
              <a:t> </a:t>
            </a:r>
            <a:r>
              <a:rPr lang="en-US" sz="2800" dirty="0" err="1"/>
              <a:t>một</a:t>
            </a:r>
            <a:r>
              <a:rPr lang="en-US" sz="2800" dirty="0"/>
              <a:t> </a:t>
            </a:r>
            <a:r>
              <a:rPr lang="en-US" sz="2800" dirty="0" err="1"/>
              <a:t>ngày</a:t>
            </a:r>
            <a:r>
              <a:rPr lang="en-US" sz="2800" dirty="0"/>
              <a:t> </a:t>
            </a:r>
            <a:r>
              <a:rPr lang="en-US" sz="2800" dirty="0" err="1"/>
              <a:t>với</a:t>
            </a:r>
            <a:r>
              <a:rPr lang="en-US" sz="2800" dirty="0"/>
              <a:t> </a:t>
            </a:r>
            <a:r>
              <a:rPr lang="en-US" sz="2800" dirty="0" err="1"/>
              <a:t>rất</a:t>
            </a:r>
            <a:r>
              <a:rPr lang="en-US" sz="2800" dirty="0"/>
              <a:t> </a:t>
            </a:r>
            <a:r>
              <a:rPr lang="en-US" sz="2800" dirty="0" err="1"/>
              <a:t>nhiều</a:t>
            </a:r>
            <a:r>
              <a:rPr lang="en-US" sz="2800" dirty="0"/>
              <a:t> </a:t>
            </a:r>
            <a:r>
              <a:rPr lang="en-US" sz="2800" dirty="0" err="1"/>
              <a:t>quyết</a:t>
            </a:r>
            <a:r>
              <a:rPr lang="en-US" sz="2800" dirty="0"/>
              <a:t> </a:t>
            </a:r>
            <a:r>
              <a:rPr lang="en-US" sz="2800" dirty="0" err="1"/>
              <a:t>định</a:t>
            </a:r>
            <a:r>
              <a:rPr lang="en-US" sz="2800" dirty="0"/>
              <a:t>. Do </a:t>
            </a:r>
            <a:r>
              <a:rPr lang="en-US" sz="2800" dirty="0" err="1"/>
              <a:t>đó</a:t>
            </a:r>
            <a:r>
              <a:rPr lang="en-US" sz="2800" dirty="0"/>
              <a:t> </a:t>
            </a:r>
            <a:r>
              <a:rPr lang="en-US" sz="2800" dirty="0" err="1"/>
              <a:t>hãy</a:t>
            </a:r>
            <a:r>
              <a:rPr lang="en-US" sz="2800" dirty="0"/>
              <a:t> </a:t>
            </a:r>
            <a:r>
              <a:rPr lang="en-US" sz="2800" dirty="0" err="1"/>
              <a:t>thực</a:t>
            </a:r>
            <a:r>
              <a:rPr lang="en-US" sz="2800" dirty="0"/>
              <a:t> </a:t>
            </a:r>
            <a:r>
              <a:rPr lang="en-US" sz="2800" dirty="0" err="1"/>
              <a:t>hiện</a:t>
            </a:r>
            <a:r>
              <a:rPr lang="en-US" sz="2800" dirty="0"/>
              <a:t> </a:t>
            </a:r>
            <a:r>
              <a:rPr lang="en-US" sz="2800" dirty="0" err="1"/>
              <a:t>quyết</a:t>
            </a:r>
            <a:r>
              <a:rPr lang="en-US" sz="2800" dirty="0"/>
              <a:t> </a:t>
            </a:r>
            <a:r>
              <a:rPr lang="en-US" sz="2800" dirty="0" err="1"/>
              <a:t>định</a:t>
            </a:r>
            <a:r>
              <a:rPr lang="en-US" sz="2800" dirty="0"/>
              <a:t> </a:t>
            </a:r>
            <a:r>
              <a:rPr lang="en-US" sz="2800" dirty="0" err="1"/>
              <a:t>tốt</a:t>
            </a:r>
            <a:r>
              <a:rPr lang="en-US" sz="2800" dirty="0"/>
              <a:t> </a:t>
            </a:r>
            <a:r>
              <a:rPr lang="en-US" sz="2800" dirty="0" err="1"/>
              <a:t>nhất</a:t>
            </a:r>
            <a:r>
              <a:rPr lang="en-US" sz="2800" dirty="0"/>
              <a:t>.</a:t>
            </a:r>
          </a:p>
          <a:p>
            <a:pPr marL="1944" indent="0">
              <a:buNone/>
            </a:pPr>
            <a:endParaRPr lang="en-US" sz="2800" dirty="0"/>
          </a:p>
          <a:p>
            <a:pPr marL="1944" indent="0">
              <a:buNone/>
            </a:pPr>
            <a:r>
              <a:rPr lang="en-US" sz="2800" dirty="0" err="1"/>
              <a:t>Một</a:t>
            </a:r>
            <a:r>
              <a:rPr lang="en-US" sz="2800" dirty="0"/>
              <a:t> </a:t>
            </a:r>
            <a:r>
              <a:rPr lang="en-US" sz="2800" dirty="0" err="1"/>
              <a:t>người</a:t>
            </a:r>
            <a:r>
              <a:rPr lang="en-US" sz="2800" dirty="0"/>
              <a:t> </a:t>
            </a:r>
            <a:r>
              <a:rPr lang="en-US" sz="2800" dirty="0" err="1"/>
              <a:t>thành</a:t>
            </a:r>
            <a:r>
              <a:rPr lang="en-US" sz="2800" dirty="0"/>
              <a:t> </a:t>
            </a:r>
            <a:r>
              <a:rPr lang="en-US" sz="2800" dirty="0" err="1"/>
              <a:t>công</a:t>
            </a:r>
            <a:r>
              <a:rPr lang="en-US" sz="2800" dirty="0"/>
              <a:t> </a:t>
            </a:r>
            <a:r>
              <a:rPr lang="en-US" sz="2800" dirty="0" err="1"/>
              <a:t>là</a:t>
            </a:r>
            <a:r>
              <a:rPr lang="en-US" sz="2800" dirty="0"/>
              <a:t> </a:t>
            </a:r>
            <a:r>
              <a:rPr lang="en-US" sz="2800" dirty="0" err="1"/>
              <a:t>một</a:t>
            </a:r>
            <a:r>
              <a:rPr lang="en-US" sz="2800" dirty="0"/>
              <a:t> </a:t>
            </a:r>
            <a:r>
              <a:rPr lang="en-US" sz="2800" dirty="0" err="1"/>
              <a:t>người</a:t>
            </a:r>
            <a:r>
              <a:rPr lang="en-US" sz="2800" dirty="0"/>
              <a:t> </a:t>
            </a:r>
            <a:r>
              <a:rPr lang="en-US" sz="2800" dirty="0" err="1"/>
              <a:t>luôn</a:t>
            </a:r>
            <a:r>
              <a:rPr lang="en-US" sz="2800" dirty="0"/>
              <a:t> </a:t>
            </a:r>
            <a:r>
              <a:rPr lang="en-US" sz="2800" dirty="0" err="1"/>
              <a:t>có</a:t>
            </a:r>
            <a:r>
              <a:rPr lang="en-US" sz="2800" dirty="0"/>
              <a:t> </a:t>
            </a:r>
            <a:r>
              <a:rPr lang="en-US" sz="2800" dirty="0" err="1"/>
              <a:t>những</a:t>
            </a:r>
            <a:r>
              <a:rPr lang="en-US" sz="2800" dirty="0"/>
              <a:t> </a:t>
            </a:r>
            <a:r>
              <a:rPr lang="en-US" sz="2800" dirty="0" err="1"/>
              <a:t>quyết</a:t>
            </a:r>
            <a:r>
              <a:rPr lang="en-US" sz="2800" dirty="0"/>
              <a:t> </a:t>
            </a:r>
            <a:r>
              <a:rPr lang="en-US" sz="2800" dirty="0" err="1"/>
              <a:t>định</a:t>
            </a:r>
            <a:r>
              <a:rPr lang="en-US" sz="2800" dirty="0"/>
              <a:t> </a:t>
            </a:r>
            <a:r>
              <a:rPr lang="en-US" sz="2800" dirty="0" err="1"/>
              <a:t>đúng</a:t>
            </a:r>
            <a:r>
              <a:rPr lang="en-US" sz="2800" dirty="0"/>
              <a:t> </a:t>
            </a:r>
            <a:r>
              <a:rPr lang="en-US" sz="2800" dirty="0" err="1"/>
              <a:t>đắn</a:t>
            </a:r>
            <a:r>
              <a:rPr lang="en-US" sz="2800" dirty="0"/>
              <a:t>, </a:t>
            </a:r>
            <a:r>
              <a:rPr lang="en-US" sz="2800" dirty="0" err="1"/>
              <a:t>đúng</a:t>
            </a:r>
            <a:r>
              <a:rPr lang="en-US" sz="2800" dirty="0"/>
              <a:t> </a:t>
            </a:r>
            <a:r>
              <a:rPr lang="en-US" sz="2800" dirty="0" err="1"/>
              <a:t>lúc</a:t>
            </a:r>
            <a:r>
              <a:rPr lang="en-US" sz="2800" dirty="0"/>
              <a:t>, </a:t>
            </a:r>
            <a:r>
              <a:rPr lang="en-US" sz="2800" dirty="0" err="1"/>
              <a:t>đúng</a:t>
            </a:r>
            <a:r>
              <a:rPr lang="en-US" sz="2800" dirty="0"/>
              <a:t> </a:t>
            </a:r>
            <a:r>
              <a:rPr lang="en-US" sz="2800" dirty="0" err="1"/>
              <a:t>nơi</a:t>
            </a:r>
            <a:r>
              <a:rPr lang="en-US" sz="2800" dirty="0"/>
              <a:t>, </a:t>
            </a:r>
            <a:r>
              <a:rPr lang="en-US" sz="2800" dirty="0" err="1"/>
              <a:t>đúng</a:t>
            </a:r>
            <a:r>
              <a:rPr lang="en-US" sz="2800" dirty="0"/>
              <a:t> </a:t>
            </a:r>
            <a:r>
              <a:rPr lang="en-US" sz="2800" dirty="0" err="1"/>
              <a:t>người</a:t>
            </a:r>
            <a:r>
              <a:rPr lang="en-US" sz="2800" dirty="0"/>
              <a:t>.</a:t>
            </a:r>
          </a:p>
        </p:txBody>
      </p:sp>
    </p:spTree>
    <p:extLst>
      <p:ext uri="{BB962C8B-B14F-4D97-AF65-F5344CB8AC3E}">
        <p14:creationId xmlns:p14="http://schemas.microsoft.com/office/powerpoint/2010/main" val="3374184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63D4B4-49E2-AA40-BE13-FF48C010065B}"/>
              </a:ext>
            </a:extLst>
          </p:cNvPr>
          <p:cNvSpPr>
            <a:spLocks noGrp="1"/>
          </p:cNvSpPr>
          <p:nvPr>
            <p:ph type="title"/>
          </p:nvPr>
        </p:nvSpPr>
        <p:spPr>
          <a:xfrm>
            <a:off x="450000" y="388799"/>
            <a:ext cx="4694400" cy="5965199"/>
          </a:xfrm>
        </p:spPr>
        <p:txBody>
          <a:bodyPr>
            <a:normAutofit/>
          </a:bodyPr>
          <a:lstStyle/>
          <a:p>
            <a:r>
              <a:rPr lang="en-US" dirty="0" err="1"/>
              <a:t>Những</a:t>
            </a:r>
            <a:r>
              <a:rPr lang="en-US" dirty="0"/>
              <a:t> </a:t>
            </a:r>
            <a:r>
              <a:rPr lang="en-US" dirty="0" err="1"/>
              <a:t>lầm</a:t>
            </a:r>
            <a:r>
              <a:rPr lang="en-US" dirty="0"/>
              <a:t> </a:t>
            </a:r>
            <a:r>
              <a:rPr lang="en-US" dirty="0" err="1"/>
              <a:t>lẫn</a:t>
            </a:r>
            <a:r>
              <a:rPr lang="en-US" dirty="0"/>
              <a:t> tai </a:t>
            </a:r>
            <a:r>
              <a:rPr lang="en-US" dirty="0" err="1"/>
              <a:t>hại</a:t>
            </a:r>
            <a:r>
              <a:rPr lang="en-US" dirty="0"/>
              <a:t> </a:t>
            </a:r>
            <a:r>
              <a:rPr lang="en-US" dirty="0" err="1"/>
              <a:t>từ</a:t>
            </a:r>
            <a:r>
              <a:rPr lang="en-US" dirty="0"/>
              <a:t> </a:t>
            </a:r>
            <a:r>
              <a:rPr lang="en-US" dirty="0" err="1"/>
              <a:t>những</a:t>
            </a:r>
            <a:r>
              <a:rPr lang="en-US" dirty="0"/>
              <a:t> </a:t>
            </a:r>
            <a:r>
              <a:rPr lang="en-US" dirty="0" err="1"/>
              <a:t>quyết</a:t>
            </a:r>
            <a:r>
              <a:rPr lang="en-US" dirty="0"/>
              <a:t> </a:t>
            </a:r>
            <a:r>
              <a:rPr lang="en-US" dirty="0" err="1"/>
              <a:t>định</a:t>
            </a:r>
            <a:r>
              <a:rPr lang="en-US" dirty="0"/>
              <a:t>.</a:t>
            </a:r>
            <a:br>
              <a:rPr lang="en-US" dirty="0"/>
            </a:br>
            <a:br>
              <a:rPr lang="en-US" dirty="0"/>
            </a:br>
            <a:r>
              <a:rPr lang="en-US" dirty="0"/>
              <a:t>I </a:t>
            </a:r>
            <a:r>
              <a:rPr lang="en-US" dirty="0" err="1"/>
              <a:t>Ti-mô-thê</a:t>
            </a:r>
            <a:r>
              <a:rPr lang="en-US" dirty="0"/>
              <a:t> 3: 1-13</a:t>
            </a:r>
          </a:p>
        </p:txBody>
      </p:sp>
      <p:cxnSp>
        <p:nvCxnSpPr>
          <p:cNvPr id="11" name="Straight Connector 10">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2926"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4D2DC93-72FA-456D-92CB-74C7F3D053C1}"/>
              </a:ext>
            </a:extLst>
          </p:cNvPr>
          <p:cNvGraphicFramePr>
            <a:graphicFrameLocks noGrp="1"/>
          </p:cNvGraphicFramePr>
          <p:nvPr>
            <p:ph idx="1"/>
            <p:extLst>
              <p:ext uri="{D42A27DB-BD31-4B8C-83A1-F6EECF244321}">
                <p14:modId xmlns:p14="http://schemas.microsoft.com/office/powerpoint/2010/main" val="1518873990"/>
              </p:ext>
            </p:extLst>
          </p:nvPr>
        </p:nvGraphicFramePr>
        <p:xfrm>
          <a:off x="6044400" y="449997"/>
          <a:ext cx="5239469" cy="5958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6389620"/>
      </p:ext>
    </p:extLst>
  </p:cSld>
  <p:clrMapOvr>
    <a:masterClrMapping/>
  </p:clrMapOvr>
</p:sld>
</file>

<file path=ppt/theme/theme1.xml><?xml version="1.0" encoding="utf-8"?>
<a:theme xmlns:a="http://schemas.openxmlformats.org/drawingml/2006/main" name="ThinLineVTI">
  <a:themeElements>
    <a:clrScheme name="ThinLines Color Scheme">
      <a:dk1>
        <a:sysClr val="windowText" lastClr="000000"/>
      </a:dk1>
      <a:lt1>
        <a:sysClr val="window" lastClr="FFFFFF"/>
      </a:lt1>
      <a:dk2>
        <a:srgbClr val="000000"/>
      </a:dk2>
      <a:lt2>
        <a:srgbClr val="FFFFFF"/>
      </a:lt2>
      <a:accent1>
        <a:srgbClr val="00BAC8"/>
      </a:accent1>
      <a:accent2>
        <a:srgbClr val="794DFF"/>
      </a:accent2>
      <a:accent3>
        <a:srgbClr val="00D17D"/>
      </a:accent3>
      <a:accent4>
        <a:srgbClr val="404040"/>
      </a:accent4>
      <a:accent5>
        <a:srgbClr val="FE5D21"/>
      </a:accent5>
      <a:accent6>
        <a:srgbClr val="B3B3B3"/>
      </a:accent6>
      <a:hlink>
        <a:srgbClr val="3E8FF1"/>
      </a:hlink>
      <a:folHlink>
        <a:srgbClr val="939393"/>
      </a:folHlink>
    </a:clrScheme>
    <a:fontScheme name="Custom 3">
      <a:majorFont>
        <a:latin typeface="Sagona Book"/>
        <a:ea typeface=""/>
        <a:cs typeface=""/>
      </a:majorFont>
      <a:minorFont>
        <a:latin typeface="Univer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LineVTI" id="{DA2A884B-D36C-4F63-9FE8-3C89F2B99A40}" vid="{62C1F77B-42AE-47B9-869B-5CE48C8ED8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1443</Words>
  <Application>Microsoft Macintosh PowerPoint</Application>
  <PresentationFormat>Widescreen</PresentationFormat>
  <Paragraphs>93</Paragraphs>
  <Slides>18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Sagona Book</vt:lpstr>
      <vt:lpstr>Univers</vt:lpstr>
      <vt:lpstr>ThinLineVTI</vt:lpstr>
      <vt:lpstr>Lãnh đạo sứ mạng và các quyết định</vt:lpstr>
      <vt:lpstr>Quyết định</vt:lpstr>
      <vt:lpstr>Các quyết định thực tế thường xảy ra giữa những điều tốt và tốt hơn, giữa những điều tốt hơn và những điều tốt nhất.  (TS Howard Hendriks )</vt:lpstr>
      <vt:lpstr>Thứ tự ưu tiên của các quyết định: </vt:lpstr>
      <vt:lpstr>PowerPoint Presentation</vt:lpstr>
      <vt:lpstr>“Quyết định của bạn trong bất kỳ tình huống nào đều phản ảnh con người của bạn”  (TS Howard Hendriks) </vt:lpstr>
      <vt:lpstr>Là một lãnh đạo, quyết định của bạn ảnh hưởng đến cuộc đời của rất nhiều người. Chức vụ càng cao trách nhiệm càng lớn. Tài năng càng nhiều tầm ảnh hưởng càng rộng.  </vt:lpstr>
      <vt:lpstr>Hai điều bạn phải giữ cân bằng trong chức vụ là điều gì nên tham gia và điều gì nên khước từ.</vt:lpstr>
      <vt:lpstr>Những lầm lẫn tai hại từ những quyết định.  I Ti-mô-thê 3: 1-13</vt:lpstr>
      <vt:lpstr>Không ai có thể làm hài lòng mọi người nếu người đó luôn bị bao quanh bởi đám đông.   (TS Howard Hendriks)</vt:lpstr>
      <vt:lpstr>Vua Sau-Lơ: Sự sa bại đáng tiếc</vt:lpstr>
      <vt:lpstr>Ham danh vọng, đánh đổi nhân cách </vt:lpstr>
      <vt:lpstr>Muốn được mọi người tung hô – sa bại trong mọi sự </vt:lpstr>
      <vt:lpstr>Muốn được mọi người tung hô – sa bại trong mọi sự </vt:lpstr>
      <vt:lpstr>Bài học từ Sau-Lơ</vt:lpstr>
      <vt:lpstr>Bài học từ ĐỨC CHÚA GIÊ-XU</vt:lpstr>
      <vt:lpstr>Làm sao tôi có được những quyết định khôn ngoan</vt:lpstr>
      <vt:lpstr>CÂU HỎI SUY NGHIỆM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Lãnh đạo sứ mạng và các quyết định</dc:title>
  <dc:creator>Janice Nguyen</dc:creator>
  <cp:lastModifiedBy>Janice Nguyen</cp:lastModifiedBy>
  <cp:revision>2</cp:revision>
  <dcterms:created xsi:type="dcterms:W3CDTF">2022-02-22T17:58:21Z</dcterms:created>
  <dcterms:modified xsi:type="dcterms:W3CDTF">2022-02-23T03:14:37Z</dcterms:modified>
</cp:coreProperties>
</file>