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5"/>
  </p:notesMasterIdLst>
  <p:sldIdLst>
    <p:sldId id="256" r:id="rId2"/>
    <p:sldId id="259" r:id="rId3"/>
    <p:sldId id="257" r:id="rId4"/>
    <p:sldId id="260" r:id="rId5"/>
    <p:sldId id="262" r:id="rId6"/>
    <p:sldId id="258" r:id="rId7"/>
    <p:sldId id="264" r:id="rId8"/>
    <p:sldId id="267" r:id="rId9"/>
    <p:sldId id="265" r:id="rId10"/>
    <p:sldId id="268" r:id="rId11"/>
    <p:sldId id="261" r:id="rId12"/>
    <p:sldId id="263" r:id="rId13"/>
    <p:sldId id="269" r:id="rId1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theme" Target="theme/theme1.xml"/><Relationship Id="rId3" Type="http://schemas.openxmlformats.org/officeDocument/2006/relationships/slide" Target="slides/slide2.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viewProps" Target="viewProps.xml"/><Relationship Id="rId2" Type="http://schemas.openxmlformats.org/officeDocument/2006/relationships/slide" Target="slides/slide1.xml"/><Relationship Id="rId16"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5" Type="http://schemas.openxmlformats.org/officeDocument/2006/relationships/slide" Target="slides/slide4.xml"/><Relationship Id="rId15" Type="http://schemas.openxmlformats.org/officeDocument/2006/relationships/notesMaster" Target="notesMasters/notesMaster1.xml"/><Relationship Id="rId10" Type="http://schemas.openxmlformats.org/officeDocument/2006/relationships/slide" Target="slides/slide9.xml"/><Relationship Id="rId19"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5F3E72EF-8A11-7B4C-B483-4B9E51173BC6}" type="datetimeFigureOut">
              <a:rPr lang="en-US" smtClean="0"/>
              <a:t>2/22/22</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4A94351-88EE-F647-A03E-FACBC03B07E8}" type="slidenum">
              <a:rPr lang="en-US" smtClean="0"/>
              <a:t>‹#›</a:t>
            </a:fld>
            <a:endParaRPr lang="en-US"/>
          </a:p>
        </p:txBody>
      </p:sp>
    </p:spTree>
    <p:extLst>
      <p:ext uri="{BB962C8B-B14F-4D97-AF65-F5344CB8AC3E}">
        <p14:creationId xmlns:p14="http://schemas.microsoft.com/office/powerpoint/2010/main" val="287644528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vi-VN" dirty="0"/>
              <a:t>“Hãy xem chính tay tôi viết thơ nầy cho anh em, chữ lớn là dường nào.”‭‭Ga-la-ti‬ ‭6:11‬ ‭</a:t>
            </a:r>
            <a:endParaRPr lang="en-US" dirty="0"/>
          </a:p>
        </p:txBody>
      </p:sp>
      <p:sp>
        <p:nvSpPr>
          <p:cNvPr id="4" name="Slide Number Placeholder 3"/>
          <p:cNvSpPr>
            <a:spLocks noGrp="1"/>
          </p:cNvSpPr>
          <p:nvPr>
            <p:ph type="sldNum" sz="quarter" idx="5"/>
          </p:nvPr>
        </p:nvSpPr>
        <p:spPr/>
        <p:txBody>
          <a:bodyPr/>
          <a:lstStyle/>
          <a:p>
            <a:fld id="{54A94351-88EE-F647-A03E-FACBC03B07E8}" type="slidenum">
              <a:rPr lang="en-US" smtClean="0"/>
              <a:t>8</a:t>
            </a:fld>
            <a:endParaRPr lang="en-US"/>
          </a:p>
        </p:txBody>
      </p:sp>
    </p:spTree>
    <p:extLst>
      <p:ext uri="{BB962C8B-B14F-4D97-AF65-F5344CB8AC3E}">
        <p14:creationId xmlns:p14="http://schemas.microsoft.com/office/powerpoint/2010/main" val="399227007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vi-VN" dirty="0"/>
              <a:t>II</a:t>
            </a:r>
            <a:endParaRPr lang="en-US" dirty="0"/>
          </a:p>
        </p:txBody>
      </p:sp>
      <p:sp>
        <p:nvSpPr>
          <p:cNvPr id="4" name="Slide Number Placeholder 3"/>
          <p:cNvSpPr>
            <a:spLocks noGrp="1"/>
          </p:cNvSpPr>
          <p:nvPr>
            <p:ph type="sldNum" sz="quarter" idx="5"/>
          </p:nvPr>
        </p:nvSpPr>
        <p:spPr/>
        <p:txBody>
          <a:bodyPr/>
          <a:lstStyle/>
          <a:p>
            <a:fld id="{54A94351-88EE-F647-A03E-FACBC03B07E8}" type="slidenum">
              <a:rPr lang="en-US" smtClean="0"/>
              <a:t>9</a:t>
            </a:fld>
            <a:endParaRPr lang="en-US"/>
          </a:p>
        </p:txBody>
      </p:sp>
    </p:spTree>
    <p:extLst>
      <p:ext uri="{BB962C8B-B14F-4D97-AF65-F5344CB8AC3E}">
        <p14:creationId xmlns:p14="http://schemas.microsoft.com/office/powerpoint/2010/main" val="82128068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54A94351-88EE-F647-A03E-FACBC03B07E8}" type="slidenum">
              <a:rPr lang="en-US" smtClean="0"/>
              <a:t>10</a:t>
            </a:fld>
            <a:endParaRPr lang="en-US"/>
          </a:p>
        </p:txBody>
      </p:sp>
    </p:spTree>
    <p:extLst>
      <p:ext uri="{BB962C8B-B14F-4D97-AF65-F5344CB8AC3E}">
        <p14:creationId xmlns:p14="http://schemas.microsoft.com/office/powerpoint/2010/main" val="71298627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vi-VN" dirty="0"/>
              <a:t>Ma thi ơ 22:37</a:t>
            </a:r>
          </a:p>
          <a:p>
            <a:endParaRPr lang="vi-VN" dirty="0"/>
          </a:p>
          <a:p>
            <a:r>
              <a:rPr lang="vi-VN" dirty="0"/>
              <a:t>Lu ca 10:27</a:t>
            </a:r>
            <a:endParaRPr lang="en-US" dirty="0"/>
          </a:p>
        </p:txBody>
      </p:sp>
      <p:sp>
        <p:nvSpPr>
          <p:cNvPr id="4" name="Slide Number Placeholder 3"/>
          <p:cNvSpPr>
            <a:spLocks noGrp="1"/>
          </p:cNvSpPr>
          <p:nvPr>
            <p:ph type="sldNum" sz="quarter" idx="5"/>
          </p:nvPr>
        </p:nvSpPr>
        <p:spPr/>
        <p:txBody>
          <a:bodyPr/>
          <a:lstStyle/>
          <a:p>
            <a:fld id="{54A94351-88EE-F647-A03E-FACBC03B07E8}" type="slidenum">
              <a:rPr lang="en-US" smtClean="0"/>
              <a:t>13</a:t>
            </a:fld>
            <a:endParaRPr lang="en-US"/>
          </a:p>
        </p:txBody>
      </p:sp>
    </p:spTree>
    <p:extLst>
      <p:ext uri="{BB962C8B-B14F-4D97-AF65-F5344CB8AC3E}">
        <p14:creationId xmlns:p14="http://schemas.microsoft.com/office/powerpoint/2010/main" val="57233009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F8F299F-9804-8141-81E6-CC0664E1F149}"/>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F611F2F3-CEF7-DB4C-897F-BE983F62B9F7}"/>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540056B5-4B5D-A947-A369-53B7F7A6D1C9}"/>
              </a:ext>
            </a:extLst>
          </p:cNvPr>
          <p:cNvSpPr>
            <a:spLocks noGrp="1"/>
          </p:cNvSpPr>
          <p:nvPr>
            <p:ph type="dt" sz="half" idx="10"/>
          </p:nvPr>
        </p:nvSpPr>
        <p:spPr/>
        <p:txBody>
          <a:bodyPr/>
          <a:lstStyle/>
          <a:p>
            <a:fld id="{23383EA1-B6AA-144E-878E-D6CC9466223A}" type="datetimeFigureOut">
              <a:rPr lang="en-US" smtClean="0"/>
              <a:t>2/22/22</a:t>
            </a:fld>
            <a:endParaRPr lang="en-US"/>
          </a:p>
        </p:txBody>
      </p:sp>
      <p:sp>
        <p:nvSpPr>
          <p:cNvPr id="5" name="Footer Placeholder 4">
            <a:extLst>
              <a:ext uri="{FF2B5EF4-FFF2-40B4-BE49-F238E27FC236}">
                <a16:creationId xmlns:a16="http://schemas.microsoft.com/office/drawing/2014/main" id="{E3E8E65F-6FA8-174F-B699-91BA3D3FC89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83E6B81E-2780-5340-AD2B-BC0E8DC790AA}"/>
              </a:ext>
            </a:extLst>
          </p:cNvPr>
          <p:cNvSpPr>
            <a:spLocks noGrp="1"/>
          </p:cNvSpPr>
          <p:nvPr>
            <p:ph type="sldNum" sz="quarter" idx="12"/>
          </p:nvPr>
        </p:nvSpPr>
        <p:spPr/>
        <p:txBody>
          <a:bodyPr/>
          <a:lstStyle/>
          <a:p>
            <a:fld id="{9E87C842-6884-FD4F-93AB-48C836FB91E3}" type="slidenum">
              <a:rPr lang="en-US" smtClean="0"/>
              <a:t>‹#›</a:t>
            </a:fld>
            <a:endParaRPr lang="en-US"/>
          </a:p>
        </p:txBody>
      </p:sp>
    </p:spTree>
    <p:extLst>
      <p:ext uri="{BB962C8B-B14F-4D97-AF65-F5344CB8AC3E}">
        <p14:creationId xmlns:p14="http://schemas.microsoft.com/office/powerpoint/2010/main" val="362388204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E542A39-65AC-2A4F-858A-72B19C7D96E2}"/>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DE5C3947-0EF3-414E-9965-913A92747619}"/>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FB5C91F-D8E4-4346-9E3B-3247C6F1D8D1}"/>
              </a:ext>
            </a:extLst>
          </p:cNvPr>
          <p:cNvSpPr>
            <a:spLocks noGrp="1"/>
          </p:cNvSpPr>
          <p:nvPr>
            <p:ph type="dt" sz="half" idx="10"/>
          </p:nvPr>
        </p:nvSpPr>
        <p:spPr/>
        <p:txBody>
          <a:bodyPr/>
          <a:lstStyle/>
          <a:p>
            <a:fld id="{23383EA1-B6AA-144E-878E-D6CC9466223A}" type="datetimeFigureOut">
              <a:rPr lang="en-US" smtClean="0"/>
              <a:t>2/22/22</a:t>
            </a:fld>
            <a:endParaRPr lang="en-US"/>
          </a:p>
        </p:txBody>
      </p:sp>
      <p:sp>
        <p:nvSpPr>
          <p:cNvPr id="5" name="Footer Placeholder 4">
            <a:extLst>
              <a:ext uri="{FF2B5EF4-FFF2-40B4-BE49-F238E27FC236}">
                <a16:creationId xmlns:a16="http://schemas.microsoft.com/office/drawing/2014/main" id="{D3F6919E-0C6C-424B-869B-2B1E51DF542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04ECBC18-2DAA-C54E-B725-CE668349031F}"/>
              </a:ext>
            </a:extLst>
          </p:cNvPr>
          <p:cNvSpPr>
            <a:spLocks noGrp="1"/>
          </p:cNvSpPr>
          <p:nvPr>
            <p:ph type="sldNum" sz="quarter" idx="12"/>
          </p:nvPr>
        </p:nvSpPr>
        <p:spPr/>
        <p:txBody>
          <a:bodyPr/>
          <a:lstStyle/>
          <a:p>
            <a:fld id="{9E87C842-6884-FD4F-93AB-48C836FB91E3}" type="slidenum">
              <a:rPr lang="en-US" smtClean="0"/>
              <a:t>‹#›</a:t>
            </a:fld>
            <a:endParaRPr lang="en-US"/>
          </a:p>
        </p:txBody>
      </p:sp>
    </p:spTree>
    <p:extLst>
      <p:ext uri="{BB962C8B-B14F-4D97-AF65-F5344CB8AC3E}">
        <p14:creationId xmlns:p14="http://schemas.microsoft.com/office/powerpoint/2010/main" val="227079883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A186ED5F-4912-9048-91CB-7B996AA630CE}"/>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483CD6CA-6276-CF44-87EF-4CC5BB631E3E}"/>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A324B73-43D6-374A-AF8C-B22FA84FD1BB}"/>
              </a:ext>
            </a:extLst>
          </p:cNvPr>
          <p:cNvSpPr>
            <a:spLocks noGrp="1"/>
          </p:cNvSpPr>
          <p:nvPr>
            <p:ph type="dt" sz="half" idx="10"/>
          </p:nvPr>
        </p:nvSpPr>
        <p:spPr/>
        <p:txBody>
          <a:bodyPr/>
          <a:lstStyle/>
          <a:p>
            <a:fld id="{23383EA1-B6AA-144E-878E-D6CC9466223A}" type="datetimeFigureOut">
              <a:rPr lang="en-US" smtClean="0"/>
              <a:t>2/22/22</a:t>
            </a:fld>
            <a:endParaRPr lang="en-US"/>
          </a:p>
        </p:txBody>
      </p:sp>
      <p:sp>
        <p:nvSpPr>
          <p:cNvPr id="5" name="Footer Placeholder 4">
            <a:extLst>
              <a:ext uri="{FF2B5EF4-FFF2-40B4-BE49-F238E27FC236}">
                <a16:creationId xmlns:a16="http://schemas.microsoft.com/office/drawing/2014/main" id="{439BCCA7-4222-C942-93ED-09ED6ACE4B1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7939EA2-F4FB-E545-BDF1-43082A8A6C72}"/>
              </a:ext>
            </a:extLst>
          </p:cNvPr>
          <p:cNvSpPr>
            <a:spLocks noGrp="1"/>
          </p:cNvSpPr>
          <p:nvPr>
            <p:ph type="sldNum" sz="quarter" idx="12"/>
          </p:nvPr>
        </p:nvSpPr>
        <p:spPr/>
        <p:txBody>
          <a:bodyPr/>
          <a:lstStyle/>
          <a:p>
            <a:fld id="{9E87C842-6884-FD4F-93AB-48C836FB91E3}" type="slidenum">
              <a:rPr lang="en-US" smtClean="0"/>
              <a:t>‹#›</a:t>
            </a:fld>
            <a:endParaRPr lang="en-US"/>
          </a:p>
        </p:txBody>
      </p:sp>
    </p:spTree>
    <p:extLst>
      <p:ext uri="{BB962C8B-B14F-4D97-AF65-F5344CB8AC3E}">
        <p14:creationId xmlns:p14="http://schemas.microsoft.com/office/powerpoint/2010/main" val="120448608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7C0D84-3C33-544C-9BDC-CE1322E35E57}"/>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9081F164-3ADD-884F-BE34-771C4B6FD472}"/>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50EA455-DC05-D04A-951F-1FC99ED7EF8A}"/>
              </a:ext>
            </a:extLst>
          </p:cNvPr>
          <p:cNvSpPr>
            <a:spLocks noGrp="1"/>
          </p:cNvSpPr>
          <p:nvPr>
            <p:ph type="dt" sz="half" idx="10"/>
          </p:nvPr>
        </p:nvSpPr>
        <p:spPr/>
        <p:txBody>
          <a:bodyPr/>
          <a:lstStyle/>
          <a:p>
            <a:fld id="{23383EA1-B6AA-144E-878E-D6CC9466223A}" type="datetimeFigureOut">
              <a:rPr lang="en-US" smtClean="0"/>
              <a:t>2/22/22</a:t>
            </a:fld>
            <a:endParaRPr lang="en-US"/>
          </a:p>
        </p:txBody>
      </p:sp>
      <p:sp>
        <p:nvSpPr>
          <p:cNvPr id="5" name="Footer Placeholder 4">
            <a:extLst>
              <a:ext uri="{FF2B5EF4-FFF2-40B4-BE49-F238E27FC236}">
                <a16:creationId xmlns:a16="http://schemas.microsoft.com/office/drawing/2014/main" id="{6078F4DD-2290-C048-AD20-BC3D1D374073}"/>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91A039A-49BB-7543-82D2-3EA03F723484}"/>
              </a:ext>
            </a:extLst>
          </p:cNvPr>
          <p:cNvSpPr>
            <a:spLocks noGrp="1"/>
          </p:cNvSpPr>
          <p:nvPr>
            <p:ph type="sldNum" sz="quarter" idx="12"/>
          </p:nvPr>
        </p:nvSpPr>
        <p:spPr/>
        <p:txBody>
          <a:bodyPr/>
          <a:lstStyle/>
          <a:p>
            <a:fld id="{9E87C842-6884-FD4F-93AB-48C836FB91E3}" type="slidenum">
              <a:rPr lang="en-US" smtClean="0"/>
              <a:t>‹#›</a:t>
            </a:fld>
            <a:endParaRPr lang="en-US"/>
          </a:p>
        </p:txBody>
      </p:sp>
    </p:spTree>
    <p:extLst>
      <p:ext uri="{BB962C8B-B14F-4D97-AF65-F5344CB8AC3E}">
        <p14:creationId xmlns:p14="http://schemas.microsoft.com/office/powerpoint/2010/main" val="201402827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400D7C0-1A9B-5A47-B514-14FE524AF18C}"/>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806A7909-9D7B-FC4F-AEE6-59B6EB5EB9B9}"/>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D922CB2F-A65D-7A48-9327-99A94A87C23C}"/>
              </a:ext>
            </a:extLst>
          </p:cNvPr>
          <p:cNvSpPr>
            <a:spLocks noGrp="1"/>
          </p:cNvSpPr>
          <p:nvPr>
            <p:ph type="dt" sz="half" idx="10"/>
          </p:nvPr>
        </p:nvSpPr>
        <p:spPr/>
        <p:txBody>
          <a:bodyPr/>
          <a:lstStyle/>
          <a:p>
            <a:fld id="{23383EA1-B6AA-144E-878E-D6CC9466223A}" type="datetimeFigureOut">
              <a:rPr lang="en-US" smtClean="0"/>
              <a:t>2/22/22</a:t>
            </a:fld>
            <a:endParaRPr lang="en-US"/>
          </a:p>
        </p:txBody>
      </p:sp>
      <p:sp>
        <p:nvSpPr>
          <p:cNvPr id="5" name="Footer Placeholder 4">
            <a:extLst>
              <a:ext uri="{FF2B5EF4-FFF2-40B4-BE49-F238E27FC236}">
                <a16:creationId xmlns:a16="http://schemas.microsoft.com/office/drawing/2014/main" id="{F7CFCD90-76BD-2A48-8799-91078E8FCDF3}"/>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7036F49-3240-B34A-872B-B41A1FAA4EF3}"/>
              </a:ext>
            </a:extLst>
          </p:cNvPr>
          <p:cNvSpPr>
            <a:spLocks noGrp="1"/>
          </p:cNvSpPr>
          <p:nvPr>
            <p:ph type="sldNum" sz="quarter" idx="12"/>
          </p:nvPr>
        </p:nvSpPr>
        <p:spPr/>
        <p:txBody>
          <a:bodyPr/>
          <a:lstStyle/>
          <a:p>
            <a:fld id="{9E87C842-6884-FD4F-93AB-48C836FB91E3}" type="slidenum">
              <a:rPr lang="en-US" smtClean="0"/>
              <a:t>‹#›</a:t>
            </a:fld>
            <a:endParaRPr lang="en-US"/>
          </a:p>
        </p:txBody>
      </p:sp>
    </p:spTree>
    <p:extLst>
      <p:ext uri="{BB962C8B-B14F-4D97-AF65-F5344CB8AC3E}">
        <p14:creationId xmlns:p14="http://schemas.microsoft.com/office/powerpoint/2010/main" val="4759064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AC3F81-5C82-7C47-91F8-9514258E91B6}"/>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90EEBED-473F-5E4B-985E-3AC4C5DBA9D8}"/>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511CA077-2C1F-A84E-A76D-30EA7A65FAE5}"/>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2096DF89-61C9-E14A-871F-9F7BBAEA7A37}"/>
              </a:ext>
            </a:extLst>
          </p:cNvPr>
          <p:cNvSpPr>
            <a:spLocks noGrp="1"/>
          </p:cNvSpPr>
          <p:nvPr>
            <p:ph type="dt" sz="half" idx="10"/>
          </p:nvPr>
        </p:nvSpPr>
        <p:spPr/>
        <p:txBody>
          <a:bodyPr/>
          <a:lstStyle/>
          <a:p>
            <a:fld id="{23383EA1-B6AA-144E-878E-D6CC9466223A}" type="datetimeFigureOut">
              <a:rPr lang="en-US" smtClean="0"/>
              <a:t>2/22/22</a:t>
            </a:fld>
            <a:endParaRPr lang="en-US"/>
          </a:p>
        </p:txBody>
      </p:sp>
      <p:sp>
        <p:nvSpPr>
          <p:cNvPr id="6" name="Footer Placeholder 5">
            <a:extLst>
              <a:ext uri="{FF2B5EF4-FFF2-40B4-BE49-F238E27FC236}">
                <a16:creationId xmlns:a16="http://schemas.microsoft.com/office/drawing/2014/main" id="{3DFCB589-FCDD-2C44-B960-ED7072E5F142}"/>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913781F7-350C-FA4C-A2B9-67EE5B9AEB0B}"/>
              </a:ext>
            </a:extLst>
          </p:cNvPr>
          <p:cNvSpPr>
            <a:spLocks noGrp="1"/>
          </p:cNvSpPr>
          <p:nvPr>
            <p:ph type="sldNum" sz="quarter" idx="12"/>
          </p:nvPr>
        </p:nvSpPr>
        <p:spPr/>
        <p:txBody>
          <a:bodyPr/>
          <a:lstStyle/>
          <a:p>
            <a:fld id="{9E87C842-6884-FD4F-93AB-48C836FB91E3}" type="slidenum">
              <a:rPr lang="en-US" smtClean="0"/>
              <a:t>‹#›</a:t>
            </a:fld>
            <a:endParaRPr lang="en-US"/>
          </a:p>
        </p:txBody>
      </p:sp>
    </p:spTree>
    <p:extLst>
      <p:ext uri="{BB962C8B-B14F-4D97-AF65-F5344CB8AC3E}">
        <p14:creationId xmlns:p14="http://schemas.microsoft.com/office/powerpoint/2010/main" val="87918649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377DCEA-FAA1-1B43-A105-6371A65784AA}"/>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7963B29D-999B-044E-91C7-78DEA08D77A2}"/>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E856A1AC-35A8-BE4D-8737-9D0C66DB35D8}"/>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382FE703-04B8-564E-8F05-D571B8905483}"/>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7F9ABE73-72EB-DF43-9B04-605515437901}"/>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E1246FE6-A5CB-2044-8D17-B5D7A1407D7F}"/>
              </a:ext>
            </a:extLst>
          </p:cNvPr>
          <p:cNvSpPr>
            <a:spLocks noGrp="1"/>
          </p:cNvSpPr>
          <p:nvPr>
            <p:ph type="dt" sz="half" idx="10"/>
          </p:nvPr>
        </p:nvSpPr>
        <p:spPr/>
        <p:txBody>
          <a:bodyPr/>
          <a:lstStyle/>
          <a:p>
            <a:fld id="{23383EA1-B6AA-144E-878E-D6CC9466223A}" type="datetimeFigureOut">
              <a:rPr lang="en-US" smtClean="0"/>
              <a:t>2/22/22</a:t>
            </a:fld>
            <a:endParaRPr lang="en-US"/>
          </a:p>
        </p:txBody>
      </p:sp>
      <p:sp>
        <p:nvSpPr>
          <p:cNvPr id="8" name="Footer Placeholder 7">
            <a:extLst>
              <a:ext uri="{FF2B5EF4-FFF2-40B4-BE49-F238E27FC236}">
                <a16:creationId xmlns:a16="http://schemas.microsoft.com/office/drawing/2014/main" id="{281D5EE9-EEA2-9349-9E27-D4F5E61A5004}"/>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E18937B6-01BD-544A-9C38-CE9AE540DD2A}"/>
              </a:ext>
            </a:extLst>
          </p:cNvPr>
          <p:cNvSpPr>
            <a:spLocks noGrp="1"/>
          </p:cNvSpPr>
          <p:nvPr>
            <p:ph type="sldNum" sz="quarter" idx="12"/>
          </p:nvPr>
        </p:nvSpPr>
        <p:spPr/>
        <p:txBody>
          <a:bodyPr/>
          <a:lstStyle/>
          <a:p>
            <a:fld id="{9E87C842-6884-FD4F-93AB-48C836FB91E3}" type="slidenum">
              <a:rPr lang="en-US" smtClean="0"/>
              <a:t>‹#›</a:t>
            </a:fld>
            <a:endParaRPr lang="en-US"/>
          </a:p>
        </p:txBody>
      </p:sp>
    </p:spTree>
    <p:extLst>
      <p:ext uri="{BB962C8B-B14F-4D97-AF65-F5344CB8AC3E}">
        <p14:creationId xmlns:p14="http://schemas.microsoft.com/office/powerpoint/2010/main" val="88219686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2C8225-07B5-BA44-A42F-85C9B6A3CCB6}"/>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CFF3AF9F-1D35-A74F-B63F-50C807490761}"/>
              </a:ext>
            </a:extLst>
          </p:cNvPr>
          <p:cNvSpPr>
            <a:spLocks noGrp="1"/>
          </p:cNvSpPr>
          <p:nvPr>
            <p:ph type="dt" sz="half" idx="10"/>
          </p:nvPr>
        </p:nvSpPr>
        <p:spPr/>
        <p:txBody>
          <a:bodyPr/>
          <a:lstStyle/>
          <a:p>
            <a:fld id="{23383EA1-B6AA-144E-878E-D6CC9466223A}" type="datetimeFigureOut">
              <a:rPr lang="en-US" smtClean="0"/>
              <a:t>2/22/22</a:t>
            </a:fld>
            <a:endParaRPr lang="en-US"/>
          </a:p>
        </p:txBody>
      </p:sp>
      <p:sp>
        <p:nvSpPr>
          <p:cNvPr id="4" name="Footer Placeholder 3">
            <a:extLst>
              <a:ext uri="{FF2B5EF4-FFF2-40B4-BE49-F238E27FC236}">
                <a16:creationId xmlns:a16="http://schemas.microsoft.com/office/drawing/2014/main" id="{836BF454-DFDD-5849-9B93-32C23C4AA0B6}"/>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0FF93F42-731C-3B47-B3FA-B81F8D95F3A6}"/>
              </a:ext>
            </a:extLst>
          </p:cNvPr>
          <p:cNvSpPr>
            <a:spLocks noGrp="1"/>
          </p:cNvSpPr>
          <p:nvPr>
            <p:ph type="sldNum" sz="quarter" idx="12"/>
          </p:nvPr>
        </p:nvSpPr>
        <p:spPr/>
        <p:txBody>
          <a:bodyPr/>
          <a:lstStyle/>
          <a:p>
            <a:fld id="{9E87C842-6884-FD4F-93AB-48C836FB91E3}" type="slidenum">
              <a:rPr lang="en-US" smtClean="0"/>
              <a:t>‹#›</a:t>
            </a:fld>
            <a:endParaRPr lang="en-US"/>
          </a:p>
        </p:txBody>
      </p:sp>
    </p:spTree>
    <p:extLst>
      <p:ext uri="{BB962C8B-B14F-4D97-AF65-F5344CB8AC3E}">
        <p14:creationId xmlns:p14="http://schemas.microsoft.com/office/powerpoint/2010/main" val="123112598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972F7C4F-C578-0045-8AC8-C549FA69C600}"/>
              </a:ext>
            </a:extLst>
          </p:cNvPr>
          <p:cNvSpPr>
            <a:spLocks noGrp="1"/>
          </p:cNvSpPr>
          <p:nvPr>
            <p:ph type="dt" sz="half" idx="10"/>
          </p:nvPr>
        </p:nvSpPr>
        <p:spPr/>
        <p:txBody>
          <a:bodyPr/>
          <a:lstStyle/>
          <a:p>
            <a:fld id="{23383EA1-B6AA-144E-878E-D6CC9466223A}" type="datetimeFigureOut">
              <a:rPr lang="en-US" smtClean="0"/>
              <a:t>2/22/22</a:t>
            </a:fld>
            <a:endParaRPr lang="en-US"/>
          </a:p>
        </p:txBody>
      </p:sp>
      <p:sp>
        <p:nvSpPr>
          <p:cNvPr id="3" name="Footer Placeholder 2">
            <a:extLst>
              <a:ext uri="{FF2B5EF4-FFF2-40B4-BE49-F238E27FC236}">
                <a16:creationId xmlns:a16="http://schemas.microsoft.com/office/drawing/2014/main" id="{D0B5E4F2-8759-114F-A1D0-D01DF9960AB9}"/>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11581363-C89D-DE40-B0A7-D7472B8D2414}"/>
              </a:ext>
            </a:extLst>
          </p:cNvPr>
          <p:cNvSpPr>
            <a:spLocks noGrp="1"/>
          </p:cNvSpPr>
          <p:nvPr>
            <p:ph type="sldNum" sz="quarter" idx="12"/>
          </p:nvPr>
        </p:nvSpPr>
        <p:spPr/>
        <p:txBody>
          <a:bodyPr/>
          <a:lstStyle/>
          <a:p>
            <a:fld id="{9E87C842-6884-FD4F-93AB-48C836FB91E3}" type="slidenum">
              <a:rPr lang="en-US" smtClean="0"/>
              <a:t>‹#›</a:t>
            </a:fld>
            <a:endParaRPr lang="en-US"/>
          </a:p>
        </p:txBody>
      </p:sp>
    </p:spTree>
    <p:extLst>
      <p:ext uri="{BB962C8B-B14F-4D97-AF65-F5344CB8AC3E}">
        <p14:creationId xmlns:p14="http://schemas.microsoft.com/office/powerpoint/2010/main" val="142175483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232858F-6253-CA43-BF42-02240B851D15}"/>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65A3A397-B49B-9A4C-918B-620CE71169C2}"/>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6AC1E2C3-7561-2447-B448-BC2405E5609E}"/>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6A1427C6-07CC-A940-B582-6EE730F25635}"/>
              </a:ext>
            </a:extLst>
          </p:cNvPr>
          <p:cNvSpPr>
            <a:spLocks noGrp="1"/>
          </p:cNvSpPr>
          <p:nvPr>
            <p:ph type="dt" sz="half" idx="10"/>
          </p:nvPr>
        </p:nvSpPr>
        <p:spPr/>
        <p:txBody>
          <a:bodyPr/>
          <a:lstStyle/>
          <a:p>
            <a:fld id="{23383EA1-B6AA-144E-878E-D6CC9466223A}" type="datetimeFigureOut">
              <a:rPr lang="en-US" smtClean="0"/>
              <a:t>2/22/22</a:t>
            </a:fld>
            <a:endParaRPr lang="en-US"/>
          </a:p>
        </p:txBody>
      </p:sp>
      <p:sp>
        <p:nvSpPr>
          <p:cNvPr id="6" name="Footer Placeholder 5">
            <a:extLst>
              <a:ext uri="{FF2B5EF4-FFF2-40B4-BE49-F238E27FC236}">
                <a16:creationId xmlns:a16="http://schemas.microsoft.com/office/drawing/2014/main" id="{DDEBBD48-B42C-954B-A74C-917A85762BF5}"/>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E2D5E87E-096A-2642-B7E8-BFA2BD8C5841}"/>
              </a:ext>
            </a:extLst>
          </p:cNvPr>
          <p:cNvSpPr>
            <a:spLocks noGrp="1"/>
          </p:cNvSpPr>
          <p:nvPr>
            <p:ph type="sldNum" sz="quarter" idx="12"/>
          </p:nvPr>
        </p:nvSpPr>
        <p:spPr/>
        <p:txBody>
          <a:bodyPr/>
          <a:lstStyle/>
          <a:p>
            <a:fld id="{9E87C842-6884-FD4F-93AB-48C836FB91E3}" type="slidenum">
              <a:rPr lang="en-US" smtClean="0"/>
              <a:t>‹#›</a:t>
            </a:fld>
            <a:endParaRPr lang="en-US"/>
          </a:p>
        </p:txBody>
      </p:sp>
    </p:spTree>
    <p:extLst>
      <p:ext uri="{BB962C8B-B14F-4D97-AF65-F5344CB8AC3E}">
        <p14:creationId xmlns:p14="http://schemas.microsoft.com/office/powerpoint/2010/main" val="69588347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3A1167F-0D46-8B48-9BA0-4B17AEF2627E}"/>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8C4F7CCA-4400-7845-9423-0C411CFF0BA5}"/>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06DFF667-C4D1-BB45-B585-D84D064681BD}"/>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82474F50-934B-C942-81A9-0487670DAD6D}"/>
              </a:ext>
            </a:extLst>
          </p:cNvPr>
          <p:cNvSpPr>
            <a:spLocks noGrp="1"/>
          </p:cNvSpPr>
          <p:nvPr>
            <p:ph type="dt" sz="half" idx="10"/>
          </p:nvPr>
        </p:nvSpPr>
        <p:spPr/>
        <p:txBody>
          <a:bodyPr/>
          <a:lstStyle/>
          <a:p>
            <a:fld id="{23383EA1-B6AA-144E-878E-D6CC9466223A}" type="datetimeFigureOut">
              <a:rPr lang="en-US" smtClean="0"/>
              <a:t>2/22/22</a:t>
            </a:fld>
            <a:endParaRPr lang="en-US"/>
          </a:p>
        </p:txBody>
      </p:sp>
      <p:sp>
        <p:nvSpPr>
          <p:cNvPr id="6" name="Footer Placeholder 5">
            <a:extLst>
              <a:ext uri="{FF2B5EF4-FFF2-40B4-BE49-F238E27FC236}">
                <a16:creationId xmlns:a16="http://schemas.microsoft.com/office/drawing/2014/main" id="{BD77EA6F-A967-D349-87F7-B6F19C77F882}"/>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7533A7AC-A496-AD43-BEA9-B366AB4E0234}"/>
              </a:ext>
            </a:extLst>
          </p:cNvPr>
          <p:cNvSpPr>
            <a:spLocks noGrp="1"/>
          </p:cNvSpPr>
          <p:nvPr>
            <p:ph type="sldNum" sz="quarter" idx="12"/>
          </p:nvPr>
        </p:nvSpPr>
        <p:spPr/>
        <p:txBody>
          <a:bodyPr/>
          <a:lstStyle/>
          <a:p>
            <a:fld id="{9E87C842-6884-FD4F-93AB-48C836FB91E3}" type="slidenum">
              <a:rPr lang="en-US" smtClean="0"/>
              <a:t>‹#›</a:t>
            </a:fld>
            <a:endParaRPr lang="en-US"/>
          </a:p>
        </p:txBody>
      </p:sp>
    </p:spTree>
    <p:extLst>
      <p:ext uri="{BB962C8B-B14F-4D97-AF65-F5344CB8AC3E}">
        <p14:creationId xmlns:p14="http://schemas.microsoft.com/office/powerpoint/2010/main" val="22108268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92C60044-11EE-D94B-BA24-8ACC4A71637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7B447259-A2D0-CA4E-8FF8-20305EED2BDB}"/>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F05F03F-E6DE-744B-AF6A-84AAB2D24BF1}"/>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3383EA1-B6AA-144E-878E-D6CC9466223A}" type="datetimeFigureOut">
              <a:rPr lang="en-US" smtClean="0"/>
              <a:t>2/22/22</a:t>
            </a:fld>
            <a:endParaRPr lang="en-US"/>
          </a:p>
        </p:txBody>
      </p:sp>
      <p:sp>
        <p:nvSpPr>
          <p:cNvPr id="5" name="Footer Placeholder 4">
            <a:extLst>
              <a:ext uri="{FF2B5EF4-FFF2-40B4-BE49-F238E27FC236}">
                <a16:creationId xmlns:a16="http://schemas.microsoft.com/office/drawing/2014/main" id="{B07F812B-EDA5-B948-9746-436288648397}"/>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7B97100F-DBEA-0248-B004-FF6625E00CCF}"/>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E87C842-6884-FD4F-93AB-48C836FB91E3}" type="slidenum">
              <a:rPr lang="en-US" smtClean="0"/>
              <a:t>‹#›</a:t>
            </a:fld>
            <a:endParaRPr lang="en-US"/>
          </a:p>
        </p:txBody>
      </p:sp>
    </p:spTree>
    <p:extLst>
      <p:ext uri="{BB962C8B-B14F-4D97-AF65-F5344CB8AC3E}">
        <p14:creationId xmlns:p14="http://schemas.microsoft.com/office/powerpoint/2010/main" val="2924936818"/>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88294908-8B00-4F58-BBBA-20F71A40AA9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4364C879-1404-4203-8E9D-CC5DE0A621A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700000">
            <a:off x="82782" y="-1386168"/>
            <a:ext cx="2424873" cy="3611191"/>
          </a:xfrm>
          <a:custGeom>
            <a:avLst/>
            <a:gdLst>
              <a:gd name="connsiteX0" fmla="*/ 0 w 2424873"/>
              <a:gd name="connsiteY0" fmla="*/ 2424874 h 3611191"/>
              <a:gd name="connsiteX1" fmla="*/ 2424873 w 2424873"/>
              <a:gd name="connsiteY1" fmla="*/ 0 h 3611191"/>
              <a:gd name="connsiteX2" fmla="*/ 2424873 w 2424873"/>
              <a:gd name="connsiteY2" fmla="*/ 3611191 h 3611191"/>
              <a:gd name="connsiteX3" fmla="*/ 1186317 w 2424873"/>
              <a:gd name="connsiteY3" fmla="*/ 3611191 h 3611191"/>
            </a:gdLst>
            <a:ahLst/>
            <a:cxnLst>
              <a:cxn ang="0">
                <a:pos x="connsiteX0" y="connsiteY0"/>
              </a:cxn>
              <a:cxn ang="0">
                <a:pos x="connsiteX1" y="connsiteY1"/>
              </a:cxn>
              <a:cxn ang="0">
                <a:pos x="connsiteX2" y="connsiteY2"/>
              </a:cxn>
              <a:cxn ang="0">
                <a:pos x="connsiteX3" y="connsiteY3"/>
              </a:cxn>
            </a:cxnLst>
            <a:rect l="l" t="t" r="r" b="b"/>
            <a:pathLst>
              <a:path w="2424873" h="3611191">
                <a:moveTo>
                  <a:pt x="0" y="2424874"/>
                </a:moveTo>
                <a:lnTo>
                  <a:pt x="2424873" y="0"/>
                </a:lnTo>
                <a:lnTo>
                  <a:pt x="2424873" y="3611191"/>
                </a:lnTo>
                <a:lnTo>
                  <a:pt x="1186317" y="3611191"/>
                </a:lnTo>
                <a:close/>
              </a:path>
            </a:pathLst>
          </a:custGeom>
          <a:solidFill>
            <a:schemeClr val="accent4">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Freeform: Shape 11">
            <a:extLst>
              <a:ext uri="{FF2B5EF4-FFF2-40B4-BE49-F238E27FC236}">
                <a16:creationId xmlns:a16="http://schemas.microsoft.com/office/drawing/2014/main" id="{84617302-4B0D-4351-A6BB-6F0930D943A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700000">
            <a:off x="1571000" y="-338582"/>
            <a:ext cx="1635955" cy="1635955"/>
          </a:xfrm>
          <a:custGeom>
            <a:avLst/>
            <a:gdLst>
              <a:gd name="connsiteX0" fmla="*/ 0 w 1635955"/>
              <a:gd name="connsiteY0" fmla="*/ 957987 h 1635955"/>
              <a:gd name="connsiteX1" fmla="*/ 957987 w 1635955"/>
              <a:gd name="connsiteY1" fmla="*/ 0 h 1635955"/>
              <a:gd name="connsiteX2" fmla="*/ 1635955 w 1635955"/>
              <a:gd name="connsiteY2" fmla="*/ 0 h 1635955"/>
              <a:gd name="connsiteX3" fmla="*/ 1635955 w 1635955"/>
              <a:gd name="connsiteY3" fmla="*/ 1635955 h 1635955"/>
              <a:gd name="connsiteX4" fmla="*/ 0 w 1635955"/>
              <a:gd name="connsiteY4" fmla="*/ 1635955 h 1635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5955" h="1635955">
                <a:moveTo>
                  <a:pt x="0" y="957987"/>
                </a:moveTo>
                <a:lnTo>
                  <a:pt x="957987" y="0"/>
                </a:lnTo>
                <a:lnTo>
                  <a:pt x="1635955" y="0"/>
                </a:lnTo>
                <a:lnTo>
                  <a:pt x="1635955" y="1635955"/>
                </a:lnTo>
                <a:lnTo>
                  <a:pt x="0" y="1635955"/>
                </a:lnTo>
                <a:close/>
              </a:path>
            </a:pathLst>
          </a:custGeom>
          <a:solidFill>
            <a:schemeClr val="accent4">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DA2C7802-C2E0-4218-8F89-8DD7CCD2CD1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700000">
            <a:off x="9627985" y="-6588"/>
            <a:ext cx="4059393" cy="2548110"/>
          </a:xfrm>
          <a:custGeom>
            <a:avLst/>
            <a:gdLst>
              <a:gd name="connsiteX0" fmla="*/ 0 w 4059393"/>
              <a:gd name="connsiteY0" fmla="*/ 1511282 h 2548110"/>
              <a:gd name="connsiteX1" fmla="*/ 1511282 w 4059393"/>
              <a:gd name="connsiteY1" fmla="*/ 0 h 2548110"/>
              <a:gd name="connsiteX2" fmla="*/ 4059393 w 4059393"/>
              <a:gd name="connsiteY2" fmla="*/ 2548110 h 2548110"/>
              <a:gd name="connsiteX3" fmla="*/ 0 w 4059393"/>
              <a:gd name="connsiteY3" fmla="*/ 2548110 h 2548110"/>
            </a:gdLst>
            <a:ahLst/>
            <a:cxnLst>
              <a:cxn ang="0">
                <a:pos x="connsiteX0" y="connsiteY0"/>
              </a:cxn>
              <a:cxn ang="0">
                <a:pos x="connsiteX1" y="connsiteY1"/>
              </a:cxn>
              <a:cxn ang="0">
                <a:pos x="connsiteX2" y="connsiteY2"/>
              </a:cxn>
              <a:cxn ang="0">
                <a:pos x="connsiteX3" y="connsiteY3"/>
              </a:cxn>
            </a:cxnLst>
            <a:rect l="l" t="t" r="r" b="b"/>
            <a:pathLst>
              <a:path w="4059393" h="2548110">
                <a:moveTo>
                  <a:pt x="0" y="1511282"/>
                </a:moveTo>
                <a:lnTo>
                  <a:pt x="1511282" y="0"/>
                </a:lnTo>
                <a:lnTo>
                  <a:pt x="4059393" y="2548110"/>
                </a:lnTo>
                <a:lnTo>
                  <a:pt x="0" y="2548110"/>
                </a:lnTo>
                <a:close/>
              </a:path>
            </a:pathLst>
          </a:cu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Rectangle 15">
            <a:extLst>
              <a:ext uri="{FF2B5EF4-FFF2-40B4-BE49-F238E27FC236}">
                <a16:creationId xmlns:a16="http://schemas.microsoft.com/office/drawing/2014/main" id="{A6D7111A-21E5-4EE9-8A78-10E5530F011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700000">
            <a:off x="10262924" y="1465780"/>
            <a:ext cx="1185708" cy="1185708"/>
          </a:xfrm>
          <a:prstGeom prst="rect">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Shape 17">
            <a:extLst>
              <a:ext uri="{FF2B5EF4-FFF2-40B4-BE49-F238E27FC236}">
                <a16:creationId xmlns:a16="http://schemas.microsoft.com/office/drawing/2014/main" id="{A3969E80-A77B-49FC-9122-D89AFD5EE11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700000">
            <a:off x="-29557" y="5198743"/>
            <a:ext cx="2444907" cy="2366116"/>
          </a:xfrm>
          <a:custGeom>
            <a:avLst/>
            <a:gdLst>
              <a:gd name="connsiteX0" fmla="*/ 0 w 2203753"/>
              <a:gd name="connsiteY0" fmla="*/ 0 h 2132734"/>
              <a:gd name="connsiteX1" fmla="*/ 2203753 w 2203753"/>
              <a:gd name="connsiteY1" fmla="*/ 0 h 2132734"/>
              <a:gd name="connsiteX2" fmla="*/ 2203753 w 2203753"/>
              <a:gd name="connsiteY2" fmla="*/ 576461 h 2132734"/>
              <a:gd name="connsiteX3" fmla="*/ 647480 w 2203753"/>
              <a:gd name="connsiteY3" fmla="*/ 2132734 h 2132734"/>
              <a:gd name="connsiteX4" fmla="*/ 0 w 2203753"/>
              <a:gd name="connsiteY4" fmla="*/ 1485255 h 2132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3753" h="2132734">
                <a:moveTo>
                  <a:pt x="0" y="0"/>
                </a:moveTo>
                <a:lnTo>
                  <a:pt x="2203753" y="0"/>
                </a:lnTo>
                <a:lnTo>
                  <a:pt x="2203753" y="576461"/>
                </a:lnTo>
                <a:lnTo>
                  <a:pt x="647480" y="2132734"/>
                </a:lnTo>
                <a:lnTo>
                  <a:pt x="0" y="1485255"/>
                </a:lnTo>
                <a:close/>
              </a:path>
            </a:pathLst>
          </a:cu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Rectangle 19">
            <a:extLst>
              <a:ext uri="{FF2B5EF4-FFF2-40B4-BE49-F238E27FC236}">
                <a16:creationId xmlns:a16="http://schemas.microsoft.com/office/drawing/2014/main" id="{1849CA57-76BD-4CF2-80BA-D7A46A01B7B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700000">
            <a:off x="1769787" y="5439893"/>
            <a:ext cx="928467" cy="928467"/>
          </a:xfrm>
          <a:prstGeom prst="rect">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FFFFFF"/>
              </a:solidFill>
              <a:effectLst>
                <a:outerShdw blurRad="38100" dist="38100" dir="2700000" algn="tl">
                  <a:srgbClr val="000000">
                    <a:alpha val="43137"/>
                  </a:srgbClr>
                </a:outerShdw>
              </a:effectLst>
            </a:endParaRPr>
          </a:p>
        </p:txBody>
      </p:sp>
      <p:sp>
        <p:nvSpPr>
          <p:cNvPr id="22" name="Freeform: Shape 21">
            <a:extLst>
              <a:ext uri="{FF2B5EF4-FFF2-40B4-BE49-F238E27FC236}">
                <a16:creationId xmlns:a16="http://schemas.microsoft.com/office/drawing/2014/main" id="{35E9085E-E730-4768-83D4-6CB7E989715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700000">
            <a:off x="3401311" y="734311"/>
            <a:ext cx="5389379" cy="5389379"/>
          </a:xfrm>
          <a:custGeom>
            <a:avLst/>
            <a:gdLst>
              <a:gd name="connsiteX0" fmla="*/ 0 w 5389379"/>
              <a:gd name="connsiteY0" fmla="*/ 540040 h 5389379"/>
              <a:gd name="connsiteX1" fmla="*/ 540040 w 5389379"/>
              <a:gd name="connsiteY1" fmla="*/ 0 h 5389379"/>
              <a:gd name="connsiteX2" fmla="*/ 5389379 w 5389379"/>
              <a:gd name="connsiteY2" fmla="*/ 0 h 5389379"/>
              <a:gd name="connsiteX3" fmla="*/ 5389379 w 5389379"/>
              <a:gd name="connsiteY3" fmla="*/ 4838655 h 5389379"/>
              <a:gd name="connsiteX4" fmla="*/ 4838655 w 5389379"/>
              <a:gd name="connsiteY4" fmla="*/ 5389379 h 5389379"/>
              <a:gd name="connsiteX5" fmla="*/ 0 w 5389379"/>
              <a:gd name="connsiteY5" fmla="*/ 5389379 h 5389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89379" h="5389379">
                <a:moveTo>
                  <a:pt x="0" y="540040"/>
                </a:moveTo>
                <a:lnTo>
                  <a:pt x="540040" y="0"/>
                </a:lnTo>
                <a:lnTo>
                  <a:pt x="5389379" y="0"/>
                </a:lnTo>
                <a:lnTo>
                  <a:pt x="5389379" y="4838655"/>
                </a:lnTo>
                <a:lnTo>
                  <a:pt x="4838655" y="5389379"/>
                </a:lnTo>
                <a:lnTo>
                  <a:pt x="0" y="5389379"/>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 name="Freeform: Shape 23">
            <a:extLst>
              <a:ext uri="{FF2B5EF4-FFF2-40B4-BE49-F238E27FC236}">
                <a16:creationId xmlns:a16="http://schemas.microsoft.com/office/drawing/2014/main" id="{973272FE-A474-4CAE-8CA2-BCC8B476C3F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700000">
            <a:off x="2700283" y="33283"/>
            <a:ext cx="6791435" cy="6791435"/>
          </a:xfrm>
          <a:custGeom>
            <a:avLst/>
            <a:gdLst>
              <a:gd name="connsiteX0" fmla="*/ 1860938 w 6791435"/>
              <a:gd name="connsiteY0" fmla="*/ 81158 h 6791435"/>
              <a:gd name="connsiteX1" fmla="*/ 1942096 w 6791435"/>
              <a:gd name="connsiteY1" fmla="*/ 0 h 6791435"/>
              <a:gd name="connsiteX2" fmla="*/ 6791435 w 6791435"/>
              <a:gd name="connsiteY2" fmla="*/ 0 h 6791435"/>
              <a:gd name="connsiteX3" fmla="*/ 6791435 w 6791435"/>
              <a:gd name="connsiteY3" fmla="*/ 4838655 h 6791435"/>
              <a:gd name="connsiteX4" fmla="*/ 6710277 w 6791435"/>
              <a:gd name="connsiteY4" fmla="*/ 4919813 h 6791435"/>
              <a:gd name="connsiteX5" fmla="*/ 6710277 w 6791435"/>
              <a:gd name="connsiteY5" fmla="*/ 81158 h 6791435"/>
              <a:gd name="connsiteX6" fmla="*/ 0 w 6791435"/>
              <a:gd name="connsiteY6" fmla="*/ 1942096 h 6791435"/>
              <a:gd name="connsiteX7" fmla="*/ 81158 w 6791435"/>
              <a:gd name="connsiteY7" fmla="*/ 1860938 h 6791435"/>
              <a:gd name="connsiteX8" fmla="*/ 81158 w 6791435"/>
              <a:gd name="connsiteY8" fmla="*/ 6710277 h 6791435"/>
              <a:gd name="connsiteX9" fmla="*/ 4919813 w 6791435"/>
              <a:gd name="connsiteY9" fmla="*/ 6710277 h 6791435"/>
              <a:gd name="connsiteX10" fmla="*/ 4838655 w 6791435"/>
              <a:gd name="connsiteY10" fmla="*/ 6791435 h 6791435"/>
              <a:gd name="connsiteX11" fmla="*/ 0 w 6791435"/>
              <a:gd name="connsiteY11" fmla="*/ 6791435 h 679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91435" h="6791435">
                <a:moveTo>
                  <a:pt x="1860938" y="81158"/>
                </a:moveTo>
                <a:lnTo>
                  <a:pt x="1942096" y="0"/>
                </a:lnTo>
                <a:lnTo>
                  <a:pt x="6791435" y="0"/>
                </a:lnTo>
                <a:lnTo>
                  <a:pt x="6791435" y="4838655"/>
                </a:lnTo>
                <a:lnTo>
                  <a:pt x="6710277" y="4919813"/>
                </a:lnTo>
                <a:lnTo>
                  <a:pt x="6710277" y="81158"/>
                </a:lnTo>
                <a:close/>
                <a:moveTo>
                  <a:pt x="0" y="1942096"/>
                </a:moveTo>
                <a:lnTo>
                  <a:pt x="81158" y="1860938"/>
                </a:lnTo>
                <a:lnTo>
                  <a:pt x="81158" y="6710277"/>
                </a:lnTo>
                <a:lnTo>
                  <a:pt x="4919813" y="6710277"/>
                </a:lnTo>
                <a:lnTo>
                  <a:pt x="4838655" y="6791435"/>
                </a:lnTo>
                <a:lnTo>
                  <a:pt x="0" y="6791435"/>
                </a:lnTo>
                <a:close/>
              </a:path>
            </a:pathLst>
          </a:cu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 name="Subtitle 2">
            <a:extLst>
              <a:ext uri="{FF2B5EF4-FFF2-40B4-BE49-F238E27FC236}">
                <a16:creationId xmlns:a16="http://schemas.microsoft.com/office/drawing/2014/main" id="{1C5AF7B1-45AF-AD4B-88BC-E9A621077508}"/>
              </a:ext>
            </a:extLst>
          </p:cNvPr>
          <p:cNvSpPr>
            <a:spLocks noGrp="1"/>
          </p:cNvSpPr>
          <p:nvPr>
            <p:ph type="subTitle" idx="1"/>
          </p:nvPr>
        </p:nvSpPr>
        <p:spPr>
          <a:xfrm>
            <a:off x="3449222" y="4228968"/>
            <a:ext cx="5663632" cy="1141851"/>
          </a:xfrm>
          <a:noFill/>
        </p:spPr>
        <p:txBody>
          <a:bodyPr>
            <a:normAutofit/>
          </a:bodyPr>
          <a:lstStyle/>
          <a:p>
            <a:r>
              <a:rPr lang="vi-VN" sz="2800" dirty="0">
                <a:solidFill>
                  <a:srgbClr val="080808"/>
                </a:solidFill>
              </a:rPr>
              <a:t>LÃNH ĐẠO SỨ MẠNG-BÀI 4</a:t>
            </a:r>
            <a:endParaRPr lang="en-US" sz="2800" dirty="0">
              <a:solidFill>
                <a:srgbClr val="080808"/>
              </a:solidFill>
            </a:endParaRPr>
          </a:p>
        </p:txBody>
      </p:sp>
      <p:sp>
        <p:nvSpPr>
          <p:cNvPr id="2" name="Title 1">
            <a:extLst>
              <a:ext uri="{FF2B5EF4-FFF2-40B4-BE49-F238E27FC236}">
                <a16:creationId xmlns:a16="http://schemas.microsoft.com/office/drawing/2014/main" id="{746ACAFD-64E4-BA40-A3BA-A737BC4BFCF5}"/>
              </a:ext>
            </a:extLst>
          </p:cNvPr>
          <p:cNvSpPr>
            <a:spLocks noGrp="1"/>
          </p:cNvSpPr>
          <p:nvPr>
            <p:ph type="ctrTitle"/>
          </p:nvPr>
        </p:nvSpPr>
        <p:spPr>
          <a:xfrm>
            <a:off x="3204642" y="2353641"/>
            <a:ext cx="5782716" cy="2150719"/>
          </a:xfrm>
          <a:noFill/>
        </p:spPr>
        <p:txBody>
          <a:bodyPr anchor="ctr">
            <a:normAutofit/>
          </a:bodyPr>
          <a:lstStyle/>
          <a:p>
            <a:r>
              <a:rPr lang="en-US" sz="5400" dirty="0">
                <a:solidFill>
                  <a:srgbClr val="080808"/>
                </a:solidFill>
              </a:rPr>
              <a:t>S</a:t>
            </a:r>
            <a:r>
              <a:rPr lang="vi-VN" sz="5400" dirty="0" err="1">
                <a:solidFill>
                  <a:srgbClr val="080808"/>
                </a:solidFill>
              </a:rPr>
              <a:t>Ự</a:t>
            </a:r>
            <a:r>
              <a:rPr lang="vi-VN" sz="5400" dirty="0">
                <a:solidFill>
                  <a:srgbClr val="080808"/>
                </a:solidFill>
              </a:rPr>
              <a:t> CẦU TIẾN</a:t>
            </a:r>
            <a:endParaRPr lang="en-US" sz="5400" dirty="0">
              <a:solidFill>
                <a:srgbClr val="080808"/>
              </a:solidFill>
            </a:endParaRPr>
          </a:p>
        </p:txBody>
      </p:sp>
      <p:sp>
        <p:nvSpPr>
          <p:cNvPr id="26" name="Freeform: Shape 25">
            <a:extLst>
              <a:ext uri="{FF2B5EF4-FFF2-40B4-BE49-F238E27FC236}">
                <a16:creationId xmlns:a16="http://schemas.microsoft.com/office/drawing/2014/main" id="{E07981EA-05A6-437C-88D7-B377B92B031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700000">
            <a:off x="9629823" y="5457591"/>
            <a:ext cx="2231794" cy="2568811"/>
          </a:xfrm>
          <a:custGeom>
            <a:avLst/>
            <a:gdLst>
              <a:gd name="connsiteX0" fmla="*/ 0 w 2940086"/>
              <a:gd name="connsiteY0" fmla="*/ 0 h 3384061"/>
              <a:gd name="connsiteX1" fmla="*/ 2496112 w 2940086"/>
              <a:gd name="connsiteY1" fmla="*/ 0 h 3384061"/>
              <a:gd name="connsiteX2" fmla="*/ 2940086 w 2940086"/>
              <a:gd name="connsiteY2" fmla="*/ 443975 h 3384061"/>
              <a:gd name="connsiteX3" fmla="*/ 0 w 2940086"/>
              <a:gd name="connsiteY3" fmla="*/ 3384061 h 3384061"/>
            </a:gdLst>
            <a:ahLst/>
            <a:cxnLst>
              <a:cxn ang="0">
                <a:pos x="connsiteX0" y="connsiteY0"/>
              </a:cxn>
              <a:cxn ang="0">
                <a:pos x="connsiteX1" y="connsiteY1"/>
              </a:cxn>
              <a:cxn ang="0">
                <a:pos x="connsiteX2" y="connsiteY2"/>
              </a:cxn>
              <a:cxn ang="0">
                <a:pos x="connsiteX3" y="connsiteY3"/>
              </a:cxn>
            </a:cxnLst>
            <a:rect l="l" t="t" r="r" b="b"/>
            <a:pathLst>
              <a:path w="2940086" h="3384061">
                <a:moveTo>
                  <a:pt x="0" y="0"/>
                </a:moveTo>
                <a:lnTo>
                  <a:pt x="2496112" y="0"/>
                </a:lnTo>
                <a:lnTo>
                  <a:pt x="2940086" y="443975"/>
                </a:lnTo>
                <a:lnTo>
                  <a:pt x="0" y="3384061"/>
                </a:lnTo>
                <a:close/>
              </a:path>
            </a:pathLst>
          </a:custGeom>
          <a:solidFill>
            <a:schemeClr val="accent4">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Rectangle 27">
            <a:extLst>
              <a:ext uri="{FF2B5EF4-FFF2-40B4-BE49-F238E27FC236}">
                <a16:creationId xmlns:a16="http://schemas.microsoft.com/office/drawing/2014/main" id="{15E3C750-986E-4769-B1AE-49289FBEE75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700000">
            <a:off x="9720059" y="5243545"/>
            <a:ext cx="959985" cy="959985"/>
          </a:xfrm>
          <a:prstGeom prst="rect">
            <a:avLst/>
          </a:prstGeom>
          <a:solidFill>
            <a:schemeClr val="accent4">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505304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a:extLst>
              <a:ext uri="{FF2B5EF4-FFF2-40B4-BE49-F238E27FC236}">
                <a16:creationId xmlns:a16="http://schemas.microsoft.com/office/drawing/2014/main" id="{E54561BE-27A1-C94F-8ADE-B6675CB3E722}"/>
              </a:ext>
            </a:extLst>
          </p:cNvPr>
          <p:cNvSpPr>
            <a:spLocks noGrp="1"/>
          </p:cNvSpPr>
          <p:nvPr>
            <p:ph type="title"/>
          </p:nvPr>
        </p:nvSpPr>
        <p:spPr>
          <a:xfrm>
            <a:off x="1143000" y="1676400"/>
            <a:ext cx="3810000" cy="3505200"/>
          </a:xfrm>
        </p:spPr>
        <p:txBody>
          <a:bodyPr anchor="t">
            <a:normAutofit fontScale="90000"/>
          </a:bodyPr>
          <a:lstStyle/>
          <a:p>
            <a:r>
              <a:rPr lang="vi-VN" sz="4000" dirty="0"/>
              <a:t>NGƯỜI LÃNH ĐẠO KHÔNG TRAU DỒI KIẾN THỨC KHÔNG THỂ LÃNH ĐẠO TỐT ĐƯỢC</a:t>
            </a:r>
            <a:endParaRPr lang="en-US" sz="4000" dirty="0"/>
          </a:p>
        </p:txBody>
      </p:sp>
      <p:sp>
        <p:nvSpPr>
          <p:cNvPr id="3" name="Content Placeholder 2">
            <a:extLst>
              <a:ext uri="{FF2B5EF4-FFF2-40B4-BE49-F238E27FC236}">
                <a16:creationId xmlns:a16="http://schemas.microsoft.com/office/drawing/2014/main" id="{82F027F5-4B62-2D4D-8786-673954CC7D4E}"/>
              </a:ext>
            </a:extLst>
          </p:cNvPr>
          <p:cNvSpPr>
            <a:spLocks noGrp="1"/>
          </p:cNvSpPr>
          <p:nvPr>
            <p:ph idx="1"/>
          </p:nvPr>
        </p:nvSpPr>
        <p:spPr>
          <a:xfrm>
            <a:off x="5181604" y="1676400"/>
            <a:ext cx="5638796" cy="3505200"/>
          </a:xfrm>
        </p:spPr>
        <p:txBody>
          <a:bodyPr anchor="ctr">
            <a:normAutofit/>
          </a:bodyPr>
          <a:lstStyle/>
          <a:p>
            <a:pPr marL="0" indent="0">
              <a:buNone/>
            </a:pPr>
            <a:r>
              <a:rPr lang="en-US" sz="3200" dirty="0">
                <a:solidFill>
                  <a:schemeClr val="tx1">
                    <a:alpha val="55000"/>
                  </a:schemeClr>
                </a:solidFill>
              </a:rPr>
              <a:t>“</a:t>
            </a:r>
            <a:r>
              <a:rPr lang="en-US" sz="3200" dirty="0" err="1">
                <a:solidFill>
                  <a:schemeClr val="tx1">
                    <a:alpha val="55000"/>
                  </a:schemeClr>
                </a:solidFill>
              </a:rPr>
              <a:t>Hãy</a:t>
            </a:r>
            <a:r>
              <a:rPr lang="en-US" sz="3200" dirty="0">
                <a:solidFill>
                  <a:schemeClr val="tx1">
                    <a:alpha val="55000"/>
                  </a:schemeClr>
                </a:solidFill>
              </a:rPr>
              <a:t> chăm-chỉ đọc sách, </a:t>
            </a:r>
            <a:r>
              <a:rPr lang="en-US" sz="3200" dirty="0" err="1">
                <a:solidFill>
                  <a:schemeClr val="tx1">
                    <a:alpha val="55000"/>
                  </a:schemeClr>
                </a:solidFill>
              </a:rPr>
              <a:t>khuyên-bảo</a:t>
            </a:r>
            <a:r>
              <a:rPr lang="en-US" sz="3200" dirty="0">
                <a:solidFill>
                  <a:schemeClr val="tx1">
                    <a:alpha val="55000"/>
                  </a:schemeClr>
                </a:solidFill>
              </a:rPr>
              <a:t>, dạy-dỗ, cho đến </a:t>
            </a:r>
            <a:r>
              <a:rPr lang="en-US" sz="3200" dirty="0" err="1">
                <a:solidFill>
                  <a:schemeClr val="tx1">
                    <a:alpha val="55000"/>
                  </a:schemeClr>
                </a:solidFill>
              </a:rPr>
              <a:t>chừng</a:t>
            </a:r>
            <a:r>
              <a:rPr lang="en-US" sz="3200" dirty="0">
                <a:solidFill>
                  <a:schemeClr val="tx1">
                    <a:alpha val="55000"/>
                  </a:schemeClr>
                </a:solidFill>
              </a:rPr>
              <a:t> ta đến.”</a:t>
            </a:r>
            <a:r>
              <a:rPr lang="vi-VN" sz="3200" dirty="0">
                <a:solidFill>
                  <a:schemeClr val="tx1">
                    <a:alpha val="55000"/>
                  </a:schemeClr>
                </a:solidFill>
              </a:rPr>
              <a:t> (I</a:t>
            </a:r>
            <a:r>
              <a:rPr lang="en-US" sz="3200" dirty="0" err="1">
                <a:solidFill>
                  <a:schemeClr val="tx1">
                    <a:alpha val="55000"/>
                  </a:schemeClr>
                </a:solidFill>
              </a:rPr>
              <a:t>Ti-mô-thê</a:t>
            </a:r>
            <a:r>
              <a:rPr lang="vi-VN" sz="3200" dirty="0">
                <a:solidFill>
                  <a:schemeClr val="tx1">
                    <a:alpha val="55000"/>
                  </a:schemeClr>
                </a:solidFill>
              </a:rPr>
              <a:t> 4:13)</a:t>
            </a:r>
          </a:p>
          <a:p>
            <a:pPr marL="0" indent="0">
              <a:buNone/>
            </a:pPr>
            <a:endParaRPr lang="en-US" sz="3200" dirty="0">
              <a:solidFill>
                <a:schemeClr val="tx1">
                  <a:alpha val="55000"/>
                </a:schemeClr>
              </a:solidFill>
            </a:endParaRPr>
          </a:p>
        </p:txBody>
      </p:sp>
    </p:spTree>
    <p:extLst>
      <p:ext uri="{BB962C8B-B14F-4D97-AF65-F5344CB8AC3E}">
        <p14:creationId xmlns:p14="http://schemas.microsoft.com/office/powerpoint/2010/main" val="392697253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88828D3-B466-E64E-807F-9E14CD7D2B34}"/>
              </a:ext>
            </a:extLst>
          </p:cNvPr>
          <p:cNvSpPr>
            <a:spLocks noGrp="1"/>
          </p:cNvSpPr>
          <p:nvPr>
            <p:ph type="title"/>
          </p:nvPr>
        </p:nvSpPr>
        <p:spPr>
          <a:xfrm>
            <a:off x="1653363" y="365760"/>
            <a:ext cx="9367203" cy="1188720"/>
          </a:xfrm>
        </p:spPr>
        <p:txBody>
          <a:bodyPr>
            <a:normAutofit/>
          </a:bodyPr>
          <a:lstStyle/>
          <a:p>
            <a:r>
              <a:rPr lang="vi-VN" dirty="0"/>
              <a:t>HÀNH ĐỘNG</a:t>
            </a:r>
            <a:endParaRPr lang="en-US" dirty="0"/>
          </a:p>
        </p:txBody>
      </p:sp>
      <p:sp>
        <p:nvSpPr>
          <p:cNvPr id="8" name="Freeform: Shape 7">
            <a:extLst>
              <a:ext uri="{FF2B5EF4-FFF2-40B4-BE49-F238E27FC236}">
                <a16:creationId xmlns:a16="http://schemas.microsoft.com/office/drawing/2014/main" id="{7CB4857B-ED7C-444D-9F04-2F885114A1C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1764099" cy="1558212"/>
          </a:xfrm>
          <a:custGeom>
            <a:avLst/>
            <a:gdLst>
              <a:gd name="connsiteX0" fmla="*/ 0 w 1764099"/>
              <a:gd name="connsiteY0" fmla="*/ 0 h 1558212"/>
              <a:gd name="connsiteX1" fmla="*/ 1764099 w 1764099"/>
              <a:gd name="connsiteY1" fmla="*/ 0 h 1558212"/>
              <a:gd name="connsiteX2" fmla="*/ 1042087 w 1764099"/>
              <a:gd name="connsiteY2" fmla="*/ 1558212 h 1558212"/>
              <a:gd name="connsiteX3" fmla="*/ 0 w 1764099"/>
              <a:gd name="connsiteY3" fmla="*/ 1558212 h 1558212"/>
            </a:gdLst>
            <a:ahLst/>
            <a:cxnLst>
              <a:cxn ang="0">
                <a:pos x="connsiteX0" y="connsiteY0"/>
              </a:cxn>
              <a:cxn ang="0">
                <a:pos x="connsiteX1" y="connsiteY1"/>
              </a:cxn>
              <a:cxn ang="0">
                <a:pos x="connsiteX2" y="connsiteY2"/>
              </a:cxn>
              <a:cxn ang="0">
                <a:pos x="connsiteX3" y="connsiteY3"/>
              </a:cxn>
            </a:cxnLst>
            <a:rect l="l" t="t" r="r" b="b"/>
            <a:pathLst>
              <a:path w="1764099" h="1558212">
                <a:moveTo>
                  <a:pt x="0" y="0"/>
                </a:moveTo>
                <a:lnTo>
                  <a:pt x="1764099" y="0"/>
                </a:lnTo>
                <a:lnTo>
                  <a:pt x="1042087" y="1558212"/>
                </a:lnTo>
                <a:lnTo>
                  <a:pt x="0" y="155821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 name="Freeform: Shape 9">
            <a:extLst>
              <a:ext uri="{FF2B5EF4-FFF2-40B4-BE49-F238E27FC236}">
                <a16:creationId xmlns:a16="http://schemas.microsoft.com/office/drawing/2014/main" id="{D18046FB-44EA-4FD8-A585-EA09A319B2D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1691640"/>
            <a:ext cx="12191999" cy="5166360"/>
          </a:xfrm>
          <a:custGeom>
            <a:avLst/>
            <a:gdLst>
              <a:gd name="connsiteX0" fmla="*/ 0 w 12191999"/>
              <a:gd name="connsiteY0" fmla="*/ 0 h 5166360"/>
              <a:gd name="connsiteX1" fmla="*/ 1822388 w 12191999"/>
              <a:gd name="connsiteY1" fmla="*/ 0 h 5166360"/>
              <a:gd name="connsiteX2" fmla="*/ 6468290 w 12191999"/>
              <a:gd name="connsiteY2" fmla="*/ 0 h 5166360"/>
              <a:gd name="connsiteX3" fmla="*/ 7796394 w 12191999"/>
              <a:gd name="connsiteY3" fmla="*/ 0 h 5166360"/>
              <a:gd name="connsiteX4" fmla="*/ 8376834 w 12191999"/>
              <a:gd name="connsiteY4" fmla="*/ 0 h 5166360"/>
              <a:gd name="connsiteX5" fmla="*/ 9704938 w 12191999"/>
              <a:gd name="connsiteY5" fmla="*/ 0 h 5166360"/>
              <a:gd name="connsiteX6" fmla="*/ 9704938 w 12191999"/>
              <a:gd name="connsiteY6" fmla="*/ 2 h 5166360"/>
              <a:gd name="connsiteX7" fmla="*/ 10283456 w 12191999"/>
              <a:gd name="connsiteY7" fmla="*/ 2 h 5166360"/>
              <a:gd name="connsiteX8" fmla="*/ 10863897 w 12191999"/>
              <a:gd name="connsiteY8" fmla="*/ 2 h 5166360"/>
              <a:gd name="connsiteX9" fmla="*/ 12191999 w 12191999"/>
              <a:gd name="connsiteY9" fmla="*/ 2 h 5166360"/>
              <a:gd name="connsiteX10" fmla="*/ 12191999 w 12191999"/>
              <a:gd name="connsiteY10" fmla="*/ 5166360 h 5166360"/>
              <a:gd name="connsiteX11" fmla="*/ 0 w 12191999"/>
              <a:gd name="connsiteY11" fmla="*/ 5166360 h 5166360"/>
              <a:gd name="connsiteX12" fmla="*/ 0 w 12191999"/>
              <a:gd name="connsiteY12" fmla="*/ 2604436 h 5166360"/>
              <a:gd name="connsiteX13" fmla="*/ 862341 w 12191999"/>
              <a:gd name="connsiteY13" fmla="*/ 743371 h 5166360"/>
              <a:gd name="connsiteX14" fmla="*/ 0 w 12191999"/>
              <a:gd name="connsiteY14" fmla="*/ 743371 h 5166360"/>
              <a:gd name="connsiteX15" fmla="*/ 0 w 12191999"/>
              <a:gd name="connsiteY15" fmla="*/ 742508 h 5166360"/>
              <a:gd name="connsiteX16" fmla="*/ 92826 w 12191999"/>
              <a:gd name="connsiteY16" fmla="*/ 742508 h 5166360"/>
              <a:gd name="connsiteX17" fmla="*/ 406486 w 12191999"/>
              <a:gd name="connsiteY17" fmla="*/ 742508 h 5166360"/>
              <a:gd name="connsiteX18" fmla="*/ 406486 w 12191999"/>
              <a:gd name="connsiteY18" fmla="*/ 742507 h 5166360"/>
              <a:gd name="connsiteX19" fmla="*/ 862741 w 12191999"/>
              <a:gd name="connsiteY19" fmla="*/ 742507 h 5166360"/>
              <a:gd name="connsiteX20" fmla="*/ 1206388 w 12191999"/>
              <a:gd name="connsiteY20" fmla="*/ 864 h 5166360"/>
              <a:gd name="connsiteX21" fmla="*/ 748500 w 12191999"/>
              <a:gd name="connsiteY21" fmla="*/ 864 h 5166360"/>
              <a:gd name="connsiteX22" fmla="*/ 0 w 12191999"/>
              <a:gd name="connsiteY22" fmla="*/ 864 h 5166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1999" h="5166360">
                <a:moveTo>
                  <a:pt x="0" y="0"/>
                </a:moveTo>
                <a:lnTo>
                  <a:pt x="1822388" y="0"/>
                </a:lnTo>
                <a:lnTo>
                  <a:pt x="6468290" y="0"/>
                </a:lnTo>
                <a:lnTo>
                  <a:pt x="7796394" y="0"/>
                </a:lnTo>
                <a:lnTo>
                  <a:pt x="8376834" y="0"/>
                </a:lnTo>
                <a:lnTo>
                  <a:pt x="9704938" y="0"/>
                </a:lnTo>
                <a:lnTo>
                  <a:pt x="9704938" y="2"/>
                </a:lnTo>
                <a:lnTo>
                  <a:pt x="10283456" y="2"/>
                </a:lnTo>
                <a:lnTo>
                  <a:pt x="10863897" y="2"/>
                </a:lnTo>
                <a:lnTo>
                  <a:pt x="12191999" y="2"/>
                </a:lnTo>
                <a:lnTo>
                  <a:pt x="12191999" y="5166360"/>
                </a:lnTo>
                <a:lnTo>
                  <a:pt x="0" y="5166360"/>
                </a:lnTo>
                <a:lnTo>
                  <a:pt x="0" y="2604436"/>
                </a:lnTo>
                <a:lnTo>
                  <a:pt x="862341" y="743371"/>
                </a:lnTo>
                <a:lnTo>
                  <a:pt x="0" y="743371"/>
                </a:lnTo>
                <a:lnTo>
                  <a:pt x="0" y="742508"/>
                </a:lnTo>
                <a:lnTo>
                  <a:pt x="92826" y="742508"/>
                </a:lnTo>
                <a:lnTo>
                  <a:pt x="406486" y="742508"/>
                </a:lnTo>
                <a:lnTo>
                  <a:pt x="406486" y="742507"/>
                </a:lnTo>
                <a:lnTo>
                  <a:pt x="862741" y="742507"/>
                </a:lnTo>
                <a:lnTo>
                  <a:pt x="1206388" y="864"/>
                </a:lnTo>
                <a:lnTo>
                  <a:pt x="748500" y="864"/>
                </a:lnTo>
                <a:lnTo>
                  <a:pt x="0" y="864"/>
                </a:lnTo>
                <a:close/>
              </a:path>
            </a:pathLst>
          </a:custGeom>
          <a:solidFill>
            <a:srgbClr val="A6A6A6">
              <a:alpha val="4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Freeform: Shape 11">
            <a:extLst>
              <a:ext uri="{FF2B5EF4-FFF2-40B4-BE49-F238E27FC236}">
                <a16:creationId xmlns:a16="http://schemas.microsoft.com/office/drawing/2014/main" id="{479F5F2B-8B58-4140-AE6A-51F6C67B18D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691641"/>
            <a:ext cx="971654" cy="2096979"/>
          </a:xfrm>
          <a:custGeom>
            <a:avLst/>
            <a:gdLst>
              <a:gd name="connsiteX0" fmla="*/ 0 w 971654"/>
              <a:gd name="connsiteY0" fmla="*/ 0 h 2096979"/>
              <a:gd name="connsiteX1" fmla="*/ 971654 w 971654"/>
              <a:gd name="connsiteY1" fmla="*/ 0 h 2096979"/>
              <a:gd name="connsiteX2" fmla="*/ 0 w 971654"/>
              <a:gd name="connsiteY2" fmla="*/ 2096979 h 2096979"/>
            </a:gdLst>
            <a:ahLst/>
            <a:cxnLst>
              <a:cxn ang="0">
                <a:pos x="connsiteX0" y="connsiteY0"/>
              </a:cxn>
              <a:cxn ang="0">
                <a:pos x="connsiteX1" y="connsiteY1"/>
              </a:cxn>
              <a:cxn ang="0">
                <a:pos x="connsiteX2" y="connsiteY2"/>
              </a:cxn>
            </a:cxnLst>
            <a:rect l="l" t="t" r="r" b="b"/>
            <a:pathLst>
              <a:path w="971654" h="2096979">
                <a:moveTo>
                  <a:pt x="0" y="0"/>
                </a:moveTo>
                <a:lnTo>
                  <a:pt x="971654" y="0"/>
                </a:lnTo>
                <a:lnTo>
                  <a:pt x="0" y="2096979"/>
                </a:lnTo>
                <a:close/>
              </a:path>
            </a:pathLst>
          </a:cu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 name="Content Placeholder 2">
            <a:extLst>
              <a:ext uri="{FF2B5EF4-FFF2-40B4-BE49-F238E27FC236}">
                <a16:creationId xmlns:a16="http://schemas.microsoft.com/office/drawing/2014/main" id="{FE9EB059-9940-4945-BDE6-9BF27DFCF178}"/>
              </a:ext>
            </a:extLst>
          </p:cNvPr>
          <p:cNvSpPr>
            <a:spLocks noGrp="1"/>
          </p:cNvSpPr>
          <p:nvPr>
            <p:ph idx="1"/>
          </p:nvPr>
        </p:nvSpPr>
        <p:spPr>
          <a:xfrm>
            <a:off x="1653363" y="2176272"/>
            <a:ext cx="9367204" cy="4041648"/>
          </a:xfrm>
        </p:spPr>
        <p:txBody>
          <a:bodyPr anchor="ctr">
            <a:normAutofit/>
          </a:bodyPr>
          <a:lstStyle/>
          <a:p>
            <a:pPr>
              <a:buFont typeface="Wingdings" pitchFamily="2" charset="2"/>
              <a:buChar char="v"/>
            </a:pPr>
            <a:r>
              <a:rPr lang="vi-VN" dirty="0"/>
              <a:t> Hãy để ít nhất một giờ mỗi ngày để đọc sách hay nghiên cứu. Bên cạnh việc đọc Kinh thánh hay học tại trường. (Giảm thời gian vô ích trên mạng xã hội hay phim ảnh)</a:t>
            </a:r>
          </a:p>
        </p:txBody>
      </p:sp>
    </p:spTree>
    <p:extLst>
      <p:ext uri="{BB962C8B-B14F-4D97-AF65-F5344CB8AC3E}">
        <p14:creationId xmlns:p14="http://schemas.microsoft.com/office/powerpoint/2010/main" val="413935298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88828D3-B466-E64E-807F-9E14CD7D2B34}"/>
              </a:ext>
            </a:extLst>
          </p:cNvPr>
          <p:cNvSpPr>
            <a:spLocks noGrp="1"/>
          </p:cNvSpPr>
          <p:nvPr>
            <p:ph type="title"/>
          </p:nvPr>
        </p:nvSpPr>
        <p:spPr>
          <a:xfrm>
            <a:off x="1653363" y="365760"/>
            <a:ext cx="9367203" cy="1188720"/>
          </a:xfrm>
        </p:spPr>
        <p:txBody>
          <a:bodyPr>
            <a:normAutofit/>
          </a:bodyPr>
          <a:lstStyle/>
          <a:p>
            <a:r>
              <a:rPr lang="vi-VN" dirty="0"/>
              <a:t>HÀNH ĐỘNG</a:t>
            </a:r>
            <a:endParaRPr lang="en-US" dirty="0"/>
          </a:p>
        </p:txBody>
      </p:sp>
      <p:sp>
        <p:nvSpPr>
          <p:cNvPr id="8" name="Freeform: Shape 7">
            <a:extLst>
              <a:ext uri="{FF2B5EF4-FFF2-40B4-BE49-F238E27FC236}">
                <a16:creationId xmlns:a16="http://schemas.microsoft.com/office/drawing/2014/main" id="{7CB4857B-ED7C-444D-9F04-2F885114A1C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1764099" cy="1558212"/>
          </a:xfrm>
          <a:custGeom>
            <a:avLst/>
            <a:gdLst>
              <a:gd name="connsiteX0" fmla="*/ 0 w 1764099"/>
              <a:gd name="connsiteY0" fmla="*/ 0 h 1558212"/>
              <a:gd name="connsiteX1" fmla="*/ 1764099 w 1764099"/>
              <a:gd name="connsiteY1" fmla="*/ 0 h 1558212"/>
              <a:gd name="connsiteX2" fmla="*/ 1042087 w 1764099"/>
              <a:gd name="connsiteY2" fmla="*/ 1558212 h 1558212"/>
              <a:gd name="connsiteX3" fmla="*/ 0 w 1764099"/>
              <a:gd name="connsiteY3" fmla="*/ 1558212 h 1558212"/>
            </a:gdLst>
            <a:ahLst/>
            <a:cxnLst>
              <a:cxn ang="0">
                <a:pos x="connsiteX0" y="connsiteY0"/>
              </a:cxn>
              <a:cxn ang="0">
                <a:pos x="connsiteX1" y="connsiteY1"/>
              </a:cxn>
              <a:cxn ang="0">
                <a:pos x="connsiteX2" y="connsiteY2"/>
              </a:cxn>
              <a:cxn ang="0">
                <a:pos x="connsiteX3" y="connsiteY3"/>
              </a:cxn>
            </a:cxnLst>
            <a:rect l="l" t="t" r="r" b="b"/>
            <a:pathLst>
              <a:path w="1764099" h="1558212">
                <a:moveTo>
                  <a:pt x="0" y="0"/>
                </a:moveTo>
                <a:lnTo>
                  <a:pt x="1764099" y="0"/>
                </a:lnTo>
                <a:lnTo>
                  <a:pt x="1042087" y="1558212"/>
                </a:lnTo>
                <a:lnTo>
                  <a:pt x="0" y="155821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 name="Freeform: Shape 9">
            <a:extLst>
              <a:ext uri="{FF2B5EF4-FFF2-40B4-BE49-F238E27FC236}">
                <a16:creationId xmlns:a16="http://schemas.microsoft.com/office/drawing/2014/main" id="{D18046FB-44EA-4FD8-A585-EA09A319B2D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1691640"/>
            <a:ext cx="12191999" cy="5166360"/>
          </a:xfrm>
          <a:custGeom>
            <a:avLst/>
            <a:gdLst>
              <a:gd name="connsiteX0" fmla="*/ 0 w 12191999"/>
              <a:gd name="connsiteY0" fmla="*/ 0 h 5166360"/>
              <a:gd name="connsiteX1" fmla="*/ 1822388 w 12191999"/>
              <a:gd name="connsiteY1" fmla="*/ 0 h 5166360"/>
              <a:gd name="connsiteX2" fmla="*/ 6468290 w 12191999"/>
              <a:gd name="connsiteY2" fmla="*/ 0 h 5166360"/>
              <a:gd name="connsiteX3" fmla="*/ 7796394 w 12191999"/>
              <a:gd name="connsiteY3" fmla="*/ 0 h 5166360"/>
              <a:gd name="connsiteX4" fmla="*/ 8376834 w 12191999"/>
              <a:gd name="connsiteY4" fmla="*/ 0 h 5166360"/>
              <a:gd name="connsiteX5" fmla="*/ 9704938 w 12191999"/>
              <a:gd name="connsiteY5" fmla="*/ 0 h 5166360"/>
              <a:gd name="connsiteX6" fmla="*/ 9704938 w 12191999"/>
              <a:gd name="connsiteY6" fmla="*/ 2 h 5166360"/>
              <a:gd name="connsiteX7" fmla="*/ 10283456 w 12191999"/>
              <a:gd name="connsiteY7" fmla="*/ 2 h 5166360"/>
              <a:gd name="connsiteX8" fmla="*/ 10863897 w 12191999"/>
              <a:gd name="connsiteY8" fmla="*/ 2 h 5166360"/>
              <a:gd name="connsiteX9" fmla="*/ 12191999 w 12191999"/>
              <a:gd name="connsiteY9" fmla="*/ 2 h 5166360"/>
              <a:gd name="connsiteX10" fmla="*/ 12191999 w 12191999"/>
              <a:gd name="connsiteY10" fmla="*/ 5166360 h 5166360"/>
              <a:gd name="connsiteX11" fmla="*/ 0 w 12191999"/>
              <a:gd name="connsiteY11" fmla="*/ 5166360 h 5166360"/>
              <a:gd name="connsiteX12" fmla="*/ 0 w 12191999"/>
              <a:gd name="connsiteY12" fmla="*/ 2604436 h 5166360"/>
              <a:gd name="connsiteX13" fmla="*/ 862341 w 12191999"/>
              <a:gd name="connsiteY13" fmla="*/ 743371 h 5166360"/>
              <a:gd name="connsiteX14" fmla="*/ 0 w 12191999"/>
              <a:gd name="connsiteY14" fmla="*/ 743371 h 5166360"/>
              <a:gd name="connsiteX15" fmla="*/ 0 w 12191999"/>
              <a:gd name="connsiteY15" fmla="*/ 742508 h 5166360"/>
              <a:gd name="connsiteX16" fmla="*/ 92826 w 12191999"/>
              <a:gd name="connsiteY16" fmla="*/ 742508 h 5166360"/>
              <a:gd name="connsiteX17" fmla="*/ 406486 w 12191999"/>
              <a:gd name="connsiteY17" fmla="*/ 742508 h 5166360"/>
              <a:gd name="connsiteX18" fmla="*/ 406486 w 12191999"/>
              <a:gd name="connsiteY18" fmla="*/ 742507 h 5166360"/>
              <a:gd name="connsiteX19" fmla="*/ 862741 w 12191999"/>
              <a:gd name="connsiteY19" fmla="*/ 742507 h 5166360"/>
              <a:gd name="connsiteX20" fmla="*/ 1206388 w 12191999"/>
              <a:gd name="connsiteY20" fmla="*/ 864 h 5166360"/>
              <a:gd name="connsiteX21" fmla="*/ 748500 w 12191999"/>
              <a:gd name="connsiteY21" fmla="*/ 864 h 5166360"/>
              <a:gd name="connsiteX22" fmla="*/ 0 w 12191999"/>
              <a:gd name="connsiteY22" fmla="*/ 864 h 5166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1999" h="5166360">
                <a:moveTo>
                  <a:pt x="0" y="0"/>
                </a:moveTo>
                <a:lnTo>
                  <a:pt x="1822388" y="0"/>
                </a:lnTo>
                <a:lnTo>
                  <a:pt x="6468290" y="0"/>
                </a:lnTo>
                <a:lnTo>
                  <a:pt x="7796394" y="0"/>
                </a:lnTo>
                <a:lnTo>
                  <a:pt x="8376834" y="0"/>
                </a:lnTo>
                <a:lnTo>
                  <a:pt x="9704938" y="0"/>
                </a:lnTo>
                <a:lnTo>
                  <a:pt x="9704938" y="2"/>
                </a:lnTo>
                <a:lnTo>
                  <a:pt x="10283456" y="2"/>
                </a:lnTo>
                <a:lnTo>
                  <a:pt x="10863897" y="2"/>
                </a:lnTo>
                <a:lnTo>
                  <a:pt x="12191999" y="2"/>
                </a:lnTo>
                <a:lnTo>
                  <a:pt x="12191999" y="5166360"/>
                </a:lnTo>
                <a:lnTo>
                  <a:pt x="0" y="5166360"/>
                </a:lnTo>
                <a:lnTo>
                  <a:pt x="0" y="2604436"/>
                </a:lnTo>
                <a:lnTo>
                  <a:pt x="862341" y="743371"/>
                </a:lnTo>
                <a:lnTo>
                  <a:pt x="0" y="743371"/>
                </a:lnTo>
                <a:lnTo>
                  <a:pt x="0" y="742508"/>
                </a:lnTo>
                <a:lnTo>
                  <a:pt x="92826" y="742508"/>
                </a:lnTo>
                <a:lnTo>
                  <a:pt x="406486" y="742508"/>
                </a:lnTo>
                <a:lnTo>
                  <a:pt x="406486" y="742507"/>
                </a:lnTo>
                <a:lnTo>
                  <a:pt x="862741" y="742507"/>
                </a:lnTo>
                <a:lnTo>
                  <a:pt x="1206388" y="864"/>
                </a:lnTo>
                <a:lnTo>
                  <a:pt x="748500" y="864"/>
                </a:lnTo>
                <a:lnTo>
                  <a:pt x="0" y="864"/>
                </a:lnTo>
                <a:close/>
              </a:path>
            </a:pathLst>
          </a:custGeom>
          <a:solidFill>
            <a:srgbClr val="A6A6A6">
              <a:alpha val="4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Freeform: Shape 11">
            <a:extLst>
              <a:ext uri="{FF2B5EF4-FFF2-40B4-BE49-F238E27FC236}">
                <a16:creationId xmlns:a16="http://schemas.microsoft.com/office/drawing/2014/main" id="{479F5F2B-8B58-4140-AE6A-51F6C67B18D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691641"/>
            <a:ext cx="971654" cy="2096979"/>
          </a:xfrm>
          <a:custGeom>
            <a:avLst/>
            <a:gdLst>
              <a:gd name="connsiteX0" fmla="*/ 0 w 971654"/>
              <a:gd name="connsiteY0" fmla="*/ 0 h 2096979"/>
              <a:gd name="connsiteX1" fmla="*/ 971654 w 971654"/>
              <a:gd name="connsiteY1" fmla="*/ 0 h 2096979"/>
              <a:gd name="connsiteX2" fmla="*/ 0 w 971654"/>
              <a:gd name="connsiteY2" fmla="*/ 2096979 h 2096979"/>
            </a:gdLst>
            <a:ahLst/>
            <a:cxnLst>
              <a:cxn ang="0">
                <a:pos x="connsiteX0" y="connsiteY0"/>
              </a:cxn>
              <a:cxn ang="0">
                <a:pos x="connsiteX1" y="connsiteY1"/>
              </a:cxn>
              <a:cxn ang="0">
                <a:pos x="connsiteX2" y="connsiteY2"/>
              </a:cxn>
            </a:cxnLst>
            <a:rect l="l" t="t" r="r" b="b"/>
            <a:pathLst>
              <a:path w="971654" h="2096979">
                <a:moveTo>
                  <a:pt x="0" y="0"/>
                </a:moveTo>
                <a:lnTo>
                  <a:pt x="971654" y="0"/>
                </a:lnTo>
                <a:lnTo>
                  <a:pt x="0" y="2096979"/>
                </a:lnTo>
                <a:close/>
              </a:path>
            </a:pathLst>
          </a:cu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 name="Content Placeholder 2">
            <a:extLst>
              <a:ext uri="{FF2B5EF4-FFF2-40B4-BE49-F238E27FC236}">
                <a16:creationId xmlns:a16="http://schemas.microsoft.com/office/drawing/2014/main" id="{FE9EB059-9940-4945-BDE6-9BF27DFCF178}"/>
              </a:ext>
            </a:extLst>
          </p:cNvPr>
          <p:cNvSpPr>
            <a:spLocks noGrp="1"/>
          </p:cNvSpPr>
          <p:nvPr>
            <p:ph idx="1"/>
          </p:nvPr>
        </p:nvSpPr>
        <p:spPr>
          <a:xfrm>
            <a:off x="1653363" y="2176272"/>
            <a:ext cx="9367204" cy="4041648"/>
          </a:xfrm>
        </p:spPr>
        <p:txBody>
          <a:bodyPr anchor="t">
            <a:normAutofit/>
          </a:bodyPr>
          <a:lstStyle/>
          <a:p>
            <a:pPr>
              <a:buFont typeface="Wingdings" pitchFamily="2" charset="2"/>
              <a:buChar char="v"/>
            </a:pPr>
            <a:endParaRPr lang="vi-VN" dirty="0"/>
          </a:p>
          <a:p>
            <a:pPr>
              <a:buFont typeface="Wingdings" pitchFamily="2" charset="2"/>
              <a:buChar char="v"/>
            </a:pPr>
            <a:r>
              <a:rPr lang="vi-VN" dirty="0"/>
              <a:t>Nghiên cứu một vấn đề mình không biết. Tra cứu trên </a:t>
            </a:r>
            <a:r>
              <a:rPr lang="en-US" dirty="0"/>
              <a:t>m</a:t>
            </a:r>
            <a:r>
              <a:rPr lang="vi-VN" dirty="0" err="1"/>
              <a:t>ạng</a:t>
            </a:r>
            <a:r>
              <a:rPr lang="vi-VN" dirty="0"/>
              <a:t> vi.</a:t>
            </a:r>
            <a:r>
              <a:rPr lang="en-US" dirty="0"/>
              <a:t>Wikipedia.org </a:t>
            </a:r>
            <a:r>
              <a:rPr lang="vi-VN" dirty="0"/>
              <a:t>(Bách khoa toàn thư</a:t>
            </a:r>
            <a:r>
              <a:rPr lang="en-US" dirty="0"/>
              <a:t> m</a:t>
            </a:r>
            <a:r>
              <a:rPr lang="vi-VN" dirty="0"/>
              <a:t>ở- Tiếng Việt)</a:t>
            </a:r>
          </a:p>
          <a:p>
            <a:pPr>
              <a:buFont typeface="Wingdings" pitchFamily="2" charset="2"/>
              <a:buChar char="v"/>
            </a:pPr>
            <a:r>
              <a:rPr lang="vi-VN" dirty="0"/>
              <a:t>Lượng giá công việc mình làm vừa qua: </a:t>
            </a:r>
          </a:p>
          <a:p>
            <a:pPr lvl="1">
              <a:buFont typeface="Wingdings" pitchFamily="2" charset="2"/>
              <a:buChar char="v"/>
            </a:pPr>
            <a:r>
              <a:rPr lang="vi-VN" sz="2800" dirty="0"/>
              <a:t>Điều nào hiệu quả cần phát huy thêm, </a:t>
            </a:r>
          </a:p>
          <a:p>
            <a:pPr lvl="1">
              <a:buFont typeface="Wingdings" pitchFamily="2" charset="2"/>
              <a:buChar char="v"/>
            </a:pPr>
            <a:r>
              <a:rPr lang="vi-VN" sz="2800" dirty="0"/>
              <a:t>Điều nào không hiệu quả cần bỏ đi. </a:t>
            </a:r>
          </a:p>
          <a:p>
            <a:pPr lvl="1">
              <a:buFont typeface="Wingdings" pitchFamily="2" charset="2"/>
              <a:buChar char="v"/>
            </a:pPr>
            <a:r>
              <a:rPr lang="vi-VN" sz="2800" dirty="0"/>
              <a:t>Hỏi người khác đánh giá của họ như thế nào để làm tốt hơn.</a:t>
            </a:r>
          </a:p>
          <a:p>
            <a:pPr>
              <a:buFont typeface="Wingdings" pitchFamily="2" charset="2"/>
              <a:buChar char="v"/>
            </a:pPr>
            <a:endParaRPr lang="en-US" dirty="0"/>
          </a:p>
        </p:txBody>
      </p:sp>
    </p:spTree>
    <p:extLst>
      <p:ext uri="{BB962C8B-B14F-4D97-AF65-F5344CB8AC3E}">
        <p14:creationId xmlns:p14="http://schemas.microsoft.com/office/powerpoint/2010/main" val="165027049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C2554CA6-288E-4202-BC52-2E5A8F0C0AE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48"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B10BB131-AC8E-4A8E-A5D1-36260F720C3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9189" y="1119031"/>
            <a:ext cx="4619938" cy="461993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69CF231-325A-904E-A928-E728C9711781}"/>
              </a:ext>
            </a:extLst>
          </p:cNvPr>
          <p:cNvSpPr>
            <a:spLocks noGrp="1"/>
          </p:cNvSpPr>
          <p:nvPr>
            <p:ph type="title"/>
          </p:nvPr>
        </p:nvSpPr>
        <p:spPr>
          <a:xfrm>
            <a:off x="1171074" y="1396686"/>
            <a:ext cx="3240506" cy="4064628"/>
          </a:xfrm>
        </p:spPr>
        <p:txBody>
          <a:bodyPr>
            <a:normAutofit/>
          </a:bodyPr>
          <a:lstStyle/>
          <a:p>
            <a:r>
              <a:rPr lang="vi-VN">
                <a:solidFill>
                  <a:srgbClr val="FFFFFF"/>
                </a:solidFill>
              </a:rPr>
              <a:t>CÂU HỎI SUY NGHIỆM</a:t>
            </a:r>
            <a:endParaRPr lang="en-US">
              <a:solidFill>
                <a:srgbClr val="FFFFFF"/>
              </a:solidFill>
            </a:endParaRPr>
          </a:p>
        </p:txBody>
      </p:sp>
      <p:sp>
        <p:nvSpPr>
          <p:cNvPr id="12" name="Arc 11">
            <a:extLst>
              <a:ext uri="{FF2B5EF4-FFF2-40B4-BE49-F238E27FC236}">
                <a16:creationId xmlns:a16="http://schemas.microsoft.com/office/drawing/2014/main" id="{5B7778FC-632E-4DCA-A7CB-0D7731CCF97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9809111">
            <a:off x="8683720" y="941148"/>
            <a:ext cx="2987899" cy="2987899"/>
          </a:xfrm>
          <a:prstGeom prst="arc">
            <a:avLst>
              <a:gd name="adj1" fmla="val 15817365"/>
              <a:gd name="adj2" fmla="val 1781380"/>
            </a:avLst>
          </a:prstGeom>
          <a:ln w="127000" cap="rnd">
            <a:solidFill>
              <a:schemeClr val="accent4"/>
            </a:solidFill>
            <a:prstDash val="dash"/>
            <a:miter lim="800000"/>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4" name="Oval 13">
            <a:extLst>
              <a:ext uri="{FF2B5EF4-FFF2-40B4-BE49-F238E27FC236}">
                <a16:creationId xmlns:a16="http://schemas.microsoft.com/office/drawing/2014/main" id="{FA23A907-97FB-4A8F-880A-DD77401C429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10048" y="4780992"/>
            <a:ext cx="546100" cy="5461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1" name="Content Placeholder 2">
            <a:extLst>
              <a:ext uri="{FF2B5EF4-FFF2-40B4-BE49-F238E27FC236}">
                <a16:creationId xmlns:a16="http://schemas.microsoft.com/office/drawing/2014/main" id="{4606899D-EB39-1248-BC4B-C116C6D3EA92}"/>
              </a:ext>
            </a:extLst>
          </p:cNvPr>
          <p:cNvSpPr txBox="1">
            <a:spLocks/>
          </p:cNvSpPr>
          <p:nvPr/>
        </p:nvSpPr>
        <p:spPr>
          <a:xfrm>
            <a:off x="5370153" y="1526033"/>
            <a:ext cx="5536397" cy="3935281"/>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vi-VN" dirty="0"/>
              <a:t>“Ngươi phải hết lòng, hết linh-hồn, hết </a:t>
            </a:r>
            <a:r>
              <a:rPr lang="vi-VN" u="sng" dirty="0">
                <a:solidFill>
                  <a:schemeClr val="accent2">
                    <a:lumMod val="75000"/>
                  </a:schemeClr>
                </a:solidFill>
              </a:rPr>
              <a:t>trí-khôn</a:t>
            </a:r>
            <a:r>
              <a:rPr lang="vi-VN" dirty="0"/>
              <a:t>, hết sức mà kính-mến Chúa là Đức Chúa Trời ngươi.” </a:t>
            </a:r>
            <a:r>
              <a:rPr lang="vi-VN" dirty="0" err="1"/>
              <a:t>Mác12:30</a:t>
            </a:r>
            <a:endParaRPr lang="vi-VN" dirty="0"/>
          </a:p>
          <a:p>
            <a:pPr marL="0" indent="0">
              <a:buNone/>
            </a:pPr>
            <a:endParaRPr lang="vi-VN" dirty="0"/>
          </a:p>
          <a:p>
            <a:pPr marL="0" indent="0">
              <a:buNone/>
            </a:pPr>
            <a:r>
              <a:rPr lang="vi-VN" dirty="0"/>
              <a:t>Vì sao Chúa bảo chúng ta phải yêu Ngài với trí khôn?</a:t>
            </a:r>
          </a:p>
          <a:p>
            <a:endParaRPr lang="vi-VN" dirty="0"/>
          </a:p>
          <a:p>
            <a:endParaRPr lang="en-US" dirty="0"/>
          </a:p>
        </p:txBody>
      </p:sp>
    </p:spTree>
    <p:extLst>
      <p:ext uri="{BB962C8B-B14F-4D97-AF65-F5344CB8AC3E}">
        <p14:creationId xmlns:p14="http://schemas.microsoft.com/office/powerpoint/2010/main" val="48186712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827B839B-9ADE-406B-8590-F1CAEDED45A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45">
            <a:extLst>
              <a:ext uri="{FF2B5EF4-FFF2-40B4-BE49-F238E27FC236}">
                <a16:creationId xmlns:a16="http://schemas.microsoft.com/office/drawing/2014/main" id="{CFE45BF0-46DB-408C-B5F7-7B11716805D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409710" y="1022350"/>
            <a:ext cx="709612" cy="2095501"/>
          </a:xfrm>
          <a:custGeom>
            <a:avLst/>
            <a:gdLst>
              <a:gd name="T0" fmla="*/ 447 w 447"/>
              <a:gd name="T1" fmla="*/ 1363 h 1363"/>
              <a:gd name="T2" fmla="*/ 0 w 447"/>
              <a:gd name="T3" fmla="*/ 987 h 1363"/>
              <a:gd name="T4" fmla="*/ 0 w 447"/>
              <a:gd name="T5" fmla="*/ 0 h 1363"/>
              <a:gd name="T6" fmla="*/ 447 w 447"/>
              <a:gd name="T7" fmla="*/ 376 h 1363"/>
              <a:gd name="T8" fmla="*/ 447 w 447"/>
              <a:gd name="T9" fmla="*/ 1363 h 1363"/>
            </a:gdLst>
            <a:ahLst/>
            <a:cxnLst>
              <a:cxn ang="0">
                <a:pos x="T0" y="T1"/>
              </a:cxn>
              <a:cxn ang="0">
                <a:pos x="T2" y="T3"/>
              </a:cxn>
              <a:cxn ang="0">
                <a:pos x="T4" y="T5"/>
              </a:cxn>
              <a:cxn ang="0">
                <a:pos x="T6" y="T7"/>
              </a:cxn>
              <a:cxn ang="0">
                <a:pos x="T8" y="T9"/>
              </a:cxn>
            </a:cxnLst>
            <a:rect l="0" t="0" r="r" b="b"/>
            <a:pathLst>
              <a:path w="447" h="1363">
                <a:moveTo>
                  <a:pt x="447" y="1363"/>
                </a:moveTo>
                <a:lnTo>
                  <a:pt x="0" y="987"/>
                </a:lnTo>
                <a:lnTo>
                  <a:pt x="0" y="0"/>
                </a:lnTo>
                <a:lnTo>
                  <a:pt x="447" y="376"/>
                </a:lnTo>
                <a:lnTo>
                  <a:pt x="447" y="1363"/>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 name="Freeform 46">
            <a:extLst>
              <a:ext uri="{FF2B5EF4-FFF2-40B4-BE49-F238E27FC236}">
                <a16:creationId xmlns:a16="http://schemas.microsoft.com/office/drawing/2014/main" id="{2AEBC8F2-97B1-41B4-93F1-2D289E197FB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409710" y="837744"/>
            <a:ext cx="403225" cy="1705431"/>
          </a:xfrm>
          <a:custGeom>
            <a:avLst/>
            <a:gdLst>
              <a:gd name="T0" fmla="*/ 254 w 254"/>
              <a:gd name="T1" fmla="*/ 987 h 1109"/>
              <a:gd name="T2" fmla="*/ 0 w 254"/>
              <a:gd name="T3" fmla="*/ 1109 h 1109"/>
              <a:gd name="T4" fmla="*/ 0 w 254"/>
              <a:gd name="T5" fmla="*/ 119 h 1109"/>
              <a:gd name="T6" fmla="*/ 254 w 254"/>
              <a:gd name="T7" fmla="*/ 0 h 1109"/>
              <a:gd name="T8" fmla="*/ 254 w 254"/>
              <a:gd name="T9" fmla="*/ 987 h 1109"/>
            </a:gdLst>
            <a:ahLst/>
            <a:cxnLst>
              <a:cxn ang="0">
                <a:pos x="T0" y="T1"/>
              </a:cxn>
              <a:cxn ang="0">
                <a:pos x="T2" y="T3"/>
              </a:cxn>
              <a:cxn ang="0">
                <a:pos x="T4" y="T5"/>
              </a:cxn>
              <a:cxn ang="0">
                <a:pos x="T6" y="T7"/>
              </a:cxn>
              <a:cxn ang="0">
                <a:pos x="T8" y="T9"/>
              </a:cxn>
            </a:cxnLst>
            <a:rect l="0" t="0" r="r" b="b"/>
            <a:pathLst>
              <a:path w="254" h="1109">
                <a:moveTo>
                  <a:pt x="254" y="987"/>
                </a:moveTo>
                <a:lnTo>
                  <a:pt x="0" y="1109"/>
                </a:lnTo>
                <a:lnTo>
                  <a:pt x="0" y="119"/>
                </a:lnTo>
                <a:lnTo>
                  <a:pt x="254" y="0"/>
                </a:lnTo>
                <a:lnTo>
                  <a:pt x="254" y="987"/>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47">
            <a:extLst>
              <a:ext uri="{FF2B5EF4-FFF2-40B4-BE49-F238E27FC236}">
                <a16:creationId xmlns:a16="http://schemas.microsoft.com/office/drawing/2014/main" id="{472E3A19-F5D5-48FC-BB9C-48C2F68F598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44660" y="640894"/>
            <a:ext cx="168275" cy="1713195"/>
          </a:xfrm>
          <a:custGeom>
            <a:avLst/>
            <a:gdLst>
              <a:gd name="T0" fmla="*/ 106 w 106"/>
              <a:gd name="T1" fmla="*/ 1114 h 1114"/>
              <a:gd name="T2" fmla="*/ 0 w 106"/>
              <a:gd name="T3" fmla="*/ 1005 h 1114"/>
              <a:gd name="T4" fmla="*/ 0 w 106"/>
              <a:gd name="T5" fmla="*/ 0 h 1114"/>
              <a:gd name="T6" fmla="*/ 106 w 106"/>
              <a:gd name="T7" fmla="*/ 110 h 1114"/>
              <a:gd name="T8" fmla="*/ 106 w 106"/>
              <a:gd name="T9" fmla="*/ 1114 h 1114"/>
            </a:gdLst>
            <a:ahLst/>
            <a:cxnLst>
              <a:cxn ang="0">
                <a:pos x="T0" y="T1"/>
              </a:cxn>
              <a:cxn ang="0">
                <a:pos x="T2" y="T3"/>
              </a:cxn>
              <a:cxn ang="0">
                <a:pos x="T4" y="T5"/>
              </a:cxn>
              <a:cxn ang="0">
                <a:pos x="T6" y="T7"/>
              </a:cxn>
              <a:cxn ang="0">
                <a:pos x="T8" y="T9"/>
              </a:cxn>
            </a:cxnLst>
            <a:rect l="0" t="0" r="r" b="b"/>
            <a:pathLst>
              <a:path w="106" h="1114">
                <a:moveTo>
                  <a:pt x="106" y="1114"/>
                </a:moveTo>
                <a:lnTo>
                  <a:pt x="0" y="1005"/>
                </a:lnTo>
                <a:lnTo>
                  <a:pt x="0" y="0"/>
                </a:lnTo>
                <a:lnTo>
                  <a:pt x="106" y="110"/>
                </a:lnTo>
                <a:lnTo>
                  <a:pt x="106" y="1114"/>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44">
            <a:extLst>
              <a:ext uri="{FF2B5EF4-FFF2-40B4-BE49-F238E27FC236}">
                <a16:creationId xmlns:a16="http://schemas.microsoft.com/office/drawing/2014/main" id="{7A62E32F-BB65-43A8-8EB5-92346890E54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11223203" y="635716"/>
            <a:ext cx="328612" cy="1742360"/>
          </a:xfrm>
          <a:custGeom>
            <a:avLst/>
            <a:gdLst>
              <a:gd name="T0" fmla="*/ 207 w 207"/>
              <a:gd name="T1" fmla="*/ 987 h 1114"/>
              <a:gd name="T2" fmla="*/ 0 w 207"/>
              <a:gd name="T3" fmla="*/ 1114 h 1114"/>
              <a:gd name="T4" fmla="*/ 0 w 207"/>
              <a:gd name="T5" fmla="*/ 127 h 1114"/>
              <a:gd name="T6" fmla="*/ 207 w 207"/>
              <a:gd name="T7" fmla="*/ 0 h 1114"/>
              <a:gd name="T8" fmla="*/ 207 w 207"/>
              <a:gd name="T9" fmla="*/ 987 h 1114"/>
            </a:gdLst>
            <a:ahLst/>
            <a:cxnLst>
              <a:cxn ang="0">
                <a:pos x="T0" y="T1"/>
              </a:cxn>
              <a:cxn ang="0">
                <a:pos x="T2" y="T3"/>
              </a:cxn>
              <a:cxn ang="0">
                <a:pos x="T4" y="T5"/>
              </a:cxn>
              <a:cxn ang="0">
                <a:pos x="T6" y="T7"/>
              </a:cxn>
              <a:cxn ang="0">
                <a:pos x="T8" y="T9"/>
              </a:cxn>
            </a:cxnLst>
            <a:rect l="0" t="0" r="r" b="b"/>
            <a:pathLst>
              <a:path w="207" h="1114">
                <a:moveTo>
                  <a:pt x="207" y="987"/>
                </a:moveTo>
                <a:lnTo>
                  <a:pt x="0" y="1114"/>
                </a:lnTo>
                <a:lnTo>
                  <a:pt x="0" y="127"/>
                </a:lnTo>
                <a:lnTo>
                  <a:pt x="207" y="0"/>
                </a:lnTo>
                <a:lnTo>
                  <a:pt x="207" y="987"/>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Rectangle 17">
            <a:extLst>
              <a:ext uri="{FF2B5EF4-FFF2-40B4-BE49-F238E27FC236}">
                <a16:creationId xmlns:a16="http://schemas.microsoft.com/office/drawing/2014/main" id="{14E91B64-9FCC-451E-AFB4-A827D632936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44055" y="635715"/>
            <a:ext cx="10907863" cy="1541457"/>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 name="Title 1">
            <a:extLst>
              <a:ext uri="{FF2B5EF4-FFF2-40B4-BE49-F238E27FC236}">
                <a16:creationId xmlns:a16="http://schemas.microsoft.com/office/drawing/2014/main" id="{B7A3E258-3230-4E4C-B43F-9DA8B0444079}"/>
              </a:ext>
            </a:extLst>
          </p:cNvPr>
          <p:cNvSpPr>
            <a:spLocks noGrp="1"/>
          </p:cNvSpPr>
          <p:nvPr>
            <p:ph type="title"/>
          </p:nvPr>
        </p:nvSpPr>
        <p:spPr>
          <a:xfrm>
            <a:off x="958506" y="800392"/>
            <a:ext cx="10264697" cy="1212102"/>
          </a:xfrm>
        </p:spPr>
        <p:txBody>
          <a:bodyPr>
            <a:normAutofit/>
          </a:bodyPr>
          <a:lstStyle/>
          <a:p>
            <a:r>
              <a:rPr lang="vi-VN" sz="4000">
                <a:solidFill>
                  <a:srgbClr val="FFFFFF"/>
                </a:solidFill>
              </a:rPr>
              <a:t>SỰ CẦU TIẾN</a:t>
            </a:r>
            <a:endParaRPr lang="en-US" sz="4000">
              <a:solidFill>
                <a:srgbClr val="FFFFFF"/>
              </a:solidFill>
            </a:endParaRPr>
          </a:p>
        </p:txBody>
      </p:sp>
      <p:sp>
        <p:nvSpPr>
          <p:cNvPr id="3" name="Content Placeholder 2">
            <a:extLst>
              <a:ext uri="{FF2B5EF4-FFF2-40B4-BE49-F238E27FC236}">
                <a16:creationId xmlns:a16="http://schemas.microsoft.com/office/drawing/2014/main" id="{8215B2DC-9353-4749-BF19-EA93DE1BE084}"/>
              </a:ext>
            </a:extLst>
          </p:cNvPr>
          <p:cNvSpPr>
            <a:spLocks noGrp="1"/>
          </p:cNvSpPr>
          <p:nvPr>
            <p:ph idx="1"/>
          </p:nvPr>
        </p:nvSpPr>
        <p:spPr>
          <a:xfrm>
            <a:off x="1367624" y="2490436"/>
            <a:ext cx="9708995" cy="3567173"/>
          </a:xfrm>
        </p:spPr>
        <p:txBody>
          <a:bodyPr anchor="ctr">
            <a:normAutofit/>
          </a:bodyPr>
          <a:lstStyle/>
          <a:p>
            <a:pPr>
              <a:buFont typeface="Wingdings" pitchFamily="2" charset="2"/>
              <a:buChar char="§"/>
            </a:pPr>
            <a:r>
              <a:rPr lang="vi-VN" dirty="0"/>
              <a:t>Sự cầu tiến là sự không ngừng học hỏi, không ngừng trãi nghiệm để vươn tới một hiểu biết rõ ràng hơn, một kinh nghiệm sống dồi dào hơn.</a:t>
            </a:r>
          </a:p>
          <a:p>
            <a:pPr>
              <a:buFont typeface="Wingdings" pitchFamily="2" charset="2"/>
              <a:buChar char="§"/>
            </a:pPr>
            <a:endParaRPr lang="vi-VN" dirty="0"/>
          </a:p>
          <a:p>
            <a:pPr>
              <a:buFont typeface="Wingdings" pitchFamily="2" charset="2"/>
              <a:buChar char="§"/>
            </a:pPr>
            <a:r>
              <a:rPr lang="vi-VN" dirty="0"/>
              <a:t>Sự cầu tiến trong đời sống thuộc linh là luôn vươn tới những sự ở đằng trước, bỏ lại mọi sự ở đằng sau (Phi-líp 3:14) để được nhận biết Chúa nhiều hơn (Phi-líp 3:8)</a:t>
            </a:r>
            <a:endParaRPr lang="en-US" dirty="0"/>
          </a:p>
        </p:txBody>
      </p:sp>
    </p:spTree>
    <p:extLst>
      <p:ext uri="{BB962C8B-B14F-4D97-AF65-F5344CB8AC3E}">
        <p14:creationId xmlns:p14="http://schemas.microsoft.com/office/powerpoint/2010/main" val="104915242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5" name="Rectangle 9">
            <a:extLst>
              <a:ext uri="{FF2B5EF4-FFF2-40B4-BE49-F238E27FC236}">
                <a16:creationId xmlns:a16="http://schemas.microsoft.com/office/drawing/2014/main" id="{8B95B667-4635-419A-B7D9-4E920EB70B8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7" name="Graphic 6" descr="Robot">
            <a:extLst>
              <a:ext uri="{FF2B5EF4-FFF2-40B4-BE49-F238E27FC236}">
                <a16:creationId xmlns:a16="http://schemas.microsoft.com/office/drawing/2014/main" id="{8A2DEEDF-9912-428F-8EF2-C4ED3A6E577A}"/>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69864" y="658609"/>
            <a:ext cx="5251646" cy="5251646"/>
          </a:xfrm>
          <a:prstGeom prst="rect">
            <a:avLst/>
          </a:prstGeom>
        </p:spPr>
      </p:pic>
      <p:sp>
        <p:nvSpPr>
          <p:cNvPr id="18" name="Freeform 6">
            <a:extLst>
              <a:ext uri="{FF2B5EF4-FFF2-40B4-BE49-F238E27FC236}">
                <a16:creationId xmlns:a16="http://schemas.microsoft.com/office/drawing/2014/main" id="{82B9A08F-46FD-49B4-AA1C-023F5DF7CD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10989586" y="926258"/>
            <a:ext cx="687754" cy="5710965"/>
          </a:xfrm>
          <a:custGeom>
            <a:avLst/>
            <a:gdLst>
              <a:gd name="T0" fmla="*/ 414 w 414"/>
              <a:gd name="T1" fmla="*/ 2447 h 2447"/>
              <a:gd name="T2" fmla="*/ 0 w 414"/>
              <a:gd name="T3" fmla="*/ 2247 h 2447"/>
              <a:gd name="T4" fmla="*/ 0 w 414"/>
              <a:gd name="T5" fmla="*/ 0 h 2447"/>
              <a:gd name="T6" fmla="*/ 414 w 414"/>
              <a:gd name="T7" fmla="*/ 200 h 2447"/>
              <a:gd name="T8" fmla="*/ 414 w 414"/>
              <a:gd name="T9" fmla="*/ 2447 h 2447"/>
            </a:gdLst>
            <a:ahLst/>
            <a:cxnLst>
              <a:cxn ang="0">
                <a:pos x="T0" y="T1"/>
              </a:cxn>
              <a:cxn ang="0">
                <a:pos x="T2" y="T3"/>
              </a:cxn>
              <a:cxn ang="0">
                <a:pos x="T4" y="T5"/>
              </a:cxn>
              <a:cxn ang="0">
                <a:pos x="T6" y="T7"/>
              </a:cxn>
              <a:cxn ang="0">
                <a:pos x="T8" y="T9"/>
              </a:cxn>
            </a:cxnLst>
            <a:rect l="0" t="0" r="r" b="b"/>
            <a:pathLst>
              <a:path w="414" h="2447">
                <a:moveTo>
                  <a:pt x="414" y="2447"/>
                </a:moveTo>
                <a:lnTo>
                  <a:pt x="0" y="2247"/>
                </a:lnTo>
                <a:lnTo>
                  <a:pt x="0" y="0"/>
                </a:lnTo>
                <a:lnTo>
                  <a:pt x="414" y="200"/>
                </a:lnTo>
                <a:lnTo>
                  <a:pt x="414" y="2447"/>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7">
            <a:extLst>
              <a:ext uri="{FF2B5EF4-FFF2-40B4-BE49-F238E27FC236}">
                <a16:creationId xmlns:a16="http://schemas.microsoft.com/office/drawing/2014/main" id="{7FFA530A-28A7-492C-87A9-945FC3854CB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10988949" y="658609"/>
            <a:ext cx="409371" cy="5521414"/>
          </a:xfrm>
          <a:custGeom>
            <a:avLst/>
            <a:gdLst>
              <a:gd name="T0" fmla="*/ 209 w 209"/>
              <a:gd name="T1" fmla="*/ 2246 h 2358"/>
              <a:gd name="T2" fmla="*/ 0 w 209"/>
              <a:gd name="T3" fmla="*/ 2358 h 2358"/>
              <a:gd name="T4" fmla="*/ 0 w 209"/>
              <a:gd name="T5" fmla="*/ 111 h 2358"/>
              <a:gd name="T6" fmla="*/ 209 w 209"/>
              <a:gd name="T7" fmla="*/ 0 h 2358"/>
              <a:gd name="T8" fmla="*/ 209 w 209"/>
              <a:gd name="T9" fmla="*/ 2246 h 2358"/>
            </a:gdLst>
            <a:ahLst/>
            <a:cxnLst>
              <a:cxn ang="0">
                <a:pos x="T0" y="T1"/>
              </a:cxn>
              <a:cxn ang="0">
                <a:pos x="T2" y="T3"/>
              </a:cxn>
              <a:cxn ang="0">
                <a:pos x="T4" y="T5"/>
              </a:cxn>
              <a:cxn ang="0">
                <a:pos x="T6" y="T7"/>
              </a:cxn>
              <a:cxn ang="0">
                <a:pos x="T8" y="T9"/>
              </a:cxn>
            </a:cxnLst>
            <a:rect l="0" t="0" r="r" b="b"/>
            <a:pathLst>
              <a:path w="209" h="2358">
                <a:moveTo>
                  <a:pt x="209" y="2246"/>
                </a:moveTo>
                <a:lnTo>
                  <a:pt x="0" y="2358"/>
                </a:lnTo>
                <a:lnTo>
                  <a:pt x="0" y="111"/>
                </a:lnTo>
                <a:lnTo>
                  <a:pt x="209" y="0"/>
                </a:lnTo>
                <a:lnTo>
                  <a:pt x="209" y="2246"/>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Rectangle 8">
            <a:extLst>
              <a:ext uri="{FF2B5EF4-FFF2-40B4-BE49-F238E27FC236}">
                <a16:creationId xmlns:a16="http://schemas.microsoft.com/office/drawing/2014/main" id="{23EA44DF-1990-4BBC-B683-D08E7190E8E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094410" y="659524"/>
            <a:ext cx="5299200" cy="5251646"/>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 name="Title 1">
            <a:extLst>
              <a:ext uri="{FF2B5EF4-FFF2-40B4-BE49-F238E27FC236}">
                <a16:creationId xmlns:a16="http://schemas.microsoft.com/office/drawing/2014/main" id="{77925847-4BE3-FC45-AF81-016EAFF33B0B}"/>
              </a:ext>
            </a:extLst>
          </p:cNvPr>
          <p:cNvSpPr>
            <a:spLocks noGrp="1"/>
          </p:cNvSpPr>
          <p:nvPr>
            <p:ph type="title"/>
          </p:nvPr>
        </p:nvSpPr>
        <p:spPr>
          <a:xfrm>
            <a:off x="6138281" y="779737"/>
            <a:ext cx="5055353" cy="1541446"/>
          </a:xfrm>
        </p:spPr>
        <p:txBody>
          <a:bodyPr>
            <a:normAutofit fontScale="90000"/>
          </a:bodyPr>
          <a:lstStyle/>
          <a:p>
            <a:r>
              <a:rPr lang="vi-VN" sz="2800" b="1" kern="100" dirty="0">
                <a:solidFill>
                  <a:srgbClr val="FFFF00"/>
                </a:solidFill>
                <a:effectLst/>
                <a:latin typeface="Times New Roman" panose="02020603050405020304" pitchFamily="18" charset="0"/>
                <a:ea typeface="MS PGothic" panose="020B0300000000000000" pitchFamily="34" charset="-128"/>
                <a:cs typeface="Times New Roman" panose="02020603050405020304" pitchFamily="18" charset="0"/>
              </a:rPr>
              <a:t>“Chỉ cho tôi một người </a:t>
            </a:r>
            <a:r>
              <a:rPr lang="en-US" sz="2800" b="1" kern="100" dirty="0">
                <a:solidFill>
                  <a:srgbClr val="FFFF00"/>
                </a:solidFill>
                <a:effectLst/>
                <a:latin typeface="Times New Roman" panose="02020603050405020304" pitchFamily="18" charset="0"/>
                <a:ea typeface="MS PGothic" panose="020B0300000000000000" pitchFamily="34" charset="-128"/>
                <a:cs typeface="Times New Roman" panose="02020603050405020304" pitchFamily="18" charset="0"/>
              </a:rPr>
              <a:t>chịu học hỏi</a:t>
            </a:r>
            <a:r>
              <a:rPr lang="vi-VN" sz="2800" b="1" kern="100" dirty="0">
                <a:solidFill>
                  <a:srgbClr val="FFFF00"/>
                </a:solidFill>
                <a:effectLst/>
                <a:latin typeface="Times New Roman" panose="02020603050405020304" pitchFamily="18" charset="0"/>
                <a:ea typeface="MS PGothic" panose="020B0300000000000000" pitchFamily="34" charset="-128"/>
                <a:cs typeface="Times New Roman" panose="02020603050405020304" pitchFamily="18" charset="0"/>
              </a:rPr>
              <a:t> và tôi sẽ </a:t>
            </a:r>
            <a:r>
              <a:rPr lang="en-US" sz="2800" b="1" kern="100" dirty="0">
                <a:solidFill>
                  <a:srgbClr val="FFFF00"/>
                </a:solidFill>
                <a:effectLst/>
                <a:latin typeface="Times New Roman" panose="02020603050405020304" pitchFamily="18" charset="0"/>
                <a:ea typeface="MS PGothic" panose="020B0300000000000000" pitchFamily="34" charset="-128"/>
                <a:cs typeface="Times New Roman" panose="02020603050405020304" pitchFamily="18" charset="0"/>
              </a:rPr>
              <a:t>chỉ </a:t>
            </a:r>
            <a:r>
              <a:rPr lang="vi-VN" sz="2800" b="1" kern="100" dirty="0">
                <a:solidFill>
                  <a:srgbClr val="FFFF00"/>
                </a:solidFill>
                <a:effectLst/>
                <a:latin typeface="Times New Roman" panose="02020603050405020304" pitchFamily="18" charset="0"/>
                <a:ea typeface="MS PGothic" panose="020B0300000000000000" pitchFamily="34" charset="-128"/>
                <a:cs typeface="Times New Roman" panose="02020603050405020304" pitchFamily="18" charset="0"/>
              </a:rPr>
              <a:t>cho bạn </a:t>
            </a:r>
            <a:r>
              <a:rPr lang="en-US" sz="2800" b="1" kern="100" dirty="0">
                <a:solidFill>
                  <a:srgbClr val="FFFF00"/>
                </a:solidFill>
                <a:effectLst/>
                <a:latin typeface="Times New Roman" panose="02020603050405020304" pitchFamily="18" charset="0"/>
                <a:ea typeface="MS PGothic" panose="020B0300000000000000" pitchFamily="34" charset="-128"/>
                <a:cs typeface="Times New Roman" panose="02020603050405020304" pitchFamily="18" charset="0"/>
              </a:rPr>
              <a:t>sự nới </a:t>
            </a:r>
            <a:r>
              <a:rPr lang="en-US" sz="2800" b="1" kern="100" dirty="0" err="1">
                <a:solidFill>
                  <a:srgbClr val="FFFF00"/>
                </a:solidFill>
                <a:effectLst/>
                <a:latin typeface="Times New Roman" panose="02020603050405020304" pitchFamily="18" charset="0"/>
                <a:ea typeface="MS PGothic" panose="020B0300000000000000" pitchFamily="34" charset="-128"/>
                <a:cs typeface="Times New Roman" panose="02020603050405020304" pitchFamily="18" charset="0"/>
              </a:rPr>
              <a:t>rộng</a:t>
            </a:r>
            <a:r>
              <a:rPr lang="en-US" sz="2800" b="1" kern="100" dirty="0">
                <a:solidFill>
                  <a:srgbClr val="FFFF00"/>
                </a:solidFill>
                <a:effectLst/>
                <a:latin typeface="Times New Roman" panose="02020603050405020304" pitchFamily="18" charset="0"/>
                <a:ea typeface="MS PGothic" panose="020B0300000000000000" pitchFamily="34" charset="-128"/>
                <a:cs typeface="Times New Roman" panose="02020603050405020304" pitchFamily="18" charset="0"/>
              </a:rPr>
              <a:t> </a:t>
            </a:r>
            <a:r>
              <a:rPr lang="vi-VN" sz="2800" b="1" kern="100" dirty="0">
                <a:solidFill>
                  <a:srgbClr val="FFFF00"/>
                </a:solidFill>
                <a:effectLst/>
                <a:latin typeface="Times New Roman" panose="02020603050405020304" pitchFamily="18" charset="0"/>
                <a:ea typeface="MS PGothic" panose="020B0300000000000000" pitchFamily="34" charset="-128"/>
                <a:cs typeface="Times New Roman" panose="02020603050405020304" pitchFamily="18" charset="0"/>
              </a:rPr>
              <a:t>vượt</a:t>
            </a:r>
            <a:r>
              <a:rPr lang="en-US" sz="2800" b="1" kern="100" dirty="0">
                <a:solidFill>
                  <a:srgbClr val="FFFF00"/>
                </a:solidFill>
                <a:effectLst/>
                <a:latin typeface="Times New Roman" panose="02020603050405020304" pitchFamily="18" charset="0"/>
                <a:ea typeface="MS PGothic" panose="020B0300000000000000" pitchFamily="34" charset="-128"/>
                <a:cs typeface="Times New Roman" panose="02020603050405020304" pitchFamily="18" charset="0"/>
              </a:rPr>
              <a:t> </a:t>
            </a:r>
            <a:r>
              <a:rPr lang="en-US" sz="2800" b="1" kern="100" dirty="0" err="1">
                <a:solidFill>
                  <a:srgbClr val="FFFF00"/>
                </a:solidFill>
                <a:effectLst/>
                <a:latin typeface="Times New Roman" panose="02020603050405020304" pitchFamily="18" charset="0"/>
                <a:ea typeface="MS PGothic" panose="020B0300000000000000" pitchFamily="34" charset="-128"/>
                <a:cs typeface="Times New Roman" panose="02020603050405020304" pitchFamily="18" charset="0"/>
              </a:rPr>
              <a:t>giới</a:t>
            </a:r>
            <a:r>
              <a:rPr lang="en-US" sz="2800" b="1" kern="100" dirty="0">
                <a:solidFill>
                  <a:srgbClr val="FFFF00"/>
                </a:solidFill>
                <a:effectLst/>
                <a:latin typeface="Times New Roman" panose="02020603050405020304" pitchFamily="18" charset="0"/>
                <a:ea typeface="MS PGothic" panose="020B0300000000000000" pitchFamily="34" charset="-128"/>
                <a:cs typeface="Times New Roman" panose="02020603050405020304" pitchFamily="18" charset="0"/>
              </a:rPr>
              <a:t> hạn</a:t>
            </a:r>
            <a:r>
              <a:rPr lang="en-US" sz="2800" kern="100" dirty="0">
                <a:solidFill>
                  <a:srgbClr val="FFFF00"/>
                </a:solidFill>
                <a:effectLst/>
                <a:latin typeface="Times New Roman" panose="02020603050405020304" pitchFamily="18" charset="0"/>
                <a:ea typeface="MS PGothic" panose="020B0300000000000000" pitchFamily="34" charset="-128"/>
                <a:cs typeface="Times New Roman" panose="02020603050405020304" pitchFamily="18" charset="0"/>
              </a:rPr>
              <a:t>.</a:t>
            </a:r>
            <a:r>
              <a:rPr lang="vi-VN" sz="2800" kern="100" dirty="0">
                <a:solidFill>
                  <a:srgbClr val="FFFF00"/>
                </a:solidFill>
                <a:effectLst/>
                <a:latin typeface="Times New Roman" panose="02020603050405020304" pitchFamily="18" charset="0"/>
                <a:ea typeface="MS PGothic" panose="020B0300000000000000" pitchFamily="34" charset="-128"/>
                <a:cs typeface="Times New Roman" panose="02020603050405020304" pitchFamily="18" charset="0"/>
              </a:rPr>
              <a:t>”</a:t>
            </a:r>
            <a:br>
              <a:rPr lang="vi-VN" sz="2800" kern="100" dirty="0">
                <a:solidFill>
                  <a:srgbClr val="FFFF00"/>
                </a:solidFill>
                <a:effectLst/>
                <a:latin typeface="Times New Roman" panose="02020603050405020304" pitchFamily="18" charset="0"/>
                <a:ea typeface="MS PGothic" panose="020B0300000000000000" pitchFamily="34" charset="-128"/>
                <a:cs typeface="Times New Roman" panose="02020603050405020304" pitchFamily="18" charset="0"/>
              </a:rPr>
            </a:br>
            <a:r>
              <a:rPr lang="vi-VN" sz="2200" kern="100" dirty="0">
                <a:solidFill>
                  <a:srgbClr val="FFFF00"/>
                </a:solidFill>
                <a:effectLst/>
                <a:latin typeface="Times New Roman" panose="02020603050405020304" pitchFamily="18" charset="0"/>
                <a:ea typeface="MS PGothic" panose="020B0300000000000000" pitchFamily="34" charset="-128"/>
                <a:cs typeface="Times New Roman" panose="02020603050405020304" pitchFamily="18" charset="0"/>
              </a:rPr>
              <a:t>TS H</a:t>
            </a:r>
            <a:r>
              <a:rPr lang="en-US" sz="2200" kern="100" dirty="0" err="1">
                <a:solidFill>
                  <a:srgbClr val="FFFF00"/>
                </a:solidFill>
                <a:effectLst/>
                <a:latin typeface="Times New Roman" panose="02020603050405020304" pitchFamily="18" charset="0"/>
                <a:ea typeface="MS PGothic" panose="020B0300000000000000" pitchFamily="34" charset="-128"/>
                <a:cs typeface="Times New Roman" panose="02020603050405020304" pitchFamily="18" charset="0"/>
              </a:rPr>
              <a:t>oward</a:t>
            </a:r>
            <a:r>
              <a:rPr lang="en-US" sz="2200" kern="100" dirty="0">
                <a:solidFill>
                  <a:srgbClr val="FFFF00"/>
                </a:solidFill>
                <a:effectLst/>
                <a:latin typeface="Times New Roman" panose="02020603050405020304" pitchFamily="18" charset="0"/>
                <a:ea typeface="MS PGothic" panose="020B0300000000000000" pitchFamily="34" charset="-128"/>
                <a:cs typeface="Times New Roman" panose="02020603050405020304" pitchFamily="18" charset="0"/>
              </a:rPr>
              <a:t> Hendricks</a:t>
            </a:r>
            <a:endParaRPr lang="en-US" sz="2200" dirty="0">
              <a:solidFill>
                <a:srgbClr val="FFFF00"/>
              </a:solidFill>
            </a:endParaRPr>
          </a:p>
        </p:txBody>
      </p:sp>
      <p:sp>
        <p:nvSpPr>
          <p:cNvPr id="3" name="Content Placeholder 2">
            <a:extLst>
              <a:ext uri="{FF2B5EF4-FFF2-40B4-BE49-F238E27FC236}">
                <a16:creationId xmlns:a16="http://schemas.microsoft.com/office/drawing/2014/main" id="{7D542F96-9C66-AC43-8BF9-83B82C2193FF}"/>
              </a:ext>
            </a:extLst>
          </p:cNvPr>
          <p:cNvSpPr>
            <a:spLocks noGrp="1"/>
          </p:cNvSpPr>
          <p:nvPr>
            <p:ph idx="1"/>
          </p:nvPr>
        </p:nvSpPr>
        <p:spPr>
          <a:xfrm>
            <a:off x="6220937" y="2005685"/>
            <a:ext cx="4972697" cy="3240092"/>
          </a:xfrm>
        </p:spPr>
        <p:txBody>
          <a:bodyPr anchor="t">
            <a:noAutofit/>
          </a:bodyPr>
          <a:lstStyle/>
          <a:p>
            <a:pPr>
              <a:buFont typeface="Wingdings" pitchFamily="2" charset="2"/>
              <a:buChar char="§"/>
            </a:pPr>
            <a:endParaRPr lang="vi-VN" kern="100" dirty="0">
              <a:solidFill>
                <a:srgbClr val="FEFFFF"/>
              </a:solidFill>
              <a:effectLst/>
              <a:latin typeface="Arial" panose="020B0604020202020204" pitchFamily="34" charset="0"/>
              <a:ea typeface="MS PGothic" panose="020B0300000000000000" pitchFamily="34" charset="-128"/>
              <a:cs typeface="Arial" panose="020B0604020202020204" pitchFamily="34" charset="0"/>
            </a:endParaRPr>
          </a:p>
          <a:p>
            <a:pPr>
              <a:buFont typeface="Wingdings" pitchFamily="2" charset="2"/>
              <a:buChar char="§"/>
            </a:pPr>
            <a:r>
              <a:rPr lang="en-US" kern="100" dirty="0">
                <a:solidFill>
                  <a:srgbClr val="FEFFFF"/>
                </a:solidFill>
                <a:effectLst/>
                <a:latin typeface="Arial" panose="020B0604020202020204" pitchFamily="34" charset="0"/>
                <a:ea typeface="MS PGothic" panose="020B0300000000000000" pitchFamily="34" charset="-128"/>
                <a:cs typeface="Arial" panose="020B0604020202020204" pitchFamily="34" charset="0"/>
              </a:rPr>
              <a:t>Học </a:t>
            </a:r>
            <a:r>
              <a:rPr lang="en-US" kern="100" dirty="0" err="1">
                <a:solidFill>
                  <a:srgbClr val="FEFFFF"/>
                </a:solidFill>
                <a:effectLst/>
                <a:latin typeface="Arial" panose="020B0604020202020204" pitchFamily="34" charset="0"/>
                <a:ea typeface="MS PGothic" panose="020B0300000000000000" pitchFamily="34" charset="-128"/>
                <a:cs typeface="Arial" panose="020B0604020202020204" pitchFamily="34" charset="0"/>
              </a:rPr>
              <a:t>không</a:t>
            </a:r>
            <a:r>
              <a:rPr lang="en-US" kern="100" dirty="0">
                <a:solidFill>
                  <a:srgbClr val="FEFFFF"/>
                </a:solidFill>
                <a:effectLst/>
                <a:latin typeface="Arial" panose="020B0604020202020204" pitchFamily="34" charset="0"/>
                <a:ea typeface="MS PGothic" panose="020B0300000000000000" pitchFamily="34" charset="-128"/>
                <a:cs typeface="Arial" panose="020B0604020202020204" pitchFamily="34" charset="0"/>
              </a:rPr>
              <a:t> bao </a:t>
            </a:r>
            <a:r>
              <a:rPr lang="en-US" kern="100" dirty="0" err="1">
                <a:solidFill>
                  <a:srgbClr val="FEFFFF"/>
                </a:solidFill>
                <a:effectLst/>
                <a:latin typeface="Arial" panose="020B0604020202020204" pitchFamily="34" charset="0"/>
                <a:ea typeface="MS PGothic" panose="020B0300000000000000" pitchFamily="34" charset="-128"/>
                <a:cs typeface="Arial" panose="020B0604020202020204" pitchFamily="34" charset="0"/>
              </a:rPr>
              <a:t>giờ</a:t>
            </a:r>
            <a:r>
              <a:rPr lang="en-US" kern="100" dirty="0">
                <a:solidFill>
                  <a:srgbClr val="FEFFFF"/>
                </a:solidFill>
                <a:effectLst/>
                <a:latin typeface="Arial" panose="020B0604020202020204" pitchFamily="34" charset="0"/>
                <a:ea typeface="MS PGothic" panose="020B0300000000000000" pitchFamily="34" charset="-128"/>
                <a:cs typeface="Arial" panose="020B0604020202020204" pitchFamily="34" charset="0"/>
              </a:rPr>
              <a:t> </a:t>
            </a:r>
            <a:r>
              <a:rPr lang="en-US" kern="100" dirty="0" err="1">
                <a:solidFill>
                  <a:srgbClr val="FEFFFF"/>
                </a:solidFill>
                <a:effectLst/>
                <a:latin typeface="Arial" panose="020B0604020202020204" pitchFamily="34" charset="0"/>
                <a:ea typeface="MS PGothic" panose="020B0300000000000000" pitchFamily="34" charset="-128"/>
                <a:cs typeface="Arial" panose="020B0604020202020204" pitchFamily="34" charset="0"/>
              </a:rPr>
              <a:t>là</a:t>
            </a:r>
            <a:r>
              <a:rPr lang="en-US" kern="100" dirty="0">
                <a:solidFill>
                  <a:srgbClr val="FEFFFF"/>
                </a:solidFill>
                <a:effectLst/>
                <a:latin typeface="Arial" panose="020B0604020202020204" pitchFamily="34" charset="0"/>
                <a:ea typeface="MS PGothic" panose="020B0300000000000000" pitchFamily="34" charset="-128"/>
                <a:cs typeface="Arial" panose="020B0604020202020204" pitchFamily="34" charset="0"/>
              </a:rPr>
              <a:t> đũ.</a:t>
            </a:r>
            <a:r>
              <a:rPr lang="vi-VN" kern="100" dirty="0">
                <a:solidFill>
                  <a:srgbClr val="FEFFFF"/>
                </a:solidFill>
                <a:effectLst/>
                <a:latin typeface="Arial" panose="020B0604020202020204" pitchFamily="34" charset="0"/>
                <a:ea typeface="MS PGothic" panose="020B0300000000000000" pitchFamily="34" charset="-128"/>
                <a:cs typeface="Arial" panose="020B0604020202020204" pitchFamily="34" charset="0"/>
              </a:rPr>
              <a:t> Trường lớp không dạy con người mọi thứ</a:t>
            </a:r>
            <a:r>
              <a:rPr lang="vi-VN" kern="100" dirty="0">
                <a:solidFill>
                  <a:srgbClr val="FEFFFF"/>
                </a:solidFill>
                <a:latin typeface="Arial" panose="020B0604020202020204" pitchFamily="34" charset="0"/>
                <a:ea typeface="MS PGothic" panose="020B0300000000000000" pitchFamily="34" charset="-128"/>
                <a:cs typeface="Arial" panose="020B0604020202020204" pitchFamily="34" charset="0"/>
              </a:rPr>
              <a:t>.</a:t>
            </a:r>
          </a:p>
          <a:p>
            <a:pPr>
              <a:buFont typeface="Wingdings" pitchFamily="2" charset="2"/>
              <a:buChar char="§"/>
            </a:pPr>
            <a:endParaRPr lang="vi-VN" kern="100" dirty="0">
              <a:solidFill>
                <a:srgbClr val="FEFFFF"/>
              </a:solidFill>
              <a:effectLst/>
              <a:latin typeface="Arial" panose="020B0604020202020204" pitchFamily="34" charset="0"/>
              <a:ea typeface="MS PGothic" panose="020B0300000000000000" pitchFamily="34" charset="-128"/>
              <a:cs typeface="Arial" panose="020B0604020202020204" pitchFamily="34" charset="0"/>
            </a:endParaRPr>
          </a:p>
          <a:p>
            <a:pPr>
              <a:buFont typeface="Wingdings" pitchFamily="2" charset="2"/>
              <a:buChar char="§"/>
            </a:pPr>
            <a:r>
              <a:rPr lang="en-US" kern="100" dirty="0">
                <a:solidFill>
                  <a:srgbClr val="FEFFFF"/>
                </a:solidFill>
                <a:effectLst/>
                <a:latin typeface="Arial" panose="020B0604020202020204" pitchFamily="34" charset="0"/>
                <a:ea typeface="MS PGothic" panose="020B0300000000000000" pitchFamily="34" charset="-128"/>
                <a:cs typeface="Arial" panose="020B0604020202020204" pitchFamily="34" charset="0"/>
              </a:rPr>
              <a:t>Sự hiểu biết </a:t>
            </a:r>
            <a:r>
              <a:rPr lang="en-US" kern="100" dirty="0" err="1">
                <a:solidFill>
                  <a:srgbClr val="FEFFFF"/>
                </a:solidFill>
                <a:effectLst/>
                <a:latin typeface="Arial" panose="020B0604020202020204" pitchFamily="34" charset="0"/>
                <a:ea typeface="MS PGothic" panose="020B0300000000000000" pitchFamily="34" charset="-128"/>
                <a:cs typeface="Arial" panose="020B0604020202020204" pitchFamily="34" charset="0"/>
              </a:rPr>
              <a:t>và</a:t>
            </a:r>
            <a:r>
              <a:rPr lang="en-US" kern="100" dirty="0">
                <a:solidFill>
                  <a:srgbClr val="FEFFFF"/>
                </a:solidFill>
                <a:effectLst/>
                <a:latin typeface="Arial" panose="020B0604020202020204" pitchFamily="34" charset="0"/>
                <a:ea typeface="MS PGothic" panose="020B0300000000000000" pitchFamily="34" charset="-128"/>
                <a:cs typeface="Arial" panose="020B0604020202020204" pitchFamily="34" charset="0"/>
              </a:rPr>
              <a:t> </a:t>
            </a:r>
            <a:r>
              <a:rPr lang="en-US" kern="100" dirty="0" err="1">
                <a:solidFill>
                  <a:srgbClr val="FEFFFF"/>
                </a:solidFill>
                <a:effectLst/>
                <a:latin typeface="Arial" panose="020B0604020202020204" pitchFamily="34" charset="0"/>
                <a:ea typeface="MS PGothic" panose="020B0300000000000000" pitchFamily="34" charset="-128"/>
                <a:cs typeface="Arial" panose="020B0604020202020204" pitchFamily="34" charset="0"/>
              </a:rPr>
              <a:t>từng</a:t>
            </a:r>
            <a:r>
              <a:rPr lang="en-US" kern="100" dirty="0">
                <a:solidFill>
                  <a:srgbClr val="FEFFFF"/>
                </a:solidFill>
                <a:effectLst/>
                <a:latin typeface="Arial" panose="020B0604020202020204" pitchFamily="34" charset="0"/>
                <a:ea typeface="MS PGothic" panose="020B0300000000000000" pitchFamily="34" charset="-128"/>
                <a:cs typeface="Arial" panose="020B0604020202020204" pitchFamily="34" charset="0"/>
              </a:rPr>
              <a:t> </a:t>
            </a:r>
            <a:r>
              <a:rPr lang="en-US" kern="100" dirty="0" err="1">
                <a:solidFill>
                  <a:srgbClr val="FEFFFF"/>
                </a:solidFill>
                <a:effectLst/>
                <a:latin typeface="Arial" panose="020B0604020202020204" pitchFamily="34" charset="0"/>
                <a:ea typeface="MS PGothic" panose="020B0300000000000000" pitchFamily="34" charset="-128"/>
                <a:cs typeface="Arial" panose="020B0604020202020204" pitchFamily="34" charset="0"/>
              </a:rPr>
              <a:t>trãi</a:t>
            </a:r>
            <a:r>
              <a:rPr lang="en-US" kern="100" dirty="0">
                <a:solidFill>
                  <a:srgbClr val="FEFFFF"/>
                </a:solidFill>
                <a:effectLst/>
                <a:latin typeface="Arial" panose="020B0604020202020204" pitchFamily="34" charset="0"/>
                <a:ea typeface="MS PGothic" panose="020B0300000000000000" pitchFamily="34" charset="-128"/>
                <a:cs typeface="Arial" panose="020B0604020202020204" pitchFamily="34" charset="0"/>
              </a:rPr>
              <a:t> </a:t>
            </a:r>
            <a:r>
              <a:rPr lang="en-US" kern="100" dirty="0" err="1">
                <a:solidFill>
                  <a:srgbClr val="FEFFFF"/>
                </a:solidFill>
                <a:effectLst/>
                <a:latin typeface="Arial" panose="020B0604020202020204" pitchFamily="34" charset="0"/>
                <a:ea typeface="MS PGothic" panose="020B0300000000000000" pitchFamily="34" charset="-128"/>
                <a:cs typeface="Arial" panose="020B0604020202020204" pitchFamily="34" charset="0"/>
              </a:rPr>
              <a:t>tích</a:t>
            </a:r>
            <a:r>
              <a:rPr lang="en-US" kern="100" dirty="0">
                <a:solidFill>
                  <a:srgbClr val="FEFFFF"/>
                </a:solidFill>
                <a:effectLst/>
                <a:latin typeface="Arial" panose="020B0604020202020204" pitchFamily="34" charset="0"/>
                <a:ea typeface="MS PGothic" panose="020B0300000000000000" pitchFamily="34" charset="-128"/>
                <a:cs typeface="Arial" panose="020B0604020202020204" pitchFamily="34" charset="0"/>
              </a:rPr>
              <a:t> tụ lại từ việc học hỏi, </a:t>
            </a:r>
            <a:r>
              <a:rPr lang="en-US" kern="100" dirty="0" err="1">
                <a:solidFill>
                  <a:srgbClr val="FEFFFF"/>
                </a:solidFill>
                <a:effectLst/>
                <a:latin typeface="Arial" panose="020B0604020202020204" pitchFamily="34" charset="0"/>
                <a:ea typeface="MS PGothic" panose="020B0300000000000000" pitchFamily="34" charset="-128"/>
                <a:cs typeface="Arial" panose="020B0604020202020204" pitchFamily="34" charset="0"/>
              </a:rPr>
              <a:t>nghiên</a:t>
            </a:r>
            <a:r>
              <a:rPr lang="en-US" kern="100" dirty="0">
                <a:solidFill>
                  <a:srgbClr val="FEFFFF"/>
                </a:solidFill>
                <a:effectLst/>
                <a:latin typeface="Arial" panose="020B0604020202020204" pitchFamily="34" charset="0"/>
                <a:ea typeface="MS PGothic" panose="020B0300000000000000" pitchFamily="34" charset="-128"/>
                <a:cs typeface="Arial" panose="020B0604020202020204" pitchFamily="34" charset="0"/>
              </a:rPr>
              <a:t> cứu, </a:t>
            </a:r>
            <a:r>
              <a:rPr lang="en-US" kern="100" dirty="0" err="1">
                <a:solidFill>
                  <a:srgbClr val="FEFFFF"/>
                </a:solidFill>
                <a:effectLst/>
                <a:latin typeface="Arial" panose="020B0604020202020204" pitchFamily="34" charset="0"/>
                <a:ea typeface="MS PGothic" panose="020B0300000000000000" pitchFamily="34" charset="-128"/>
                <a:cs typeface="Arial" panose="020B0604020202020204" pitchFamily="34" charset="0"/>
              </a:rPr>
              <a:t>lượng</a:t>
            </a:r>
            <a:r>
              <a:rPr lang="en-US" kern="100" dirty="0">
                <a:solidFill>
                  <a:srgbClr val="FEFFFF"/>
                </a:solidFill>
                <a:effectLst/>
                <a:latin typeface="Arial" panose="020B0604020202020204" pitchFamily="34" charset="0"/>
                <a:ea typeface="MS PGothic" panose="020B0300000000000000" pitchFamily="34" charset="-128"/>
                <a:cs typeface="Arial" panose="020B0604020202020204" pitchFamily="34" charset="0"/>
              </a:rPr>
              <a:t> </a:t>
            </a:r>
            <a:r>
              <a:rPr lang="en-US" kern="100" dirty="0" err="1">
                <a:solidFill>
                  <a:srgbClr val="FEFFFF"/>
                </a:solidFill>
                <a:effectLst/>
                <a:latin typeface="Arial" panose="020B0604020202020204" pitchFamily="34" charset="0"/>
                <a:ea typeface="MS PGothic" panose="020B0300000000000000" pitchFamily="34" charset="-128"/>
                <a:cs typeface="Arial" panose="020B0604020202020204" pitchFamily="34" charset="0"/>
              </a:rPr>
              <a:t>giá</a:t>
            </a:r>
            <a:r>
              <a:rPr lang="en-US" kern="100" dirty="0">
                <a:solidFill>
                  <a:srgbClr val="FEFFFF"/>
                </a:solidFill>
                <a:effectLst/>
                <a:latin typeface="Arial" panose="020B0604020202020204" pitchFamily="34" charset="0"/>
                <a:ea typeface="MS PGothic" panose="020B0300000000000000" pitchFamily="34" charset="-128"/>
                <a:cs typeface="Arial" panose="020B0604020202020204" pitchFamily="34" charset="0"/>
              </a:rPr>
              <a:t>. </a:t>
            </a:r>
            <a:endParaRPr lang="vi-VN" kern="100" dirty="0">
              <a:solidFill>
                <a:srgbClr val="FEFFFF"/>
              </a:solidFill>
              <a:effectLst/>
              <a:latin typeface="Arial" panose="020B0604020202020204" pitchFamily="34" charset="0"/>
              <a:ea typeface="MS PGothic" panose="020B0300000000000000" pitchFamily="34" charset="-128"/>
              <a:cs typeface="Arial" panose="020B0604020202020204" pitchFamily="34" charset="0"/>
            </a:endParaRPr>
          </a:p>
        </p:txBody>
      </p:sp>
    </p:spTree>
    <p:extLst>
      <p:ext uri="{BB962C8B-B14F-4D97-AF65-F5344CB8AC3E}">
        <p14:creationId xmlns:p14="http://schemas.microsoft.com/office/powerpoint/2010/main" val="3733458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5" name="Rectangle 9">
            <a:extLst>
              <a:ext uri="{FF2B5EF4-FFF2-40B4-BE49-F238E27FC236}">
                <a16:creationId xmlns:a16="http://schemas.microsoft.com/office/drawing/2014/main" id="{8B95B667-4635-419A-B7D9-4E920EB70B8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7" name="Graphic 6" descr="Robot">
            <a:extLst>
              <a:ext uri="{FF2B5EF4-FFF2-40B4-BE49-F238E27FC236}">
                <a16:creationId xmlns:a16="http://schemas.microsoft.com/office/drawing/2014/main" id="{8A2DEEDF-9912-428F-8EF2-C4ED3A6E577A}"/>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69864" y="658609"/>
            <a:ext cx="5251646" cy="5251646"/>
          </a:xfrm>
          <a:prstGeom prst="rect">
            <a:avLst/>
          </a:prstGeom>
        </p:spPr>
      </p:pic>
      <p:sp>
        <p:nvSpPr>
          <p:cNvPr id="18" name="Freeform 6">
            <a:extLst>
              <a:ext uri="{FF2B5EF4-FFF2-40B4-BE49-F238E27FC236}">
                <a16:creationId xmlns:a16="http://schemas.microsoft.com/office/drawing/2014/main" id="{82B9A08F-46FD-49B4-AA1C-023F5DF7CD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10989586" y="926258"/>
            <a:ext cx="687754" cy="5710965"/>
          </a:xfrm>
          <a:custGeom>
            <a:avLst/>
            <a:gdLst>
              <a:gd name="T0" fmla="*/ 414 w 414"/>
              <a:gd name="T1" fmla="*/ 2447 h 2447"/>
              <a:gd name="T2" fmla="*/ 0 w 414"/>
              <a:gd name="T3" fmla="*/ 2247 h 2447"/>
              <a:gd name="T4" fmla="*/ 0 w 414"/>
              <a:gd name="T5" fmla="*/ 0 h 2447"/>
              <a:gd name="T6" fmla="*/ 414 w 414"/>
              <a:gd name="T7" fmla="*/ 200 h 2447"/>
              <a:gd name="T8" fmla="*/ 414 w 414"/>
              <a:gd name="T9" fmla="*/ 2447 h 2447"/>
            </a:gdLst>
            <a:ahLst/>
            <a:cxnLst>
              <a:cxn ang="0">
                <a:pos x="T0" y="T1"/>
              </a:cxn>
              <a:cxn ang="0">
                <a:pos x="T2" y="T3"/>
              </a:cxn>
              <a:cxn ang="0">
                <a:pos x="T4" y="T5"/>
              </a:cxn>
              <a:cxn ang="0">
                <a:pos x="T6" y="T7"/>
              </a:cxn>
              <a:cxn ang="0">
                <a:pos x="T8" y="T9"/>
              </a:cxn>
            </a:cxnLst>
            <a:rect l="0" t="0" r="r" b="b"/>
            <a:pathLst>
              <a:path w="414" h="2447">
                <a:moveTo>
                  <a:pt x="414" y="2447"/>
                </a:moveTo>
                <a:lnTo>
                  <a:pt x="0" y="2247"/>
                </a:lnTo>
                <a:lnTo>
                  <a:pt x="0" y="0"/>
                </a:lnTo>
                <a:lnTo>
                  <a:pt x="414" y="200"/>
                </a:lnTo>
                <a:lnTo>
                  <a:pt x="414" y="2447"/>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7">
            <a:extLst>
              <a:ext uri="{FF2B5EF4-FFF2-40B4-BE49-F238E27FC236}">
                <a16:creationId xmlns:a16="http://schemas.microsoft.com/office/drawing/2014/main" id="{7FFA530A-28A7-492C-87A9-945FC3854CB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10988949" y="658609"/>
            <a:ext cx="409371" cy="5521414"/>
          </a:xfrm>
          <a:custGeom>
            <a:avLst/>
            <a:gdLst>
              <a:gd name="T0" fmla="*/ 209 w 209"/>
              <a:gd name="T1" fmla="*/ 2246 h 2358"/>
              <a:gd name="T2" fmla="*/ 0 w 209"/>
              <a:gd name="T3" fmla="*/ 2358 h 2358"/>
              <a:gd name="T4" fmla="*/ 0 w 209"/>
              <a:gd name="T5" fmla="*/ 111 h 2358"/>
              <a:gd name="T6" fmla="*/ 209 w 209"/>
              <a:gd name="T7" fmla="*/ 0 h 2358"/>
              <a:gd name="T8" fmla="*/ 209 w 209"/>
              <a:gd name="T9" fmla="*/ 2246 h 2358"/>
            </a:gdLst>
            <a:ahLst/>
            <a:cxnLst>
              <a:cxn ang="0">
                <a:pos x="T0" y="T1"/>
              </a:cxn>
              <a:cxn ang="0">
                <a:pos x="T2" y="T3"/>
              </a:cxn>
              <a:cxn ang="0">
                <a:pos x="T4" y="T5"/>
              </a:cxn>
              <a:cxn ang="0">
                <a:pos x="T6" y="T7"/>
              </a:cxn>
              <a:cxn ang="0">
                <a:pos x="T8" y="T9"/>
              </a:cxn>
            </a:cxnLst>
            <a:rect l="0" t="0" r="r" b="b"/>
            <a:pathLst>
              <a:path w="209" h="2358">
                <a:moveTo>
                  <a:pt x="209" y="2246"/>
                </a:moveTo>
                <a:lnTo>
                  <a:pt x="0" y="2358"/>
                </a:lnTo>
                <a:lnTo>
                  <a:pt x="0" y="111"/>
                </a:lnTo>
                <a:lnTo>
                  <a:pt x="209" y="0"/>
                </a:lnTo>
                <a:lnTo>
                  <a:pt x="209" y="2246"/>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Rectangle 8">
            <a:extLst>
              <a:ext uri="{FF2B5EF4-FFF2-40B4-BE49-F238E27FC236}">
                <a16:creationId xmlns:a16="http://schemas.microsoft.com/office/drawing/2014/main" id="{23EA44DF-1990-4BBC-B683-D08E7190E8E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094410" y="659524"/>
            <a:ext cx="5299200" cy="5251646"/>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 name="Content Placeholder 2">
            <a:extLst>
              <a:ext uri="{FF2B5EF4-FFF2-40B4-BE49-F238E27FC236}">
                <a16:creationId xmlns:a16="http://schemas.microsoft.com/office/drawing/2014/main" id="{7D542F96-9C66-AC43-8BF9-83B82C2193FF}"/>
              </a:ext>
            </a:extLst>
          </p:cNvPr>
          <p:cNvSpPr>
            <a:spLocks noGrp="1"/>
          </p:cNvSpPr>
          <p:nvPr>
            <p:ph idx="1"/>
          </p:nvPr>
        </p:nvSpPr>
        <p:spPr>
          <a:xfrm>
            <a:off x="6309010" y="946830"/>
            <a:ext cx="4760145" cy="4612441"/>
          </a:xfrm>
        </p:spPr>
        <p:txBody>
          <a:bodyPr anchor="ctr">
            <a:normAutofit/>
          </a:bodyPr>
          <a:lstStyle/>
          <a:p>
            <a:pPr>
              <a:buFont typeface="Wingdings" pitchFamily="2" charset="2"/>
              <a:buChar char="§"/>
            </a:pPr>
            <a:r>
              <a:rPr lang="en-US" kern="100" dirty="0">
                <a:solidFill>
                  <a:srgbClr val="FEFFFF"/>
                </a:solidFill>
                <a:effectLst/>
                <a:ea typeface="MS PGothic" panose="020B0300000000000000" pitchFamily="34" charset="-128"/>
                <a:cs typeface="Times New Roman" panose="02020603050405020304" pitchFamily="18" charset="0"/>
              </a:rPr>
              <a:t>Học bằng mọi </a:t>
            </a:r>
            <a:r>
              <a:rPr lang="en-US" kern="100" dirty="0" err="1">
                <a:solidFill>
                  <a:srgbClr val="FEFFFF"/>
                </a:solidFill>
                <a:effectLst/>
                <a:ea typeface="MS PGothic" panose="020B0300000000000000" pitchFamily="34" charset="-128"/>
                <a:cs typeface="Times New Roman" panose="02020603050405020304" pitchFamily="18" charset="0"/>
              </a:rPr>
              <a:t>giác</a:t>
            </a:r>
            <a:r>
              <a:rPr lang="en-US" kern="100" dirty="0">
                <a:solidFill>
                  <a:srgbClr val="FEFFFF"/>
                </a:solidFill>
                <a:effectLst/>
                <a:ea typeface="MS PGothic" panose="020B0300000000000000" pitchFamily="34" charset="-128"/>
                <a:cs typeface="Times New Roman" panose="02020603050405020304" pitchFamily="18" charset="0"/>
              </a:rPr>
              <a:t> quan: </a:t>
            </a:r>
            <a:r>
              <a:rPr lang="en-US" kern="100" dirty="0" err="1">
                <a:solidFill>
                  <a:srgbClr val="FEFFFF"/>
                </a:solidFill>
                <a:effectLst/>
                <a:ea typeface="MS PGothic" panose="020B0300000000000000" pitchFamily="34" charset="-128"/>
                <a:cs typeface="Times New Roman" panose="02020603050405020304" pitchFamily="18" charset="0"/>
              </a:rPr>
              <a:t>nhìn</a:t>
            </a:r>
            <a:r>
              <a:rPr lang="en-US" kern="100" dirty="0">
                <a:solidFill>
                  <a:srgbClr val="FEFFFF"/>
                </a:solidFill>
                <a:effectLst/>
                <a:ea typeface="MS PGothic" panose="020B0300000000000000" pitchFamily="34" charset="-128"/>
                <a:cs typeface="Times New Roman" panose="02020603050405020304" pitchFamily="18" charset="0"/>
              </a:rPr>
              <a:t>, </a:t>
            </a:r>
            <a:r>
              <a:rPr lang="en-US" kern="100" dirty="0" err="1">
                <a:solidFill>
                  <a:srgbClr val="FEFFFF"/>
                </a:solidFill>
                <a:effectLst/>
                <a:ea typeface="MS PGothic" panose="020B0300000000000000" pitchFamily="34" charset="-128"/>
                <a:cs typeface="Times New Roman" panose="02020603050405020304" pitchFamily="18" charset="0"/>
              </a:rPr>
              <a:t>nghe</a:t>
            </a:r>
            <a:r>
              <a:rPr lang="en-US" kern="100" dirty="0">
                <a:solidFill>
                  <a:srgbClr val="FEFFFF"/>
                </a:solidFill>
                <a:effectLst/>
                <a:ea typeface="MS PGothic" panose="020B0300000000000000" pitchFamily="34" charset="-128"/>
                <a:cs typeface="Times New Roman" panose="02020603050405020304" pitchFamily="18" charset="0"/>
              </a:rPr>
              <a:t>, </a:t>
            </a:r>
            <a:r>
              <a:rPr lang="en-US" kern="100" dirty="0" err="1">
                <a:solidFill>
                  <a:srgbClr val="FEFFFF"/>
                </a:solidFill>
                <a:effectLst/>
                <a:ea typeface="MS PGothic" panose="020B0300000000000000" pitchFamily="34" charset="-128"/>
                <a:cs typeface="Times New Roman" panose="02020603050405020304" pitchFamily="18" charset="0"/>
              </a:rPr>
              <a:t>thấy</a:t>
            </a:r>
            <a:r>
              <a:rPr lang="en-US" kern="100" dirty="0">
                <a:solidFill>
                  <a:srgbClr val="FEFFFF"/>
                </a:solidFill>
                <a:effectLst/>
                <a:ea typeface="MS PGothic" panose="020B0300000000000000" pitchFamily="34" charset="-128"/>
                <a:cs typeface="Times New Roman" panose="02020603050405020304" pitchFamily="18" charset="0"/>
              </a:rPr>
              <a:t>, cảm </a:t>
            </a:r>
            <a:r>
              <a:rPr lang="en-US" kern="100" dirty="0" err="1">
                <a:solidFill>
                  <a:srgbClr val="FEFFFF"/>
                </a:solidFill>
                <a:effectLst/>
                <a:ea typeface="MS PGothic" panose="020B0300000000000000" pitchFamily="34" charset="-128"/>
                <a:cs typeface="Times New Roman" panose="02020603050405020304" pitchFamily="18" charset="0"/>
              </a:rPr>
              <a:t>nhận</a:t>
            </a:r>
            <a:r>
              <a:rPr lang="en-US" kern="100" dirty="0">
                <a:solidFill>
                  <a:srgbClr val="FEFFFF"/>
                </a:solidFill>
                <a:effectLst/>
                <a:ea typeface="MS PGothic" panose="020B0300000000000000" pitchFamily="34" charset="-128"/>
                <a:cs typeface="Times New Roman" panose="02020603050405020304" pitchFamily="18" charset="0"/>
              </a:rPr>
              <a:t>, </a:t>
            </a:r>
            <a:r>
              <a:rPr lang="en-US" kern="100" dirty="0" err="1">
                <a:solidFill>
                  <a:srgbClr val="FEFFFF"/>
                </a:solidFill>
                <a:effectLst/>
                <a:ea typeface="MS PGothic" panose="020B0300000000000000" pitchFamily="34" charset="-128"/>
                <a:cs typeface="Times New Roman" panose="02020603050405020304" pitchFamily="18" charset="0"/>
              </a:rPr>
              <a:t>ngửi</a:t>
            </a:r>
            <a:r>
              <a:rPr lang="en-US" kern="100" dirty="0">
                <a:solidFill>
                  <a:srgbClr val="FEFFFF"/>
                </a:solidFill>
                <a:effectLst/>
                <a:ea typeface="MS PGothic" panose="020B0300000000000000" pitchFamily="34" charset="-128"/>
                <a:cs typeface="Times New Roman" panose="02020603050405020304" pitchFamily="18" charset="0"/>
              </a:rPr>
              <a:t> </a:t>
            </a:r>
            <a:r>
              <a:rPr lang="en-US" kern="100" dirty="0" err="1">
                <a:solidFill>
                  <a:srgbClr val="FEFFFF"/>
                </a:solidFill>
                <a:effectLst/>
                <a:ea typeface="MS PGothic" panose="020B0300000000000000" pitchFamily="34" charset="-128"/>
                <a:cs typeface="Times New Roman" panose="02020603050405020304" pitchFamily="18" charset="0"/>
              </a:rPr>
              <a:t>và</a:t>
            </a:r>
            <a:r>
              <a:rPr lang="en-US" kern="100" dirty="0">
                <a:solidFill>
                  <a:srgbClr val="FEFFFF"/>
                </a:solidFill>
                <a:effectLst/>
                <a:ea typeface="MS PGothic" panose="020B0300000000000000" pitchFamily="34" charset="-128"/>
                <a:cs typeface="Times New Roman" panose="02020603050405020304" pitchFamily="18" charset="0"/>
              </a:rPr>
              <a:t> </a:t>
            </a:r>
            <a:r>
              <a:rPr lang="en-US" kern="100" dirty="0" err="1">
                <a:solidFill>
                  <a:srgbClr val="FEFFFF"/>
                </a:solidFill>
                <a:effectLst/>
                <a:ea typeface="MS PGothic" panose="020B0300000000000000" pitchFamily="34" charset="-128"/>
                <a:cs typeface="Times New Roman" panose="02020603050405020304" pitchFamily="18" charset="0"/>
              </a:rPr>
              <a:t>suy</a:t>
            </a:r>
            <a:r>
              <a:rPr lang="en-US" kern="100" dirty="0">
                <a:solidFill>
                  <a:srgbClr val="FEFFFF"/>
                </a:solidFill>
                <a:effectLst/>
                <a:ea typeface="MS PGothic" panose="020B0300000000000000" pitchFamily="34" charset="-128"/>
                <a:cs typeface="Times New Roman" panose="02020603050405020304" pitchFamily="18" charset="0"/>
              </a:rPr>
              <a:t> tư. </a:t>
            </a:r>
            <a:endParaRPr lang="vi-VN" kern="100" dirty="0">
              <a:solidFill>
                <a:srgbClr val="FEFFFF"/>
              </a:solidFill>
              <a:effectLst/>
              <a:ea typeface="MS PGothic" panose="020B0300000000000000" pitchFamily="34" charset="-128"/>
              <a:cs typeface="Times New Roman" panose="02020603050405020304" pitchFamily="18" charset="0"/>
            </a:endParaRPr>
          </a:p>
          <a:p>
            <a:pPr>
              <a:buFont typeface="Wingdings" pitchFamily="2" charset="2"/>
              <a:buChar char="§"/>
            </a:pPr>
            <a:endParaRPr lang="vi-VN" kern="100" dirty="0">
              <a:solidFill>
                <a:srgbClr val="FEFFFF"/>
              </a:solidFill>
              <a:effectLst/>
              <a:ea typeface="MS PGothic" panose="020B0300000000000000" pitchFamily="34" charset="-128"/>
              <a:cs typeface="Aharoni" panose="02010803020104030203" pitchFamily="2" charset="-79"/>
            </a:endParaRPr>
          </a:p>
          <a:p>
            <a:pPr>
              <a:buFont typeface="Wingdings" pitchFamily="2" charset="2"/>
              <a:buChar char="§"/>
            </a:pPr>
            <a:r>
              <a:rPr lang="en-US" kern="100" dirty="0" err="1">
                <a:solidFill>
                  <a:srgbClr val="FEFFFF"/>
                </a:solidFill>
                <a:effectLst/>
                <a:ea typeface="MS PGothic" panose="020B0300000000000000" pitchFamily="34" charset="-128"/>
                <a:cs typeface="Aharoni" panose="02010803020104030203" pitchFamily="2" charset="-79"/>
              </a:rPr>
              <a:t>Không</a:t>
            </a:r>
            <a:r>
              <a:rPr lang="en-US" kern="100" dirty="0">
                <a:solidFill>
                  <a:srgbClr val="FEFFFF"/>
                </a:solidFill>
                <a:effectLst/>
                <a:ea typeface="MS PGothic" panose="020B0300000000000000" pitchFamily="34" charset="-128"/>
                <a:cs typeface="Aharoni" panose="02010803020104030203" pitchFamily="2" charset="-79"/>
              </a:rPr>
              <a:t> ai sống đũ </a:t>
            </a:r>
            <a:r>
              <a:rPr lang="en-US" kern="100" dirty="0" err="1">
                <a:solidFill>
                  <a:srgbClr val="FEFFFF"/>
                </a:solidFill>
                <a:effectLst/>
                <a:ea typeface="MS PGothic" panose="020B0300000000000000" pitchFamily="34" charset="-128"/>
                <a:cs typeface="Aharoni" panose="02010803020104030203" pitchFamily="2" charset="-79"/>
              </a:rPr>
              <a:t>lâu</a:t>
            </a:r>
            <a:r>
              <a:rPr lang="en-US" kern="100" dirty="0">
                <a:solidFill>
                  <a:srgbClr val="FEFFFF"/>
                </a:solidFill>
                <a:effectLst/>
                <a:ea typeface="MS PGothic" panose="020B0300000000000000" pitchFamily="34" charset="-128"/>
                <a:cs typeface="Aharoni" panose="02010803020104030203" pitchFamily="2" charset="-79"/>
              </a:rPr>
              <a:t> để biết hết mọi </a:t>
            </a:r>
            <a:r>
              <a:rPr lang="en-US" kern="100" dirty="0" err="1">
                <a:solidFill>
                  <a:srgbClr val="FEFFFF"/>
                </a:solidFill>
                <a:effectLst/>
                <a:ea typeface="MS PGothic" panose="020B0300000000000000" pitchFamily="34" charset="-128"/>
                <a:cs typeface="Aharoni" panose="02010803020104030203" pitchFamily="2" charset="-79"/>
              </a:rPr>
              <a:t>thứ</a:t>
            </a:r>
            <a:r>
              <a:rPr lang="en-US" kern="100" dirty="0">
                <a:solidFill>
                  <a:srgbClr val="FEFFFF"/>
                </a:solidFill>
                <a:effectLst/>
                <a:ea typeface="MS PGothic" panose="020B0300000000000000" pitchFamily="34" charset="-128"/>
                <a:cs typeface="Aharoni" panose="02010803020104030203" pitchFamily="2" charset="-79"/>
              </a:rPr>
              <a:t>, </a:t>
            </a:r>
            <a:r>
              <a:rPr lang="en-US" kern="100" dirty="0" err="1">
                <a:solidFill>
                  <a:srgbClr val="FEFFFF"/>
                </a:solidFill>
                <a:effectLst/>
                <a:ea typeface="MS PGothic" panose="020B0300000000000000" pitchFamily="34" charset="-128"/>
                <a:cs typeface="Aharoni" panose="02010803020104030203" pitchFamily="2" charset="-79"/>
              </a:rPr>
              <a:t>nhưng</a:t>
            </a:r>
            <a:r>
              <a:rPr lang="en-US" kern="100" dirty="0">
                <a:solidFill>
                  <a:srgbClr val="FEFFFF"/>
                </a:solidFill>
                <a:effectLst/>
                <a:ea typeface="MS PGothic" panose="020B0300000000000000" pitchFamily="34" charset="-128"/>
                <a:cs typeface="Aharoni" panose="02010803020104030203" pitchFamily="2" charset="-79"/>
              </a:rPr>
              <a:t> </a:t>
            </a:r>
            <a:r>
              <a:rPr lang="en-US" kern="100" dirty="0" err="1">
                <a:solidFill>
                  <a:srgbClr val="FEFFFF"/>
                </a:solidFill>
                <a:effectLst/>
                <a:ea typeface="MS PGothic" panose="020B0300000000000000" pitchFamily="34" charset="-128"/>
                <a:cs typeface="Aharoni" panose="02010803020104030203" pitchFamily="2" charset="-79"/>
              </a:rPr>
              <a:t>có</a:t>
            </a:r>
            <a:r>
              <a:rPr lang="en-US" kern="100" dirty="0">
                <a:solidFill>
                  <a:srgbClr val="FEFFFF"/>
                </a:solidFill>
                <a:effectLst/>
                <a:ea typeface="MS PGothic" panose="020B0300000000000000" pitchFamily="34" charset="-128"/>
                <a:cs typeface="Aharoni" panose="02010803020104030203" pitchFamily="2" charset="-79"/>
              </a:rPr>
              <a:t> thể biết rất nhiều </a:t>
            </a:r>
            <a:r>
              <a:rPr lang="en-US" kern="100" dirty="0" err="1">
                <a:solidFill>
                  <a:srgbClr val="FEFFFF"/>
                </a:solidFill>
                <a:effectLst/>
                <a:ea typeface="MS PGothic" panose="020B0300000000000000" pitchFamily="34" charset="-128"/>
                <a:cs typeface="Aharoni" panose="02010803020104030203" pitchFamily="2" charset="-79"/>
              </a:rPr>
              <a:t>thứ</a:t>
            </a:r>
            <a:r>
              <a:rPr lang="en-US" kern="100" dirty="0">
                <a:solidFill>
                  <a:srgbClr val="FEFFFF"/>
                </a:solidFill>
                <a:effectLst/>
                <a:ea typeface="MS PGothic" panose="020B0300000000000000" pitchFamily="34" charset="-128"/>
                <a:cs typeface="Aharoni" panose="02010803020104030203" pitchFamily="2" charset="-79"/>
              </a:rPr>
              <a:t> khi lấy kiến </a:t>
            </a:r>
            <a:r>
              <a:rPr lang="en-US" kern="100" dirty="0" err="1">
                <a:solidFill>
                  <a:srgbClr val="FEFFFF"/>
                </a:solidFill>
                <a:effectLst/>
                <a:ea typeface="MS PGothic" panose="020B0300000000000000" pitchFamily="34" charset="-128"/>
                <a:cs typeface="Aharoni" panose="02010803020104030203" pitchFamily="2" charset="-79"/>
              </a:rPr>
              <a:t>thức</a:t>
            </a:r>
            <a:r>
              <a:rPr lang="en-US" kern="100" dirty="0">
                <a:solidFill>
                  <a:srgbClr val="FEFFFF"/>
                </a:solidFill>
                <a:effectLst/>
                <a:ea typeface="MS PGothic" panose="020B0300000000000000" pitchFamily="34" charset="-128"/>
                <a:cs typeface="Aharoni" panose="02010803020104030203" pitchFamily="2" charset="-79"/>
              </a:rPr>
              <a:t> </a:t>
            </a:r>
            <a:r>
              <a:rPr lang="en-US" kern="100" dirty="0" err="1">
                <a:solidFill>
                  <a:srgbClr val="FEFFFF"/>
                </a:solidFill>
                <a:effectLst/>
                <a:ea typeface="MS PGothic" panose="020B0300000000000000" pitchFamily="34" charset="-128"/>
                <a:cs typeface="Aharoni" panose="02010803020104030203" pitchFamily="2" charset="-79"/>
              </a:rPr>
              <a:t>và</a:t>
            </a:r>
            <a:r>
              <a:rPr lang="en-US" kern="100" dirty="0">
                <a:solidFill>
                  <a:srgbClr val="FEFFFF"/>
                </a:solidFill>
                <a:effectLst/>
                <a:ea typeface="MS PGothic" panose="020B0300000000000000" pitchFamily="34" charset="-128"/>
                <a:cs typeface="Aharoni" panose="02010803020104030203" pitchFamily="2" charset="-79"/>
              </a:rPr>
              <a:t> kinh nghiệm của người </a:t>
            </a:r>
            <a:r>
              <a:rPr lang="en-US" kern="100" dirty="0" err="1">
                <a:solidFill>
                  <a:srgbClr val="FEFFFF"/>
                </a:solidFill>
                <a:effectLst/>
                <a:ea typeface="MS PGothic" panose="020B0300000000000000" pitchFamily="34" charset="-128"/>
                <a:cs typeface="Aharoni" panose="02010803020104030203" pitchFamily="2" charset="-79"/>
              </a:rPr>
              <a:t>khác</a:t>
            </a:r>
            <a:r>
              <a:rPr lang="en-US" kern="100" dirty="0">
                <a:solidFill>
                  <a:srgbClr val="FEFFFF"/>
                </a:solidFill>
                <a:effectLst/>
                <a:ea typeface="MS PGothic" panose="020B0300000000000000" pitchFamily="34" charset="-128"/>
                <a:cs typeface="Aharoni" panose="02010803020104030203" pitchFamily="2" charset="-79"/>
              </a:rPr>
              <a:t> </a:t>
            </a:r>
            <a:r>
              <a:rPr lang="en-US" kern="100" dirty="0" err="1">
                <a:solidFill>
                  <a:srgbClr val="FEFFFF"/>
                </a:solidFill>
                <a:effectLst/>
                <a:ea typeface="MS PGothic" panose="020B0300000000000000" pitchFamily="34" charset="-128"/>
                <a:cs typeface="Aharoni" panose="02010803020104030203" pitchFamily="2" charset="-79"/>
              </a:rPr>
              <a:t>làm</a:t>
            </a:r>
            <a:r>
              <a:rPr lang="en-US" kern="100" dirty="0">
                <a:solidFill>
                  <a:srgbClr val="FEFFFF"/>
                </a:solidFill>
                <a:effectLst/>
                <a:ea typeface="MS PGothic" panose="020B0300000000000000" pitchFamily="34" charset="-128"/>
                <a:cs typeface="Aharoni" panose="02010803020104030203" pitchFamily="2" charset="-79"/>
              </a:rPr>
              <a:t> thành của </a:t>
            </a:r>
            <a:r>
              <a:rPr lang="en-US" kern="100" dirty="0" err="1">
                <a:solidFill>
                  <a:srgbClr val="FEFFFF"/>
                </a:solidFill>
                <a:effectLst/>
                <a:ea typeface="MS PGothic" panose="020B0300000000000000" pitchFamily="34" charset="-128"/>
                <a:cs typeface="Aharoni" panose="02010803020104030203" pitchFamily="2" charset="-79"/>
              </a:rPr>
              <a:t>mình</a:t>
            </a:r>
            <a:r>
              <a:rPr lang="en-US" kern="100" dirty="0">
                <a:solidFill>
                  <a:srgbClr val="FEFFFF"/>
                </a:solidFill>
                <a:effectLst/>
                <a:ea typeface="MS PGothic" panose="020B0300000000000000" pitchFamily="34" charset="-128"/>
                <a:cs typeface="Aharoni" panose="02010803020104030203" pitchFamily="2" charset="-79"/>
              </a:rPr>
              <a:t>. </a:t>
            </a:r>
          </a:p>
          <a:p>
            <a:pPr>
              <a:buFont typeface="Wingdings" pitchFamily="2" charset="2"/>
              <a:buChar char="§"/>
            </a:pPr>
            <a:endParaRPr lang="en-US" sz="2400" dirty="0">
              <a:solidFill>
                <a:srgbClr val="FEFFFF"/>
              </a:solidFill>
              <a:cs typeface="Aharoni" panose="02010803020104030203" pitchFamily="2" charset="-79"/>
            </a:endParaRPr>
          </a:p>
        </p:txBody>
      </p:sp>
    </p:spTree>
    <p:extLst>
      <p:ext uri="{BB962C8B-B14F-4D97-AF65-F5344CB8AC3E}">
        <p14:creationId xmlns:p14="http://schemas.microsoft.com/office/powerpoint/2010/main" val="427349686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5" name="Rectangle 9">
            <a:extLst>
              <a:ext uri="{FF2B5EF4-FFF2-40B4-BE49-F238E27FC236}">
                <a16:creationId xmlns:a16="http://schemas.microsoft.com/office/drawing/2014/main" id="{8B95B667-4635-419A-B7D9-4E920EB70B8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7" name="Graphic 6" descr="Robot">
            <a:extLst>
              <a:ext uri="{FF2B5EF4-FFF2-40B4-BE49-F238E27FC236}">
                <a16:creationId xmlns:a16="http://schemas.microsoft.com/office/drawing/2014/main" id="{8A2DEEDF-9912-428F-8EF2-C4ED3A6E577A}"/>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69864" y="658609"/>
            <a:ext cx="5251646" cy="5251646"/>
          </a:xfrm>
          <a:prstGeom prst="rect">
            <a:avLst/>
          </a:prstGeom>
        </p:spPr>
      </p:pic>
      <p:sp>
        <p:nvSpPr>
          <p:cNvPr id="18" name="Freeform 6">
            <a:extLst>
              <a:ext uri="{FF2B5EF4-FFF2-40B4-BE49-F238E27FC236}">
                <a16:creationId xmlns:a16="http://schemas.microsoft.com/office/drawing/2014/main" id="{82B9A08F-46FD-49B4-AA1C-023F5DF7CD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10989586" y="926258"/>
            <a:ext cx="687754" cy="5710965"/>
          </a:xfrm>
          <a:custGeom>
            <a:avLst/>
            <a:gdLst>
              <a:gd name="T0" fmla="*/ 414 w 414"/>
              <a:gd name="T1" fmla="*/ 2447 h 2447"/>
              <a:gd name="T2" fmla="*/ 0 w 414"/>
              <a:gd name="T3" fmla="*/ 2247 h 2447"/>
              <a:gd name="T4" fmla="*/ 0 w 414"/>
              <a:gd name="T5" fmla="*/ 0 h 2447"/>
              <a:gd name="T6" fmla="*/ 414 w 414"/>
              <a:gd name="T7" fmla="*/ 200 h 2447"/>
              <a:gd name="T8" fmla="*/ 414 w 414"/>
              <a:gd name="T9" fmla="*/ 2447 h 2447"/>
            </a:gdLst>
            <a:ahLst/>
            <a:cxnLst>
              <a:cxn ang="0">
                <a:pos x="T0" y="T1"/>
              </a:cxn>
              <a:cxn ang="0">
                <a:pos x="T2" y="T3"/>
              </a:cxn>
              <a:cxn ang="0">
                <a:pos x="T4" y="T5"/>
              </a:cxn>
              <a:cxn ang="0">
                <a:pos x="T6" y="T7"/>
              </a:cxn>
              <a:cxn ang="0">
                <a:pos x="T8" y="T9"/>
              </a:cxn>
            </a:cxnLst>
            <a:rect l="0" t="0" r="r" b="b"/>
            <a:pathLst>
              <a:path w="414" h="2447">
                <a:moveTo>
                  <a:pt x="414" y="2447"/>
                </a:moveTo>
                <a:lnTo>
                  <a:pt x="0" y="2247"/>
                </a:lnTo>
                <a:lnTo>
                  <a:pt x="0" y="0"/>
                </a:lnTo>
                <a:lnTo>
                  <a:pt x="414" y="200"/>
                </a:lnTo>
                <a:lnTo>
                  <a:pt x="414" y="2447"/>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7">
            <a:extLst>
              <a:ext uri="{FF2B5EF4-FFF2-40B4-BE49-F238E27FC236}">
                <a16:creationId xmlns:a16="http://schemas.microsoft.com/office/drawing/2014/main" id="{7FFA530A-28A7-492C-87A9-945FC3854CB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10988949" y="658609"/>
            <a:ext cx="409371" cy="5521414"/>
          </a:xfrm>
          <a:custGeom>
            <a:avLst/>
            <a:gdLst>
              <a:gd name="T0" fmla="*/ 209 w 209"/>
              <a:gd name="T1" fmla="*/ 2246 h 2358"/>
              <a:gd name="T2" fmla="*/ 0 w 209"/>
              <a:gd name="T3" fmla="*/ 2358 h 2358"/>
              <a:gd name="T4" fmla="*/ 0 w 209"/>
              <a:gd name="T5" fmla="*/ 111 h 2358"/>
              <a:gd name="T6" fmla="*/ 209 w 209"/>
              <a:gd name="T7" fmla="*/ 0 h 2358"/>
              <a:gd name="T8" fmla="*/ 209 w 209"/>
              <a:gd name="T9" fmla="*/ 2246 h 2358"/>
            </a:gdLst>
            <a:ahLst/>
            <a:cxnLst>
              <a:cxn ang="0">
                <a:pos x="T0" y="T1"/>
              </a:cxn>
              <a:cxn ang="0">
                <a:pos x="T2" y="T3"/>
              </a:cxn>
              <a:cxn ang="0">
                <a:pos x="T4" y="T5"/>
              </a:cxn>
              <a:cxn ang="0">
                <a:pos x="T6" y="T7"/>
              </a:cxn>
              <a:cxn ang="0">
                <a:pos x="T8" y="T9"/>
              </a:cxn>
            </a:cxnLst>
            <a:rect l="0" t="0" r="r" b="b"/>
            <a:pathLst>
              <a:path w="209" h="2358">
                <a:moveTo>
                  <a:pt x="209" y="2246"/>
                </a:moveTo>
                <a:lnTo>
                  <a:pt x="0" y="2358"/>
                </a:lnTo>
                <a:lnTo>
                  <a:pt x="0" y="111"/>
                </a:lnTo>
                <a:lnTo>
                  <a:pt x="209" y="0"/>
                </a:lnTo>
                <a:lnTo>
                  <a:pt x="209" y="2246"/>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Rectangle 8">
            <a:extLst>
              <a:ext uri="{FF2B5EF4-FFF2-40B4-BE49-F238E27FC236}">
                <a16:creationId xmlns:a16="http://schemas.microsoft.com/office/drawing/2014/main" id="{23EA44DF-1990-4BBC-B683-D08E7190E8E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094410" y="659524"/>
            <a:ext cx="5299200" cy="5251646"/>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 name="Content Placeholder 2">
            <a:extLst>
              <a:ext uri="{FF2B5EF4-FFF2-40B4-BE49-F238E27FC236}">
                <a16:creationId xmlns:a16="http://schemas.microsoft.com/office/drawing/2014/main" id="{7D542F96-9C66-AC43-8BF9-83B82C2193FF}"/>
              </a:ext>
            </a:extLst>
          </p:cNvPr>
          <p:cNvSpPr>
            <a:spLocks noGrp="1"/>
          </p:cNvSpPr>
          <p:nvPr>
            <p:ph idx="1"/>
          </p:nvPr>
        </p:nvSpPr>
        <p:spPr>
          <a:xfrm>
            <a:off x="6309010" y="946830"/>
            <a:ext cx="4760145" cy="4612441"/>
          </a:xfrm>
        </p:spPr>
        <p:txBody>
          <a:bodyPr anchor="ctr">
            <a:normAutofit/>
          </a:bodyPr>
          <a:lstStyle/>
          <a:p>
            <a:pPr>
              <a:buFont typeface="Wingdings" pitchFamily="2" charset="2"/>
              <a:buChar char="§"/>
            </a:pPr>
            <a:endParaRPr lang="vi-VN" sz="2400" kern="100" dirty="0">
              <a:solidFill>
                <a:srgbClr val="FEFFFF"/>
              </a:solidFill>
              <a:effectLst/>
              <a:ea typeface="MS PGothic" panose="020B0300000000000000" pitchFamily="34" charset="-128"/>
              <a:cs typeface="Aharoni" panose="02010803020104030203" pitchFamily="2" charset="-79"/>
            </a:endParaRPr>
          </a:p>
          <a:p>
            <a:pPr>
              <a:buFont typeface="Wingdings" pitchFamily="2" charset="2"/>
              <a:buChar char="§"/>
            </a:pPr>
            <a:r>
              <a:rPr lang="en-US" kern="100" dirty="0">
                <a:solidFill>
                  <a:srgbClr val="FEFFFF"/>
                </a:solidFill>
                <a:effectLst/>
                <a:ea typeface="MS PGothic" panose="020B0300000000000000" pitchFamily="34" charset="-128"/>
                <a:cs typeface="Aharoni" panose="02010803020104030203" pitchFamily="2" charset="-79"/>
              </a:rPr>
              <a:t>Học </a:t>
            </a:r>
            <a:r>
              <a:rPr lang="en-US" kern="100" dirty="0" err="1">
                <a:solidFill>
                  <a:srgbClr val="FEFFFF"/>
                </a:solidFill>
                <a:effectLst/>
                <a:ea typeface="MS PGothic" panose="020B0300000000000000" pitchFamily="34" charset="-128"/>
                <a:cs typeface="Aharoni" panose="02010803020104030203" pitchFamily="2" charset="-79"/>
              </a:rPr>
              <a:t>không</a:t>
            </a:r>
            <a:r>
              <a:rPr lang="en-US" kern="100" dirty="0">
                <a:solidFill>
                  <a:srgbClr val="FEFFFF"/>
                </a:solidFill>
                <a:effectLst/>
                <a:ea typeface="MS PGothic" panose="020B0300000000000000" pitchFamily="34" charset="-128"/>
                <a:cs typeface="Aharoni" panose="02010803020104030203" pitchFamily="2" charset="-79"/>
              </a:rPr>
              <a:t> </a:t>
            </a:r>
            <a:r>
              <a:rPr lang="en-US" kern="100" dirty="0" err="1">
                <a:solidFill>
                  <a:srgbClr val="FEFFFF"/>
                </a:solidFill>
                <a:effectLst/>
                <a:ea typeface="MS PGothic" panose="020B0300000000000000" pitchFamily="34" charset="-128"/>
                <a:cs typeface="Aharoni" panose="02010803020104030203" pitchFamily="2" charset="-79"/>
              </a:rPr>
              <a:t>dừng</a:t>
            </a:r>
            <a:r>
              <a:rPr lang="en-US" kern="100" dirty="0">
                <a:solidFill>
                  <a:srgbClr val="FEFFFF"/>
                </a:solidFill>
                <a:effectLst/>
                <a:ea typeface="MS PGothic" panose="020B0300000000000000" pitchFamily="34" charset="-128"/>
                <a:cs typeface="Aharoni" panose="02010803020104030203" pitchFamily="2" charset="-79"/>
              </a:rPr>
              <a:t> lại tại tuổi </a:t>
            </a:r>
            <a:r>
              <a:rPr lang="en-US" kern="100" dirty="0" err="1">
                <a:solidFill>
                  <a:srgbClr val="FEFFFF"/>
                </a:solidFill>
                <a:effectLst/>
                <a:ea typeface="MS PGothic" panose="020B0300000000000000" pitchFamily="34" charset="-128"/>
                <a:cs typeface="Aharoni" panose="02010803020104030203" pitchFamily="2" charset="-79"/>
              </a:rPr>
              <a:t>già</a:t>
            </a:r>
            <a:r>
              <a:rPr lang="en-US" kern="100" dirty="0">
                <a:solidFill>
                  <a:srgbClr val="FEFFFF"/>
                </a:solidFill>
                <a:effectLst/>
                <a:ea typeface="MS PGothic" panose="020B0300000000000000" pitchFamily="34" charset="-128"/>
                <a:cs typeface="Aharoni" panose="02010803020104030203" pitchFamily="2" charset="-79"/>
              </a:rPr>
              <a:t>, tại hoàn cảnh gia đình,</a:t>
            </a:r>
            <a:r>
              <a:rPr lang="vi-VN" kern="100" dirty="0">
                <a:solidFill>
                  <a:srgbClr val="FEFFFF"/>
                </a:solidFill>
                <a:ea typeface="MS PGothic" panose="020B0300000000000000" pitchFamily="34" charset="-128"/>
                <a:cs typeface="Aharoni" panose="02010803020104030203" pitchFamily="2" charset="-79"/>
              </a:rPr>
              <a:t> </a:t>
            </a:r>
            <a:r>
              <a:rPr lang="en-US" kern="100" dirty="0">
                <a:solidFill>
                  <a:srgbClr val="FEFFFF"/>
                </a:solidFill>
                <a:effectLst/>
                <a:ea typeface="MS PGothic" panose="020B0300000000000000" pitchFamily="34" charset="-128"/>
                <a:cs typeface="Aharoni" panose="02010803020104030203" pitchFamily="2" charset="-79"/>
              </a:rPr>
              <a:t> hay công việc. </a:t>
            </a:r>
            <a:endParaRPr lang="vi-VN" kern="100" dirty="0">
              <a:solidFill>
                <a:srgbClr val="FEFFFF"/>
              </a:solidFill>
              <a:effectLst/>
              <a:ea typeface="MS PGothic" panose="020B0300000000000000" pitchFamily="34" charset="-128"/>
              <a:cs typeface="Aharoni" panose="02010803020104030203" pitchFamily="2" charset="-79"/>
            </a:endParaRPr>
          </a:p>
          <a:p>
            <a:pPr>
              <a:buFont typeface="Wingdings" pitchFamily="2" charset="2"/>
              <a:buChar char="§"/>
            </a:pPr>
            <a:endParaRPr lang="vi-VN" kern="100" dirty="0">
              <a:solidFill>
                <a:srgbClr val="FEFFFF"/>
              </a:solidFill>
              <a:effectLst/>
              <a:ea typeface="MS PGothic" panose="020B0300000000000000" pitchFamily="34" charset="-128"/>
              <a:cs typeface="Aharoni" panose="02010803020104030203" pitchFamily="2" charset="-79"/>
            </a:endParaRPr>
          </a:p>
          <a:p>
            <a:pPr>
              <a:buFont typeface="Wingdings" pitchFamily="2" charset="2"/>
              <a:buChar char="§"/>
            </a:pPr>
            <a:r>
              <a:rPr lang="en-US" kern="100" dirty="0">
                <a:solidFill>
                  <a:srgbClr val="FEFFFF"/>
                </a:solidFill>
                <a:effectLst/>
                <a:ea typeface="MS PGothic" panose="020B0300000000000000" pitchFamily="34" charset="-128"/>
                <a:cs typeface="Aharoni" panose="02010803020104030203" pitchFamily="2" charset="-79"/>
              </a:rPr>
              <a:t>Học </a:t>
            </a:r>
            <a:r>
              <a:rPr lang="en-US" kern="100" dirty="0" err="1">
                <a:solidFill>
                  <a:srgbClr val="FEFFFF"/>
                </a:solidFill>
                <a:effectLst/>
                <a:ea typeface="MS PGothic" panose="020B0300000000000000" pitchFamily="34" charset="-128"/>
                <a:cs typeface="Aharoni" panose="02010803020104030203" pitchFamily="2" charset="-79"/>
              </a:rPr>
              <a:t>là</a:t>
            </a:r>
            <a:r>
              <a:rPr lang="en-US" kern="100" dirty="0">
                <a:solidFill>
                  <a:srgbClr val="FEFFFF"/>
                </a:solidFill>
                <a:effectLst/>
                <a:ea typeface="MS PGothic" panose="020B0300000000000000" pitchFamily="34" charset="-128"/>
                <a:cs typeface="Aharoni" panose="02010803020104030203" pitchFamily="2" charset="-79"/>
              </a:rPr>
              <a:t> mở </a:t>
            </a:r>
            <a:r>
              <a:rPr lang="en-US" kern="100" dirty="0" err="1">
                <a:solidFill>
                  <a:srgbClr val="FEFFFF"/>
                </a:solidFill>
                <a:effectLst/>
                <a:ea typeface="MS PGothic" panose="020B0300000000000000" pitchFamily="34" charset="-128"/>
                <a:cs typeface="Aharoni" panose="02010803020104030203" pitchFamily="2" charset="-79"/>
              </a:rPr>
              <a:t>rộng</a:t>
            </a:r>
            <a:r>
              <a:rPr lang="en-US" kern="100" dirty="0">
                <a:solidFill>
                  <a:srgbClr val="FEFFFF"/>
                </a:solidFill>
                <a:effectLst/>
                <a:ea typeface="MS PGothic" panose="020B0300000000000000" pitchFamily="34" charset="-128"/>
                <a:cs typeface="Aharoni" panose="02010803020104030203" pitchFamily="2" charset="-79"/>
              </a:rPr>
              <a:t> thế </a:t>
            </a:r>
            <a:r>
              <a:rPr lang="en-US" kern="100" dirty="0" err="1">
                <a:solidFill>
                  <a:srgbClr val="FEFFFF"/>
                </a:solidFill>
                <a:effectLst/>
                <a:ea typeface="MS PGothic" panose="020B0300000000000000" pitchFamily="34" charset="-128"/>
                <a:cs typeface="Aharoni" panose="02010803020104030203" pitchFamily="2" charset="-79"/>
              </a:rPr>
              <a:t>giới</a:t>
            </a:r>
            <a:r>
              <a:rPr lang="en-US" kern="100" dirty="0">
                <a:solidFill>
                  <a:srgbClr val="FEFFFF"/>
                </a:solidFill>
                <a:effectLst/>
                <a:ea typeface="MS PGothic" panose="020B0300000000000000" pitchFamily="34" charset="-128"/>
                <a:cs typeface="Aharoni" panose="02010803020104030203" pitchFamily="2" charset="-79"/>
              </a:rPr>
              <a:t> quan đến một </a:t>
            </a:r>
            <a:r>
              <a:rPr lang="en-US" kern="100" dirty="0" err="1">
                <a:solidFill>
                  <a:srgbClr val="FEFFFF"/>
                </a:solidFill>
                <a:effectLst/>
                <a:ea typeface="MS PGothic" panose="020B0300000000000000" pitchFamily="34" charset="-128"/>
                <a:cs typeface="Aharoni" panose="02010803020104030203" pitchFamily="2" charset="-79"/>
              </a:rPr>
              <a:t>chân</a:t>
            </a:r>
            <a:r>
              <a:rPr lang="en-US" kern="100" dirty="0">
                <a:solidFill>
                  <a:srgbClr val="FEFFFF"/>
                </a:solidFill>
                <a:effectLst/>
                <a:ea typeface="MS PGothic" panose="020B0300000000000000" pitchFamily="34" charset="-128"/>
                <a:cs typeface="Aharoni" panose="02010803020104030203" pitchFamily="2" charset="-79"/>
              </a:rPr>
              <a:t> </a:t>
            </a:r>
            <a:r>
              <a:rPr lang="en-US" kern="100" dirty="0" err="1">
                <a:solidFill>
                  <a:srgbClr val="FEFFFF"/>
                </a:solidFill>
                <a:effectLst/>
                <a:ea typeface="MS PGothic" panose="020B0300000000000000" pitchFamily="34" charset="-128"/>
                <a:cs typeface="Aharoni" panose="02010803020104030203" pitchFamily="2" charset="-79"/>
              </a:rPr>
              <a:t>trời</a:t>
            </a:r>
            <a:r>
              <a:rPr lang="en-US" kern="100" dirty="0">
                <a:solidFill>
                  <a:srgbClr val="FEFFFF"/>
                </a:solidFill>
                <a:effectLst/>
                <a:ea typeface="MS PGothic" panose="020B0300000000000000" pitchFamily="34" charset="-128"/>
                <a:cs typeface="Aharoni" panose="02010803020104030203" pitchFamily="2" charset="-79"/>
              </a:rPr>
              <a:t> mới hơn </a:t>
            </a:r>
            <a:r>
              <a:rPr lang="en-US" kern="100" dirty="0" err="1">
                <a:solidFill>
                  <a:srgbClr val="FEFFFF"/>
                </a:solidFill>
                <a:effectLst/>
                <a:ea typeface="MS PGothic" panose="020B0300000000000000" pitchFamily="34" charset="-128"/>
                <a:cs typeface="Aharoni" panose="02010803020104030203" pitchFamily="2" charset="-79"/>
              </a:rPr>
              <a:t>và</a:t>
            </a:r>
            <a:r>
              <a:rPr lang="en-US" kern="100" dirty="0">
                <a:solidFill>
                  <a:srgbClr val="FEFFFF"/>
                </a:solidFill>
                <a:effectLst/>
                <a:ea typeface="MS PGothic" panose="020B0300000000000000" pitchFamily="34" charset="-128"/>
                <a:cs typeface="Aharoni" panose="02010803020104030203" pitchFamily="2" charset="-79"/>
              </a:rPr>
              <a:t> </a:t>
            </a:r>
            <a:r>
              <a:rPr lang="en-US" kern="100" dirty="0" err="1">
                <a:solidFill>
                  <a:srgbClr val="FEFFFF"/>
                </a:solidFill>
                <a:effectLst/>
                <a:ea typeface="MS PGothic" panose="020B0300000000000000" pitchFamily="34" charset="-128"/>
                <a:cs typeface="Aharoni" panose="02010803020104030203" pitchFamily="2" charset="-79"/>
              </a:rPr>
              <a:t>thấy</a:t>
            </a:r>
            <a:r>
              <a:rPr lang="en-US" kern="100" dirty="0">
                <a:solidFill>
                  <a:srgbClr val="FEFFFF"/>
                </a:solidFill>
                <a:effectLst/>
                <a:ea typeface="MS PGothic" panose="020B0300000000000000" pitchFamily="34" charset="-128"/>
                <a:cs typeface="Aharoni" panose="02010803020104030203" pitchFamily="2" charset="-79"/>
              </a:rPr>
              <a:t> sự việc rỏ </a:t>
            </a:r>
            <a:r>
              <a:rPr lang="en-US" kern="100" dirty="0" err="1">
                <a:solidFill>
                  <a:srgbClr val="FEFFFF"/>
                </a:solidFill>
                <a:effectLst/>
                <a:ea typeface="MS PGothic" panose="020B0300000000000000" pitchFamily="34" charset="-128"/>
                <a:cs typeface="Aharoni" panose="02010803020104030203" pitchFamily="2" charset="-79"/>
              </a:rPr>
              <a:t>ràng</a:t>
            </a:r>
            <a:r>
              <a:rPr lang="en-US" kern="100" dirty="0">
                <a:solidFill>
                  <a:srgbClr val="FEFFFF"/>
                </a:solidFill>
                <a:effectLst/>
                <a:ea typeface="MS PGothic" panose="020B0300000000000000" pitchFamily="34" charset="-128"/>
                <a:cs typeface="Aharoni" panose="02010803020104030203" pitchFamily="2" charset="-79"/>
              </a:rPr>
              <a:t> hơn.</a:t>
            </a:r>
          </a:p>
          <a:p>
            <a:pPr>
              <a:buFont typeface="Wingdings" pitchFamily="2" charset="2"/>
              <a:buChar char="§"/>
            </a:pPr>
            <a:endParaRPr lang="en-US" sz="2400" dirty="0">
              <a:solidFill>
                <a:srgbClr val="FEFFFF"/>
              </a:solidFill>
              <a:cs typeface="Aharoni" panose="02010803020104030203" pitchFamily="2" charset="-79"/>
            </a:endParaRPr>
          </a:p>
        </p:txBody>
      </p:sp>
    </p:spTree>
    <p:extLst>
      <p:ext uri="{BB962C8B-B14F-4D97-AF65-F5344CB8AC3E}">
        <p14:creationId xmlns:p14="http://schemas.microsoft.com/office/powerpoint/2010/main" val="176311975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09588DA8-065E-4F6F-8EFD-43104AB2E0C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10" name="Rectangle 9">
            <a:extLst>
              <a:ext uri="{FF2B5EF4-FFF2-40B4-BE49-F238E27FC236}">
                <a16:creationId xmlns:a16="http://schemas.microsoft.com/office/drawing/2014/main" id="{C4285719-470E-454C-AF62-8323075F1F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CD9FE4EF-C4D8-49A0-B2FF-81D8DB7D8A2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4" y="1410082"/>
            <a:ext cx="6858000" cy="4037836"/>
          </a:xfrm>
          <a:prstGeom prst="rect">
            <a:avLst/>
          </a:prstGeom>
          <a:gradFill>
            <a:gsLst>
              <a:gs pos="8000">
                <a:srgbClr val="000000"/>
              </a:gs>
              <a:gs pos="100000">
                <a:schemeClr val="accent1">
                  <a:lumMod val="75000"/>
                </a:scheme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4300840D-0A0B-4512-BACA-B439D5B9C57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5" y="1420219"/>
            <a:ext cx="6857999" cy="4037839"/>
          </a:xfrm>
          <a:prstGeom prst="rect">
            <a:avLst/>
          </a:prstGeom>
          <a:gradFill>
            <a:gsLst>
              <a:gs pos="0">
                <a:srgbClr val="000000">
                  <a:alpha val="0"/>
                </a:srgbClr>
              </a:gs>
              <a:gs pos="99000">
                <a:schemeClr val="accent1">
                  <a:alpha val="46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D2B78728-A580-49A7-84F9-6EF6F583ADE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767923" y="3588085"/>
            <a:ext cx="2501979" cy="4037841"/>
          </a:xfrm>
          <a:prstGeom prst="rect">
            <a:avLst/>
          </a:prstGeom>
          <a:gradFill>
            <a:gsLst>
              <a:gs pos="2000">
                <a:schemeClr val="accent1">
                  <a:alpha val="29000"/>
                </a:schemeClr>
              </a:gs>
              <a:gs pos="100000">
                <a:srgbClr val="000000">
                  <a:alpha val="30000"/>
                </a:srgb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38FAA1A1-D861-433F-88FA-1E9D6FD31D1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0635413">
            <a:off x="-501737" y="969718"/>
            <a:ext cx="3900357" cy="4178958"/>
          </a:xfrm>
          <a:custGeom>
            <a:avLst/>
            <a:gdLst>
              <a:gd name="connsiteX0" fmla="*/ 2432225 w 3900357"/>
              <a:gd name="connsiteY0" fmla="*/ 93939 h 4178958"/>
              <a:gd name="connsiteX1" fmla="*/ 3900357 w 3900357"/>
              <a:gd name="connsiteY1" fmla="*/ 2089479 h 4178958"/>
              <a:gd name="connsiteX2" fmla="*/ 1810878 w 3900357"/>
              <a:gd name="connsiteY2" fmla="*/ 4178958 h 4178958"/>
              <a:gd name="connsiteX3" fmla="*/ 78249 w 3900357"/>
              <a:gd name="connsiteY3" fmla="*/ 3257727 h 4178958"/>
              <a:gd name="connsiteX4" fmla="*/ 0 w 3900357"/>
              <a:gd name="connsiteY4" fmla="*/ 3128923 h 4178958"/>
              <a:gd name="connsiteX5" fmla="*/ 831324 w 3900357"/>
              <a:gd name="connsiteY5" fmla="*/ 244281 h 4178958"/>
              <a:gd name="connsiteX6" fmla="*/ 997559 w 3900357"/>
              <a:gd name="connsiteY6" fmla="*/ 164202 h 4178958"/>
              <a:gd name="connsiteX7" fmla="*/ 1810878 w 3900357"/>
              <a:gd name="connsiteY7" fmla="*/ 0 h 4178958"/>
              <a:gd name="connsiteX8" fmla="*/ 2432225 w 3900357"/>
              <a:gd name="connsiteY8" fmla="*/ 93939 h 417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0357" h="4178958">
                <a:moveTo>
                  <a:pt x="2432225" y="93939"/>
                </a:moveTo>
                <a:cubicBezTo>
                  <a:pt x="3282786" y="358491"/>
                  <a:pt x="3900357" y="1151865"/>
                  <a:pt x="3900357" y="2089479"/>
                </a:cubicBezTo>
                <a:cubicBezTo>
                  <a:pt x="3900357" y="3243466"/>
                  <a:pt x="2964865" y="4178958"/>
                  <a:pt x="1810878" y="4178958"/>
                </a:cubicBezTo>
                <a:cubicBezTo>
                  <a:pt x="1089636" y="4178958"/>
                  <a:pt x="453744" y="3813531"/>
                  <a:pt x="78249" y="3257727"/>
                </a:cubicBezTo>
                <a:lnTo>
                  <a:pt x="0" y="3128923"/>
                </a:lnTo>
                <a:lnTo>
                  <a:pt x="831324" y="244281"/>
                </a:lnTo>
                <a:lnTo>
                  <a:pt x="997559" y="164202"/>
                </a:lnTo>
                <a:cubicBezTo>
                  <a:pt x="1247540" y="58468"/>
                  <a:pt x="1522381" y="0"/>
                  <a:pt x="1810878" y="0"/>
                </a:cubicBezTo>
                <a:cubicBezTo>
                  <a:pt x="2027251" y="0"/>
                  <a:pt x="2235942" y="32888"/>
                  <a:pt x="2432225" y="93939"/>
                </a:cubicBezTo>
                <a:close/>
              </a:path>
            </a:pathLst>
          </a:custGeom>
          <a:gradFill>
            <a:gsLst>
              <a:gs pos="29000">
                <a:srgbClr val="000000">
                  <a:alpha val="0"/>
                </a:srgbClr>
              </a:gs>
              <a:gs pos="100000">
                <a:schemeClr val="accent1">
                  <a:alpha val="43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0" name="Rectangle 19">
            <a:extLst>
              <a:ext uri="{FF2B5EF4-FFF2-40B4-BE49-F238E27FC236}">
                <a16:creationId xmlns:a16="http://schemas.microsoft.com/office/drawing/2014/main" id="{8D71EDA1-87BF-4D5D-AB79-F346FD1927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93" y="1399943"/>
            <a:ext cx="6858003" cy="4037835"/>
          </a:xfrm>
          <a:prstGeom prst="rect">
            <a:avLst/>
          </a:prstGeom>
          <a:gradFill>
            <a:gsLst>
              <a:gs pos="0">
                <a:srgbClr val="000000">
                  <a:alpha val="0"/>
                </a:srgbClr>
              </a:gs>
              <a:gs pos="99000">
                <a:schemeClr val="accent1">
                  <a:lumMod val="60000"/>
                  <a:lumOff val="40000"/>
                  <a:alpha val="11000"/>
                </a:schemeClr>
              </a:gs>
            </a:gsLst>
            <a:lin ang="7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BF61AF0E-9E77-9842-96AD-F1B93922D977}"/>
              </a:ext>
            </a:extLst>
          </p:cNvPr>
          <p:cNvSpPr>
            <a:spLocks noGrp="1"/>
          </p:cNvSpPr>
          <p:nvPr>
            <p:ph type="title"/>
          </p:nvPr>
        </p:nvSpPr>
        <p:spPr>
          <a:xfrm>
            <a:off x="466722" y="586855"/>
            <a:ext cx="3201366" cy="3387497"/>
          </a:xfrm>
        </p:spPr>
        <p:txBody>
          <a:bodyPr anchor="b">
            <a:normAutofit fontScale="90000"/>
          </a:bodyPr>
          <a:lstStyle/>
          <a:p>
            <a:pPr algn="r"/>
            <a:r>
              <a:rPr lang="en-US" sz="3700" b="1" kern="100" dirty="0">
                <a:solidFill>
                  <a:srgbClr val="FFFF00"/>
                </a:solidFill>
                <a:effectLst/>
                <a:latin typeface="Times New Roman" panose="02020603050405020304" pitchFamily="18" charset="0"/>
                <a:ea typeface="MS PGothic" panose="020B0600070205080204" pitchFamily="34" charset="-128"/>
                <a:cs typeface="Times New Roman" panose="02020603050405020304" pitchFamily="18" charset="0"/>
              </a:rPr>
              <a:t>“</a:t>
            </a:r>
            <a:r>
              <a:rPr lang="vi-VN" sz="3700" b="1" kern="100" dirty="0">
                <a:solidFill>
                  <a:srgbClr val="FFFF00"/>
                </a:solidFill>
                <a:effectLst/>
                <a:latin typeface="Times New Roman" panose="02020603050405020304" pitchFamily="18" charset="0"/>
                <a:ea typeface="MS PGothic" panose="020B0600070205080204" pitchFamily="34" charset="-128"/>
                <a:cs typeface="Times New Roman" panose="02020603050405020304" pitchFamily="18" charset="0"/>
              </a:rPr>
              <a:t>Bạn không chỉ đang </a:t>
            </a:r>
            <a:r>
              <a:rPr lang="en-US" sz="3700" b="1" kern="100" dirty="0">
                <a:solidFill>
                  <a:srgbClr val="FFFF00"/>
                </a:solidFill>
                <a:effectLst/>
                <a:latin typeface="Times New Roman" panose="02020603050405020304" pitchFamily="18" charset="0"/>
                <a:ea typeface="MS PGothic" panose="020B0600070205080204" pitchFamily="34" charset="-128"/>
                <a:cs typeface="Times New Roman" panose="02020603050405020304" pitchFamily="18" charset="0"/>
              </a:rPr>
              <a:t>trui </a:t>
            </a:r>
            <a:r>
              <a:rPr lang="en-US" sz="3700" b="1" kern="100" dirty="0" err="1">
                <a:solidFill>
                  <a:srgbClr val="FFFF00"/>
                </a:solidFill>
                <a:effectLst/>
                <a:latin typeface="Times New Roman" panose="02020603050405020304" pitchFamily="18" charset="0"/>
                <a:ea typeface="MS PGothic" panose="020B0600070205080204" pitchFamily="34" charset="-128"/>
                <a:cs typeface="Times New Roman" panose="02020603050405020304" pitchFamily="18" charset="0"/>
              </a:rPr>
              <a:t>rèn</a:t>
            </a:r>
            <a:r>
              <a:rPr lang="en-US" sz="3700" b="1" kern="100" dirty="0">
                <a:solidFill>
                  <a:srgbClr val="FFFF00"/>
                </a:solidFill>
                <a:effectLst/>
                <a:latin typeface="Times New Roman" panose="02020603050405020304" pitchFamily="18" charset="0"/>
                <a:ea typeface="MS PGothic" panose="020B0600070205080204" pitchFamily="34" charset="-128"/>
                <a:cs typeface="Times New Roman" panose="02020603050405020304" pitchFamily="18" charset="0"/>
              </a:rPr>
              <a:t> </a:t>
            </a:r>
            <a:r>
              <a:rPr lang="en-US" sz="3700" b="1" kern="100" dirty="0" err="1">
                <a:solidFill>
                  <a:srgbClr val="FFFF00"/>
                </a:solidFill>
                <a:effectLst/>
                <a:latin typeface="Times New Roman" panose="02020603050405020304" pitchFamily="18" charset="0"/>
                <a:ea typeface="MS PGothic" panose="020B0600070205080204" pitchFamily="34" charset="-128"/>
                <a:cs typeface="Times New Roman" panose="02020603050405020304" pitchFamily="18" charset="0"/>
              </a:rPr>
              <a:t>cá</a:t>
            </a:r>
            <a:r>
              <a:rPr lang="en-US" sz="3700" b="1" kern="100" dirty="0">
                <a:solidFill>
                  <a:srgbClr val="FFFF00"/>
                </a:solidFill>
                <a:effectLst/>
                <a:latin typeface="Times New Roman" panose="02020603050405020304" pitchFamily="18" charset="0"/>
                <a:ea typeface="MS PGothic" panose="020B0600070205080204" pitchFamily="34" charset="-128"/>
                <a:cs typeface="Times New Roman" panose="02020603050405020304" pitchFamily="18" charset="0"/>
              </a:rPr>
              <a:t> </a:t>
            </a:r>
            <a:r>
              <a:rPr lang="en-US" sz="3700" b="1" kern="100" dirty="0" err="1">
                <a:solidFill>
                  <a:srgbClr val="FFFF00"/>
                </a:solidFill>
                <a:effectLst/>
                <a:latin typeface="Times New Roman" panose="02020603050405020304" pitchFamily="18" charset="0"/>
                <a:ea typeface="MS PGothic" panose="020B0600070205080204" pitchFamily="34" charset="-128"/>
                <a:cs typeface="Times New Roman" panose="02020603050405020304" pitchFamily="18" charset="0"/>
              </a:rPr>
              <a:t>tính</a:t>
            </a:r>
            <a:r>
              <a:rPr lang="en-US" sz="3700" b="1" kern="100" dirty="0">
                <a:solidFill>
                  <a:srgbClr val="FFFF00"/>
                </a:solidFill>
                <a:effectLst/>
                <a:latin typeface="Times New Roman" panose="02020603050405020304" pitchFamily="18" charset="0"/>
                <a:ea typeface="MS PGothic" panose="020B0600070205080204" pitchFamily="34" charset="-128"/>
                <a:cs typeface="Times New Roman" panose="02020603050405020304" pitchFamily="18" charset="0"/>
              </a:rPr>
              <a:t> </a:t>
            </a:r>
            <a:r>
              <a:rPr lang="en-US" sz="3700" b="1" kern="100" dirty="0" err="1">
                <a:solidFill>
                  <a:srgbClr val="FFFF00"/>
                </a:solidFill>
                <a:effectLst/>
                <a:latin typeface="Times New Roman" panose="02020603050405020304" pitchFamily="18" charset="0"/>
                <a:ea typeface="MS PGothic" panose="020B0600070205080204" pitchFamily="34" charset="-128"/>
                <a:cs typeface="Times New Roman" panose="02020603050405020304" pitchFamily="18" charset="0"/>
              </a:rPr>
              <a:t>mình</a:t>
            </a:r>
            <a:r>
              <a:rPr lang="vi-VN" sz="3700" b="1" kern="100" dirty="0">
                <a:solidFill>
                  <a:srgbClr val="FFFF00"/>
                </a:solidFill>
                <a:effectLst/>
                <a:latin typeface="Times New Roman" panose="02020603050405020304" pitchFamily="18" charset="0"/>
                <a:ea typeface="MS PGothic" panose="020B0600070205080204" pitchFamily="34" charset="-128"/>
                <a:cs typeface="Times New Roman" panose="02020603050405020304" pitchFamily="18" charset="0"/>
              </a:rPr>
              <a:t> nhưng</a:t>
            </a:r>
            <a:r>
              <a:rPr lang="en-US" sz="3700" b="1" kern="100" dirty="0">
                <a:solidFill>
                  <a:srgbClr val="FFFF00"/>
                </a:solidFill>
                <a:effectLst/>
                <a:latin typeface="Times New Roman" panose="02020603050405020304" pitchFamily="18" charset="0"/>
                <a:ea typeface="MS PGothic" panose="020B0600070205080204" pitchFamily="34" charset="-128"/>
                <a:cs typeface="Times New Roman" panose="02020603050405020304" pitchFamily="18" charset="0"/>
              </a:rPr>
              <a:t> bạn </a:t>
            </a:r>
            <a:r>
              <a:rPr lang="vi-VN" sz="3700" b="1" kern="100" dirty="0">
                <a:solidFill>
                  <a:srgbClr val="FFFF00"/>
                </a:solidFill>
                <a:effectLst/>
                <a:latin typeface="Times New Roman" panose="02020603050405020304" pitchFamily="18" charset="0"/>
                <a:ea typeface="MS PGothic" panose="020B0600070205080204" pitchFamily="34" charset="-128"/>
                <a:cs typeface="Times New Roman" panose="02020603050405020304" pitchFamily="18" charset="0"/>
              </a:rPr>
              <a:t>đang </a:t>
            </a:r>
            <a:r>
              <a:rPr lang="en-US" sz="3700" b="1" kern="100" dirty="0">
                <a:solidFill>
                  <a:srgbClr val="FFFF00"/>
                </a:solidFill>
                <a:effectLst/>
                <a:latin typeface="Times New Roman" panose="02020603050405020304" pitchFamily="18" charset="0"/>
                <a:ea typeface="MS PGothic" panose="020B0600070205080204" pitchFamily="34" charset="-128"/>
                <a:cs typeface="Times New Roman" panose="02020603050405020304" pitchFamily="18" charset="0"/>
              </a:rPr>
              <a:t>được môn đồ </a:t>
            </a:r>
            <a:r>
              <a:rPr lang="en-US" sz="3700" b="1" kern="100" dirty="0" err="1">
                <a:solidFill>
                  <a:srgbClr val="FFFF00"/>
                </a:solidFill>
                <a:effectLst/>
                <a:latin typeface="Times New Roman" panose="02020603050405020304" pitchFamily="18" charset="0"/>
                <a:ea typeface="MS PGothic" panose="020B0600070205080204" pitchFamily="34" charset="-128"/>
                <a:cs typeface="Times New Roman" panose="02020603050405020304" pitchFamily="18" charset="0"/>
              </a:rPr>
              <a:t>hóa</a:t>
            </a:r>
            <a:r>
              <a:rPr lang="vi-VN" sz="3700" b="1" kern="100" dirty="0">
                <a:solidFill>
                  <a:srgbClr val="FFFF00"/>
                </a:solidFill>
                <a:effectLst/>
                <a:latin typeface="Times New Roman" panose="02020603050405020304" pitchFamily="18" charset="0"/>
                <a:ea typeface="MS PGothic" panose="020B0600070205080204" pitchFamily="34" charset="-128"/>
                <a:cs typeface="Times New Roman" panose="02020603050405020304" pitchFamily="18" charset="0"/>
              </a:rPr>
              <a:t>.</a:t>
            </a:r>
            <a:r>
              <a:rPr lang="en-US" sz="3700" b="1" kern="100" dirty="0">
                <a:solidFill>
                  <a:srgbClr val="FFFF00"/>
                </a:solidFill>
                <a:effectLst/>
                <a:latin typeface="Times New Roman" panose="02020603050405020304" pitchFamily="18" charset="0"/>
                <a:ea typeface="MS PGothic" panose="020B0600070205080204" pitchFamily="34" charset="-128"/>
                <a:cs typeface="Times New Roman" panose="02020603050405020304" pitchFamily="18" charset="0"/>
              </a:rPr>
              <a:t>”</a:t>
            </a:r>
            <a:br>
              <a:rPr lang="en-US" sz="3700" b="1" kern="100" dirty="0">
                <a:solidFill>
                  <a:srgbClr val="FFFF00"/>
                </a:solidFill>
                <a:effectLst/>
                <a:latin typeface="Times New Roman" panose="02020603050405020304" pitchFamily="18" charset="0"/>
                <a:ea typeface="MS PGothic" panose="020B0600070205080204" pitchFamily="34" charset="-128"/>
                <a:cs typeface="Times New Roman" panose="02020603050405020304" pitchFamily="18" charset="0"/>
              </a:rPr>
            </a:br>
            <a:r>
              <a:rPr lang="en-US" sz="2700" kern="100" dirty="0">
                <a:solidFill>
                  <a:srgbClr val="FFFF00"/>
                </a:solidFill>
                <a:effectLst/>
                <a:latin typeface="Times New Roman" panose="02020603050405020304" pitchFamily="18" charset="0"/>
                <a:ea typeface="MS PGothic" panose="020B0600070205080204" pitchFamily="34" charset="-128"/>
                <a:cs typeface="Times New Roman" panose="02020603050405020304" pitchFamily="18" charset="0"/>
              </a:rPr>
              <a:t>TS Howard Hendricks</a:t>
            </a:r>
            <a:br>
              <a:rPr lang="en-US" sz="3700" b="1" kern="100" dirty="0">
                <a:solidFill>
                  <a:srgbClr val="FFFF00"/>
                </a:solidFill>
                <a:effectLst/>
                <a:latin typeface="Times New Roman" panose="02020603050405020304" pitchFamily="18" charset="0"/>
                <a:ea typeface="MS PGothic" panose="020B0600070205080204" pitchFamily="34" charset="-128"/>
                <a:cs typeface="Times New Roman" panose="02020603050405020304" pitchFamily="18" charset="0"/>
              </a:rPr>
            </a:br>
            <a:endParaRPr lang="en-US" sz="3700" dirty="0">
              <a:solidFill>
                <a:srgbClr val="FFFF00"/>
              </a:solidFill>
            </a:endParaRPr>
          </a:p>
        </p:txBody>
      </p:sp>
      <p:sp>
        <p:nvSpPr>
          <p:cNvPr id="3" name="Content Placeholder 2">
            <a:extLst>
              <a:ext uri="{FF2B5EF4-FFF2-40B4-BE49-F238E27FC236}">
                <a16:creationId xmlns:a16="http://schemas.microsoft.com/office/drawing/2014/main" id="{B10B5CB6-16AB-244A-B6DF-CC71B4E670D8}"/>
              </a:ext>
            </a:extLst>
          </p:cNvPr>
          <p:cNvSpPr>
            <a:spLocks noGrp="1"/>
          </p:cNvSpPr>
          <p:nvPr>
            <p:ph idx="1"/>
          </p:nvPr>
        </p:nvSpPr>
        <p:spPr>
          <a:xfrm>
            <a:off x="4810259" y="649480"/>
            <a:ext cx="6555347" cy="5546047"/>
          </a:xfrm>
        </p:spPr>
        <p:txBody>
          <a:bodyPr anchor="ctr">
            <a:noAutofit/>
          </a:bodyPr>
          <a:lstStyle/>
          <a:p>
            <a:pPr>
              <a:buFont typeface="Wingdings" pitchFamily="2" charset="2"/>
              <a:buChar char="Ø"/>
            </a:pPr>
            <a:endParaRPr lang="en-US" sz="2400" kern="100" dirty="0">
              <a:effectLst/>
              <a:latin typeface="Calibri" panose="020F0502020204030204" pitchFamily="34" charset="0"/>
              <a:ea typeface="MS PGothic" panose="020B0600070205080204" pitchFamily="34" charset="-128"/>
              <a:cs typeface="Times New Roman" panose="02020603050405020304" pitchFamily="18" charset="0"/>
            </a:endParaRPr>
          </a:p>
          <a:p>
            <a:pPr>
              <a:buFont typeface="Wingdings" pitchFamily="2" charset="2"/>
              <a:buChar char="Ø"/>
            </a:pPr>
            <a:r>
              <a:rPr lang="vi-VN" sz="2400" kern="100" dirty="0">
                <a:effectLst/>
                <a:latin typeface="Times New Roman" panose="02020603050405020304" pitchFamily="18" charset="0"/>
                <a:ea typeface="MS PGothic" panose="020B0600070205080204" pitchFamily="34" charset="-128"/>
                <a:cs typeface="Times New Roman" panose="02020603050405020304" pitchFamily="18" charset="0"/>
              </a:rPr>
              <a:t>Học với hành đi đôi với nhau.</a:t>
            </a:r>
            <a:r>
              <a:rPr lang="vi-VN" sz="2400" b="1" kern="100" dirty="0">
                <a:effectLst/>
                <a:latin typeface="Times New Roman" panose="02020603050405020304" pitchFamily="18" charset="0"/>
                <a:ea typeface="MS PGothic" panose="020B0600070205080204" pitchFamily="34" charset="-128"/>
                <a:cs typeface="Times New Roman" panose="02020603050405020304" pitchFamily="18" charset="0"/>
              </a:rPr>
              <a:t> </a:t>
            </a:r>
          </a:p>
          <a:p>
            <a:pPr>
              <a:buFont typeface="Wingdings" pitchFamily="2" charset="2"/>
              <a:buChar char="Ø"/>
            </a:pPr>
            <a:r>
              <a:rPr lang="en-US" sz="2400" kern="100" dirty="0">
                <a:effectLst/>
                <a:latin typeface="Times New Roman" panose="02020603050405020304" pitchFamily="18" charset="0"/>
                <a:ea typeface="MS PGothic" panose="020B0600070205080204" pitchFamily="34" charset="-128"/>
                <a:cs typeface="Times New Roman" panose="02020603050405020304" pitchFamily="18" charset="0"/>
              </a:rPr>
              <a:t>Sự </a:t>
            </a:r>
            <a:r>
              <a:rPr lang="en-US" sz="2400" kern="100" dirty="0" err="1">
                <a:effectLst/>
                <a:latin typeface="Times New Roman" panose="02020603050405020304" pitchFamily="18" charset="0"/>
                <a:ea typeface="MS PGothic" panose="020B0600070205080204" pitchFamily="34" charset="-128"/>
                <a:cs typeface="Times New Roman" panose="02020603050405020304" pitchFamily="18" charset="0"/>
              </a:rPr>
              <a:t>thực</a:t>
            </a:r>
            <a:r>
              <a:rPr lang="en-US" sz="2400" kern="100" dirty="0">
                <a:effectLst/>
                <a:latin typeface="Times New Roman" panose="02020603050405020304" pitchFamily="18" charset="0"/>
                <a:ea typeface="MS PGothic" panose="020B0600070205080204" pitchFamily="34" charset="-128"/>
                <a:cs typeface="Times New Roman" panose="02020603050405020304" pitchFamily="18" charset="0"/>
              </a:rPr>
              <a:t> </a:t>
            </a:r>
            <a:r>
              <a:rPr lang="en-US" sz="2400" kern="100" dirty="0" err="1">
                <a:effectLst/>
                <a:latin typeface="Times New Roman" panose="02020603050405020304" pitchFamily="18" charset="0"/>
                <a:ea typeface="MS PGothic" panose="020B0600070205080204" pitchFamily="34" charset="-128"/>
                <a:cs typeface="Times New Roman" panose="02020603050405020304" pitchFamily="18" charset="0"/>
              </a:rPr>
              <a:t>hành</a:t>
            </a:r>
            <a:r>
              <a:rPr lang="en-US" sz="2400" kern="100" dirty="0">
                <a:effectLst/>
                <a:latin typeface="Times New Roman" panose="02020603050405020304" pitchFamily="18" charset="0"/>
                <a:ea typeface="MS PGothic" panose="020B0600070205080204" pitchFamily="34" charset="-128"/>
                <a:cs typeface="Times New Roman" panose="02020603050405020304" pitchFamily="18" charset="0"/>
              </a:rPr>
              <a:t> </a:t>
            </a:r>
            <a:r>
              <a:rPr lang="en-US" sz="2400" kern="100" dirty="0" err="1">
                <a:effectLst/>
                <a:latin typeface="Times New Roman" panose="02020603050405020304" pitchFamily="18" charset="0"/>
                <a:ea typeface="MS PGothic" panose="020B0600070205080204" pitchFamily="34" charset="-128"/>
                <a:cs typeface="Times New Roman" panose="02020603050405020304" pitchFamily="18" charset="0"/>
              </a:rPr>
              <a:t>nh</a:t>
            </a:r>
            <a:r>
              <a:rPr lang="vi-VN" sz="2400" kern="100" dirty="0" err="1">
                <a:effectLst/>
                <a:latin typeface="Times New Roman" panose="02020603050405020304" pitchFamily="18" charset="0"/>
                <a:ea typeface="MS PGothic" panose="020B0600070205080204" pitchFamily="34" charset="-128"/>
                <a:cs typeface="Times New Roman" panose="02020603050405020304" pitchFamily="18" charset="0"/>
              </a:rPr>
              <a:t>ững</a:t>
            </a:r>
            <a:r>
              <a:rPr lang="en-US" sz="2400" kern="100" dirty="0">
                <a:effectLst/>
                <a:latin typeface="Times New Roman" panose="02020603050405020304" pitchFamily="18" charset="0"/>
                <a:ea typeface="MS PGothic" panose="020B0600070205080204" pitchFamily="34" charset="-128"/>
                <a:cs typeface="Times New Roman" panose="02020603050405020304" pitchFamily="18" charset="0"/>
              </a:rPr>
              <a:t> điều </a:t>
            </a:r>
            <a:r>
              <a:rPr lang="en-US" sz="2400" kern="100" dirty="0" err="1">
                <a:effectLst/>
                <a:latin typeface="Times New Roman" panose="02020603050405020304" pitchFamily="18" charset="0"/>
                <a:ea typeface="MS PGothic" panose="020B0600070205080204" pitchFamily="34" charset="-128"/>
                <a:cs typeface="Times New Roman" panose="02020603050405020304" pitchFamily="18" charset="0"/>
              </a:rPr>
              <a:t>mình</a:t>
            </a:r>
            <a:r>
              <a:rPr lang="en-US" sz="2400" kern="100" dirty="0">
                <a:effectLst/>
                <a:latin typeface="Times New Roman" panose="02020603050405020304" pitchFamily="18" charset="0"/>
                <a:ea typeface="MS PGothic" panose="020B0600070205080204" pitchFamily="34" charset="-128"/>
                <a:cs typeface="Times New Roman" panose="02020603050405020304" pitchFamily="18" charset="0"/>
              </a:rPr>
              <a:t> biết </a:t>
            </a:r>
            <a:r>
              <a:rPr lang="en-US" sz="2400" kern="100" dirty="0" err="1">
                <a:effectLst/>
                <a:latin typeface="Times New Roman" panose="02020603050405020304" pitchFamily="18" charset="0"/>
                <a:ea typeface="MS PGothic" panose="020B0600070205080204" pitchFamily="34" charset="-128"/>
                <a:cs typeface="Times New Roman" panose="02020603050405020304" pitchFamily="18" charset="0"/>
              </a:rPr>
              <a:t>rõ</a:t>
            </a:r>
            <a:r>
              <a:rPr lang="en-US" sz="2400" kern="100" dirty="0">
                <a:effectLst/>
                <a:latin typeface="Times New Roman" panose="02020603050405020304" pitchFamily="18" charset="0"/>
                <a:ea typeface="MS PGothic" panose="020B0600070205080204" pitchFamily="34" charset="-128"/>
                <a:cs typeface="Times New Roman" panose="02020603050405020304" pitchFamily="18" charset="0"/>
              </a:rPr>
              <a:t> </a:t>
            </a:r>
            <a:r>
              <a:rPr lang="en-US" sz="2400" kern="100" dirty="0" err="1">
                <a:effectLst/>
                <a:latin typeface="Times New Roman" panose="02020603050405020304" pitchFamily="18" charset="0"/>
                <a:ea typeface="MS PGothic" panose="020B0600070205080204" pitchFamily="34" charset="-128"/>
                <a:cs typeface="Times New Roman" panose="02020603050405020304" pitchFamily="18" charset="0"/>
              </a:rPr>
              <a:t>đòi</a:t>
            </a:r>
            <a:r>
              <a:rPr lang="en-US" sz="2400" kern="100" dirty="0">
                <a:effectLst/>
                <a:latin typeface="Times New Roman" panose="02020603050405020304" pitchFamily="18" charset="0"/>
                <a:ea typeface="MS PGothic" panose="020B0600070205080204" pitchFamily="34" charset="-128"/>
                <a:cs typeface="Times New Roman" panose="02020603050405020304" pitchFamily="18" charset="0"/>
              </a:rPr>
              <a:t> hỏi một kỷ luật, một </a:t>
            </a:r>
            <a:r>
              <a:rPr lang="en-US" sz="2400" kern="100" dirty="0" err="1">
                <a:effectLst/>
                <a:latin typeface="Times New Roman" panose="02020603050405020304" pitchFamily="18" charset="0"/>
                <a:ea typeface="MS PGothic" panose="020B0600070205080204" pitchFamily="34" charset="-128"/>
                <a:cs typeface="Times New Roman" panose="02020603050405020304" pitchFamily="18" charset="0"/>
              </a:rPr>
              <a:t>hy</a:t>
            </a:r>
            <a:r>
              <a:rPr lang="en-US" sz="2400" kern="100" dirty="0">
                <a:effectLst/>
                <a:latin typeface="Times New Roman" panose="02020603050405020304" pitchFamily="18" charset="0"/>
                <a:ea typeface="MS PGothic" panose="020B0600070205080204" pitchFamily="34" charset="-128"/>
                <a:cs typeface="Times New Roman" panose="02020603050405020304" pitchFamily="18" charset="0"/>
              </a:rPr>
              <a:t> sinh sự thoải mái để hoàn thành.</a:t>
            </a:r>
            <a:endParaRPr lang="vi-VN" sz="2400" kern="100" dirty="0">
              <a:effectLst/>
              <a:latin typeface="Times New Roman" panose="02020603050405020304" pitchFamily="18" charset="0"/>
              <a:ea typeface="MS PGothic" panose="020B0600070205080204" pitchFamily="34" charset="-128"/>
              <a:cs typeface="Times New Roman" panose="02020603050405020304" pitchFamily="18" charset="0"/>
            </a:endParaRPr>
          </a:p>
          <a:p>
            <a:pPr>
              <a:buFont typeface="Wingdings" pitchFamily="2" charset="2"/>
              <a:buChar char="Ø"/>
            </a:pPr>
            <a:r>
              <a:rPr lang="en-US" sz="2400" kern="100" dirty="0">
                <a:effectLst/>
                <a:latin typeface="Times New Roman" panose="02020603050405020304" pitchFamily="18" charset="0"/>
                <a:ea typeface="MS PGothic" panose="020B0600070205080204" pitchFamily="34" charset="-128"/>
                <a:cs typeface="Times New Roman" panose="02020603050405020304" pitchFamily="18" charset="0"/>
              </a:rPr>
              <a:t>Đó </a:t>
            </a:r>
            <a:r>
              <a:rPr lang="en-US" sz="2400" kern="100" dirty="0" err="1">
                <a:effectLst/>
                <a:latin typeface="Times New Roman" panose="02020603050405020304" pitchFamily="18" charset="0"/>
                <a:ea typeface="MS PGothic" panose="020B0600070205080204" pitchFamily="34" charset="-128"/>
                <a:cs typeface="Times New Roman" panose="02020603050405020304" pitchFamily="18" charset="0"/>
              </a:rPr>
              <a:t>có</a:t>
            </a:r>
            <a:r>
              <a:rPr lang="en-US" sz="2400" kern="100" dirty="0">
                <a:effectLst/>
                <a:latin typeface="Times New Roman" panose="02020603050405020304" pitchFamily="18" charset="0"/>
                <a:ea typeface="MS PGothic" panose="020B0600070205080204" pitchFamily="34" charset="-128"/>
                <a:cs typeface="Times New Roman" panose="02020603050405020304" pitchFamily="18" charset="0"/>
              </a:rPr>
              <a:t> thể </a:t>
            </a:r>
            <a:r>
              <a:rPr lang="en-US" sz="2400" kern="100" dirty="0" err="1">
                <a:effectLst/>
                <a:latin typeface="Times New Roman" panose="02020603050405020304" pitchFamily="18" charset="0"/>
                <a:ea typeface="MS PGothic" panose="020B0600070205080204" pitchFamily="34" charset="-128"/>
                <a:cs typeface="Times New Roman" panose="02020603050405020304" pitchFamily="18" charset="0"/>
              </a:rPr>
              <a:t>là</a:t>
            </a:r>
            <a:r>
              <a:rPr lang="en-US" sz="2400" kern="100" dirty="0">
                <a:effectLst/>
                <a:latin typeface="Times New Roman" panose="02020603050405020304" pitchFamily="18" charset="0"/>
                <a:ea typeface="MS PGothic" panose="020B0600070205080204" pitchFamily="34" charset="-128"/>
                <a:cs typeface="Times New Roman" panose="02020603050405020304" pitchFamily="18" charset="0"/>
              </a:rPr>
              <a:t> từ bỏ một </a:t>
            </a:r>
            <a:r>
              <a:rPr lang="en-US" sz="2400" kern="100" dirty="0" err="1">
                <a:effectLst/>
                <a:latin typeface="Times New Roman" panose="02020603050405020304" pitchFamily="18" charset="0"/>
                <a:ea typeface="MS PGothic" panose="020B0600070205080204" pitchFamily="34" charset="-128"/>
                <a:cs typeface="Times New Roman" panose="02020603050405020304" pitchFamily="18" charset="0"/>
              </a:rPr>
              <a:t>thói</a:t>
            </a:r>
            <a:r>
              <a:rPr lang="en-US" sz="2400" kern="100" dirty="0">
                <a:effectLst/>
                <a:latin typeface="Times New Roman" panose="02020603050405020304" pitchFamily="18" charset="0"/>
                <a:ea typeface="MS PGothic" panose="020B0600070205080204" pitchFamily="34" charset="-128"/>
                <a:cs typeface="Times New Roman" panose="02020603050405020304" pitchFamily="18" charset="0"/>
              </a:rPr>
              <a:t> </a:t>
            </a:r>
            <a:r>
              <a:rPr lang="en-US" sz="2400" kern="100" dirty="0" err="1">
                <a:effectLst/>
                <a:latin typeface="Times New Roman" panose="02020603050405020304" pitchFamily="18" charset="0"/>
                <a:ea typeface="MS PGothic" panose="020B0600070205080204" pitchFamily="34" charset="-128"/>
                <a:cs typeface="Times New Roman" panose="02020603050405020304" pitchFamily="18" charset="0"/>
              </a:rPr>
              <a:t>quen</a:t>
            </a:r>
            <a:r>
              <a:rPr lang="en-US" sz="2400" kern="100" dirty="0">
                <a:effectLst/>
                <a:latin typeface="Times New Roman" panose="02020603050405020304" pitchFamily="18" charset="0"/>
                <a:ea typeface="MS PGothic" panose="020B0600070205080204" pitchFamily="34" charset="-128"/>
                <a:cs typeface="Times New Roman" panose="02020603050405020304" pitchFamily="18" charset="0"/>
              </a:rPr>
              <a:t> xấu, hằng </a:t>
            </a:r>
            <a:r>
              <a:rPr lang="en-US" sz="2400" kern="100" dirty="0" err="1">
                <a:effectLst/>
                <a:latin typeface="Times New Roman" panose="02020603050405020304" pitchFamily="18" charset="0"/>
                <a:ea typeface="MS PGothic" panose="020B0600070205080204" pitchFamily="34" charset="-128"/>
                <a:cs typeface="Times New Roman" panose="02020603050405020304" pitchFamily="18" charset="0"/>
              </a:rPr>
              <a:t>ngày</a:t>
            </a:r>
            <a:r>
              <a:rPr lang="en-US" sz="2400" kern="100" dirty="0">
                <a:effectLst/>
                <a:latin typeface="Times New Roman" panose="02020603050405020304" pitchFamily="18" charset="0"/>
                <a:ea typeface="MS PGothic" panose="020B0600070205080204" pitchFamily="34" charset="-128"/>
                <a:cs typeface="Times New Roman" panose="02020603050405020304" pitchFamily="18" charset="0"/>
              </a:rPr>
              <a:t> </a:t>
            </a:r>
            <a:r>
              <a:rPr lang="en-US" sz="2400" kern="100" dirty="0" err="1">
                <a:effectLst/>
                <a:latin typeface="Times New Roman" panose="02020603050405020304" pitchFamily="18" charset="0"/>
                <a:ea typeface="MS PGothic" panose="020B0600070205080204" pitchFamily="34" charset="-128"/>
                <a:cs typeface="Times New Roman" panose="02020603050405020304" pitchFamily="18" charset="0"/>
              </a:rPr>
              <a:t>xưng</a:t>
            </a:r>
            <a:r>
              <a:rPr lang="en-US" sz="2400" kern="100" dirty="0">
                <a:effectLst/>
                <a:latin typeface="Times New Roman" panose="02020603050405020304" pitchFamily="18" charset="0"/>
                <a:ea typeface="MS PGothic" panose="020B0600070205080204" pitchFamily="34" charset="-128"/>
                <a:cs typeface="Times New Roman" panose="02020603050405020304" pitchFamily="18" charset="0"/>
              </a:rPr>
              <a:t> tội với </a:t>
            </a:r>
            <a:r>
              <a:rPr lang="en-US" sz="2400" kern="100" dirty="0" err="1">
                <a:effectLst/>
                <a:latin typeface="Times New Roman" panose="02020603050405020304" pitchFamily="18" charset="0"/>
                <a:ea typeface="MS PGothic" panose="020B0600070205080204" pitchFamily="34" charset="-128"/>
                <a:cs typeface="Times New Roman" panose="02020603050405020304" pitchFamily="18" charset="0"/>
              </a:rPr>
              <a:t>Chúa</a:t>
            </a:r>
            <a:r>
              <a:rPr lang="en-US" sz="2400" kern="100" dirty="0">
                <a:effectLst/>
                <a:latin typeface="Times New Roman" panose="02020603050405020304" pitchFamily="18" charset="0"/>
                <a:ea typeface="MS PGothic" panose="020B0600070205080204" pitchFamily="34" charset="-128"/>
                <a:cs typeface="Times New Roman" panose="02020603050405020304" pitchFamily="18" charset="0"/>
              </a:rPr>
              <a:t> </a:t>
            </a:r>
            <a:r>
              <a:rPr lang="en-US" sz="2400" kern="100" dirty="0" err="1">
                <a:effectLst/>
                <a:latin typeface="Times New Roman" panose="02020603050405020304" pitchFamily="18" charset="0"/>
                <a:ea typeface="MS PGothic" panose="020B0600070205080204" pitchFamily="34" charset="-128"/>
                <a:cs typeface="Times New Roman" panose="02020603050405020304" pitchFamily="18" charset="0"/>
              </a:rPr>
              <a:t>và</a:t>
            </a:r>
            <a:r>
              <a:rPr lang="en-US" sz="2400" kern="100" dirty="0">
                <a:effectLst/>
                <a:latin typeface="Times New Roman" panose="02020603050405020304" pitchFamily="18" charset="0"/>
                <a:ea typeface="MS PGothic" panose="020B0600070205080204" pitchFamily="34" charset="-128"/>
                <a:cs typeface="Times New Roman" panose="02020603050405020304" pitchFamily="18" charset="0"/>
              </a:rPr>
              <a:t> sẳn </a:t>
            </a:r>
            <a:r>
              <a:rPr lang="en-US" sz="2400" kern="100" dirty="0" err="1">
                <a:effectLst/>
                <a:latin typeface="Times New Roman" panose="02020603050405020304" pitchFamily="18" charset="0"/>
                <a:ea typeface="MS PGothic" panose="020B0600070205080204" pitchFamily="34" charset="-128"/>
                <a:cs typeface="Times New Roman" panose="02020603050405020304" pitchFamily="18" charset="0"/>
              </a:rPr>
              <a:t>sàng</a:t>
            </a:r>
            <a:r>
              <a:rPr lang="en-US" sz="2400" kern="100" dirty="0">
                <a:effectLst/>
                <a:latin typeface="Times New Roman" panose="02020603050405020304" pitchFamily="18" charset="0"/>
                <a:ea typeface="MS PGothic" panose="020B0600070205080204" pitchFamily="34" charset="-128"/>
                <a:cs typeface="Times New Roman" panose="02020603050405020304" pitchFamily="18" charset="0"/>
              </a:rPr>
              <a:t> </a:t>
            </a:r>
            <a:r>
              <a:rPr lang="en-US" sz="2400" kern="100" dirty="0" err="1">
                <a:effectLst/>
                <a:latin typeface="Times New Roman" panose="02020603050405020304" pitchFamily="18" charset="0"/>
                <a:ea typeface="MS PGothic" panose="020B0600070205080204" pitchFamily="34" charset="-128"/>
                <a:cs typeface="Times New Roman" panose="02020603050405020304" pitchFamily="18" charset="0"/>
              </a:rPr>
              <a:t>xin</a:t>
            </a:r>
            <a:r>
              <a:rPr lang="en-US" sz="2400" kern="100" dirty="0">
                <a:effectLst/>
                <a:latin typeface="Times New Roman" panose="02020603050405020304" pitchFamily="18" charset="0"/>
                <a:ea typeface="MS PGothic" panose="020B0600070205080204" pitchFamily="34" charset="-128"/>
                <a:cs typeface="Times New Roman" panose="02020603050405020304" pitchFamily="18" charset="0"/>
              </a:rPr>
              <a:t> lỗi người </a:t>
            </a:r>
            <a:r>
              <a:rPr lang="en-US" sz="2400" kern="100" dirty="0" err="1">
                <a:effectLst/>
                <a:latin typeface="Times New Roman" panose="02020603050405020304" pitchFamily="18" charset="0"/>
                <a:ea typeface="MS PGothic" panose="020B0600070205080204" pitchFamily="34" charset="-128"/>
                <a:cs typeface="Times New Roman" panose="02020603050405020304" pitchFamily="18" charset="0"/>
              </a:rPr>
              <a:t>khác</a:t>
            </a:r>
            <a:r>
              <a:rPr lang="en-US" sz="2400" kern="100" dirty="0">
                <a:effectLst/>
                <a:latin typeface="Times New Roman" panose="02020603050405020304" pitchFamily="18" charset="0"/>
                <a:ea typeface="MS PGothic" panose="020B0600070205080204" pitchFamily="34" charset="-128"/>
                <a:cs typeface="Times New Roman" panose="02020603050405020304" pitchFamily="18" charset="0"/>
              </a:rPr>
              <a:t>.</a:t>
            </a:r>
            <a:endParaRPr lang="vi-VN" sz="2400" kern="100" dirty="0">
              <a:effectLst/>
              <a:latin typeface="Times New Roman" panose="02020603050405020304" pitchFamily="18" charset="0"/>
              <a:ea typeface="MS PGothic" panose="020B0600070205080204" pitchFamily="34" charset="-128"/>
              <a:cs typeface="Times New Roman" panose="02020603050405020304" pitchFamily="18" charset="0"/>
            </a:endParaRPr>
          </a:p>
          <a:p>
            <a:pPr>
              <a:buFont typeface="Wingdings" pitchFamily="2" charset="2"/>
              <a:buChar char="Ø"/>
            </a:pPr>
            <a:r>
              <a:rPr lang="en-US" sz="2400" kern="100" dirty="0">
                <a:effectLst/>
                <a:latin typeface="Times New Roman" panose="02020603050405020304" pitchFamily="18" charset="0"/>
                <a:ea typeface="MS PGothic" panose="020B0600070205080204" pitchFamily="34" charset="-128"/>
                <a:cs typeface="Times New Roman" panose="02020603050405020304" pitchFamily="18" charset="0"/>
              </a:rPr>
              <a:t>Đó </a:t>
            </a:r>
            <a:r>
              <a:rPr lang="en-US" sz="2400" kern="100" dirty="0" err="1">
                <a:effectLst/>
                <a:latin typeface="Times New Roman" panose="02020603050405020304" pitchFamily="18" charset="0"/>
                <a:ea typeface="MS PGothic" panose="020B0600070205080204" pitchFamily="34" charset="-128"/>
                <a:cs typeface="Times New Roman" panose="02020603050405020304" pitchFamily="18" charset="0"/>
              </a:rPr>
              <a:t>có</a:t>
            </a:r>
            <a:r>
              <a:rPr lang="en-US" sz="2400" kern="100" dirty="0">
                <a:effectLst/>
                <a:latin typeface="Times New Roman" panose="02020603050405020304" pitchFamily="18" charset="0"/>
                <a:ea typeface="MS PGothic" panose="020B0600070205080204" pitchFamily="34" charset="-128"/>
                <a:cs typeface="Times New Roman" panose="02020603050405020304" pitchFamily="18" charset="0"/>
              </a:rPr>
              <a:t> thể </a:t>
            </a:r>
            <a:r>
              <a:rPr lang="en-US" sz="2400" kern="100" dirty="0" err="1">
                <a:effectLst/>
                <a:latin typeface="Times New Roman" panose="02020603050405020304" pitchFamily="18" charset="0"/>
                <a:ea typeface="MS PGothic" panose="020B0600070205080204" pitchFamily="34" charset="-128"/>
                <a:cs typeface="Times New Roman" panose="02020603050405020304" pitchFamily="18" charset="0"/>
              </a:rPr>
              <a:t>là</a:t>
            </a:r>
            <a:r>
              <a:rPr lang="en-US" sz="2400" kern="100" dirty="0">
                <a:effectLst/>
                <a:latin typeface="Times New Roman" panose="02020603050405020304" pitchFamily="18" charset="0"/>
                <a:ea typeface="MS PGothic" panose="020B0600070205080204" pitchFamily="34" charset="-128"/>
                <a:cs typeface="Times New Roman" panose="02020603050405020304" pitchFamily="18" charset="0"/>
              </a:rPr>
              <a:t> việc </a:t>
            </a:r>
            <a:r>
              <a:rPr lang="en-US" sz="2400" kern="100" dirty="0" err="1">
                <a:effectLst/>
                <a:latin typeface="Times New Roman" panose="02020603050405020304" pitchFamily="18" charset="0"/>
                <a:ea typeface="MS PGothic" panose="020B0600070205080204" pitchFamily="34" charset="-128"/>
                <a:cs typeface="Times New Roman" panose="02020603050405020304" pitchFamily="18" charset="0"/>
              </a:rPr>
              <a:t>đãi</a:t>
            </a:r>
            <a:r>
              <a:rPr lang="en-US" sz="2400" kern="100" dirty="0">
                <a:effectLst/>
                <a:latin typeface="Times New Roman" panose="02020603050405020304" pitchFamily="18" charset="0"/>
                <a:ea typeface="MS PGothic" panose="020B0600070205080204" pitchFamily="34" charset="-128"/>
                <a:cs typeface="Times New Roman" panose="02020603050405020304" pitchFamily="18" charset="0"/>
              </a:rPr>
              <a:t> </a:t>
            </a:r>
            <a:r>
              <a:rPr lang="en-US" sz="2400" kern="100" dirty="0" err="1">
                <a:effectLst/>
                <a:latin typeface="Times New Roman" panose="02020603050405020304" pitchFamily="18" charset="0"/>
                <a:ea typeface="MS PGothic" panose="020B0600070205080204" pitchFamily="34" charset="-128"/>
                <a:cs typeface="Times New Roman" panose="02020603050405020304" pitchFamily="18" charset="0"/>
              </a:rPr>
              <a:t>thân</a:t>
            </a:r>
            <a:r>
              <a:rPr lang="en-US" sz="2400" kern="100" dirty="0">
                <a:effectLst/>
                <a:latin typeface="Times New Roman" panose="02020603050405020304" pitchFamily="18" charset="0"/>
                <a:ea typeface="MS PGothic" panose="020B0600070205080204" pitchFamily="34" charset="-128"/>
                <a:cs typeface="Times New Roman" panose="02020603050405020304" pitchFamily="18" charset="0"/>
              </a:rPr>
              <a:t> thể </a:t>
            </a:r>
            <a:r>
              <a:rPr lang="en-US" sz="2400" kern="100" dirty="0" err="1">
                <a:effectLst/>
                <a:latin typeface="Times New Roman" panose="02020603050405020304" pitchFamily="18" charset="0"/>
                <a:ea typeface="MS PGothic" panose="020B0600070205080204" pitchFamily="34" charset="-128"/>
                <a:cs typeface="Times New Roman" panose="02020603050405020304" pitchFamily="18" charset="0"/>
              </a:rPr>
              <a:t>mình</a:t>
            </a:r>
            <a:r>
              <a:rPr lang="en-US" sz="2400" kern="100" dirty="0">
                <a:effectLst/>
                <a:latin typeface="Times New Roman" panose="02020603050405020304" pitchFamily="18" charset="0"/>
                <a:ea typeface="MS PGothic" panose="020B0600070205080204" pitchFamily="34" charset="-128"/>
                <a:cs typeface="Times New Roman" panose="02020603050405020304" pitchFamily="18" charset="0"/>
              </a:rPr>
              <a:t> </a:t>
            </a:r>
            <a:r>
              <a:rPr lang="en-US" sz="2400" kern="100" dirty="0" err="1">
                <a:effectLst/>
                <a:latin typeface="Times New Roman" panose="02020603050405020304" pitchFamily="18" charset="0"/>
                <a:ea typeface="MS PGothic" panose="020B0600070205080204" pitchFamily="34" charset="-128"/>
                <a:cs typeface="Times New Roman" panose="02020603050405020304" pitchFamily="18" charset="0"/>
              </a:rPr>
              <a:t>nghiêm</a:t>
            </a:r>
            <a:r>
              <a:rPr lang="en-US" sz="2400" kern="100" dirty="0">
                <a:effectLst/>
                <a:latin typeface="Times New Roman" panose="02020603050405020304" pitchFamily="18" charset="0"/>
                <a:ea typeface="MS PGothic" panose="020B0600070205080204" pitchFamily="34" charset="-128"/>
                <a:cs typeface="Times New Roman" panose="02020603050405020304" pitchFamily="18" charset="0"/>
              </a:rPr>
              <a:t> khắc hơn. Tất </a:t>
            </a:r>
            <a:r>
              <a:rPr lang="en-US" sz="2400" kern="100" dirty="0" err="1">
                <a:effectLst/>
                <a:latin typeface="Times New Roman" panose="02020603050405020304" pitchFamily="18" charset="0"/>
                <a:ea typeface="MS PGothic" panose="020B0600070205080204" pitchFamily="34" charset="-128"/>
                <a:cs typeface="Times New Roman" panose="02020603050405020304" pitchFamily="18" charset="0"/>
              </a:rPr>
              <a:t>nhiên</a:t>
            </a:r>
            <a:r>
              <a:rPr lang="en-US" sz="2400" kern="100" dirty="0">
                <a:effectLst/>
                <a:latin typeface="Times New Roman" panose="02020603050405020304" pitchFamily="18" charset="0"/>
                <a:ea typeface="MS PGothic" panose="020B0600070205080204" pitchFamily="34" charset="-128"/>
                <a:cs typeface="Times New Roman" panose="02020603050405020304" pitchFamily="18" charset="0"/>
              </a:rPr>
              <a:t> đó </a:t>
            </a:r>
            <a:r>
              <a:rPr lang="en-US" sz="2400" kern="100" dirty="0" err="1">
                <a:effectLst/>
                <a:latin typeface="Times New Roman" panose="02020603050405020304" pitchFamily="18" charset="0"/>
                <a:ea typeface="MS PGothic" panose="020B0600070205080204" pitchFamily="34" charset="-128"/>
                <a:cs typeface="Times New Roman" panose="02020603050405020304" pitchFamily="18" charset="0"/>
              </a:rPr>
              <a:t>là</a:t>
            </a:r>
            <a:r>
              <a:rPr lang="en-US" sz="2400" kern="100" dirty="0">
                <a:effectLst/>
                <a:latin typeface="Times New Roman" panose="02020603050405020304" pitchFamily="18" charset="0"/>
                <a:ea typeface="MS PGothic" panose="020B0600070205080204" pitchFamily="34" charset="-128"/>
                <a:cs typeface="Times New Roman" panose="02020603050405020304" pitchFamily="18" charset="0"/>
              </a:rPr>
              <a:t> sự </a:t>
            </a:r>
            <a:r>
              <a:rPr lang="en-US" sz="2400" kern="100" dirty="0" err="1">
                <a:effectLst/>
                <a:latin typeface="Times New Roman" panose="02020603050405020304" pitchFamily="18" charset="0"/>
                <a:ea typeface="MS PGothic" panose="020B0600070205080204" pitchFamily="34" charset="-128"/>
                <a:cs typeface="Times New Roman" panose="02020603050405020304" pitchFamily="18" charset="0"/>
              </a:rPr>
              <a:t>vâng</a:t>
            </a:r>
            <a:r>
              <a:rPr lang="en-US" sz="2400" kern="100" dirty="0">
                <a:effectLst/>
                <a:latin typeface="Times New Roman" panose="02020603050405020304" pitchFamily="18" charset="0"/>
                <a:ea typeface="MS PGothic" panose="020B0600070205080204" pitchFamily="34" charset="-128"/>
                <a:cs typeface="Times New Roman" panose="02020603050405020304" pitchFamily="18" charset="0"/>
              </a:rPr>
              <a:t> phục </a:t>
            </a:r>
            <a:r>
              <a:rPr lang="en-US" sz="2400" kern="100" dirty="0" err="1">
                <a:effectLst/>
                <a:latin typeface="Times New Roman" panose="02020603050405020304" pitchFamily="18" charset="0"/>
                <a:ea typeface="MS PGothic" panose="020B0600070205080204" pitchFamily="34" charset="-128"/>
                <a:cs typeface="Times New Roman" panose="02020603050405020304" pitchFamily="18" charset="0"/>
              </a:rPr>
              <a:t>Chúa</a:t>
            </a:r>
            <a:r>
              <a:rPr lang="en-US" sz="2400" kern="100" dirty="0">
                <a:effectLst/>
                <a:latin typeface="Times New Roman" panose="02020603050405020304" pitchFamily="18" charset="0"/>
                <a:ea typeface="MS PGothic" panose="020B0600070205080204" pitchFamily="34" charset="-128"/>
                <a:cs typeface="Times New Roman" panose="02020603050405020304" pitchFamily="18" charset="0"/>
              </a:rPr>
              <a:t> một </a:t>
            </a:r>
            <a:r>
              <a:rPr lang="en-US" sz="2400" kern="100" dirty="0" err="1">
                <a:effectLst/>
                <a:latin typeface="Times New Roman" panose="02020603050405020304" pitchFamily="18" charset="0"/>
                <a:ea typeface="MS PGothic" panose="020B0600070205080204" pitchFamily="34" charset="-128"/>
                <a:cs typeface="Times New Roman" panose="02020603050405020304" pitchFamily="18" charset="0"/>
              </a:rPr>
              <a:t>cách</a:t>
            </a:r>
            <a:r>
              <a:rPr lang="en-US" sz="2400" kern="100" dirty="0">
                <a:effectLst/>
                <a:latin typeface="Times New Roman" panose="02020603050405020304" pitchFamily="18" charset="0"/>
                <a:ea typeface="MS PGothic" panose="020B0600070205080204" pitchFamily="34" charset="-128"/>
                <a:cs typeface="Times New Roman" panose="02020603050405020304" pitchFamily="18" charset="0"/>
              </a:rPr>
              <a:t> hết </a:t>
            </a:r>
            <a:r>
              <a:rPr lang="en-US" sz="2400" kern="100" dirty="0" err="1">
                <a:effectLst/>
                <a:latin typeface="Times New Roman" panose="02020603050405020304" pitchFamily="18" charset="0"/>
                <a:ea typeface="MS PGothic" panose="020B0600070205080204" pitchFamily="34" charset="-128"/>
                <a:cs typeface="Times New Roman" panose="02020603050405020304" pitchFamily="18" charset="0"/>
              </a:rPr>
              <a:t>lòng</a:t>
            </a:r>
            <a:r>
              <a:rPr lang="en-US" sz="2400" kern="100" dirty="0">
                <a:effectLst/>
                <a:latin typeface="Times New Roman" panose="02020603050405020304" pitchFamily="18" charset="0"/>
                <a:ea typeface="MS PGothic" panose="020B0600070205080204" pitchFamily="34" charset="-128"/>
                <a:cs typeface="Times New Roman" panose="02020603050405020304" pitchFamily="18" charset="0"/>
              </a:rPr>
              <a:t>. </a:t>
            </a:r>
            <a:endParaRPr lang="vi-VN" sz="2400" kern="100" dirty="0">
              <a:effectLst/>
              <a:latin typeface="Times New Roman" panose="02020603050405020304" pitchFamily="18" charset="0"/>
              <a:ea typeface="MS PGothic" panose="020B0600070205080204" pitchFamily="34" charset="-128"/>
              <a:cs typeface="Times New Roman" panose="02020603050405020304" pitchFamily="18" charset="0"/>
            </a:endParaRPr>
          </a:p>
          <a:p>
            <a:pPr>
              <a:buFont typeface="Wingdings" pitchFamily="2" charset="2"/>
              <a:buChar char="Ø"/>
            </a:pPr>
            <a:r>
              <a:rPr lang="en-US" sz="2400" kern="100" dirty="0">
                <a:effectLst/>
                <a:latin typeface="Times New Roman" panose="02020603050405020304" pitchFamily="18" charset="0"/>
                <a:ea typeface="MS PGothic" panose="020B0600070205080204" pitchFamily="34" charset="-128"/>
                <a:cs typeface="Times New Roman" panose="02020603050405020304" pitchFamily="18" charset="0"/>
              </a:rPr>
              <a:t>Bạn phải </a:t>
            </a:r>
            <a:r>
              <a:rPr lang="en-US" sz="2400" kern="100" dirty="0" err="1">
                <a:effectLst/>
                <a:latin typeface="Times New Roman" panose="02020603050405020304" pitchFamily="18" charset="0"/>
                <a:ea typeface="MS PGothic" panose="020B0600070205080204" pitchFamily="34" charset="-128"/>
                <a:cs typeface="Times New Roman" panose="02020603050405020304" pitchFamily="18" charset="0"/>
              </a:rPr>
              <a:t>rèn</a:t>
            </a:r>
            <a:r>
              <a:rPr lang="en-US" sz="2400" kern="100" dirty="0">
                <a:effectLst/>
                <a:latin typeface="Times New Roman" panose="02020603050405020304" pitchFamily="18" charset="0"/>
                <a:ea typeface="MS PGothic" panose="020B0600070205080204" pitchFamily="34" charset="-128"/>
                <a:cs typeface="Times New Roman" panose="02020603050405020304" pitchFamily="18" charset="0"/>
              </a:rPr>
              <a:t> tập. Bạn </a:t>
            </a:r>
            <a:r>
              <a:rPr lang="en-US" sz="2400" kern="100" dirty="0" err="1">
                <a:effectLst/>
                <a:latin typeface="Times New Roman" panose="02020603050405020304" pitchFamily="18" charset="0"/>
                <a:ea typeface="MS PGothic" panose="020B0600070205080204" pitchFamily="34" charset="-128"/>
                <a:cs typeface="Times New Roman" panose="02020603050405020304" pitchFamily="18" charset="0"/>
              </a:rPr>
              <a:t>không</a:t>
            </a:r>
            <a:r>
              <a:rPr lang="en-US" sz="2400" kern="100" dirty="0">
                <a:effectLst/>
                <a:latin typeface="Times New Roman" panose="02020603050405020304" pitchFamily="18" charset="0"/>
                <a:ea typeface="MS PGothic" panose="020B0600070205080204" pitchFamily="34" charset="-128"/>
                <a:cs typeface="Times New Roman" panose="02020603050405020304" pitchFamily="18" charset="0"/>
              </a:rPr>
              <a:t> cố </a:t>
            </a:r>
            <a:r>
              <a:rPr lang="en-US" sz="2400" kern="100" dirty="0" err="1">
                <a:effectLst/>
                <a:latin typeface="Times New Roman" panose="02020603050405020304" pitchFamily="18" charset="0"/>
                <a:ea typeface="MS PGothic" panose="020B0600070205080204" pitchFamily="34" charset="-128"/>
                <a:cs typeface="Times New Roman" panose="02020603050405020304" pitchFamily="18" charset="0"/>
              </a:rPr>
              <a:t>gắng</a:t>
            </a:r>
            <a:r>
              <a:rPr lang="en-US" sz="2400" kern="100" dirty="0">
                <a:effectLst/>
                <a:latin typeface="Times New Roman" panose="02020603050405020304" pitchFamily="18" charset="0"/>
                <a:ea typeface="MS PGothic" panose="020B0600070205080204" pitchFamily="34" charset="-128"/>
                <a:cs typeface="Times New Roman" panose="02020603050405020304" pitchFamily="18" charset="0"/>
              </a:rPr>
              <a:t> để </a:t>
            </a:r>
            <a:r>
              <a:rPr lang="en-US" sz="2400" kern="100" dirty="0" err="1">
                <a:effectLst/>
                <a:latin typeface="Times New Roman" panose="02020603050405020304" pitchFamily="18" charset="0"/>
                <a:ea typeface="MS PGothic" panose="020B0600070205080204" pitchFamily="34" charset="-128"/>
                <a:cs typeface="Times New Roman" panose="02020603050405020304" pitchFamily="18" charset="0"/>
              </a:rPr>
              <a:t>làm</a:t>
            </a:r>
            <a:r>
              <a:rPr lang="en-US" sz="2400" kern="100" dirty="0">
                <a:effectLst/>
                <a:latin typeface="Times New Roman" panose="02020603050405020304" pitchFamily="18" charset="0"/>
                <a:ea typeface="MS PGothic" panose="020B0600070205080204" pitchFamily="34" charset="-128"/>
                <a:cs typeface="Times New Roman" panose="02020603050405020304" pitchFamily="18" charset="0"/>
              </a:rPr>
              <a:t> một người </a:t>
            </a:r>
            <a:r>
              <a:rPr lang="en-US" sz="2400" kern="100" dirty="0" err="1">
                <a:effectLst/>
                <a:latin typeface="Times New Roman" panose="02020603050405020304" pitchFamily="18" charset="0"/>
                <a:ea typeface="MS PGothic" panose="020B0600070205080204" pitchFamily="34" charset="-128"/>
                <a:cs typeface="Times New Roman" panose="02020603050405020304" pitchFamily="18" charset="0"/>
              </a:rPr>
              <a:t>ngoan</a:t>
            </a:r>
            <a:r>
              <a:rPr lang="en-US" sz="2400" kern="100" dirty="0">
                <a:effectLst/>
                <a:latin typeface="Times New Roman" panose="02020603050405020304" pitchFamily="18" charset="0"/>
                <a:ea typeface="MS PGothic" panose="020B0600070205080204" pitchFamily="34" charset="-128"/>
                <a:cs typeface="Times New Roman" panose="02020603050405020304" pitchFamily="18" charset="0"/>
              </a:rPr>
              <a:t> đạo hơn, </a:t>
            </a:r>
            <a:r>
              <a:rPr lang="en-US" sz="2400" kern="100" dirty="0" err="1">
                <a:effectLst/>
                <a:latin typeface="Times New Roman" panose="02020603050405020304" pitchFamily="18" charset="0"/>
                <a:ea typeface="MS PGothic" panose="020B0600070205080204" pitchFamily="34" charset="-128"/>
                <a:cs typeface="Times New Roman" panose="02020603050405020304" pitchFamily="18" charset="0"/>
              </a:rPr>
              <a:t>nhưng</a:t>
            </a:r>
            <a:r>
              <a:rPr lang="en-US" sz="2400" kern="100" dirty="0">
                <a:effectLst/>
                <a:latin typeface="Times New Roman" panose="02020603050405020304" pitchFamily="18" charset="0"/>
                <a:ea typeface="MS PGothic" panose="020B0600070205080204" pitchFamily="34" charset="-128"/>
                <a:cs typeface="Times New Roman" panose="02020603050405020304" pitchFamily="18" charset="0"/>
              </a:rPr>
              <a:t> bạn </a:t>
            </a:r>
            <a:r>
              <a:rPr lang="en-US" sz="2400" kern="100" dirty="0" err="1">
                <a:effectLst/>
                <a:latin typeface="Times New Roman" panose="02020603050405020304" pitchFamily="18" charset="0"/>
                <a:ea typeface="MS PGothic" panose="020B0600070205080204" pitchFamily="34" charset="-128"/>
                <a:cs typeface="Times New Roman" panose="02020603050405020304" pitchFamily="18" charset="0"/>
              </a:rPr>
              <a:t>đang</a:t>
            </a:r>
            <a:r>
              <a:rPr lang="en-US" sz="2400" kern="100" dirty="0">
                <a:effectLst/>
                <a:latin typeface="Times New Roman" panose="02020603050405020304" pitchFamily="18" charset="0"/>
                <a:ea typeface="MS PGothic" panose="020B0600070205080204" pitchFamily="34" charset="-128"/>
                <a:cs typeface="Times New Roman" panose="02020603050405020304" pitchFamily="18" charset="0"/>
              </a:rPr>
              <a:t> được </a:t>
            </a:r>
            <a:r>
              <a:rPr lang="en-US" sz="2400" kern="100" dirty="0" err="1">
                <a:effectLst/>
                <a:latin typeface="Times New Roman" panose="02020603050405020304" pitchFamily="18" charset="0"/>
                <a:ea typeface="MS PGothic" panose="020B0600070205080204" pitchFamily="34" charset="-128"/>
                <a:cs typeface="Times New Roman" panose="02020603050405020304" pitchFamily="18" charset="0"/>
              </a:rPr>
              <a:t>Chúa</a:t>
            </a:r>
            <a:r>
              <a:rPr lang="en-US" sz="2400" kern="100" dirty="0">
                <a:effectLst/>
                <a:latin typeface="Times New Roman" panose="02020603050405020304" pitchFamily="18" charset="0"/>
                <a:ea typeface="MS PGothic" panose="020B0600070205080204" pitchFamily="34" charset="-128"/>
                <a:cs typeface="Times New Roman" panose="02020603050405020304" pitchFamily="18" charset="0"/>
              </a:rPr>
              <a:t> biến đổi </a:t>
            </a:r>
            <a:r>
              <a:rPr lang="en-US" sz="2400" kern="100" dirty="0" err="1">
                <a:effectLst/>
                <a:latin typeface="Times New Roman" panose="02020603050405020304" pitchFamily="18" charset="0"/>
                <a:ea typeface="MS PGothic" panose="020B0600070205080204" pitchFamily="34" charset="-128"/>
                <a:cs typeface="Times New Roman" panose="02020603050405020304" pitchFamily="18" charset="0"/>
              </a:rPr>
              <a:t>trở</a:t>
            </a:r>
            <a:r>
              <a:rPr lang="en-US" sz="2400" kern="100" dirty="0">
                <a:effectLst/>
                <a:latin typeface="Times New Roman" panose="02020603050405020304" pitchFamily="18" charset="0"/>
                <a:ea typeface="MS PGothic" panose="020B0600070205080204" pitchFamily="34" charset="-128"/>
                <a:cs typeface="Times New Roman" panose="02020603050405020304" pitchFamily="18" charset="0"/>
              </a:rPr>
              <a:t> </a:t>
            </a:r>
            <a:r>
              <a:rPr lang="en-US" sz="2400" kern="100" dirty="0" err="1">
                <a:effectLst/>
                <a:latin typeface="Times New Roman" panose="02020603050405020304" pitchFamily="18" charset="0"/>
                <a:ea typeface="MS PGothic" panose="020B0600070205080204" pitchFamily="34" charset="-128"/>
                <a:cs typeface="Times New Roman" panose="02020603050405020304" pitchFamily="18" charset="0"/>
              </a:rPr>
              <a:t>nên</a:t>
            </a:r>
            <a:r>
              <a:rPr lang="en-US" sz="2400" kern="100" dirty="0">
                <a:effectLst/>
                <a:latin typeface="Times New Roman" panose="02020603050405020304" pitchFamily="18" charset="0"/>
                <a:ea typeface="MS PGothic" panose="020B0600070205080204" pitchFamily="34" charset="-128"/>
                <a:cs typeface="Times New Roman" panose="02020603050405020304" pitchFamily="18" charset="0"/>
              </a:rPr>
              <a:t> </a:t>
            </a:r>
            <a:r>
              <a:rPr lang="en-US" sz="2400" kern="100" dirty="0" err="1">
                <a:effectLst/>
                <a:latin typeface="Times New Roman" panose="02020603050405020304" pitchFamily="18" charset="0"/>
                <a:ea typeface="MS PGothic" panose="020B0600070205080204" pitchFamily="34" charset="-128"/>
                <a:cs typeface="Times New Roman" panose="02020603050405020304" pitchFamily="18" charset="0"/>
              </a:rPr>
              <a:t>giống</a:t>
            </a:r>
            <a:r>
              <a:rPr lang="en-US" sz="2400" kern="100" dirty="0">
                <a:effectLst/>
                <a:latin typeface="Times New Roman" panose="02020603050405020304" pitchFamily="18" charset="0"/>
                <a:ea typeface="MS PGothic" panose="020B0600070205080204" pitchFamily="34" charset="-128"/>
                <a:cs typeface="Times New Roman" panose="02020603050405020304" pitchFamily="18" charset="0"/>
              </a:rPr>
              <a:t> </a:t>
            </a:r>
            <a:r>
              <a:rPr lang="en-US" sz="2400" kern="100" dirty="0" err="1">
                <a:effectLst/>
                <a:latin typeface="Times New Roman" panose="02020603050405020304" pitchFamily="18" charset="0"/>
                <a:ea typeface="MS PGothic" panose="020B0600070205080204" pitchFamily="34" charset="-128"/>
                <a:cs typeface="Times New Roman" panose="02020603050405020304" pitchFamily="18" charset="0"/>
              </a:rPr>
              <a:t>như</a:t>
            </a:r>
            <a:r>
              <a:rPr lang="en-US" sz="2400" kern="100" dirty="0">
                <a:effectLst/>
                <a:latin typeface="Times New Roman" panose="02020603050405020304" pitchFamily="18" charset="0"/>
                <a:ea typeface="MS PGothic" panose="020B0600070205080204" pitchFamily="34" charset="-128"/>
                <a:cs typeface="Times New Roman" panose="02020603050405020304" pitchFamily="18" charset="0"/>
              </a:rPr>
              <a:t> </a:t>
            </a:r>
            <a:r>
              <a:rPr lang="en-US" sz="2400" kern="100" dirty="0" err="1">
                <a:effectLst/>
                <a:latin typeface="Times New Roman" panose="02020603050405020304" pitchFamily="18" charset="0"/>
                <a:ea typeface="MS PGothic" panose="020B0600070205080204" pitchFamily="34" charset="-128"/>
                <a:cs typeface="Times New Roman" panose="02020603050405020304" pitchFamily="18" charset="0"/>
              </a:rPr>
              <a:t>Ngài</a:t>
            </a:r>
            <a:r>
              <a:rPr lang="en-US" sz="2400" kern="100" dirty="0">
                <a:effectLst/>
                <a:latin typeface="Times New Roman" panose="02020603050405020304" pitchFamily="18" charset="0"/>
                <a:ea typeface="MS PGothic" panose="020B0600070205080204" pitchFamily="34" charset="-128"/>
                <a:cs typeface="Times New Roman" panose="02020603050405020304" pitchFamily="18" charset="0"/>
              </a:rPr>
              <a:t> hơn. </a:t>
            </a:r>
            <a:endParaRPr lang="en-US" sz="2400" kern="100" dirty="0">
              <a:effectLst/>
              <a:latin typeface="Calibri" panose="020F0502020204030204" pitchFamily="34" charset="0"/>
              <a:ea typeface="MS PGothic" panose="020B0600070205080204" pitchFamily="34" charset="-128"/>
              <a:cs typeface="Times New Roman" panose="02020603050405020304" pitchFamily="18" charset="0"/>
            </a:endParaRPr>
          </a:p>
          <a:p>
            <a:pPr>
              <a:buFont typeface="Wingdings" pitchFamily="2" charset="2"/>
              <a:buChar char="Ø"/>
            </a:pPr>
            <a:endParaRPr lang="en-US" sz="2400" dirty="0"/>
          </a:p>
        </p:txBody>
      </p:sp>
    </p:spTree>
    <p:extLst>
      <p:ext uri="{BB962C8B-B14F-4D97-AF65-F5344CB8AC3E}">
        <p14:creationId xmlns:p14="http://schemas.microsoft.com/office/powerpoint/2010/main" val="427244224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a:extLst>
              <a:ext uri="{FF2B5EF4-FFF2-40B4-BE49-F238E27FC236}">
                <a16:creationId xmlns:a16="http://schemas.microsoft.com/office/drawing/2014/main" id="{E54561BE-27A1-C94F-8ADE-B6675CB3E722}"/>
              </a:ext>
            </a:extLst>
          </p:cNvPr>
          <p:cNvSpPr>
            <a:spLocks noGrp="1"/>
          </p:cNvSpPr>
          <p:nvPr>
            <p:ph type="title"/>
          </p:nvPr>
        </p:nvSpPr>
        <p:spPr>
          <a:xfrm>
            <a:off x="1143000" y="1676400"/>
            <a:ext cx="3810000" cy="3505200"/>
          </a:xfrm>
        </p:spPr>
        <p:txBody>
          <a:bodyPr anchor="t">
            <a:normAutofit/>
          </a:bodyPr>
          <a:lstStyle/>
          <a:p>
            <a:r>
              <a:rPr lang="vi-VN" sz="4000"/>
              <a:t>PHAO LÔ- KHÔNG NGỪNG HỌC HỎI</a:t>
            </a:r>
            <a:endParaRPr lang="en-US" sz="4000"/>
          </a:p>
        </p:txBody>
      </p:sp>
      <p:sp>
        <p:nvSpPr>
          <p:cNvPr id="3" name="Content Placeholder 2">
            <a:extLst>
              <a:ext uri="{FF2B5EF4-FFF2-40B4-BE49-F238E27FC236}">
                <a16:creationId xmlns:a16="http://schemas.microsoft.com/office/drawing/2014/main" id="{82F027F5-4B62-2D4D-8786-673954CC7D4E}"/>
              </a:ext>
            </a:extLst>
          </p:cNvPr>
          <p:cNvSpPr>
            <a:spLocks noGrp="1"/>
          </p:cNvSpPr>
          <p:nvPr>
            <p:ph idx="1"/>
          </p:nvPr>
        </p:nvSpPr>
        <p:spPr>
          <a:xfrm>
            <a:off x="5181604" y="1676400"/>
            <a:ext cx="5638796" cy="3505200"/>
          </a:xfrm>
        </p:spPr>
        <p:txBody>
          <a:bodyPr anchor="ctr">
            <a:normAutofit/>
          </a:bodyPr>
          <a:lstStyle/>
          <a:p>
            <a:pPr marL="0" indent="0">
              <a:buNone/>
            </a:pPr>
            <a:endParaRPr lang="vi-VN" dirty="0">
              <a:solidFill>
                <a:schemeClr val="tx1">
                  <a:alpha val="55000"/>
                </a:schemeClr>
              </a:solidFill>
            </a:endParaRPr>
          </a:p>
          <a:p>
            <a:pPr marL="0" indent="0">
              <a:buNone/>
            </a:pPr>
            <a:r>
              <a:rPr lang="en-US" dirty="0">
                <a:solidFill>
                  <a:schemeClr val="tx1">
                    <a:alpha val="55000"/>
                  </a:schemeClr>
                </a:solidFill>
              </a:rPr>
              <a:t>“Khi con sẽ đến, </a:t>
            </a:r>
            <a:r>
              <a:rPr lang="en-US" dirty="0" err="1">
                <a:solidFill>
                  <a:schemeClr val="tx1">
                    <a:alpha val="55000"/>
                  </a:schemeClr>
                </a:solidFill>
              </a:rPr>
              <a:t>hãy</a:t>
            </a:r>
            <a:r>
              <a:rPr lang="en-US" dirty="0">
                <a:solidFill>
                  <a:schemeClr val="tx1">
                    <a:alpha val="55000"/>
                  </a:schemeClr>
                </a:solidFill>
              </a:rPr>
              <a:t> đem </a:t>
            </a:r>
            <a:r>
              <a:rPr lang="en-US" dirty="0" err="1">
                <a:solidFill>
                  <a:schemeClr val="tx1">
                    <a:alpha val="55000"/>
                  </a:schemeClr>
                </a:solidFill>
              </a:rPr>
              <a:t>áo</a:t>
            </a:r>
            <a:r>
              <a:rPr lang="en-US" dirty="0">
                <a:solidFill>
                  <a:schemeClr val="tx1">
                    <a:alpha val="55000"/>
                  </a:schemeClr>
                </a:solidFill>
              </a:rPr>
              <a:t> </a:t>
            </a:r>
            <a:r>
              <a:rPr lang="en-US" dirty="0" err="1">
                <a:solidFill>
                  <a:schemeClr val="tx1">
                    <a:alpha val="55000"/>
                  </a:schemeClr>
                </a:solidFill>
              </a:rPr>
              <a:t>choàng</a:t>
            </a:r>
            <a:r>
              <a:rPr lang="en-US" dirty="0">
                <a:solidFill>
                  <a:schemeClr val="tx1">
                    <a:alpha val="55000"/>
                  </a:schemeClr>
                </a:solidFill>
              </a:rPr>
              <a:t> </a:t>
            </a:r>
            <a:r>
              <a:rPr lang="en-US" dirty="0" err="1">
                <a:solidFill>
                  <a:schemeClr val="tx1">
                    <a:alpha val="55000"/>
                  </a:schemeClr>
                </a:solidFill>
              </a:rPr>
              <a:t>mà</a:t>
            </a:r>
            <a:r>
              <a:rPr lang="en-US" dirty="0">
                <a:solidFill>
                  <a:schemeClr val="tx1">
                    <a:alpha val="55000"/>
                  </a:schemeClr>
                </a:solidFill>
              </a:rPr>
              <a:t> ta để lại tại nhà </a:t>
            </a:r>
            <a:r>
              <a:rPr lang="en-US" dirty="0" err="1">
                <a:solidFill>
                  <a:schemeClr val="tx1">
                    <a:alpha val="55000"/>
                  </a:schemeClr>
                </a:solidFill>
              </a:rPr>
              <a:t>Ca-bút</a:t>
            </a:r>
            <a:r>
              <a:rPr lang="en-US" dirty="0">
                <a:solidFill>
                  <a:schemeClr val="tx1">
                    <a:alpha val="55000"/>
                  </a:schemeClr>
                </a:solidFill>
              </a:rPr>
              <a:t>, thành </a:t>
            </a:r>
            <a:r>
              <a:rPr lang="en-US" dirty="0" err="1">
                <a:solidFill>
                  <a:schemeClr val="tx1">
                    <a:alpha val="55000"/>
                  </a:schemeClr>
                </a:solidFill>
              </a:rPr>
              <a:t>Trô-ách</a:t>
            </a:r>
            <a:r>
              <a:rPr lang="en-US" dirty="0">
                <a:solidFill>
                  <a:schemeClr val="tx1">
                    <a:alpha val="55000"/>
                  </a:schemeClr>
                </a:solidFill>
              </a:rPr>
              <a:t>, </a:t>
            </a:r>
            <a:r>
              <a:rPr lang="en-US" dirty="0" err="1">
                <a:solidFill>
                  <a:schemeClr val="tx1">
                    <a:alpha val="55000"/>
                  </a:schemeClr>
                </a:solidFill>
              </a:rPr>
              <a:t>cùng</a:t>
            </a:r>
            <a:r>
              <a:rPr lang="en-US" dirty="0">
                <a:solidFill>
                  <a:schemeClr val="tx1">
                    <a:alpha val="55000"/>
                  </a:schemeClr>
                </a:solidFill>
              </a:rPr>
              <a:t> </a:t>
            </a:r>
            <a:r>
              <a:rPr lang="en-US" dirty="0" err="1">
                <a:solidFill>
                  <a:schemeClr val="tx1">
                    <a:alpha val="55000"/>
                  </a:schemeClr>
                </a:solidFill>
              </a:rPr>
              <a:t>những</a:t>
            </a:r>
            <a:r>
              <a:rPr lang="en-US" dirty="0">
                <a:solidFill>
                  <a:schemeClr val="tx1">
                    <a:alpha val="55000"/>
                  </a:schemeClr>
                </a:solidFill>
              </a:rPr>
              <a:t> sách-vở nữa, </a:t>
            </a:r>
            <a:r>
              <a:rPr lang="en-US" dirty="0" err="1">
                <a:solidFill>
                  <a:schemeClr val="tx1">
                    <a:alpha val="55000"/>
                  </a:schemeClr>
                </a:solidFill>
              </a:rPr>
              <a:t>nhứt</a:t>
            </a:r>
            <a:r>
              <a:rPr lang="en-US" dirty="0">
                <a:solidFill>
                  <a:schemeClr val="tx1">
                    <a:alpha val="55000"/>
                  </a:schemeClr>
                </a:solidFill>
              </a:rPr>
              <a:t> </a:t>
            </a:r>
            <a:r>
              <a:rPr lang="en-US" dirty="0" err="1">
                <a:solidFill>
                  <a:schemeClr val="tx1">
                    <a:alpha val="55000"/>
                  </a:schemeClr>
                </a:solidFill>
              </a:rPr>
              <a:t>là</a:t>
            </a:r>
            <a:r>
              <a:rPr lang="en-US" dirty="0">
                <a:solidFill>
                  <a:schemeClr val="tx1">
                    <a:alpha val="55000"/>
                  </a:schemeClr>
                </a:solidFill>
              </a:rPr>
              <a:t> </a:t>
            </a:r>
            <a:r>
              <a:rPr lang="en-US" dirty="0" err="1">
                <a:solidFill>
                  <a:schemeClr val="tx1">
                    <a:alpha val="55000"/>
                  </a:schemeClr>
                </a:solidFill>
              </a:rPr>
              <a:t>những</a:t>
            </a:r>
            <a:r>
              <a:rPr lang="en-US" dirty="0">
                <a:solidFill>
                  <a:schemeClr val="tx1">
                    <a:alpha val="55000"/>
                  </a:schemeClr>
                </a:solidFill>
              </a:rPr>
              <a:t> sách bằng </a:t>
            </a:r>
            <a:r>
              <a:rPr lang="en-US" dirty="0" err="1">
                <a:solidFill>
                  <a:schemeClr val="tx1">
                    <a:alpha val="55000"/>
                  </a:schemeClr>
                </a:solidFill>
              </a:rPr>
              <a:t>giấy</a:t>
            </a:r>
            <a:r>
              <a:rPr lang="en-US" dirty="0">
                <a:solidFill>
                  <a:schemeClr val="tx1">
                    <a:alpha val="55000"/>
                  </a:schemeClr>
                </a:solidFill>
              </a:rPr>
              <a:t> da.”</a:t>
            </a:r>
            <a:r>
              <a:rPr lang="vi-VN" dirty="0">
                <a:solidFill>
                  <a:schemeClr val="tx1">
                    <a:alpha val="55000"/>
                  </a:schemeClr>
                </a:solidFill>
              </a:rPr>
              <a:t> (II</a:t>
            </a:r>
            <a:r>
              <a:rPr lang="en-US" dirty="0">
                <a:solidFill>
                  <a:schemeClr val="tx1">
                    <a:alpha val="55000"/>
                  </a:schemeClr>
                </a:solidFill>
              </a:rPr>
              <a:t> </a:t>
            </a:r>
            <a:r>
              <a:rPr lang="en-US" dirty="0" err="1">
                <a:solidFill>
                  <a:schemeClr val="tx1">
                    <a:alpha val="55000"/>
                  </a:schemeClr>
                </a:solidFill>
              </a:rPr>
              <a:t>Ti-mô-thê</a:t>
            </a:r>
            <a:r>
              <a:rPr lang="vi-VN" dirty="0">
                <a:solidFill>
                  <a:schemeClr val="tx1">
                    <a:alpha val="55000"/>
                  </a:schemeClr>
                </a:solidFill>
              </a:rPr>
              <a:t> 4:13).</a:t>
            </a:r>
            <a:endParaRPr lang="en-US" dirty="0">
              <a:solidFill>
                <a:schemeClr val="tx1">
                  <a:alpha val="55000"/>
                </a:schemeClr>
              </a:solidFill>
            </a:endParaRPr>
          </a:p>
        </p:txBody>
      </p:sp>
    </p:spTree>
    <p:extLst>
      <p:ext uri="{BB962C8B-B14F-4D97-AF65-F5344CB8AC3E}">
        <p14:creationId xmlns:p14="http://schemas.microsoft.com/office/powerpoint/2010/main" val="264147439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a:extLst>
              <a:ext uri="{FF2B5EF4-FFF2-40B4-BE49-F238E27FC236}">
                <a16:creationId xmlns:a16="http://schemas.microsoft.com/office/drawing/2014/main" id="{E54561BE-27A1-C94F-8ADE-B6675CB3E722}"/>
              </a:ext>
            </a:extLst>
          </p:cNvPr>
          <p:cNvSpPr>
            <a:spLocks noGrp="1"/>
          </p:cNvSpPr>
          <p:nvPr>
            <p:ph type="title"/>
          </p:nvPr>
        </p:nvSpPr>
        <p:spPr>
          <a:xfrm>
            <a:off x="1143000" y="1676400"/>
            <a:ext cx="3810000" cy="3505200"/>
          </a:xfrm>
        </p:spPr>
        <p:txBody>
          <a:bodyPr anchor="t">
            <a:normAutofit/>
          </a:bodyPr>
          <a:lstStyle/>
          <a:p>
            <a:r>
              <a:rPr lang="vi-VN" sz="4000" dirty="0"/>
              <a:t>GƯƠNG PHAO LÔ:</a:t>
            </a:r>
            <a:br>
              <a:rPr lang="vi-VN" sz="4000" dirty="0"/>
            </a:br>
            <a:br>
              <a:rPr lang="vi-VN" sz="4000" dirty="0"/>
            </a:br>
            <a:r>
              <a:rPr lang="vi-VN" sz="4000" dirty="0"/>
              <a:t>PHI-LÍP 3:4-17</a:t>
            </a:r>
            <a:br>
              <a:rPr lang="vi-VN" sz="4000" dirty="0"/>
            </a:br>
            <a:endParaRPr lang="en-US" sz="4000" dirty="0"/>
          </a:p>
        </p:txBody>
      </p:sp>
      <p:sp>
        <p:nvSpPr>
          <p:cNvPr id="3" name="Content Placeholder 2">
            <a:extLst>
              <a:ext uri="{FF2B5EF4-FFF2-40B4-BE49-F238E27FC236}">
                <a16:creationId xmlns:a16="http://schemas.microsoft.com/office/drawing/2014/main" id="{82F027F5-4B62-2D4D-8786-673954CC7D4E}"/>
              </a:ext>
            </a:extLst>
          </p:cNvPr>
          <p:cNvSpPr>
            <a:spLocks noGrp="1"/>
          </p:cNvSpPr>
          <p:nvPr>
            <p:ph idx="1"/>
          </p:nvPr>
        </p:nvSpPr>
        <p:spPr>
          <a:xfrm>
            <a:off x="5181604" y="1676400"/>
            <a:ext cx="5638796" cy="3505200"/>
          </a:xfrm>
        </p:spPr>
        <p:txBody>
          <a:bodyPr anchor="ctr">
            <a:normAutofit/>
          </a:bodyPr>
          <a:lstStyle/>
          <a:p>
            <a:pPr marL="0" indent="0">
              <a:buNone/>
            </a:pPr>
            <a:r>
              <a:rPr lang="vi-VN" dirty="0">
                <a:solidFill>
                  <a:schemeClr val="tx1">
                    <a:alpha val="55000"/>
                  </a:schemeClr>
                </a:solidFill>
              </a:rPr>
              <a:t>Dẫu học thức cao, hiểu biết nhiều, thông thạo nhưng không ngừng học hỏi dầu ông đã già, mắt kém.</a:t>
            </a:r>
          </a:p>
        </p:txBody>
      </p:sp>
    </p:spTree>
    <p:extLst>
      <p:ext uri="{BB962C8B-B14F-4D97-AF65-F5344CB8AC3E}">
        <p14:creationId xmlns:p14="http://schemas.microsoft.com/office/powerpoint/2010/main" val="54872088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a:extLst>
              <a:ext uri="{FF2B5EF4-FFF2-40B4-BE49-F238E27FC236}">
                <a16:creationId xmlns:a16="http://schemas.microsoft.com/office/drawing/2014/main" id="{E54561BE-27A1-C94F-8ADE-B6675CB3E722}"/>
              </a:ext>
            </a:extLst>
          </p:cNvPr>
          <p:cNvSpPr>
            <a:spLocks noGrp="1"/>
          </p:cNvSpPr>
          <p:nvPr>
            <p:ph type="title"/>
          </p:nvPr>
        </p:nvSpPr>
        <p:spPr>
          <a:xfrm>
            <a:off x="1143000" y="1676400"/>
            <a:ext cx="3810000" cy="3505200"/>
          </a:xfrm>
        </p:spPr>
        <p:txBody>
          <a:bodyPr anchor="t">
            <a:normAutofit/>
          </a:bodyPr>
          <a:lstStyle/>
          <a:p>
            <a:r>
              <a:rPr lang="vi-VN" sz="4000" dirty="0"/>
              <a:t>PHAO LÔ- KHÍCH LỆ </a:t>
            </a:r>
            <a:r>
              <a:rPr lang="vi-VN" sz="4000" dirty="0" err="1"/>
              <a:t>TI-MÔ-THÊ</a:t>
            </a:r>
            <a:r>
              <a:rPr lang="vi-VN" sz="4000" dirty="0"/>
              <a:t> </a:t>
            </a:r>
            <a:endParaRPr lang="en-US" sz="4000" dirty="0"/>
          </a:p>
        </p:txBody>
      </p:sp>
      <p:sp>
        <p:nvSpPr>
          <p:cNvPr id="3" name="Content Placeholder 2">
            <a:extLst>
              <a:ext uri="{FF2B5EF4-FFF2-40B4-BE49-F238E27FC236}">
                <a16:creationId xmlns:a16="http://schemas.microsoft.com/office/drawing/2014/main" id="{82F027F5-4B62-2D4D-8786-673954CC7D4E}"/>
              </a:ext>
            </a:extLst>
          </p:cNvPr>
          <p:cNvSpPr>
            <a:spLocks noGrp="1"/>
          </p:cNvSpPr>
          <p:nvPr>
            <p:ph idx="1"/>
          </p:nvPr>
        </p:nvSpPr>
        <p:spPr>
          <a:xfrm>
            <a:off x="5181604" y="1676400"/>
            <a:ext cx="5638796" cy="3505200"/>
          </a:xfrm>
        </p:spPr>
        <p:txBody>
          <a:bodyPr anchor="ctr">
            <a:normAutofit/>
          </a:bodyPr>
          <a:lstStyle/>
          <a:p>
            <a:pPr marL="0" indent="0">
              <a:buNone/>
            </a:pPr>
            <a:r>
              <a:rPr lang="en-US" sz="3200" dirty="0">
                <a:solidFill>
                  <a:schemeClr val="tx1">
                    <a:alpha val="55000"/>
                  </a:schemeClr>
                </a:solidFill>
              </a:rPr>
              <a:t>“</a:t>
            </a:r>
            <a:r>
              <a:rPr lang="en-US" sz="3200" dirty="0" err="1">
                <a:solidFill>
                  <a:schemeClr val="tx1">
                    <a:alpha val="55000"/>
                  </a:schemeClr>
                </a:solidFill>
              </a:rPr>
              <a:t>Hãy</a:t>
            </a:r>
            <a:r>
              <a:rPr lang="en-US" sz="3200" dirty="0">
                <a:solidFill>
                  <a:schemeClr val="tx1">
                    <a:alpha val="55000"/>
                  </a:schemeClr>
                </a:solidFill>
              </a:rPr>
              <a:t> chăm-chỉ đọc sách, </a:t>
            </a:r>
            <a:r>
              <a:rPr lang="en-US" sz="3200" dirty="0" err="1">
                <a:solidFill>
                  <a:schemeClr val="tx1">
                    <a:alpha val="55000"/>
                  </a:schemeClr>
                </a:solidFill>
              </a:rPr>
              <a:t>khuyên-bảo</a:t>
            </a:r>
            <a:r>
              <a:rPr lang="en-US" sz="3200" dirty="0">
                <a:solidFill>
                  <a:schemeClr val="tx1">
                    <a:alpha val="55000"/>
                  </a:schemeClr>
                </a:solidFill>
              </a:rPr>
              <a:t>, dạy-dỗ, cho đến </a:t>
            </a:r>
            <a:r>
              <a:rPr lang="en-US" sz="3200" dirty="0" err="1">
                <a:solidFill>
                  <a:schemeClr val="tx1">
                    <a:alpha val="55000"/>
                  </a:schemeClr>
                </a:solidFill>
              </a:rPr>
              <a:t>chừng</a:t>
            </a:r>
            <a:r>
              <a:rPr lang="en-US" sz="3200" dirty="0">
                <a:solidFill>
                  <a:schemeClr val="tx1">
                    <a:alpha val="55000"/>
                  </a:schemeClr>
                </a:solidFill>
              </a:rPr>
              <a:t> ta đến.”</a:t>
            </a:r>
            <a:r>
              <a:rPr lang="vi-VN" sz="3200" dirty="0">
                <a:solidFill>
                  <a:schemeClr val="tx1">
                    <a:alpha val="55000"/>
                  </a:schemeClr>
                </a:solidFill>
              </a:rPr>
              <a:t> (I</a:t>
            </a:r>
            <a:r>
              <a:rPr lang="en-US" sz="3200" dirty="0" err="1">
                <a:solidFill>
                  <a:schemeClr val="tx1">
                    <a:alpha val="55000"/>
                  </a:schemeClr>
                </a:solidFill>
              </a:rPr>
              <a:t>Ti-mô-thê</a:t>
            </a:r>
            <a:r>
              <a:rPr lang="vi-VN" sz="3200" dirty="0">
                <a:solidFill>
                  <a:schemeClr val="tx1">
                    <a:alpha val="55000"/>
                  </a:schemeClr>
                </a:solidFill>
              </a:rPr>
              <a:t> 4:13)</a:t>
            </a:r>
          </a:p>
          <a:p>
            <a:pPr marL="0" indent="0">
              <a:buNone/>
            </a:pPr>
            <a:endParaRPr lang="en-US" sz="3200" dirty="0">
              <a:solidFill>
                <a:schemeClr val="tx1">
                  <a:alpha val="55000"/>
                </a:schemeClr>
              </a:solidFill>
            </a:endParaRPr>
          </a:p>
        </p:txBody>
      </p:sp>
    </p:spTree>
    <p:extLst>
      <p:ext uri="{BB962C8B-B14F-4D97-AF65-F5344CB8AC3E}">
        <p14:creationId xmlns:p14="http://schemas.microsoft.com/office/powerpoint/2010/main" val="4146433560"/>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Application>Microsoft Office PowerPoint</Application>
  <PresentationFormat>Widescreen</PresentationFormat>
  <Slides>13</Slides>
  <Notes>4</Notes>
  <HiddenSlides>0</HiddenSlides>
  <ScaleCrop>false</ScaleCrop>
  <HeadingPairs>
    <vt:vector size="4" baseType="variant">
      <vt:variant>
        <vt:lpstr>Theme</vt:lpstr>
      </vt:variant>
      <vt:variant>
        <vt:i4>1</vt:i4>
      </vt:variant>
      <vt:variant>
        <vt:lpstr>Slide Titles</vt:lpstr>
      </vt:variant>
      <vt:variant>
        <vt:i4>13</vt:i4>
      </vt:variant>
    </vt:vector>
  </HeadingPairs>
  <TitlesOfParts>
    <vt:vector size="14" baseType="lpstr">
      <vt:lpstr>Office Theme</vt:lpstr>
      <vt:lpstr>SỰ CẦU TIẾN</vt:lpstr>
      <vt:lpstr>SỰ CẦU TIẾN</vt:lpstr>
      <vt:lpstr>“Chỉ cho tôi một người chịu học hỏi và tôi sẽ chỉ cho bạn sự nới rộng vượt giới hạn.” TS Howard Hendricks</vt:lpstr>
      <vt:lpstr>PowerPoint Presentation</vt:lpstr>
      <vt:lpstr>PowerPoint Presentation</vt:lpstr>
      <vt:lpstr>“Bạn không chỉ đang trui rèn cá tính mình nhưng bạn đang được môn đồ hóa.” TS Howard Hendricks </vt:lpstr>
      <vt:lpstr>PHAO LÔ- KHÔNG NGỪNG HỌC HỎI</vt:lpstr>
      <vt:lpstr>GƯƠNG PHAO LÔ:  PHI-LÍP 3:4-17 </vt:lpstr>
      <vt:lpstr>PHAO LÔ- KHÍCH LỆ TI-MÔ-THÊ </vt:lpstr>
      <vt:lpstr>NGƯỜI LÃNH ĐẠO KHÔNG TRAU DỒI KIẾN THỨC KHÔNG THỂ LÃNH ĐẠO TỐT ĐƯỢC</vt:lpstr>
      <vt:lpstr>HÀNH ĐỘNG</vt:lpstr>
      <vt:lpstr>HÀNH ĐỘNG</vt:lpstr>
      <vt:lpstr>CÂU HỎI SUY NGHIỆM</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SỰ CẦU TIẾN</dc:title>
  <dc:creator>Bless Vietnam Initiative</dc:creator>
  <cp:lastModifiedBy>Bless Vietnam Initiative</cp:lastModifiedBy>
  <cp:revision>5</cp:revision>
  <dcterms:created xsi:type="dcterms:W3CDTF">2022-02-15T05:07:27Z</dcterms:created>
  <dcterms:modified xsi:type="dcterms:W3CDTF">2022-02-22T20:02:36Z</dcterms:modified>
</cp:coreProperties>
</file>