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256" r:id="rId2"/>
    <p:sldId id="266" r:id="rId3"/>
    <p:sldId id="274" r:id="rId4"/>
    <p:sldId id="265" r:id="rId5"/>
    <p:sldId id="275" r:id="rId6"/>
    <p:sldId id="267" r:id="rId7"/>
    <p:sldId id="268" r:id="rId8"/>
    <p:sldId id="258" r:id="rId9"/>
    <p:sldId id="259" r:id="rId10"/>
    <p:sldId id="260" r:id="rId11"/>
    <p:sldId id="276" r:id="rId12"/>
    <p:sldId id="261" r:id="rId13"/>
    <p:sldId id="264" r:id="rId14"/>
    <p:sldId id="269" r:id="rId15"/>
    <p:sldId id="270" r:id="rId16"/>
    <p:sldId id="271" r:id="rId17"/>
    <p:sldId id="272" r:id="rId18"/>
    <p:sldId id="273" r:id="rId19"/>
    <p:sldId id="262" r:id="rId20"/>
    <p:sldId id="25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98"/>
    <p:restoredTop sz="84286"/>
  </p:normalViewPr>
  <p:slideViewPr>
    <p:cSldViewPr snapToGrid="0" snapToObjects="1">
      <p:cViewPr varScale="1">
        <p:scale>
          <a:sx n="107" d="100"/>
          <a:sy n="107" d="100"/>
        </p:scale>
        <p:origin x="608" y="16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8926F-8B5E-E04D-9818-71ADE2C1B289}" type="datetimeFigureOut">
              <a:rPr lang="en-US" smtClean="0"/>
              <a:t>3/1/22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C60E54-4291-B24B-A607-52A958DE2343}" type="slidenum">
              <a:rPr lang="en-US" smtClean="0"/>
              <a:t>‹#›</a:t>
            </a:fld>
            <a:endParaRPr lang="en-US"/>
          </a:p>
        </p:txBody>
      </p:sp>
    </p:spTree>
    <p:extLst>
      <p:ext uri="{BB962C8B-B14F-4D97-AF65-F5344CB8AC3E}">
        <p14:creationId xmlns:p14="http://schemas.microsoft.com/office/powerpoint/2010/main" val="1721501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ietchristian.com/kinhthanh/forward.asp?btt/22/2:22"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EE-sai 2:22</a:t>
            </a:r>
            <a:r>
              <a:rPr lang="vi-VN" sz="1200" b="0" i="0" kern="1200" dirty="0">
                <a:solidFill>
                  <a:schemeClr val="tx1"/>
                </a:solidFill>
                <a:effectLst/>
                <a:latin typeface="+mn-lt"/>
                <a:ea typeface="+mn-ea"/>
                <a:cs typeface="+mn-cs"/>
              </a:rPr>
              <a:t> Chớ cậy ở loài người, là loài có hơi thở trong lỗ mũi; vì họ nào có đáng kể gì đâu?</a:t>
            </a:r>
            <a:endParaRPr lang="en-US" dirty="0"/>
          </a:p>
        </p:txBody>
      </p:sp>
      <p:sp>
        <p:nvSpPr>
          <p:cNvPr id="4" name="Slide Number Placeholder 3"/>
          <p:cNvSpPr>
            <a:spLocks noGrp="1"/>
          </p:cNvSpPr>
          <p:nvPr>
            <p:ph type="sldNum" sz="quarter" idx="5"/>
          </p:nvPr>
        </p:nvSpPr>
        <p:spPr/>
        <p:txBody>
          <a:bodyPr/>
          <a:lstStyle/>
          <a:p>
            <a:fld id="{99C60E54-4291-B24B-A607-52A958DE2343}" type="slidenum">
              <a:rPr lang="en-US" smtClean="0"/>
              <a:t>2</a:t>
            </a:fld>
            <a:endParaRPr lang="en-US"/>
          </a:p>
        </p:txBody>
      </p:sp>
    </p:spTree>
    <p:extLst>
      <p:ext uri="{BB962C8B-B14F-4D97-AF65-F5344CB8AC3E}">
        <p14:creationId xmlns:p14="http://schemas.microsoft.com/office/powerpoint/2010/main" val="2749756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C60E54-4291-B24B-A607-52A958DE2343}" type="slidenum">
              <a:rPr lang="en-US" smtClean="0"/>
              <a:t>16</a:t>
            </a:fld>
            <a:endParaRPr lang="en-US"/>
          </a:p>
        </p:txBody>
      </p:sp>
    </p:spTree>
    <p:extLst>
      <p:ext uri="{BB962C8B-B14F-4D97-AF65-F5344CB8AC3E}">
        <p14:creationId xmlns:p14="http://schemas.microsoft.com/office/powerpoint/2010/main" val="3420314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C60E54-4291-B24B-A607-52A958DE2343}" type="slidenum">
              <a:rPr lang="en-US" smtClean="0"/>
              <a:t>17</a:t>
            </a:fld>
            <a:endParaRPr lang="en-US"/>
          </a:p>
        </p:txBody>
      </p:sp>
    </p:spTree>
    <p:extLst>
      <p:ext uri="{BB962C8B-B14F-4D97-AF65-F5344CB8AC3E}">
        <p14:creationId xmlns:p14="http://schemas.microsoft.com/office/powerpoint/2010/main" val="3948710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Phao</a:t>
            </a:r>
            <a:r>
              <a:rPr lang="en-US" dirty="0"/>
              <a:t> </a:t>
            </a:r>
            <a:r>
              <a:rPr lang="en-US" dirty="0" err="1"/>
              <a:t>lô</a:t>
            </a:r>
            <a:r>
              <a:rPr lang="en-US" dirty="0"/>
              <a:t> </a:t>
            </a:r>
            <a:r>
              <a:rPr lang="en-US" dirty="0" err="1"/>
              <a:t>rất</a:t>
            </a:r>
            <a:r>
              <a:rPr lang="en-US" dirty="0"/>
              <a:t> </a:t>
            </a:r>
            <a:r>
              <a:rPr lang="en-US" dirty="0" err="1"/>
              <a:t>linh</a:t>
            </a:r>
            <a:r>
              <a:rPr lang="en-US" dirty="0"/>
              <a:t> </a:t>
            </a:r>
            <a:r>
              <a:rPr lang="en-US" dirty="0" err="1"/>
              <a:t>hoạt</a:t>
            </a:r>
            <a:r>
              <a:rPr lang="en-US" dirty="0"/>
              <a:t> </a:t>
            </a:r>
            <a:r>
              <a:rPr lang="en-US" dirty="0" err="1"/>
              <a:t>khi</a:t>
            </a:r>
            <a:r>
              <a:rPr lang="en-US" dirty="0"/>
              <a:t> </a:t>
            </a:r>
            <a:r>
              <a:rPr lang="en-US" dirty="0" err="1"/>
              <a:t>nói</a:t>
            </a:r>
            <a:r>
              <a:rPr lang="en-US" dirty="0"/>
              <a:t> </a:t>
            </a:r>
            <a:r>
              <a:rPr lang="en-US" dirty="0" err="1"/>
              <a:t>về</a:t>
            </a:r>
            <a:r>
              <a:rPr lang="en-US" dirty="0"/>
              <a:t> </a:t>
            </a:r>
            <a:r>
              <a:rPr lang="en-US" dirty="0" err="1"/>
              <a:t>việc</a:t>
            </a:r>
            <a:r>
              <a:rPr lang="en-US" dirty="0"/>
              <a:t> </a:t>
            </a:r>
            <a:r>
              <a:rPr lang="en-US" dirty="0" err="1"/>
              <a:t>ăn</a:t>
            </a:r>
            <a:r>
              <a:rPr lang="en-US" dirty="0"/>
              <a:t> </a:t>
            </a:r>
            <a:r>
              <a:rPr lang="en-US" dirty="0" err="1"/>
              <a:t>thịt</a:t>
            </a:r>
            <a:r>
              <a:rPr lang="en-US" dirty="0"/>
              <a:t>, </a:t>
            </a:r>
            <a:r>
              <a:rPr lang="en-US" dirty="0" err="1"/>
              <a:t>cưới</a:t>
            </a:r>
            <a:r>
              <a:rPr lang="en-US" dirty="0"/>
              <a:t> </a:t>
            </a:r>
            <a:r>
              <a:rPr lang="en-US" dirty="0" err="1"/>
              <a:t>gã</a:t>
            </a:r>
            <a:r>
              <a:rPr lang="en-US" dirty="0"/>
              <a:t>, </a:t>
            </a:r>
            <a:r>
              <a:rPr lang="en-US" dirty="0" err="1"/>
              <a:t>của</a:t>
            </a:r>
            <a:r>
              <a:rPr lang="en-US" dirty="0"/>
              <a:t> </a:t>
            </a:r>
            <a:r>
              <a:rPr lang="en-US" dirty="0" err="1"/>
              <a:t>cúmh</a:t>
            </a:r>
            <a:r>
              <a:rPr lang="en-US" dirty="0"/>
              <a:t> </a:t>
            </a:r>
            <a:r>
              <a:rPr lang="en-US" dirty="0" err="1"/>
              <a:t>thần</a:t>
            </a:r>
            <a:r>
              <a:rPr lang="en-US" dirty="0"/>
              <a:t> </a:t>
            </a:r>
            <a:r>
              <a:rPr lang="en-US" dirty="0" err="1"/>
              <a:t>tượng</a:t>
            </a:r>
            <a:r>
              <a:rPr lang="en-US" dirty="0"/>
              <a:t>. </a:t>
            </a:r>
            <a:r>
              <a:rPr lang="en-US" dirty="0" err="1"/>
              <a:t>Đặc</a:t>
            </a:r>
            <a:r>
              <a:rPr lang="en-US" dirty="0"/>
              <a:t> </a:t>
            </a:r>
            <a:r>
              <a:rPr lang="en-US" dirty="0" err="1"/>
              <a:t>biệt</a:t>
            </a:r>
            <a:r>
              <a:rPr lang="en-US" dirty="0"/>
              <a:t> </a:t>
            </a:r>
            <a:r>
              <a:rPr lang="en-US" dirty="0" err="1"/>
              <a:t>về</a:t>
            </a:r>
            <a:r>
              <a:rPr lang="en-US" dirty="0"/>
              <a:t> </a:t>
            </a:r>
            <a:r>
              <a:rPr lang="en-US" dirty="0" err="1"/>
              <a:t>vấn</a:t>
            </a:r>
            <a:r>
              <a:rPr lang="en-US" dirty="0"/>
              <a:t> </a:t>
            </a:r>
            <a:r>
              <a:rPr lang="en-US" dirty="0" err="1"/>
              <a:t>đề</a:t>
            </a:r>
            <a:r>
              <a:rPr lang="en-US" dirty="0"/>
              <a:t> </a:t>
            </a:r>
            <a:r>
              <a:rPr lang="en-US" dirty="0" err="1"/>
              <a:t>văn</a:t>
            </a:r>
            <a:r>
              <a:rPr lang="en-US" dirty="0"/>
              <a:t> </a:t>
            </a:r>
            <a:r>
              <a:rPr lang="en-US" dirty="0" err="1"/>
              <a:t>hoá</a:t>
            </a:r>
            <a:r>
              <a:rPr lang="en-US" dirty="0"/>
              <a:t>.</a:t>
            </a:r>
          </a:p>
        </p:txBody>
      </p:sp>
      <p:sp>
        <p:nvSpPr>
          <p:cNvPr id="4" name="Slide Number Placeholder 3"/>
          <p:cNvSpPr>
            <a:spLocks noGrp="1"/>
          </p:cNvSpPr>
          <p:nvPr>
            <p:ph type="sldNum" sz="quarter" idx="5"/>
          </p:nvPr>
        </p:nvSpPr>
        <p:spPr/>
        <p:txBody>
          <a:bodyPr/>
          <a:lstStyle/>
          <a:p>
            <a:fld id="{99C60E54-4291-B24B-A607-52A958DE2343}" type="slidenum">
              <a:rPr lang="en-US" smtClean="0"/>
              <a:t>18</a:t>
            </a:fld>
            <a:endParaRPr lang="en-US"/>
          </a:p>
        </p:txBody>
      </p:sp>
    </p:spTree>
    <p:extLst>
      <p:ext uri="{BB962C8B-B14F-4D97-AF65-F5344CB8AC3E}">
        <p14:creationId xmlns:p14="http://schemas.microsoft.com/office/powerpoint/2010/main" val="3859446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C60E54-4291-B24B-A607-52A958DE2343}" type="slidenum">
              <a:rPr lang="en-US" smtClean="0"/>
              <a:t>3</a:t>
            </a:fld>
            <a:endParaRPr lang="en-US"/>
          </a:p>
        </p:txBody>
      </p:sp>
    </p:spTree>
    <p:extLst>
      <p:ext uri="{BB962C8B-B14F-4D97-AF65-F5344CB8AC3E}">
        <p14:creationId xmlns:p14="http://schemas.microsoft.com/office/powerpoint/2010/main" val="3480117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C60E54-4291-B24B-A607-52A958DE2343}" type="slidenum">
              <a:rPr lang="en-US" smtClean="0"/>
              <a:t>4</a:t>
            </a:fld>
            <a:endParaRPr lang="en-US"/>
          </a:p>
        </p:txBody>
      </p:sp>
    </p:spTree>
    <p:extLst>
      <p:ext uri="{BB962C8B-B14F-4D97-AF65-F5344CB8AC3E}">
        <p14:creationId xmlns:p14="http://schemas.microsoft.com/office/powerpoint/2010/main" val="966742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Sự</a:t>
            </a:r>
            <a:r>
              <a:rPr lang="en-US" dirty="0"/>
              <a:t> </a:t>
            </a:r>
            <a:r>
              <a:rPr lang="en-US" dirty="0" err="1"/>
              <a:t>tự</a:t>
            </a:r>
            <a:r>
              <a:rPr lang="en-US" dirty="0"/>
              <a:t> tin </a:t>
            </a:r>
            <a:r>
              <a:rPr lang="en-US" dirty="0" err="1"/>
              <a:t>là</a:t>
            </a:r>
            <a:r>
              <a:rPr lang="en-US" dirty="0"/>
              <a:t> tin </a:t>
            </a:r>
            <a:r>
              <a:rPr lang="en-US" dirty="0" err="1"/>
              <a:t>nơi</a:t>
            </a:r>
            <a:r>
              <a:rPr lang="en-US" dirty="0"/>
              <a:t> </a:t>
            </a:r>
            <a:r>
              <a:rPr lang="en-US" dirty="0" err="1"/>
              <a:t>bản</a:t>
            </a:r>
            <a:r>
              <a:rPr lang="en-US" dirty="0"/>
              <a:t> </a:t>
            </a:r>
            <a:r>
              <a:rPr lang="en-US" dirty="0" err="1"/>
              <a:t>thân</a:t>
            </a:r>
            <a:r>
              <a:rPr lang="en-US" dirty="0"/>
              <a:t> </a:t>
            </a:r>
            <a:r>
              <a:rPr lang="en-US" dirty="0" err="1"/>
              <a:t>chúng</a:t>
            </a:r>
            <a:r>
              <a:rPr lang="en-US" dirty="0"/>
              <a:t> ta </a:t>
            </a:r>
            <a:r>
              <a:rPr lang="en-US" dirty="0" err="1"/>
              <a:t>được</a:t>
            </a:r>
            <a:r>
              <a:rPr lang="en-US" dirty="0"/>
              <a:t> </a:t>
            </a:r>
            <a:r>
              <a:rPr lang="en-US" dirty="0" err="1"/>
              <a:t>Chúa</a:t>
            </a:r>
            <a:r>
              <a:rPr lang="en-US" dirty="0"/>
              <a:t> </a:t>
            </a:r>
            <a:r>
              <a:rPr lang="en-US" dirty="0" err="1"/>
              <a:t>tạo</a:t>
            </a:r>
            <a:r>
              <a:rPr lang="en-US" dirty="0"/>
              <a:t> </a:t>
            </a:r>
            <a:r>
              <a:rPr lang="en-US" dirty="0" err="1"/>
              <a:t>nên</a:t>
            </a:r>
            <a:r>
              <a:rPr lang="en-US" dirty="0"/>
              <a:t> </a:t>
            </a:r>
            <a:r>
              <a:rPr lang="en-US" dirty="0" err="1"/>
              <a:t>cách</a:t>
            </a:r>
            <a:r>
              <a:rPr lang="en-US" dirty="0"/>
              <a:t> </a:t>
            </a:r>
            <a:r>
              <a:rPr lang="en-US" dirty="0" err="1"/>
              <a:t>đáng</a:t>
            </a:r>
            <a:r>
              <a:rPr lang="en-US" dirty="0"/>
              <a:t> </a:t>
            </a:r>
            <a:r>
              <a:rPr lang="en-US" dirty="0" err="1"/>
              <a:t>sợ</a:t>
            </a:r>
            <a:r>
              <a:rPr lang="en-US" dirty="0"/>
              <a:t> </a:t>
            </a:r>
            <a:r>
              <a:rPr lang="en-US" dirty="0" err="1"/>
              <a:t>lạ</a:t>
            </a:r>
            <a:r>
              <a:rPr lang="en-US" dirty="0"/>
              <a:t> </a:t>
            </a:r>
            <a:r>
              <a:rPr lang="en-US" dirty="0" err="1"/>
              <a:t>lùng</a:t>
            </a:r>
            <a:r>
              <a:rPr lang="en-US" dirty="0"/>
              <a:t>, </a:t>
            </a:r>
            <a:r>
              <a:rPr lang="en-US" dirty="0" err="1"/>
              <a:t>có</a:t>
            </a:r>
            <a:r>
              <a:rPr lang="en-US" dirty="0"/>
              <a:t> </a:t>
            </a:r>
            <a:r>
              <a:rPr lang="en-US" dirty="0" err="1"/>
              <a:t>giá</a:t>
            </a:r>
            <a:r>
              <a:rPr lang="en-US" dirty="0"/>
              <a:t> </a:t>
            </a:r>
            <a:r>
              <a:rPr lang="en-US" dirty="0" err="1"/>
              <a:t>trị</a:t>
            </a:r>
            <a:r>
              <a:rPr lang="en-US" dirty="0"/>
              <a:t>, </a:t>
            </a:r>
            <a:r>
              <a:rPr lang="en-US" dirty="0" err="1"/>
              <a:t>có</a:t>
            </a:r>
            <a:r>
              <a:rPr lang="en-US" dirty="0"/>
              <a:t> </a:t>
            </a:r>
            <a:r>
              <a:rPr lang="en-US" dirty="0" err="1"/>
              <a:t>sứ</a:t>
            </a:r>
            <a:r>
              <a:rPr lang="en-US" dirty="0"/>
              <a:t> </a:t>
            </a:r>
            <a:r>
              <a:rPr lang="en-US" dirty="0" err="1"/>
              <a:t>mạng</a:t>
            </a:r>
            <a:r>
              <a:rPr lang="en-US" dirty="0"/>
              <a:t> </a:t>
            </a:r>
            <a:r>
              <a:rPr lang="en-US" dirty="0" err="1"/>
              <a:t>và</a:t>
            </a:r>
            <a:r>
              <a:rPr lang="en-US" dirty="0"/>
              <a:t> </a:t>
            </a:r>
            <a:r>
              <a:rPr lang="en-US" dirty="0" err="1"/>
              <a:t>được</a:t>
            </a:r>
            <a:r>
              <a:rPr lang="en-US" dirty="0"/>
              <a:t> ĐCT </a:t>
            </a:r>
            <a:r>
              <a:rPr lang="en-US" dirty="0" err="1"/>
              <a:t>yêu</a:t>
            </a:r>
            <a:r>
              <a:rPr lang="en-US" dirty="0"/>
              <a:t>.</a:t>
            </a:r>
          </a:p>
          <a:p>
            <a:endParaRPr lang="en-US" dirty="0"/>
          </a:p>
        </p:txBody>
      </p:sp>
      <p:sp>
        <p:nvSpPr>
          <p:cNvPr id="4" name="Slide Number Placeholder 3"/>
          <p:cNvSpPr>
            <a:spLocks noGrp="1"/>
          </p:cNvSpPr>
          <p:nvPr>
            <p:ph type="sldNum" sz="quarter" idx="5"/>
          </p:nvPr>
        </p:nvSpPr>
        <p:spPr/>
        <p:txBody>
          <a:bodyPr/>
          <a:lstStyle/>
          <a:p>
            <a:fld id="{99C60E54-4291-B24B-A607-52A958DE2343}" type="slidenum">
              <a:rPr lang="en-US" smtClean="0"/>
              <a:t>5</a:t>
            </a:fld>
            <a:endParaRPr lang="en-US"/>
          </a:p>
        </p:txBody>
      </p:sp>
    </p:spTree>
    <p:extLst>
      <p:ext uri="{BB962C8B-B14F-4D97-AF65-F5344CB8AC3E}">
        <p14:creationId xmlns:p14="http://schemas.microsoft.com/office/powerpoint/2010/main" val="2354186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Sự</a:t>
            </a:r>
            <a:r>
              <a:rPr lang="en-US" dirty="0"/>
              <a:t> </a:t>
            </a:r>
            <a:r>
              <a:rPr lang="en-US" dirty="0" err="1"/>
              <a:t>tự</a:t>
            </a:r>
            <a:r>
              <a:rPr lang="en-US" dirty="0"/>
              <a:t> tin </a:t>
            </a:r>
            <a:r>
              <a:rPr lang="en-US" dirty="0" err="1"/>
              <a:t>là</a:t>
            </a:r>
            <a:r>
              <a:rPr lang="en-US" dirty="0"/>
              <a:t> tin </a:t>
            </a:r>
            <a:r>
              <a:rPr lang="en-US" dirty="0" err="1"/>
              <a:t>nơi</a:t>
            </a:r>
            <a:r>
              <a:rPr lang="en-US" dirty="0"/>
              <a:t> </a:t>
            </a:r>
            <a:r>
              <a:rPr lang="en-US" dirty="0" err="1"/>
              <a:t>bản</a:t>
            </a:r>
            <a:r>
              <a:rPr lang="en-US" dirty="0"/>
              <a:t> </a:t>
            </a:r>
            <a:r>
              <a:rPr lang="en-US" dirty="0" err="1"/>
              <a:t>thân</a:t>
            </a:r>
            <a:r>
              <a:rPr lang="en-US" dirty="0"/>
              <a:t> </a:t>
            </a:r>
            <a:r>
              <a:rPr lang="en-US" dirty="0" err="1"/>
              <a:t>chúng</a:t>
            </a:r>
            <a:r>
              <a:rPr lang="en-US" dirty="0"/>
              <a:t> ta </a:t>
            </a:r>
            <a:r>
              <a:rPr lang="en-US" dirty="0" err="1"/>
              <a:t>được</a:t>
            </a:r>
            <a:r>
              <a:rPr lang="en-US" dirty="0"/>
              <a:t> </a:t>
            </a:r>
            <a:r>
              <a:rPr lang="en-US" dirty="0" err="1"/>
              <a:t>Chúa</a:t>
            </a:r>
            <a:r>
              <a:rPr lang="en-US" dirty="0"/>
              <a:t> </a:t>
            </a:r>
            <a:r>
              <a:rPr lang="en-US" dirty="0" err="1"/>
              <a:t>tạo</a:t>
            </a:r>
            <a:r>
              <a:rPr lang="en-US" dirty="0"/>
              <a:t> </a:t>
            </a:r>
            <a:r>
              <a:rPr lang="en-US" dirty="0" err="1"/>
              <a:t>nên</a:t>
            </a:r>
            <a:r>
              <a:rPr lang="en-US" dirty="0"/>
              <a:t> </a:t>
            </a:r>
            <a:r>
              <a:rPr lang="en-US" dirty="0" err="1"/>
              <a:t>cách</a:t>
            </a:r>
            <a:r>
              <a:rPr lang="en-US" dirty="0"/>
              <a:t> </a:t>
            </a:r>
            <a:r>
              <a:rPr lang="en-US" dirty="0" err="1"/>
              <a:t>đáng</a:t>
            </a:r>
            <a:r>
              <a:rPr lang="en-US" dirty="0"/>
              <a:t> </a:t>
            </a:r>
            <a:r>
              <a:rPr lang="en-US" dirty="0" err="1"/>
              <a:t>sợ</a:t>
            </a:r>
            <a:r>
              <a:rPr lang="en-US" dirty="0"/>
              <a:t> </a:t>
            </a:r>
            <a:r>
              <a:rPr lang="en-US" dirty="0" err="1"/>
              <a:t>lạ</a:t>
            </a:r>
            <a:r>
              <a:rPr lang="en-US" dirty="0"/>
              <a:t> </a:t>
            </a:r>
            <a:r>
              <a:rPr lang="en-US" dirty="0" err="1"/>
              <a:t>lùng</a:t>
            </a:r>
            <a:r>
              <a:rPr lang="en-US" dirty="0"/>
              <a:t>, </a:t>
            </a:r>
            <a:r>
              <a:rPr lang="en-US" dirty="0" err="1"/>
              <a:t>có</a:t>
            </a:r>
            <a:r>
              <a:rPr lang="en-US" dirty="0"/>
              <a:t> </a:t>
            </a:r>
            <a:r>
              <a:rPr lang="en-US" dirty="0" err="1"/>
              <a:t>giá</a:t>
            </a:r>
            <a:r>
              <a:rPr lang="en-US" dirty="0"/>
              <a:t> </a:t>
            </a:r>
            <a:r>
              <a:rPr lang="en-US" dirty="0" err="1"/>
              <a:t>trị</a:t>
            </a:r>
            <a:r>
              <a:rPr lang="en-US" dirty="0"/>
              <a:t>, </a:t>
            </a:r>
            <a:r>
              <a:rPr lang="en-US" dirty="0" err="1"/>
              <a:t>có</a:t>
            </a:r>
            <a:r>
              <a:rPr lang="en-US" dirty="0"/>
              <a:t> </a:t>
            </a:r>
            <a:r>
              <a:rPr lang="en-US" dirty="0" err="1"/>
              <a:t>sứ</a:t>
            </a:r>
            <a:r>
              <a:rPr lang="en-US" dirty="0"/>
              <a:t> </a:t>
            </a:r>
            <a:r>
              <a:rPr lang="en-US" dirty="0" err="1"/>
              <a:t>mạng</a:t>
            </a:r>
            <a:r>
              <a:rPr lang="en-US" dirty="0"/>
              <a:t> </a:t>
            </a:r>
            <a:r>
              <a:rPr lang="en-US" dirty="0" err="1"/>
              <a:t>và</a:t>
            </a:r>
            <a:r>
              <a:rPr lang="en-US" dirty="0"/>
              <a:t> </a:t>
            </a:r>
            <a:r>
              <a:rPr lang="en-US" dirty="0" err="1"/>
              <a:t>được</a:t>
            </a:r>
            <a:r>
              <a:rPr lang="en-US" dirty="0"/>
              <a:t> ĐCT </a:t>
            </a:r>
            <a:r>
              <a:rPr lang="en-US" dirty="0" err="1"/>
              <a:t>yêu</a:t>
            </a:r>
            <a:r>
              <a:rPr lang="en-US"/>
              <a:t>.</a:t>
            </a:r>
            <a:endParaRPr lang="en-US" dirty="0"/>
          </a:p>
        </p:txBody>
      </p:sp>
      <p:sp>
        <p:nvSpPr>
          <p:cNvPr id="4" name="Slide Number Placeholder 3"/>
          <p:cNvSpPr>
            <a:spLocks noGrp="1"/>
          </p:cNvSpPr>
          <p:nvPr>
            <p:ph type="sldNum" sz="quarter" idx="5"/>
          </p:nvPr>
        </p:nvSpPr>
        <p:spPr/>
        <p:txBody>
          <a:bodyPr/>
          <a:lstStyle/>
          <a:p>
            <a:fld id="{99C60E54-4291-B24B-A607-52A958DE2343}" type="slidenum">
              <a:rPr lang="en-US" smtClean="0"/>
              <a:t>6</a:t>
            </a:fld>
            <a:endParaRPr lang="en-US"/>
          </a:p>
        </p:txBody>
      </p:sp>
    </p:spTree>
    <p:extLst>
      <p:ext uri="{BB962C8B-B14F-4D97-AF65-F5344CB8AC3E}">
        <p14:creationId xmlns:p14="http://schemas.microsoft.com/office/powerpoint/2010/main" val="2327336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Chúng</a:t>
            </a:r>
            <a:r>
              <a:rPr lang="en-US" dirty="0"/>
              <a:t> ta tin </a:t>
            </a:r>
            <a:r>
              <a:rPr lang="en-US" dirty="0" err="1"/>
              <a:t>kết</a:t>
            </a:r>
            <a:r>
              <a:rPr lang="en-US" dirty="0"/>
              <a:t> </a:t>
            </a:r>
            <a:r>
              <a:rPr lang="en-US" dirty="0" err="1"/>
              <a:t>quả</a:t>
            </a:r>
            <a:r>
              <a:rPr lang="en-US" dirty="0"/>
              <a:t> </a:t>
            </a:r>
            <a:r>
              <a:rPr lang="en-US" dirty="0" err="1"/>
              <a:t>tốt</a:t>
            </a:r>
            <a:r>
              <a:rPr lang="en-US" dirty="0"/>
              <a:t> </a:t>
            </a:r>
            <a:r>
              <a:rPr lang="en-US" dirty="0" err="1"/>
              <a:t>sẽ</a:t>
            </a:r>
            <a:r>
              <a:rPr lang="en-US" dirty="0"/>
              <a:t> </a:t>
            </a:r>
            <a:r>
              <a:rPr lang="en-US" dirty="0" err="1"/>
              <a:t>dêsn</a:t>
            </a:r>
            <a:r>
              <a:rPr lang="en-US" dirty="0"/>
              <a:t> </a:t>
            </a:r>
            <a:r>
              <a:rPr lang="en-US" dirty="0" err="1"/>
              <a:t>khi</a:t>
            </a:r>
            <a:r>
              <a:rPr lang="en-US" dirty="0"/>
              <a:t> </a:t>
            </a:r>
            <a:r>
              <a:rPr lang="en-US" dirty="0" err="1"/>
              <a:t>chúng</a:t>
            </a:r>
            <a:r>
              <a:rPr lang="en-US" dirty="0"/>
              <a:t> ta </a:t>
            </a:r>
            <a:r>
              <a:rPr lang="en-US" dirty="0" err="1"/>
              <a:t>vâng</a:t>
            </a:r>
            <a:r>
              <a:rPr lang="en-US" dirty="0"/>
              <a:t> </a:t>
            </a:r>
            <a:r>
              <a:rPr lang="en-US" dirty="0" err="1"/>
              <a:t>lời</a:t>
            </a:r>
            <a:r>
              <a:rPr lang="en-US" dirty="0"/>
              <a:t> </a:t>
            </a:r>
            <a:r>
              <a:rPr lang="en-US" dirty="0" err="1"/>
              <a:t>Ngài</a:t>
            </a:r>
            <a:r>
              <a:rPr lang="en-US" dirty="0"/>
              <a:t>.</a:t>
            </a:r>
          </a:p>
        </p:txBody>
      </p:sp>
      <p:sp>
        <p:nvSpPr>
          <p:cNvPr id="4" name="Slide Number Placeholder 3"/>
          <p:cNvSpPr>
            <a:spLocks noGrp="1"/>
          </p:cNvSpPr>
          <p:nvPr>
            <p:ph type="sldNum" sz="quarter" idx="5"/>
          </p:nvPr>
        </p:nvSpPr>
        <p:spPr/>
        <p:txBody>
          <a:bodyPr/>
          <a:lstStyle/>
          <a:p>
            <a:fld id="{99C60E54-4291-B24B-A607-52A958DE2343}" type="slidenum">
              <a:rPr lang="en-US" smtClean="0"/>
              <a:t>7</a:t>
            </a:fld>
            <a:endParaRPr lang="en-US"/>
          </a:p>
        </p:txBody>
      </p:sp>
    </p:spTree>
    <p:extLst>
      <p:ext uri="{BB962C8B-B14F-4D97-AF65-F5344CB8AC3E}">
        <p14:creationId xmlns:p14="http://schemas.microsoft.com/office/powerpoint/2010/main" val="4150647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Tin </a:t>
            </a:r>
            <a:r>
              <a:rPr lang="en-US" dirty="0" err="1"/>
              <a:t>tức</a:t>
            </a:r>
            <a:r>
              <a:rPr lang="en-US" dirty="0"/>
              <a:t> </a:t>
            </a:r>
            <a:r>
              <a:rPr lang="en-US" dirty="0" err="1"/>
              <a:t>thường</a:t>
            </a:r>
            <a:r>
              <a:rPr lang="en-US" dirty="0"/>
              <a:t> loan tin </a:t>
            </a:r>
            <a:r>
              <a:rPr lang="en-US" dirty="0" err="1"/>
              <a:t>tiêu</a:t>
            </a:r>
            <a:r>
              <a:rPr lang="en-US" dirty="0"/>
              <a:t> </a:t>
            </a:r>
            <a:r>
              <a:rPr lang="en-US" dirty="0" err="1"/>
              <a:t>cực</a:t>
            </a:r>
            <a:r>
              <a:rPr lang="en-US" dirty="0"/>
              <a:t>. </a:t>
            </a:r>
            <a:r>
              <a:rPr lang="en-US" dirty="0" err="1"/>
              <a:t>Câu</a:t>
            </a:r>
            <a:r>
              <a:rPr lang="en-US" dirty="0"/>
              <a:t> </a:t>
            </a:r>
            <a:r>
              <a:rPr lang="en-US" dirty="0" err="1"/>
              <a:t>chuyện</a:t>
            </a:r>
            <a:r>
              <a:rPr lang="en-US" dirty="0"/>
              <a:t> </a:t>
            </a:r>
            <a:r>
              <a:rPr lang="en-US" dirty="0" err="1"/>
              <a:t>hằng</a:t>
            </a:r>
            <a:r>
              <a:rPr lang="en-US" dirty="0"/>
              <a:t> </a:t>
            </a:r>
            <a:r>
              <a:rPr lang="en-US" dirty="0" err="1"/>
              <a:t>ngày</a:t>
            </a:r>
            <a:r>
              <a:rPr lang="en-US" dirty="0"/>
              <a:t> </a:t>
            </a:r>
            <a:r>
              <a:rPr lang="en-US" dirty="0" err="1"/>
              <a:t>thường</a:t>
            </a:r>
            <a:r>
              <a:rPr lang="en-US" dirty="0"/>
              <a:t> </a:t>
            </a:r>
            <a:r>
              <a:rPr lang="en-US" dirty="0" err="1"/>
              <a:t>nói</a:t>
            </a:r>
            <a:r>
              <a:rPr lang="en-US" dirty="0"/>
              <a:t> </a:t>
            </a:r>
            <a:r>
              <a:rPr lang="en-US" dirty="0" err="1"/>
              <a:t>về</a:t>
            </a:r>
            <a:r>
              <a:rPr lang="en-US" dirty="0"/>
              <a:t> </a:t>
            </a:r>
            <a:r>
              <a:rPr lang="en-US" dirty="0" err="1"/>
              <a:t>những</a:t>
            </a:r>
            <a:r>
              <a:rPr lang="en-US" dirty="0"/>
              <a:t> </a:t>
            </a:r>
            <a:r>
              <a:rPr lang="en-US" dirty="0" err="1"/>
              <a:t>sai</a:t>
            </a:r>
            <a:r>
              <a:rPr lang="en-US" dirty="0"/>
              <a:t> </a:t>
            </a:r>
            <a:r>
              <a:rPr lang="en-US" dirty="0" err="1"/>
              <a:t>trặt</a:t>
            </a:r>
            <a:r>
              <a:rPr lang="en-US" dirty="0"/>
              <a:t>, </a:t>
            </a:r>
            <a:r>
              <a:rPr lang="en-US" dirty="0" err="1"/>
              <a:t>bất</a:t>
            </a:r>
            <a:r>
              <a:rPr lang="en-US" dirty="0"/>
              <a:t> </a:t>
            </a:r>
            <a:r>
              <a:rPr lang="en-US" dirty="0" err="1"/>
              <a:t>công</a:t>
            </a:r>
            <a:r>
              <a:rPr lang="en-US" dirty="0"/>
              <a:t>. </a:t>
            </a:r>
            <a:r>
              <a:rPr lang="en-US" dirty="0" err="1"/>
              <a:t>Câu</a:t>
            </a:r>
            <a:r>
              <a:rPr lang="en-US" dirty="0"/>
              <a:t> </a:t>
            </a:r>
            <a:r>
              <a:rPr lang="en-US" dirty="0" err="1"/>
              <a:t>chuyện</a:t>
            </a:r>
            <a:r>
              <a:rPr lang="en-US" dirty="0"/>
              <a:t> </a:t>
            </a:r>
            <a:r>
              <a:rPr lang="en-US" dirty="0" err="1"/>
              <a:t>của</a:t>
            </a:r>
            <a:r>
              <a:rPr lang="en-US" dirty="0"/>
              <a:t> </a:t>
            </a:r>
            <a:r>
              <a:rPr lang="en-US" dirty="0" err="1"/>
              <a:t>chúng</a:t>
            </a:r>
            <a:r>
              <a:rPr lang="en-US" dirty="0"/>
              <a:t> ta </a:t>
            </a:r>
            <a:r>
              <a:rPr lang="en-US" dirty="0" err="1"/>
              <a:t>thường</a:t>
            </a:r>
            <a:r>
              <a:rPr lang="en-US" dirty="0"/>
              <a:t> </a:t>
            </a:r>
            <a:r>
              <a:rPr lang="en-US" dirty="0" err="1"/>
              <a:t>về</a:t>
            </a:r>
            <a:r>
              <a:rPr lang="en-US" dirty="0"/>
              <a:t> </a:t>
            </a:r>
            <a:r>
              <a:rPr lang="en-US" dirty="0" err="1"/>
              <a:t>sự</a:t>
            </a:r>
            <a:r>
              <a:rPr lang="en-US" dirty="0"/>
              <a:t> </a:t>
            </a:r>
            <a:r>
              <a:rPr lang="en-US" dirty="0" err="1"/>
              <a:t>sai</a:t>
            </a:r>
            <a:r>
              <a:rPr lang="en-US" dirty="0"/>
              <a:t> </a:t>
            </a:r>
            <a:r>
              <a:rPr lang="en-US" dirty="0" err="1"/>
              <a:t>lầm</a:t>
            </a:r>
            <a:r>
              <a:rPr lang="en-US" dirty="0"/>
              <a:t> hay </a:t>
            </a:r>
            <a:r>
              <a:rPr lang="en-US" dirty="0" err="1"/>
              <a:t>thất</a:t>
            </a:r>
            <a:r>
              <a:rPr lang="en-US" dirty="0"/>
              <a:t> </a:t>
            </a:r>
            <a:r>
              <a:rPr lang="en-US" dirty="0" err="1"/>
              <a:t>bại</a:t>
            </a:r>
            <a:r>
              <a:rPr lang="en-US" dirty="0"/>
              <a:t> </a:t>
            </a:r>
            <a:r>
              <a:rPr lang="en-US" dirty="0" err="1"/>
              <a:t>của</a:t>
            </a:r>
            <a:r>
              <a:rPr lang="en-US" dirty="0"/>
              <a:t> </a:t>
            </a:r>
            <a:r>
              <a:rPr lang="en-US" dirty="0" err="1"/>
              <a:t>người</a:t>
            </a:r>
            <a:r>
              <a:rPr lang="en-US" dirty="0"/>
              <a:t> </a:t>
            </a:r>
            <a:r>
              <a:rPr lang="en-US" dirty="0" err="1"/>
              <a:t>khác</a:t>
            </a:r>
            <a:r>
              <a:rPr lang="en-US" dirty="0"/>
              <a:t>.</a:t>
            </a:r>
          </a:p>
          <a:p>
            <a:r>
              <a:rPr lang="en-US" dirty="0"/>
              <a:t>” May </a:t>
            </a:r>
            <a:r>
              <a:rPr lang="en-US" dirty="0" err="1"/>
              <a:t>quá</a:t>
            </a:r>
            <a:r>
              <a:rPr lang="en-US" dirty="0"/>
              <a:t>, </a:t>
            </a:r>
            <a:r>
              <a:rPr lang="en-US" dirty="0" err="1"/>
              <a:t>mình</a:t>
            </a:r>
            <a:r>
              <a:rPr lang="en-US" dirty="0"/>
              <a:t> </a:t>
            </a:r>
            <a:r>
              <a:rPr lang="en-US" dirty="0" err="1"/>
              <a:t>không</a:t>
            </a:r>
            <a:r>
              <a:rPr lang="en-US" dirty="0"/>
              <a:t> going </a:t>
            </a:r>
            <a:r>
              <a:rPr lang="en-US" dirty="0" err="1"/>
              <a:t>như</a:t>
            </a:r>
            <a:r>
              <a:rPr lang="en-US" dirty="0"/>
              <a:t> </a:t>
            </a:r>
            <a:r>
              <a:rPr lang="en-US" dirty="0" err="1"/>
              <a:t>họ</a:t>
            </a:r>
            <a:r>
              <a:rPr lang="en-US" dirty="0"/>
              <a:t>” ‘ </a:t>
            </a:r>
            <a:r>
              <a:rPr lang="en-US" dirty="0" err="1"/>
              <a:t>Mình</a:t>
            </a:r>
            <a:r>
              <a:rPr lang="en-US" dirty="0"/>
              <a:t> </a:t>
            </a:r>
            <a:r>
              <a:rPr lang="en-US" dirty="0" err="1"/>
              <a:t>không</a:t>
            </a:r>
            <a:r>
              <a:rPr lang="en-US" dirty="0"/>
              <a:t> </a:t>
            </a:r>
            <a:r>
              <a:rPr lang="en-US" dirty="0" err="1"/>
              <a:t>làm</a:t>
            </a:r>
            <a:r>
              <a:rPr lang="en-US" dirty="0"/>
              <a:t> </a:t>
            </a:r>
            <a:r>
              <a:rPr lang="en-US" dirty="0" err="1"/>
              <a:t>như</a:t>
            </a:r>
            <a:r>
              <a:rPr lang="en-US" dirty="0"/>
              <a:t> </a:t>
            </a:r>
            <a:r>
              <a:rPr lang="en-US" dirty="0" err="1"/>
              <a:t>họ</a:t>
            </a:r>
            <a:r>
              <a:rPr lang="en-US" dirty="0"/>
              <a:t>”</a:t>
            </a:r>
          </a:p>
        </p:txBody>
      </p:sp>
      <p:sp>
        <p:nvSpPr>
          <p:cNvPr id="4" name="Slide Number Placeholder 3"/>
          <p:cNvSpPr>
            <a:spLocks noGrp="1"/>
          </p:cNvSpPr>
          <p:nvPr>
            <p:ph type="sldNum" sz="quarter" idx="5"/>
          </p:nvPr>
        </p:nvSpPr>
        <p:spPr/>
        <p:txBody>
          <a:bodyPr/>
          <a:lstStyle/>
          <a:p>
            <a:fld id="{99C60E54-4291-B24B-A607-52A958DE2343}" type="slidenum">
              <a:rPr lang="en-US" smtClean="0"/>
              <a:t>8</a:t>
            </a:fld>
            <a:endParaRPr lang="en-US"/>
          </a:p>
        </p:txBody>
      </p:sp>
    </p:spTree>
    <p:extLst>
      <p:ext uri="{BB962C8B-B14F-4D97-AF65-F5344CB8AC3E}">
        <p14:creationId xmlns:p14="http://schemas.microsoft.com/office/powerpoint/2010/main" val="3531631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Bệnh</a:t>
            </a:r>
            <a:r>
              <a:rPr lang="en-US" dirty="0"/>
              <a:t> </a:t>
            </a:r>
            <a:r>
              <a:rPr lang="en-US" dirty="0" err="1"/>
              <a:t>tiêu</a:t>
            </a:r>
            <a:r>
              <a:rPr lang="en-US" dirty="0"/>
              <a:t> </a:t>
            </a:r>
            <a:r>
              <a:rPr lang="en-US" dirty="0" err="1"/>
              <a:t>cực</a:t>
            </a:r>
            <a:r>
              <a:rPr lang="en-US" dirty="0"/>
              <a:t> </a:t>
            </a:r>
            <a:r>
              <a:rPr lang="en-US" dirty="0" err="1"/>
              <a:t>dễ</a:t>
            </a:r>
            <a:r>
              <a:rPr lang="en-US" dirty="0"/>
              <a:t> </a:t>
            </a:r>
            <a:r>
              <a:rPr lang="en-US" dirty="0" err="1"/>
              <a:t>lây</a:t>
            </a:r>
            <a:r>
              <a:rPr lang="en-US" dirty="0"/>
              <a:t> </a:t>
            </a:r>
            <a:r>
              <a:rPr lang="en-US" dirty="0" err="1"/>
              <a:t>lan</a:t>
            </a:r>
            <a:r>
              <a:rPr lang="en-US" dirty="0"/>
              <a:t>, </a:t>
            </a:r>
            <a:r>
              <a:rPr lang="en-US" dirty="0" err="1"/>
              <a:t>dễ</a:t>
            </a:r>
            <a:r>
              <a:rPr lang="en-US" dirty="0"/>
              <a:t> </a:t>
            </a:r>
            <a:r>
              <a:rPr lang="en-US" dirty="0" err="1"/>
              <a:t>nói</a:t>
            </a:r>
            <a:r>
              <a:rPr lang="en-US" dirty="0"/>
              <a:t> </a:t>
            </a:r>
            <a:r>
              <a:rPr lang="en-US" dirty="0" err="1"/>
              <a:t>và</a:t>
            </a:r>
            <a:r>
              <a:rPr lang="en-US" dirty="0"/>
              <a:t> tai </a:t>
            </a:r>
            <a:r>
              <a:rPr lang="en-US" dirty="0" err="1"/>
              <a:t>hại</a:t>
            </a:r>
            <a:r>
              <a:rPr lang="en-US" dirty="0"/>
              <a:t> </a:t>
            </a:r>
            <a:r>
              <a:rPr lang="en-US" dirty="0" err="1"/>
              <a:t>nhất</a:t>
            </a:r>
            <a:r>
              <a:rPr lang="en-US" dirty="0"/>
              <a:t> </a:t>
            </a:r>
            <a:r>
              <a:rPr lang="en-US" dirty="0" err="1"/>
              <a:t>là</a:t>
            </a:r>
            <a:r>
              <a:rPr lang="en-US" dirty="0"/>
              <a:t> </a:t>
            </a:r>
            <a:r>
              <a:rPr lang="en-US" dirty="0" err="1"/>
              <a:t>thông</a:t>
            </a:r>
            <a:r>
              <a:rPr lang="en-US" dirty="0"/>
              <a:t> tin </a:t>
            </a:r>
            <a:r>
              <a:rPr lang="en-US" dirty="0" err="1"/>
              <a:t>rộng</a:t>
            </a:r>
            <a:r>
              <a:rPr lang="en-US" dirty="0"/>
              <a:t> </a:t>
            </a:r>
            <a:r>
              <a:rPr lang="en-US" dirty="0" err="1"/>
              <a:t>rãi</a:t>
            </a:r>
            <a:r>
              <a:rPr lang="en-US" dirty="0"/>
              <a:t> </a:t>
            </a:r>
            <a:r>
              <a:rPr lang="en-US" dirty="0" err="1"/>
              <a:t>trên</a:t>
            </a:r>
            <a:r>
              <a:rPr lang="en-US" dirty="0"/>
              <a:t> </a:t>
            </a:r>
            <a:r>
              <a:rPr lang="en-US" dirty="0" err="1"/>
              <a:t>mạng</a:t>
            </a:r>
            <a:r>
              <a:rPr lang="en-US" dirty="0"/>
              <a:t> </a:t>
            </a:r>
            <a:r>
              <a:rPr lang="en-US" dirty="0" err="1"/>
              <a:t>xã</a:t>
            </a:r>
            <a:r>
              <a:rPr lang="en-US" dirty="0"/>
              <a:t> </a:t>
            </a:r>
            <a:r>
              <a:rPr lang="en-US" dirty="0" err="1"/>
              <a:t>hội</a:t>
            </a:r>
            <a:endParaRPr lang="en-US" dirty="0"/>
          </a:p>
        </p:txBody>
      </p:sp>
      <p:sp>
        <p:nvSpPr>
          <p:cNvPr id="4" name="Slide Number Placeholder 3"/>
          <p:cNvSpPr>
            <a:spLocks noGrp="1"/>
          </p:cNvSpPr>
          <p:nvPr>
            <p:ph type="sldNum" sz="quarter" idx="5"/>
          </p:nvPr>
        </p:nvSpPr>
        <p:spPr/>
        <p:txBody>
          <a:bodyPr/>
          <a:lstStyle/>
          <a:p>
            <a:fld id="{99C60E54-4291-B24B-A607-52A958DE2343}" type="slidenum">
              <a:rPr lang="en-US" smtClean="0"/>
              <a:t>9</a:t>
            </a:fld>
            <a:endParaRPr lang="en-US"/>
          </a:p>
        </p:txBody>
      </p:sp>
    </p:spTree>
    <p:extLst>
      <p:ext uri="{BB962C8B-B14F-4D97-AF65-F5344CB8AC3E}">
        <p14:creationId xmlns:p14="http://schemas.microsoft.com/office/powerpoint/2010/main" val="1212948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Chúng</a:t>
            </a:r>
            <a:r>
              <a:rPr lang="en-US" dirty="0"/>
              <a:t> ta tin </a:t>
            </a:r>
            <a:r>
              <a:rPr lang="en-US" dirty="0" err="1"/>
              <a:t>Chúa</a:t>
            </a:r>
            <a:r>
              <a:rPr lang="en-US" dirty="0"/>
              <a:t> </a:t>
            </a:r>
            <a:r>
              <a:rPr lang="en-US" dirty="0" err="1"/>
              <a:t>có</a:t>
            </a:r>
            <a:r>
              <a:rPr lang="en-US" dirty="0"/>
              <a:t> </a:t>
            </a:r>
            <a:r>
              <a:rPr lang="en-US" dirty="0" err="1"/>
              <a:t>thể</a:t>
            </a:r>
            <a:r>
              <a:rPr lang="en-US" dirty="0"/>
              <a:t> </a:t>
            </a:r>
            <a:r>
              <a:rPr lang="en-US" dirty="0" err="1"/>
              <a:t>làm</a:t>
            </a:r>
            <a:r>
              <a:rPr lang="en-US" dirty="0"/>
              <a:t> </a:t>
            </a:r>
            <a:r>
              <a:rPr lang="en-US" dirty="0" err="1"/>
              <a:t>mọi</a:t>
            </a:r>
            <a:r>
              <a:rPr lang="en-US" dirty="0"/>
              <a:t> </a:t>
            </a:r>
            <a:r>
              <a:rPr lang="en-US" dirty="0" err="1"/>
              <a:t>điều</a:t>
            </a:r>
            <a:r>
              <a:rPr lang="en-US" dirty="0"/>
              <a:t> </a:t>
            </a:r>
            <a:r>
              <a:rPr lang="en-US" dirty="0" err="1"/>
              <a:t>không</a:t>
            </a:r>
            <a:r>
              <a:rPr lang="en-US" dirty="0"/>
              <a:t> </a:t>
            </a:r>
            <a:r>
              <a:rPr lang="en-US" dirty="0" err="1"/>
              <a:t>theo</a:t>
            </a:r>
            <a:r>
              <a:rPr lang="en-US" dirty="0"/>
              <a:t> </a:t>
            </a:r>
            <a:r>
              <a:rPr lang="en-US" dirty="0" err="1"/>
              <a:t>cách</a:t>
            </a:r>
            <a:r>
              <a:rPr lang="en-US" dirty="0"/>
              <a:t> </a:t>
            </a:r>
            <a:r>
              <a:rPr lang="en-US" dirty="0" err="1"/>
              <a:t>của</a:t>
            </a:r>
            <a:r>
              <a:rPr lang="en-US" dirty="0"/>
              <a:t> </a:t>
            </a:r>
            <a:r>
              <a:rPr lang="en-US" dirty="0" err="1"/>
              <a:t>chúng</a:t>
            </a:r>
            <a:r>
              <a:rPr lang="en-US" dirty="0"/>
              <a:t> ta.</a:t>
            </a:r>
          </a:p>
        </p:txBody>
      </p:sp>
      <p:sp>
        <p:nvSpPr>
          <p:cNvPr id="4" name="Slide Number Placeholder 3"/>
          <p:cNvSpPr>
            <a:spLocks noGrp="1"/>
          </p:cNvSpPr>
          <p:nvPr>
            <p:ph type="sldNum" sz="quarter" idx="5"/>
          </p:nvPr>
        </p:nvSpPr>
        <p:spPr/>
        <p:txBody>
          <a:bodyPr/>
          <a:lstStyle/>
          <a:p>
            <a:fld id="{99C60E54-4291-B24B-A607-52A958DE2343}" type="slidenum">
              <a:rPr lang="en-US" smtClean="0"/>
              <a:t>14</a:t>
            </a:fld>
            <a:endParaRPr lang="en-US"/>
          </a:p>
        </p:txBody>
      </p:sp>
    </p:spTree>
    <p:extLst>
      <p:ext uri="{BB962C8B-B14F-4D97-AF65-F5344CB8AC3E}">
        <p14:creationId xmlns:p14="http://schemas.microsoft.com/office/powerpoint/2010/main" val="4095742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784DA-E3E0-4099-8BC4-1813584CD794}"/>
              </a:ext>
            </a:extLst>
          </p:cNvPr>
          <p:cNvSpPr>
            <a:spLocks noGrp="1"/>
          </p:cNvSpPr>
          <p:nvPr>
            <p:ph type="ctrTitle"/>
          </p:nvPr>
        </p:nvSpPr>
        <p:spPr>
          <a:xfrm>
            <a:off x="1246415" y="800100"/>
            <a:ext cx="8447314" cy="3314694"/>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E1BD63B-9405-4E42-9E2F-07573F9B15A9}"/>
              </a:ext>
            </a:extLst>
          </p:cNvPr>
          <p:cNvSpPr>
            <a:spLocks noGrp="1"/>
          </p:cNvSpPr>
          <p:nvPr>
            <p:ph type="subTitle" idx="1"/>
          </p:nvPr>
        </p:nvSpPr>
        <p:spPr>
          <a:xfrm>
            <a:off x="1246415" y="4909459"/>
            <a:ext cx="8292874" cy="914395"/>
          </a:xfrm>
        </p:spPr>
        <p:txBody>
          <a:bodyPr anchor="ct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68D03A-9A11-476C-B52A-593F3C019230}"/>
              </a:ext>
            </a:extLst>
          </p:cNvPr>
          <p:cNvSpPr>
            <a:spLocks noGrp="1"/>
          </p:cNvSpPr>
          <p:nvPr>
            <p:ph type="dt" sz="half" idx="10"/>
          </p:nvPr>
        </p:nvSpPr>
        <p:spPr/>
        <p:txBody>
          <a:bodyPr/>
          <a:lstStyle/>
          <a:p>
            <a:fld id="{098A0168-EB40-45AF-89A1-87DE0A55FFC6}" type="datetime1">
              <a:rPr lang="en-US" smtClean="0"/>
              <a:t>3/1/22</a:t>
            </a:fld>
            <a:endParaRPr lang="en-US"/>
          </a:p>
        </p:txBody>
      </p:sp>
      <p:sp>
        <p:nvSpPr>
          <p:cNvPr id="5" name="Footer Placeholder 4">
            <a:extLst>
              <a:ext uri="{FF2B5EF4-FFF2-40B4-BE49-F238E27FC236}">
                <a16:creationId xmlns:a16="http://schemas.microsoft.com/office/drawing/2014/main" id="{DA950CD1-7906-4885-9A4D-B764220DD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ECA96-1AD5-41FE-AB5C-68ABD652299C}"/>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7" name="Straight Connector 6">
            <a:extLst>
              <a:ext uri="{FF2B5EF4-FFF2-40B4-BE49-F238E27FC236}">
                <a16:creationId xmlns:a16="http://schemas.microsoft.com/office/drawing/2014/main" id="{0A09E39A-DA3F-4BDC-A89A-6545C1DD3721}"/>
              </a:ext>
            </a:extLst>
          </p:cNvPr>
          <p:cNvCxnSpPr>
            <a:cxnSpLocks/>
          </p:cNvCxnSpPr>
          <p:nvPr/>
        </p:nvCxnSpPr>
        <p:spPr>
          <a:xfrm>
            <a:off x="360154" y="460266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2714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B4882-AC48-4F1E-837D-E154BEEDC958}"/>
              </a:ext>
            </a:extLst>
          </p:cNvPr>
          <p:cNvSpPr>
            <a:spLocks noGrp="1"/>
          </p:cNvSpPr>
          <p:nvPr>
            <p:ph type="title"/>
          </p:nvPr>
        </p:nvSpPr>
        <p:spPr>
          <a:xfrm>
            <a:off x="838200" y="525439"/>
            <a:ext cx="9613106" cy="128288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FD34B7-C335-425E-BF89-DB1A0C235373}"/>
              </a:ext>
            </a:extLst>
          </p:cNvPr>
          <p:cNvSpPr>
            <a:spLocks noGrp="1"/>
          </p:cNvSpPr>
          <p:nvPr>
            <p:ph type="body" orient="vert" idx="1"/>
          </p:nvPr>
        </p:nvSpPr>
        <p:spPr>
          <a:xfrm>
            <a:off x="838200" y="1914525"/>
            <a:ext cx="9613106" cy="3883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D63754-C885-4DC6-962D-C861267B64D4}"/>
              </a:ext>
            </a:extLst>
          </p:cNvPr>
          <p:cNvSpPr>
            <a:spLocks noGrp="1"/>
          </p:cNvSpPr>
          <p:nvPr>
            <p:ph type="dt" sz="half" idx="10"/>
          </p:nvPr>
        </p:nvSpPr>
        <p:spPr/>
        <p:txBody>
          <a:bodyPr/>
          <a:lstStyle/>
          <a:p>
            <a:fld id="{8F8CA68F-747D-436A-B5BB-2EBC3ED499E4}" type="datetime1">
              <a:rPr lang="en-US" smtClean="0"/>
              <a:t>3/1/22</a:t>
            </a:fld>
            <a:endParaRPr lang="en-US"/>
          </a:p>
        </p:txBody>
      </p:sp>
      <p:sp>
        <p:nvSpPr>
          <p:cNvPr id="5" name="Footer Placeholder 4">
            <a:extLst>
              <a:ext uri="{FF2B5EF4-FFF2-40B4-BE49-F238E27FC236}">
                <a16:creationId xmlns:a16="http://schemas.microsoft.com/office/drawing/2014/main" id="{B6EC9693-03CD-4EBD-A3D7-BE310CD5F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BBD01-5E50-4FF1-A1D6-B24B7B75E857}"/>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637632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EA1D39-AB23-4CEE-BBAA-55B29415D413}"/>
              </a:ext>
            </a:extLst>
          </p:cNvPr>
          <p:cNvSpPr>
            <a:spLocks noGrp="1"/>
          </p:cNvSpPr>
          <p:nvPr>
            <p:ph type="title" orient="vert"/>
          </p:nvPr>
        </p:nvSpPr>
        <p:spPr>
          <a:xfrm>
            <a:off x="8724900" y="578644"/>
            <a:ext cx="1912144" cy="527208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CC20688-FA9B-4ABD-9E9E-C7EADE949A9D}"/>
              </a:ext>
            </a:extLst>
          </p:cNvPr>
          <p:cNvSpPr>
            <a:spLocks noGrp="1"/>
          </p:cNvSpPr>
          <p:nvPr>
            <p:ph type="body" orient="vert" idx="1"/>
          </p:nvPr>
        </p:nvSpPr>
        <p:spPr>
          <a:xfrm>
            <a:off x="628652" y="578643"/>
            <a:ext cx="7943848" cy="5272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16B1A6B-AE19-4BD4-AE49-43E78CC0B058}"/>
              </a:ext>
            </a:extLst>
          </p:cNvPr>
          <p:cNvSpPr>
            <a:spLocks noGrp="1"/>
          </p:cNvSpPr>
          <p:nvPr>
            <p:ph type="dt" sz="half" idx="10"/>
          </p:nvPr>
        </p:nvSpPr>
        <p:spPr/>
        <p:txBody>
          <a:bodyPr/>
          <a:lstStyle/>
          <a:p>
            <a:fld id="{6DD8DC11-9E39-40A0-B3DC-E3F2AD04A616}" type="datetime1">
              <a:rPr lang="en-US" smtClean="0"/>
              <a:t>3/1/22</a:t>
            </a:fld>
            <a:endParaRPr lang="en-US"/>
          </a:p>
        </p:txBody>
      </p:sp>
      <p:sp>
        <p:nvSpPr>
          <p:cNvPr id="5" name="Footer Placeholder 4">
            <a:extLst>
              <a:ext uri="{FF2B5EF4-FFF2-40B4-BE49-F238E27FC236}">
                <a16:creationId xmlns:a16="http://schemas.microsoft.com/office/drawing/2014/main" id="{F6862144-27EE-4CE0-B167-F5DBA41B38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A40B2-EFB0-47EA-878B-6405E1DC189B}"/>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027891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2BEE8-2E4A-4A4A-833E-89D8D794E5BB}"/>
              </a:ext>
            </a:extLst>
          </p:cNvPr>
          <p:cNvSpPr>
            <a:spLocks noGrp="1"/>
          </p:cNvSpPr>
          <p:nvPr>
            <p:ph type="title"/>
          </p:nvPr>
        </p:nvSpPr>
        <p:spPr>
          <a:xfrm>
            <a:off x="838199" y="545914"/>
            <a:ext cx="9527275" cy="1241944"/>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46CFDA-CDBF-4B24-9EC3-827F540F71D4}"/>
              </a:ext>
            </a:extLst>
          </p:cNvPr>
          <p:cNvSpPr>
            <a:spLocks noGrp="1"/>
          </p:cNvSpPr>
          <p:nvPr>
            <p:ph idx="1"/>
          </p:nvPr>
        </p:nvSpPr>
        <p:spPr>
          <a:xfrm>
            <a:off x="838199" y="2108595"/>
            <a:ext cx="9527275" cy="3643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25871D-4A14-4A17-A0ED-7DDA7752B54D}"/>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5" name="Footer Placeholder 4">
            <a:extLst>
              <a:ext uri="{FF2B5EF4-FFF2-40B4-BE49-F238E27FC236}">
                <a16:creationId xmlns:a16="http://schemas.microsoft.com/office/drawing/2014/main" id="{DD5BD654-899B-4DAF-93B9-1CBCAB5F6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5F7FCA-B968-443D-90A7-E0F3C6D64EFE}"/>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9" name="Straight Connector 8">
            <a:extLst>
              <a:ext uri="{FF2B5EF4-FFF2-40B4-BE49-F238E27FC236}">
                <a16:creationId xmlns:a16="http://schemas.microsoft.com/office/drawing/2014/main" id="{C7F5CC56-CBE8-4152-AD5E-982DD286AA28}"/>
              </a:ext>
            </a:extLst>
          </p:cNvPr>
          <p:cNvCxnSpPr>
            <a:cxnSpLocks/>
          </p:cNvCxnSpPr>
          <p:nvPr/>
        </p:nvCxnSpPr>
        <p:spPr>
          <a:xfrm>
            <a:off x="386707" y="19050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0233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895B8-786F-418B-9367-52B19526828B}"/>
              </a:ext>
            </a:extLst>
          </p:cNvPr>
          <p:cNvSpPr>
            <a:spLocks noGrp="1"/>
          </p:cNvSpPr>
          <p:nvPr>
            <p:ph type="title"/>
          </p:nvPr>
        </p:nvSpPr>
        <p:spPr>
          <a:xfrm>
            <a:off x="831850" y="1073426"/>
            <a:ext cx="8840344" cy="3489049"/>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BCF574-9044-4964-B6AE-A3983D595C9B}"/>
              </a:ext>
            </a:extLst>
          </p:cNvPr>
          <p:cNvSpPr>
            <a:spLocks noGrp="1"/>
          </p:cNvSpPr>
          <p:nvPr>
            <p:ph type="body" idx="1"/>
          </p:nvPr>
        </p:nvSpPr>
        <p:spPr>
          <a:xfrm>
            <a:off x="831850" y="4818488"/>
            <a:ext cx="8840344" cy="900772"/>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D2A109-E9F9-428E-858A-38375BF1D978}"/>
              </a:ext>
            </a:extLst>
          </p:cNvPr>
          <p:cNvSpPr>
            <a:spLocks noGrp="1"/>
          </p:cNvSpPr>
          <p:nvPr>
            <p:ph type="dt" sz="half" idx="10"/>
          </p:nvPr>
        </p:nvSpPr>
        <p:spPr/>
        <p:txBody>
          <a:bodyPr/>
          <a:lstStyle/>
          <a:p>
            <a:fld id="{60E05506-6815-4E0E-B1DE-ECA35C2016DF}" type="datetime1">
              <a:rPr lang="en-US" smtClean="0"/>
              <a:t>3/1/22</a:t>
            </a:fld>
            <a:endParaRPr lang="en-US"/>
          </a:p>
        </p:txBody>
      </p:sp>
      <p:sp>
        <p:nvSpPr>
          <p:cNvPr id="5" name="Footer Placeholder 4">
            <a:extLst>
              <a:ext uri="{FF2B5EF4-FFF2-40B4-BE49-F238E27FC236}">
                <a16:creationId xmlns:a16="http://schemas.microsoft.com/office/drawing/2014/main" id="{4DD9BA6F-665B-4D62-84D1-23E03428C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1A2D7-4390-4B51-90D4-900EAAB13CBC}"/>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667933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166EE-5127-48B4-A6F6-F5F6B38DB27A}"/>
              </a:ext>
            </a:extLst>
          </p:cNvPr>
          <p:cNvSpPr>
            <a:spLocks noGrp="1"/>
          </p:cNvSpPr>
          <p:nvPr>
            <p:ph type="title"/>
          </p:nvPr>
        </p:nvSpPr>
        <p:spPr>
          <a:xfrm>
            <a:off x="838199" y="587828"/>
            <a:ext cx="9578683" cy="990601"/>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E57B8A9-5914-49F9-8E0E-C8723C5339D3}"/>
              </a:ext>
            </a:extLst>
          </p:cNvPr>
          <p:cNvSpPr>
            <a:spLocks noGrp="1"/>
          </p:cNvSpPr>
          <p:nvPr>
            <p:ph sz="half" idx="1"/>
          </p:nvPr>
        </p:nvSpPr>
        <p:spPr>
          <a:xfrm>
            <a:off x="838201" y="2057407"/>
            <a:ext cx="4318906" cy="372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9E7D0C2-CAEA-4E31-8FA6-D866315DF61C}"/>
              </a:ext>
            </a:extLst>
          </p:cNvPr>
          <p:cNvSpPr>
            <a:spLocks noGrp="1"/>
          </p:cNvSpPr>
          <p:nvPr>
            <p:ph sz="half" idx="2"/>
          </p:nvPr>
        </p:nvSpPr>
        <p:spPr>
          <a:xfrm>
            <a:off x="5969577" y="2057407"/>
            <a:ext cx="4405746" cy="37251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51E5DE2-0BD6-45B3-BDB1-675BA058BF2E}"/>
              </a:ext>
            </a:extLst>
          </p:cNvPr>
          <p:cNvSpPr>
            <a:spLocks noGrp="1"/>
          </p:cNvSpPr>
          <p:nvPr>
            <p:ph type="dt" sz="half" idx="10"/>
          </p:nvPr>
        </p:nvSpPr>
        <p:spPr/>
        <p:txBody>
          <a:bodyPr/>
          <a:lstStyle/>
          <a:p>
            <a:fld id="{FC6E85F7-A724-48A4-9D33-CEBC5174E865}" type="datetime1">
              <a:rPr lang="en-US" smtClean="0"/>
              <a:t>3/1/22</a:t>
            </a:fld>
            <a:endParaRPr lang="en-US"/>
          </a:p>
        </p:txBody>
      </p:sp>
      <p:sp>
        <p:nvSpPr>
          <p:cNvPr id="6" name="Footer Placeholder 5">
            <a:extLst>
              <a:ext uri="{FF2B5EF4-FFF2-40B4-BE49-F238E27FC236}">
                <a16:creationId xmlns:a16="http://schemas.microsoft.com/office/drawing/2014/main" id="{082622B7-97C1-4C72-BCA9-290DC716F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57BEE3-B3AE-45B6-924A-08ABC95181D7}"/>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8" name="Straight Connector 7">
            <a:extLst>
              <a:ext uri="{FF2B5EF4-FFF2-40B4-BE49-F238E27FC236}">
                <a16:creationId xmlns:a16="http://schemas.microsoft.com/office/drawing/2014/main" id="{6610397D-8A25-4307-B58D-8DE617EFD26D}"/>
              </a:ext>
            </a:extLst>
          </p:cNvPr>
          <p:cNvCxnSpPr>
            <a:cxnSpLocks/>
          </p:cNvCxnSpPr>
          <p:nvPr/>
        </p:nvCxnSpPr>
        <p:spPr>
          <a:xfrm>
            <a:off x="375523" y="176040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B747697-5C57-4DA6-8ED6-CAB14CDD220A}"/>
              </a:ext>
            </a:extLst>
          </p:cNvPr>
          <p:cNvCxnSpPr>
            <a:cxnSpLocks/>
          </p:cNvCxnSpPr>
          <p:nvPr/>
        </p:nvCxnSpPr>
        <p:spPr>
          <a:xfrm>
            <a:off x="5563342" y="1752600"/>
            <a:ext cx="0" cy="430010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18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22296-2B01-4044-AD7B-497BAC8AEA68}"/>
              </a:ext>
            </a:extLst>
          </p:cNvPr>
          <p:cNvSpPr>
            <a:spLocks noGrp="1"/>
          </p:cNvSpPr>
          <p:nvPr>
            <p:ph type="title"/>
          </p:nvPr>
        </p:nvSpPr>
        <p:spPr>
          <a:xfrm>
            <a:off x="839788" y="609600"/>
            <a:ext cx="10515600" cy="95149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CF08880-DE5D-4299-BAC3-D45377C49993}"/>
              </a:ext>
            </a:extLst>
          </p:cNvPr>
          <p:cNvSpPr>
            <a:spLocks noGrp="1"/>
          </p:cNvSpPr>
          <p:nvPr>
            <p:ph type="body" idx="1"/>
          </p:nvPr>
        </p:nvSpPr>
        <p:spPr>
          <a:xfrm>
            <a:off x="839789" y="1989859"/>
            <a:ext cx="4381644" cy="602671"/>
          </a:xfrm>
        </p:spPr>
        <p:txBody>
          <a:bodyPr anchor="b">
            <a:noAutofit/>
          </a:bodyPr>
          <a:lstStyle>
            <a:lvl1pPr marL="0" indent="0">
              <a:lnSpc>
                <a:spcPct val="100000"/>
              </a:lnSpc>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2A655D-7A3A-4BA5-B82A-744276BE2586}"/>
              </a:ext>
            </a:extLst>
          </p:cNvPr>
          <p:cNvSpPr>
            <a:spLocks noGrp="1"/>
          </p:cNvSpPr>
          <p:nvPr>
            <p:ph sz="half" idx="2"/>
          </p:nvPr>
        </p:nvSpPr>
        <p:spPr>
          <a:xfrm>
            <a:off x="839789" y="2713126"/>
            <a:ext cx="4381644" cy="31213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2037933-BDAC-4317-9B7E-E30CF0B42ECE}"/>
              </a:ext>
            </a:extLst>
          </p:cNvPr>
          <p:cNvSpPr>
            <a:spLocks noGrp="1"/>
          </p:cNvSpPr>
          <p:nvPr>
            <p:ph type="body" sz="quarter" idx="3"/>
          </p:nvPr>
        </p:nvSpPr>
        <p:spPr>
          <a:xfrm>
            <a:off x="5950530" y="1989859"/>
            <a:ext cx="4487137" cy="602671"/>
          </a:xfrm>
        </p:spPr>
        <p:txBody>
          <a:bodyPr anchor="b">
            <a:noAutofit/>
          </a:bodyPr>
          <a:lstStyle>
            <a:lvl1pPr marL="0" indent="0">
              <a:lnSpc>
                <a:spcPct val="100000"/>
              </a:lnSpc>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A5878F-AE56-4F8C-A84A-A8534180DE41}"/>
              </a:ext>
            </a:extLst>
          </p:cNvPr>
          <p:cNvSpPr>
            <a:spLocks noGrp="1"/>
          </p:cNvSpPr>
          <p:nvPr>
            <p:ph sz="quarter" idx="4"/>
          </p:nvPr>
        </p:nvSpPr>
        <p:spPr>
          <a:xfrm>
            <a:off x="5950531" y="2713127"/>
            <a:ext cx="4487136" cy="31213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FFF249A-9D93-4A8E-9284-5AB19AC0AC12}"/>
              </a:ext>
            </a:extLst>
          </p:cNvPr>
          <p:cNvSpPr>
            <a:spLocks noGrp="1"/>
          </p:cNvSpPr>
          <p:nvPr>
            <p:ph type="dt" sz="half" idx="10"/>
          </p:nvPr>
        </p:nvSpPr>
        <p:spPr/>
        <p:txBody>
          <a:bodyPr/>
          <a:lstStyle/>
          <a:p>
            <a:fld id="{42806E7A-BDD3-46A3-BEE2-EB821F9236B4}" type="datetime1">
              <a:rPr lang="en-US" smtClean="0"/>
              <a:t>3/1/22</a:t>
            </a:fld>
            <a:endParaRPr lang="en-US"/>
          </a:p>
        </p:txBody>
      </p:sp>
      <p:sp>
        <p:nvSpPr>
          <p:cNvPr id="8" name="Footer Placeholder 7">
            <a:extLst>
              <a:ext uri="{FF2B5EF4-FFF2-40B4-BE49-F238E27FC236}">
                <a16:creationId xmlns:a16="http://schemas.microsoft.com/office/drawing/2014/main" id="{B5563883-9438-44C9-877E-EC771D1B31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5ED3CC-D7BA-43BD-973A-B09921FEDEA8}"/>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10" name="Straight Connector 9">
            <a:extLst>
              <a:ext uri="{FF2B5EF4-FFF2-40B4-BE49-F238E27FC236}">
                <a16:creationId xmlns:a16="http://schemas.microsoft.com/office/drawing/2014/main" id="{14B03ADF-AEED-49C1-9CF7-7749387E2A4F}"/>
              </a:ext>
            </a:extLst>
          </p:cNvPr>
          <p:cNvCxnSpPr>
            <a:cxnSpLocks/>
          </p:cNvCxnSpPr>
          <p:nvPr/>
        </p:nvCxnSpPr>
        <p:spPr>
          <a:xfrm>
            <a:off x="378503" y="17526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B5345CA-2FC8-42B9-85F7-84F77724D011}"/>
              </a:ext>
            </a:extLst>
          </p:cNvPr>
          <p:cNvCxnSpPr>
            <a:cxnSpLocks/>
          </p:cNvCxnSpPr>
          <p:nvPr/>
        </p:nvCxnSpPr>
        <p:spPr>
          <a:xfrm>
            <a:off x="5563342" y="1752600"/>
            <a:ext cx="0" cy="430010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770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8770-E2EE-4C9B-9F89-128DAC6618AF}"/>
              </a:ext>
            </a:extLst>
          </p:cNvPr>
          <p:cNvSpPr>
            <a:spLocks noGrp="1"/>
          </p:cNvSpPr>
          <p:nvPr>
            <p:ph type="title"/>
          </p:nvPr>
        </p:nvSpPr>
        <p:spPr>
          <a:xfrm>
            <a:off x="785116" y="703687"/>
            <a:ext cx="9406190" cy="1722589"/>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91CE391-8E22-4716-8A8B-C39BA61A7726}"/>
              </a:ext>
            </a:extLst>
          </p:cNvPr>
          <p:cNvSpPr>
            <a:spLocks noGrp="1"/>
          </p:cNvSpPr>
          <p:nvPr>
            <p:ph type="dt" sz="half" idx="10"/>
          </p:nvPr>
        </p:nvSpPr>
        <p:spPr/>
        <p:txBody>
          <a:bodyPr/>
          <a:lstStyle/>
          <a:p>
            <a:fld id="{9ED1540C-9440-4E7A-B71A-BEFEE06869E3}" type="datetime1">
              <a:rPr lang="en-US" smtClean="0"/>
              <a:t>3/1/22</a:t>
            </a:fld>
            <a:endParaRPr lang="en-US"/>
          </a:p>
        </p:txBody>
      </p:sp>
      <p:sp>
        <p:nvSpPr>
          <p:cNvPr id="4" name="Footer Placeholder 3">
            <a:extLst>
              <a:ext uri="{FF2B5EF4-FFF2-40B4-BE49-F238E27FC236}">
                <a16:creationId xmlns:a16="http://schemas.microsoft.com/office/drawing/2014/main" id="{1A6C042F-179F-4DBC-80B7-34B89EA27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386EA4-4BE5-4D17-A1DC-196FEA972B8C}"/>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3314089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649B6B-2C1C-452D-9F93-BD9A6F2B08D4}"/>
              </a:ext>
            </a:extLst>
          </p:cNvPr>
          <p:cNvSpPr>
            <a:spLocks noGrp="1"/>
          </p:cNvSpPr>
          <p:nvPr>
            <p:ph type="dt" sz="half" idx="10"/>
          </p:nvPr>
        </p:nvSpPr>
        <p:spPr/>
        <p:txBody>
          <a:bodyPr/>
          <a:lstStyle/>
          <a:p>
            <a:fld id="{E0318DDB-88AC-4039-B59C-B05DC4C9C16C}" type="datetime1">
              <a:rPr lang="en-US" smtClean="0"/>
              <a:t>3/1/22</a:t>
            </a:fld>
            <a:endParaRPr lang="en-US"/>
          </a:p>
        </p:txBody>
      </p:sp>
      <p:sp>
        <p:nvSpPr>
          <p:cNvPr id="3" name="Footer Placeholder 2">
            <a:extLst>
              <a:ext uri="{FF2B5EF4-FFF2-40B4-BE49-F238E27FC236}">
                <a16:creationId xmlns:a16="http://schemas.microsoft.com/office/drawing/2014/main" id="{647CA8ED-78AC-4474-8874-E4C424297D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90B764-0B68-4801-ADE7-931059129F2A}"/>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754088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E717A-ED7D-43FE-881F-9407FF220457}"/>
              </a:ext>
            </a:extLst>
          </p:cNvPr>
          <p:cNvSpPr>
            <a:spLocks noGrp="1"/>
          </p:cNvSpPr>
          <p:nvPr>
            <p:ph type="title"/>
          </p:nvPr>
        </p:nvSpPr>
        <p:spPr>
          <a:xfrm>
            <a:off x="839788" y="597476"/>
            <a:ext cx="3932237" cy="1693717"/>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36FE954-332E-4D66-AFFD-A15389A769C2}"/>
              </a:ext>
            </a:extLst>
          </p:cNvPr>
          <p:cNvSpPr>
            <a:spLocks noGrp="1"/>
          </p:cNvSpPr>
          <p:nvPr>
            <p:ph idx="1"/>
          </p:nvPr>
        </p:nvSpPr>
        <p:spPr>
          <a:xfrm>
            <a:off x="5183188" y="597475"/>
            <a:ext cx="5140180" cy="526357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59D15CDA-9FC3-4F17-963C-DD9E226ECC28}"/>
              </a:ext>
            </a:extLst>
          </p:cNvPr>
          <p:cNvSpPr>
            <a:spLocks noGrp="1"/>
          </p:cNvSpPr>
          <p:nvPr>
            <p:ph type="body" sz="half" idx="2"/>
          </p:nvPr>
        </p:nvSpPr>
        <p:spPr>
          <a:xfrm>
            <a:off x="839788" y="2291194"/>
            <a:ext cx="3932237" cy="357779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C30BE-8EE8-4A41-B20E-ACEFC980C039}"/>
              </a:ext>
            </a:extLst>
          </p:cNvPr>
          <p:cNvSpPr>
            <a:spLocks noGrp="1"/>
          </p:cNvSpPr>
          <p:nvPr>
            <p:ph type="dt" sz="half" idx="10"/>
          </p:nvPr>
        </p:nvSpPr>
        <p:spPr/>
        <p:txBody>
          <a:bodyPr/>
          <a:lstStyle/>
          <a:p>
            <a:fld id="{E082ABFB-60E7-4BA1-866A-7059F058065B}" type="datetime1">
              <a:rPr lang="en-US" smtClean="0"/>
              <a:t>3/1/22</a:t>
            </a:fld>
            <a:endParaRPr lang="en-US"/>
          </a:p>
        </p:txBody>
      </p:sp>
      <p:sp>
        <p:nvSpPr>
          <p:cNvPr id="6" name="Footer Placeholder 5">
            <a:extLst>
              <a:ext uri="{FF2B5EF4-FFF2-40B4-BE49-F238E27FC236}">
                <a16:creationId xmlns:a16="http://schemas.microsoft.com/office/drawing/2014/main" id="{644B6719-F550-42EF-B377-8E41A46D00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7A6636-5EF9-499C-A3A0-3021812D0D06}"/>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586093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38CB-27F1-47CF-B05A-CC0688301831}"/>
              </a:ext>
            </a:extLst>
          </p:cNvPr>
          <p:cNvSpPr>
            <a:spLocks noGrp="1"/>
          </p:cNvSpPr>
          <p:nvPr>
            <p:ph type="title"/>
          </p:nvPr>
        </p:nvSpPr>
        <p:spPr>
          <a:xfrm>
            <a:off x="839788" y="659822"/>
            <a:ext cx="3932237" cy="1652154"/>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89C67EA-3155-4708-9B86-D7B2B54FC2BB}"/>
              </a:ext>
            </a:extLst>
          </p:cNvPr>
          <p:cNvSpPr>
            <a:spLocks noGrp="1"/>
          </p:cNvSpPr>
          <p:nvPr>
            <p:ph type="pic" idx="1"/>
          </p:nvPr>
        </p:nvSpPr>
        <p:spPr>
          <a:xfrm>
            <a:off x="5183188" y="703687"/>
            <a:ext cx="5212917" cy="49690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7B434F1-C813-4E9B-98A4-B0B372CE2767}"/>
              </a:ext>
            </a:extLst>
          </p:cNvPr>
          <p:cNvSpPr>
            <a:spLocks noGrp="1"/>
          </p:cNvSpPr>
          <p:nvPr>
            <p:ph type="body" sz="half" idx="2"/>
          </p:nvPr>
        </p:nvSpPr>
        <p:spPr>
          <a:xfrm>
            <a:off x="839788" y="2426277"/>
            <a:ext cx="3932237" cy="324642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2A0B8-75E7-465D-84CB-BC9C3FB2F5CA}"/>
              </a:ext>
            </a:extLst>
          </p:cNvPr>
          <p:cNvSpPr>
            <a:spLocks noGrp="1"/>
          </p:cNvSpPr>
          <p:nvPr>
            <p:ph type="dt" sz="half" idx="10"/>
          </p:nvPr>
        </p:nvSpPr>
        <p:spPr/>
        <p:txBody>
          <a:bodyPr/>
          <a:lstStyle/>
          <a:p>
            <a:fld id="{2694112F-55F4-4776-A323-7418930321C8}" type="datetime1">
              <a:rPr lang="en-US" smtClean="0"/>
              <a:t>3/1/22</a:t>
            </a:fld>
            <a:endParaRPr lang="en-US"/>
          </a:p>
        </p:txBody>
      </p:sp>
      <p:sp>
        <p:nvSpPr>
          <p:cNvPr id="6" name="Footer Placeholder 5">
            <a:extLst>
              <a:ext uri="{FF2B5EF4-FFF2-40B4-BE49-F238E27FC236}">
                <a16:creationId xmlns:a16="http://schemas.microsoft.com/office/drawing/2014/main" id="{1C3879C9-B751-43BD-8B27-FA18290E11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1998FB-27B9-46E5-90E3-09B108B0E807}"/>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69868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FBA68A5-A7C7-4D91-AB95-6E0B6FFD8743}"/>
              </a:ext>
            </a:extLst>
          </p:cNvPr>
          <p:cNvSpPr/>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1F93EBF-655A-4373-ADBE-9606BFA94B8E}"/>
              </a:ext>
            </a:extLst>
          </p:cNvPr>
          <p:cNvSpPr>
            <a:spLocks noGrp="1"/>
          </p:cNvSpPr>
          <p:nvPr>
            <p:ph type="title"/>
          </p:nvPr>
        </p:nvSpPr>
        <p:spPr>
          <a:xfrm>
            <a:off x="838200" y="525439"/>
            <a:ext cx="9485160" cy="128288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AAF2994-4D2E-43BB-9D9B-117ED94ABDE7}"/>
              </a:ext>
            </a:extLst>
          </p:cNvPr>
          <p:cNvSpPr>
            <a:spLocks noGrp="1"/>
          </p:cNvSpPr>
          <p:nvPr>
            <p:ph type="body" idx="1"/>
          </p:nvPr>
        </p:nvSpPr>
        <p:spPr>
          <a:xfrm>
            <a:off x="838200" y="2091757"/>
            <a:ext cx="9485163" cy="37064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BF28926-9DF1-4A3E-8B81-2191D6F75EF9}"/>
              </a:ext>
            </a:extLst>
          </p:cNvPr>
          <p:cNvSpPr>
            <a:spLocks noGrp="1"/>
          </p:cNvSpPr>
          <p:nvPr>
            <p:ph type="dt" sz="half" idx="2"/>
          </p:nvPr>
        </p:nvSpPr>
        <p:spPr>
          <a:xfrm>
            <a:off x="628652" y="6140304"/>
            <a:ext cx="3154896" cy="287075"/>
          </a:xfrm>
          <a:prstGeom prst="rect">
            <a:avLst/>
          </a:prstGeom>
        </p:spPr>
        <p:txBody>
          <a:bodyPr vert="horz" lIns="91440" tIns="45720" rIns="91440" bIns="45720" rtlCol="0" anchor="ctr"/>
          <a:lstStyle>
            <a:lvl1pPr algn="l">
              <a:defRPr sz="1000" cap="all" spc="300" baseline="0">
                <a:solidFill>
                  <a:schemeClr val="accent1"/>
                </a:solidFill>
              </a:defRPr>
            </a:lvl1pPr>
          </a:lstStyle>
          <a:p>
            <a:fld id="{CFBEA57F-793F-4683-BD8A-741FD4B89154}" type="datetime1">
              <a:rPr lang="en-US" smtClean="0"/>
              <a:t>3/1/22</a:t>
            </a:fld>
            <a:endParaRPr lang="en-US" dirty="0"/>
          </a:p>
        </p:txBody>
      </p:sp>
      <p:sp>
        <p:nvSpPr>
          <p:cNvPr id="5" name="Footer Placeholder 4">
            <a:extLst>
              <a:ext uri="{FF2B5EF4-FFF2-40B4-BE49-F238E27FC236}">
                <a16:creationId xmlns:a16="http://schemas.microsoft.com/office/drawing/2014/main" id="{7D01BD4F-CE83-48A3-9683-19CF03C0A586}"/>
              </a:ext>
            </a:extLst>
          </p:cNvPr>
          <p:cNvSpPr>
            <a:spLocks noGrp="1"/>
          </p:cNvSpPr>
          <p:nvPr>
            <p:ph type="ftr" sz="quarter" idx="3"/>
          </p:nvPr>
        </p:nvSpPr>
        <p:spPr>
          <a:xfrm rot="5400000">
            <a:off x="9233562" y="2578525"/>
            <a:ext cx="4114800" cy="365125"/>
          </a:xfrm>
          <a:prstGeom prst="rect">
            <a:avLst/>
          </a:prstGeom>
        </p:spPr>
        <p:txBody>
          <a:bodyPr vert="horz" lIns="91440" tIns="45720" rIns="91440" bIns="45720" rtlCol="0" anchor="ctr"/>
          <a:lstStyle>
            <a:lvl1pPr algn="l">
              <a:defRPr sz="1050" b="1" cap="all" spc="300" baseline="0">
                <a:solidFill>
                  <a:schemeClr val="accent1"/>
                </a:solidFill>
              </a:defRPr>
            </a:lvl1pPr>
          </a:lstStyle>
          <a:p>
            <a:endParaRPr lang="en-US" dirty="0"/>
          </a:p>
        </p:txBody>
      </p:sp>
      <p:sp>
        <p:nvSpPr>
          <p:cNvPr id="6" name="Slide Number Placeholder 5">
            <a:extLst>
              <a:ext uri="{FF2B5EF4-FFF2-40B4-BE49-F238E27FC236}">
                <a16:creationId xmlns:a16="http://schemas.microsoft.com/office/drawing/2014/main" id="{3AB94939-09B3-4A6E-88F8-4D923A56D479}"/>
              </a:ext>
            </a:extLst>
          </p:cNvPr>
          <p:cNvSpPr>
            <a:spLocks noGrp="1"/>
          </p:cNvSpPr>
          <p:nvPr>
            <p:ph type="sldNum" sz="quarter" idx="4"/>
          </p:nvPr>
        </p:nvSpPr>
        <p:spPr>
          <a:xfrm>
            <a:off x="10821701" y="5672706"/>
            <a:ext cx="951908" cy="754673"/>
          </a:xfrm>
          <a:prstGeom prst="rect">
            <a:avLst/>
          </a:prstGeom>
        </p:spPr>
        <p:txBody>
          <a:bodyPr vert="horz" lIns="91440" tIns="45720" rIns="91440" bIns="45720" rtlCol="0" anchor="ctr"/>
          <a:lstStyle>
            <a:lvl1pPr algn="ctr">
              <a:defRPr sz="3600" b="1">
                <a:solidFill>
                  <a:schemeClr val="accent1"/>
                </a:solidFill>
              </a:defRPr>
            </a:lvl1pPr>
          </a:lstStyle>
          <a:p>
            <a:fld id="{81D2C36F-4504-47C0-B82F-A167342A2754}" type="slidenum">
              <a:rPr lang="en-US" smtClean="0"/>
              <a:t>‹#›</a:t>
            </a:fld>
            <a:endParaRPr lang="en-US" dirty="0"/>
          </a:p>
        </p:txBody>
      </p:sp>
      <p:sp>
        <p:nvSpPr>
          <p:cNvPr id="15" name="Rectangle 14">
            <a:extLst>
              <a:ext uri="{FF2B5EF4-FFF2-40B4-BE49-F238E27FC236}">
                <a16:creationId xmlns:a16="http://schemas.microsoft.com/office/drawing/2014/main" id="{DA4051E3-92B2-42FC-BB3D-372E4A614439}"/>
              </a:ext>
            </a:extLst>
          </p:cNvPr>
          <p:cNvSpPr/>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3C425084-C97A-4C25-AE47-DDECF2DD3ABC}"/>
              </a:ext>
            </a:extLst>
          </p:cNvPr>
          <p:cNvCxnSpPr>
            <a:cxnSpLocks/>
          </p:cNvCxnSpPr>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6A478A1-0B34-4F2B-88FA-CF47551E5DF9}"/>
              </a:ext>
            </a:extLst>
          </p:cNvPr>
          <p:cNvCxnSpPr>
            <a:cxnSpLocks/>
          </p:cNvCxnSpPr>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982168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p:txStyles>
    <p:titleStyle>
      <a:lvl1pPr algn="l" defTabSz="9144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228600" indent="-228600" algn="l" defTabSz="914400" rtl="0" eaLnBrk="1" latinLnBrk="0" hangingPunct="1">
        <a:lnSpc>
          <a:spcPct val="140000"/>
        </a:lnSpc>
        <a:spcBef>
          <a:spcPts val="1000"/>
        </a:spcBef>
        <a:buFont typeface="Arial" panose="020B0604020202020204" pitchFamily="34" charset="0"/>
        <a:buChar char="•"/>
        <a:defRPr sz="1800" kern="1200">
          <a:solidFill>
            <a:schemeClr val="accent1"/>
          </a:solidFill>
          <a:latin typeface="+mn-lt"/>
          <a:ea typeface="+mn-ea"/>
          <a:cs typeface="+mn-cs"/>
        </a:defRPr>
      </a:lvl1pPr>
      <a:lvl2pPr marL="685800" indent="-228600" algn="l" defTabSz="914400" rtl="0" eaLnBrk="1" latinLnBrk="0" hangingPunct="1">
        <a:lnSpc>
          <a:spcPct val="140000"/>
        </a:lnSpc>
        <a:spcBef>
          <a:spcPts val="500"/>
        </a:spcBef>
        <a:buFont typeface="Arial" panose="020B0604020202020204" pitchFamily="34" charset="0"/>
        <a:buChar char="•"/>
        <a:defRPr sz="1600" kern="1200">
          <a:solidFill>
            <a:schemeClr val="accent1"/>
          </a:solidFill>
          <a:latin typeface="+mn-lt"/>
          <a:ea typeface="+mn-ea"/>
          <a:cs typeface="+mn-cs"/>
        </a:defRPr>
      </a:lvl2pPr>
      <a:lvl3pPr marL="1143000" indent="-228600" algn="l" defTabSz="914400" rtl="0" eaLnBrk="1" latinLnBrk="0" hangingPunct="1">
        <a:lnSpc>
          <a:spcPct val="140000"/>
        </a:lnSpc>
        <a:spcBef>
          <a:spcPts val="500"/>
        </a:spcBef>
        <a:buFont typeface="Arial" panose="020B0604020202020204" pitchFamily="34" charset="0"/>
        <a:buChar char="•"/>
        <a:defRPr sz="1400" kern="1200">
          <a:solidFill>
            <a:schemeClr val="accent1"/>
          </a:solidFill>
          <a:latin typeface="+mn-lt"/>
          <a:ea typeface="+mn-ea"/>
          <a:cs typeface="+mn-cs"/>
        </a:defRPr>
      </a:lvl3pPr>
      <a:lvl4pPr marL="1600200" indent="-228600" algn="l" defTabSz="914400" rtl="0" eaLnBrk="1" latinLnBrk="0" hangingPunct="1">
        <a:lnSpc>
          <a:spcPct val="140000"/>
        </a:lnSpc>
        <a:spcBef>
          <a:spcPts val="500"/>
        </a:spcBef>
        <a:buFont typeface="Arial" panose="020B0604020202020204" pitchFamily="34" charset="0"/>
        <a:buChar char="•"/>
        <a:defRPr sz="1200" kern="1200">
          <a:solidFill>
            <a:schemeClr val="accent1"/>
          </a:solidFill>
          <a:latin typeface="+mn-lt"/>
          <a:ea typeface="+mn-ea"/>
          <a:cs typeface="+mn-cs"/>
        </a:defRPr>
      </a:lvl4pPr>
      <a:lvl5pPr marL="2057400" indent="-228600" algn="l" defTabSz="914400" rtl="0" eaLnBrk="1" latinLnBrk="0" hangingPunct="1">
        <a:lnSpc>
          <a:spcPct val="140000"/>
        </a:lnSpc>
        <a:spcBef>
          <a:spcPts val="500"/>
        </a:spcBef>
        <a:buFont typeface="Arial" panose="020B0604020202020204" pitchFamily="34" charset="0"/>
        <a:buChar char="•"/>
        <a:defRPr sz="12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vietchristian.com/kinhthanh/forward.asp?btt/51/5:17" TargetMode="External"/><Relationship Id="rId2" Type="http://schemas.openxmlformats.org/officeDocument/2006/relationships/hyperlink" Target="https://vietchristian.com/kinhthanh/forward.asp?btt/51/5:16" TargetMode="External"/><Relationship Id="rId1" Type="http://schemas.openxmlformats.org/officeDocument/2006/relationships/slideLayout" Target="../slideLayouts/slideLayout2.xml"/><Relationship Id="rId4" Type="http://schemas.openxmlformats.org/officeDocument/2006/relationships/hyperlink" Target="https://vietchristian.com/kinhthanh/forward.asp?btt/51/5:1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vietchristian.com/kinhthanh/forward.asp?btt/45/9:20"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vietchristian.com/kinhthanh/forward.asp?btt/45/9:23" TargetMode="External"/><Relationship Id="rId5" Type="http://schemas.openxmlformats.org/officeDocument/2006/relationships/hyperlink" Target="https://vietchristian.com/kinhthanh/forward.asp?btt/45/9:22" TargetMode="External"/><Relationship Id="rId4" Type="http://schemas.openxmlformats.org/officeDocument/2006/relationships/hyperlink" Target="https://vietchristian.com/kinhthanh/forward.asp?btt/45/9:2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vietchristian.com/kinhthanh/forward.asp?btt/40/9:38"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hyperlink" Target="https://vietchristian.com/kinhthanh/forward.asp?btt/40/9:40" TargetMode="External"/><Relationship Id="rId4" Type="http://schemas.openxmlformats.org/officeDocument/2006/relationships/hyperlink" Target="https://vietchristian.com/kinhthanh/forward.asp?btt/40/9:39"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vietchristian.com/kinhthanh/forward.asp?btt/49/1:15"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hyperlink" Target="https://vietchristian.com/kinhthanh/forward.asp?btt/49/1:18" TargetMode="External"/><Relationship Id="rId5" Type="http://schemas.openxmlformats.org/officeDocument/2006/relationships/hyperlink" Target="https://vietchristian.com/kinhthanh/forward.asp?btt/49/1:17" TargetMode="External"/><Relationship Id="rId4" Type="http://schemas.openxmlformats.org/officeDocument/2006/relationships/hyperlink" Target="https://vietchristian.com/kinhthanh/forward.asp?btt/49/1:16"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ietchristian.com/kinhthanh/forward.asp?btt/42/16:33"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551580BD-7D80-4957-A58D-916E994AB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DB74EA8-7034-4C30-9C00-B9548577C6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isualization of big data through circular colored dots">
            <a:extLst>
              <a:ext uri="{FF2B5EF4-FFF2-40B4-BE49-F238E27FC236}">
                <a16:creationId xmlns:a16="http://schemas.microsoft.com/office/drawing/2014/main" id="{8D578648-322C-4EBB-B180-85CF1A292FBF}"/>
              </a:ext>
            </a:extLst>
          </p:cNvPr>
          <p:cNvPicPr>
            <a:picLocks noChangeAspect="1"/>
          </p:cNvPicPr>
          <p:nvPr/>
        </p:nvPicPr>
        <p:blipFill rotWithShape="1">
          <a:blip r:embed="rId2">
            <a:alphaModFix amt="64000"/>
          </a:blip>
          <a:srcRect t="23831" b="13670"/>
          <a:stretch/>
        </p:blipFill>
        <p:spPr>
          <a:xfrm>
            <a:off x="-1" y="1"/>
            <a:ext cx="12191999" cy="6857999"/>
          </a:xfrm>
          <a:prstGeom prst="rect">
            <a:avLst/>
          </a:prstGeom>
        </p:spPr>
      </p:pic>
      <p:sp>
        <p:nvSpPr>
          <p:cNvPr id="28" name="Rectangle 27">
            <a:extLst>
              <a:ext uri="{FF2B5EF4-FFF2-40B4-BE49-F238E27FC236}">
                <a16:creationId xmlns:a16="http://schemas.microsoft.com/office/drawing/2014/main" id="{CB59DE95-F3B9-4A35-9681-78FA926F0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rgbClr val="FFFFFF"/>
            </a:solidFill>
          </a:ln>
          <a:effectLst>
            <a:outerShdw blurRad="381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2068D5-D1DA-1F43-8FEF-4AD216747E6E}"/>
              </a:ext>
            </a:extLst>
          </p:cNvPr>
          <p:cNvSpPr>
            <a:spLocks noGrp="1"/>
          </p:cNvSpPr>
          <p:nvPr>
            <p:ph type="ctrTitle"/>
          </p:nvPr>
        </p:nvSpPr>
        <p:spPr>
          <a:xfrm>
            <a:off x="860613" y="880744"/>
            <a:ext cx="5686041" cy="4791953"/>
          </a:xfrm>
        </p:spPr>
        <p:txBody>
          <a:bodyPr anchor="t">
            <a:normAutofit/>
          </a:bodyPr>
          <a:lstStyle/>
          <a:p>
            <a:r>
              <a:rPr lang="en-US" sz="6600" b="1" dirty="0">
                <a:solidFill>
                  <a:srgbClr val="FFFFFF"/>
                </a:solidFill>
                <a:latin typeface="Grandview" panose="020B0502040204020203" pitchFamily="34" charset="0"/>
                <a:cs typeface="Jumble" panose="020F0502020204030204" pitchFamily="34" charset="0"/>
              </a:rPr>
              <a:t>ĐỨC TIN</a:t>
            </a:r>
          </a:p>
        </p:txBody>
      </p:sp>
      <p:sp>
        <p:nvSpPr>
          <p:cNvPr id="3" name="Subtitle 2">
            <a:extLst>
              <a:ext uri="{FF2B5EF4-FFF2-40B4-BE49-F238E27FC236}">
                <a16:creationId xmlns:a16="http://schemas.microsoft.com/office/drawing/2014/main" id="{62637054-1261-B04A-AA14-F939D228CC40}"/>
              </a:ext>
            </a:extLst>
          </p:cNvPr>
          <p:cNvSpPr>
            <a:spLocks noGrp="1"/>
          </p:cNvSpPr>
          <p:nvPr>
            <p:ph type="subTitle" idx="1"/>
          </p:nvPr>
        </p:nvSpPr>
        <p:spPr>
          <a:xfrm>
            <a:off x="7669307" y="2307984"/>
            <a:ext cx="2634124" cy="3404528"/>
          </a:xfrm>
        </p:spPr>
        <p:txBody>
          <a:bodyPr anchor="b">
            <a:normAutofit/>
          </a:bodyPr>
          <a:lstStyle/>
          <a:p>
            <a:r>
              <a:rPr lang="en-US" sz="2800" dirty="0">
                <a:solidFill>
                  <a:srgbClr val="FFFFFF"/>
                </a:solidFill>
              </a:rPr>
              <a:t>LÃNH ĐẠO SỨ MẠNG- BÀI 6</a:t>
            </a:r>
          </a:p>
        </p:txBody>
      </p:sp>
      <p:cxnSp>
        <p:nvCxnSpPr>
          <p:cNvPr id="30" name="Straight Connector 29">
            <a:extLst>
              <a:ext uri="{FF2B5EF4-FFF2-40B4-BE49-F238E27FC236}">
                <a16:creationId xmlns:a16="http://schemas.microsoft.com/office/drawing/2014/main" id="{5E687E3B-9C6D-4102-8F38-DCB77C49C6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rgbClr val="FFFFFF"/>
            </a:solidFill>
          </a:ln>
          <a:effectLst>
            <a:outerShdw blurRad="381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73C7C39-C73B-4051-B742-C9086B7BE3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rgbClr val="FFFFFF"/>
            </a:solidFill>
          </a:ln>
          <a:effectLst>
            <a:outerShdw blurRad="381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F65C608-2429-428E-BDC9-29C15CF307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277100" y="345831"/>
            <a:ext cx="0" cy="5693702"/>
          </a:xfrm>
          <a:prstGeom prst="line">
            <a:avLst/>
          </a:prstGeom>
          <a:ln w="12700">
            <a:solidFill>
              <a:srgbClr val="FFFFFF"/>
            </a:solidFill>
          </a:ln>
          <a:effectLst>
            <a:outerShdw blurRad="381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517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14FFF-0B4D-8440-A81A-89C7AD26789D}"/>
              </a:ext>
            </a:extLst>
          </p:cNvPr>
          <p:cNvSpPr>
            <a:spLocks noGrp="1"/>
          </p:cNvSpPr>
          <p:nvPr>
            <p:ph type="title"/>
          </p:nvPr>
        </p:nvSpPr>
        <p:spPr/>
        <p:txBody>
          <a:bodyPr/>
          <a:lstStyle/>
          <a:p>
            <a:pPr lvl="0" algn="ctr"/>
            <a:r>
              <a:rPr lang="vi-VN" b="1" dirty="0"/>
              <a:t>Liệu pháp lớn nhất là luôn </a:t>
            </a:r>
            <a:r>
              <a:rPr lang="en-US" b="1" dirty="0" err="1"/>
              <a:t>luôn</a:t>
            </a:r>
            <a:r>
              <a:rPr lang="en-US" b="1" dirty="0"/>
              <a:t> </a:t>
            </a:r>
            <a:r>
              <a:rPr lang="vi-VN" b="1" dirty="0"/>
              <a:t>tạ ơn</a:t>
            </a:r>
            <a:r>
              <a:rPr lang="en-US" b="1" dirty="0"/>
              <a:t> </a:t>
            </a:r>
            <a:r>
              <a:rPr lang="en-US" b="1" dirty="0" err="1"/>
              <a:t>Chúa</a:t>
            </a:r>
            <a:r>
              <a:rPr lang="vi-VN" b="1" dirty="0"/>
              <a:t>. </a:t>
            </a:r>
            <a:endParaRPr lang="en-US" dirty="0"/>
          </a:p>
        </p:txBody>
      </p:sp>
      <p:sp>
        <p:nvSpPr>
          <p:cNvPr id="3" name="Content Placeholder 2">
            <a:extLst>
              <a:ext uri="{FF2B5EF4-FFF2-40B4-BE49-F238E27FC236}">
                <a16:creationId xmlns:a16="http://schemas.microsoft.com/office/drawing/2014/main" id="{AE9118CC-041C-4E43-82F5-3319028D4FD1}"/>
              </a:ext>
            </a:extLst>
          </p:cNvPr>
          <p:cNvSpPr>
            <a:spLocks noGrp="1"/>
          </p:cNvSpPr>
          <p:nvPr>
            <p:ph idx="1"/>
          </p:nvPr>
        </p:nvSpPr>
        <p:spPr/>
        <p:txBody>
          <a:bodyPr anchor="ctr">
            <a:normAutofit/>
          </a:bodyPr>
          <a:lstStyle/>
          <a:p>
            <a:pPr marL="0" indent="0">
              <a:buNone/>
            </a:pPr>
            <a:r>
              <a:rPr lang="vi-VN" sz="2800" dirty="0">
                <a:solidFill>
                  <a:schemeClr val="accent1">
                    <a:lumMod val="75000"/>
                  </a:schemeClr>
                </a:solidFill>
              </a:rPr>
              <a:t>Chúng ta sẽ khám phá ra nhiều phước hạnh khi chúng ta kể ra. Người ta thường phàn nàn về những điều mình không có hơn là biết ơn điều mình đang có. </a:t>
            </a:r>
          </a:p>
          <a:p>
            <a:pPr marL="0" indent="0">
              <a:buNone/>
            </a:pPr>
            <a:r>
              <a:rPr lang="vi-VN" sz="2800" dirty="0">
                <a:solidFill>
                  <a:schemeClr val="accent1">
                    <a:lumMod val="75000"/>
                  </a:schemeClr>
                </a:solidFill>
              </a:rPr>
              <a:t>Thi thiên 103 dạy chúng ta về sự cảm tạ. </a:t>
            </a:r>
          </a:p>
          <a:p>
            <a:pPr marL="0" indent="0">
              <a:buNone/>
            </a:pPr>
            <a:endParaRPr lang="en-US" sz="2800" dirty="0">
              <a:solidFill>
                <a:schemeClr val="accent1">
                  <a:lumMod val="75000"/>
                </a:schemeClr>
              </a:solidFill>
            </a:endParaRPr>
          </a:p>
        </p:txBody>
      </p:sp>
      <p:sp>
        <p:nvSpPr>
          <p:cNvPr id="4" name="Date Placeholder 3">
            <a:extLst>
              <a:ext uri="{FF2B5EF4-FFF2-40B4-BE49-F238E27FC236}">
                <a16:creationId xmlns:a16="http://schemas.microsoft.com/office/drawing/2014/main" id="{E9055C4E-E0A5-864B-A3D4-17A16AB26947}"/>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6" name="Slide Number Placeholder 5">
            <a:extLst>
              <a:ext uri="{FF2B5EF4-FFF2-40B4-BE49-F238E27FC236}">
                <a16:creationId xmlns:a16="http://schemas.microsoft.com/office/drawing/2014/main" id="{BFE4F066-ECFF-D748-99A7-61BC216B7B75}"/>
              </a:ext>
            </a:extLst>
          </p:cNvPr>
          <p:cNvSpPr>
            <a:spLocks noGrp="1"/>
          </p:cNvSpPr>
          <p:nvPr>
            <p:ph type="sldNum" sz="quarter" idx="12"/>
          </p:nvPr>
        </p:nvSpPr>
        <p:spPr/>
        <p:txBody>
          <a:bodyPr/>
          <a:lstStyle/>
          <a:p>
            <a:fld id="{81D2C36F-4504-47C0-B82F-A167342A2754}" type="slidenum">
              <a:rPr lang="en-US" smtClean="0"/>
              <a:t>10</a:t>
            </a:fld>
            <a:endParaRPr lang="en-US"/>
          </a:p>
        </p:txBody>
      </p:sp>
      <p:sp>
        <p:nvSpPr>
          <p:cNvPr id="7" name="Footer Placeholder 4">
            <a:extLst>
              <a:ext uri="{FF2B5EF4-FFF2-40B4-BE49-F238E27FC236}">
                <a16:creationId xmlns:a16="http://schemas.microsoft.com/office/drawing/2014/main" id="{C0CEA5E5-0B18-8048-B611-D464774C1ECB}"/>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1896602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14FFF-0B4D-8440-A81A-89C7AD26789D}"/>
              </a:ext>
            </a:extLst>
          </p:cNvPr>
          <p:cNvSpPr>
            <a:spLocks noGrp="1"/>
          </p:cNvSpPr>
          <p:nvPr>
            <p:ph type="title"/>
          </p:nvPr>
        </p:nvSpPr>
        <p:spPr/>
        <p:txBody>
          <a:bodyPr/>
          <a:lstStyle/>
          <a:p>
            <a:pPr lvl="0" algn="ctr"/>
            <a:r>
              <a:rPr lang="vi-VN" b="1" dirty="0"/>
              <a:t>Liệu pháp lớn nhất là luôn </a:t>
            </a:r>
            <a:r>
              <a:rPr lang="en-US" b="1" dirty="0" err="1"/>
              <a:t>luôn</a:t>
            </a:r>
            <a:r>
              <a:rPr lang="en-US" b="1" dirty="0"/>
              <a:t> </a:t>
            </a:r>
            <a:r>
              <a:rPr lang="vi-VN" b="1" dirty="0"/>
              <a:t>tạ ơn</a:t>
            </a:r>
            <a:r>
              <a:rPr lang="en-US" b="1" dirty="0"/>
              <a:t> </a:t>
            </a:r>
            <a:r>
              <a:rPr lang="en-US" b="1" dirty="0" err="1"/>
              <a:t>Chúa</a:t>
            </a:r>
            <a:r>
              <a:rPr lang="vi-VN" b="1" dirty="0"/>
              <a:t>. </a:t>
            </a:r>
            <a:endParaRPr lang="en-US" dirty="0"/>
          </a:p>
        </p:txBody>
      </p:sp>
      <p:sp>
        <p:nvSpPr>
          <p:cNvPr id="3" name="Content Placeholder 2">
            <a:extLst>
              <a:ext uri="{FF2B5EF4-FFF2-40B4-BE49-F238E27FC236}">
                <a16:creationId xmlns:a16="http://schemas.microsoft.com/office/drawing/2014/main" id="{AE9118CC-041C-4E43-82F5-3319028D4FD1}"/>
              </a:ext>
            </a:extLst>
          </p:cNvPr>
          <p:cNvSpPr>
            <a:spLocks noGrp="1"/>
          </p:cNvSpPr>
          <p:nvPr>
            <p:ph idx="1"/>
          </p:nvPr>
        </p:nvSpPr>
        <p:spPr/>
        <p:txBody>
          <a:bodyPr>
            <a:normAutofit/>
          </a:bodyPr>
          <a:lstStyle/>
          <a:p>
            <a:pPr marL="0" indent="0">
              <a:buNone/>
            </a:pPr>
            <a:r>
              <a:rPr lang="vi-VN" sz="2400" dirty="0">
                <a:solidFill>
                  <a:schemeClr val="accent1">
                    <a:lumMod val="75000"/>
                  </a:schemeClr>
                </a:solidFill>
              </a:rPr>
              <a:t>Phao-Lô dạy chúng ta lòng vui mừng về những gì Chúa đã ban cho.</a:t>
            </a:r>
          </a:p>
          <a:p>
            <a:pPr marL="0" indent="0">
              <a:buNone/>
            </a:pPr>
            <a:endParaRPr lang="vi-VN" sz="2400" dirty="0">
              <a:solidFill>
                <a:schemeClr val="accent1">
                  <a:lumMod val="75000"/>
                </a:schemeClr>
              </a:solidFill>
            </a:endParaRPr>
          </a:p>
          <a:p>
            <a:pPr marL="0" indent="0">
              <a:buNone/>
            </a:pPr>
            <a:r>
              <a:rPr lang="vi-VN" sz="2400" dirty="0">
                <a:hlinkClick r:id="rId2" tooltip="Share Verse"/>
              </a:rPr>
              <a:t>I Te-sa-lo-ni-ca 5: 16</a:t>
            </a:r>
            <a:r>
              <a:rPr lang="vi-VN" sz="2400" dirty="0"/>
              <a:t> ”Hãy vui mừng mãi mãi, </a:t>
            </a:r>
            <a:r>
              <a:rPr lang="vi-VN" sz="2400" dirty="0">
                <a:hlinkClick r:id="rId3" tooltip="Share Verse"/>
              </a:rPr>
              <a:t>17</a:t>
            </a:r>
            <a:r>
              <a:rPr lang="vi-VN" sz="2400" dirty="0"/>
              <a:t> cầu nguyện không thôi, </a:t>
            </a:r>
            <a:r>
              <a:rPr lang="vi-VN" sz="2400" dirty="0">
                <a:hlinkClick r:id="rId4" tooltip="Share Verse"/>
              </a:rPr>
              <a:t>18</a:t>
            </a:r>
            <a:r>
              <a:rPr lang="vi-VN" sz="2400" dirty="0"/>
              <a:t> phàm làm việc gì cũng phải tạ ơn Chúa; vì ý muốn của Đức Chúa Trời trong Đức Chúa Jêsus Christ đối với anh em là như vậy.”</a:t>
            </a:r>
            <a:endParaRPr lang="en-US" sz="2400" dirty="0">
              <a:solidFill>
                <a:schemeClr val="accent1">
                  <a:lumMod val="75000"/>
                </a:schemeClr>
              </a:solidFill>
            </a:endParaRPr>
          </a:p>
          <a:p>
            <a:endParaRPr lang="en-US" sz="2400" dirty="0">
              <a:solidFill>
                <a:schemeClr val="accent1">
                  <a:lumMod val="75000"/>
                </a:schemeClr>
              </a:solidFill>
            </a:endParaRPr>
          </a:p>
        </p:txBody>
      </p:sp>
      <p:sp>
        <p:nvSpPr>
          <p:cNvPr id="4" name="Date Placeholder 3">
            <a:extLst>
              <a:ext uri="{FF2B5EF4-FFF2-40B4-BE49-F238E27FC236}">
                <a16:creationId xmlns:a16="http://schemas.microsoft.com/office/drawing/2014/main" id="{E9055C4E-E0A5-864B-A3D4-17A16AB26947}"/>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6" name="Slide Number Placeholder 5">
            <a:extLst>
              <a:ext uri="{FF2B5EF4-FFF2-40B4-BE49-F238E27FC236}">
                <a16:creationId xmlns:a16="http://schemas.microsoft.com/office/drawing/2014/main" id="{BFE4F066-ECFF-D748-99A7-61BC216B7B75}"/>
              </a:ext>
            </a:extLst>
          </p:cNvPr>
          <p:cNvSpPr>
            <a:spLocks noGrp="1"/>
          </p:cNvSpPr>
          <p:nvPr>
            <p:ph type="sldNum" sz="quarter" idx="12"/>
          </p:nvPr>
        </p:nvSpPr>
        <p:spPr/>
        <p:txBody>
          <a:bodyPr/>
          <a:lstStyle/>
          <a:p>
            <a:fld id="{81D2C36F-4504-47C0-B82F-A167342A2754}" type="slidenum">
              <a:rPr lang="en-US" smtClean="0"/>
              <a:t>11</a:t>
            </a:fld>
            <a:endParaRPr lang="en-US"/>
          </a:p>
        </p:txBody>
      </p:sp>
      <p:sp>
        <p:nvSpPr>
          <p:cNvPr id="7" name="Footer Placeholder 4">
            <a:extLst>
              <a:ext uri="{FF2B5EF4-FFF2-40B4-BE49-F238E27FC236}">
                <a16:creationId xmlns:a16="http://schemas.microsoft.com/office/drawing/2014/main" id="{C0CEA5E5-0B18-8048-B611-D464774C1ECB}"/>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3050136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DBB1C-C77B-284E-B094-044DACE4E3A9}"/>
              </a:ext>
            </a:extLst>
          </p:cNvPr>
          <p:cNvSpPr>
            <a:spLocks noGrp="1"/>
          </p:cNvSpPr>
          <p:nvPr>
            <p:ph type="title"/>
          </p:nvPr>
        </p:nvSpPr>
        <p:spPr/>
        <p:txBody>
          <a:bodyPr/>
          <a:lstStyle/>
          <a:p>
            <a:r>
              <a:rPr lang="en-US" b="1" dirty="0" err="1"/>
              <a:t>Tinh</a:t>
            </a:r>
            <a:r>
              <a:rPr lang="en-US" b="1" dirty="0"/>
              <a:t> </a:t>
            </a:r>
            <a:r>
              <a:rPr lang="en-US" b="1" dirty="0" err="1"/>
              <a:t>thần</a:t>
            </a:r>
            <a:r>
              <a:rPr lang="vi-VN" b="1" dirty="0"/>
              <a:t> tiêu cực</a:t>
            </a:r>
            <a:r>
              <a:rPr lang="en-US" b="1" dirty="0"/>
              <a:t> bi </a:t>
            </a:r>
            <a:r>
              <a:rPr lang="en-US" b="1" dirty="0" err="1"/>
              <a:t>quan</a:t>
            </a:r>
            <a:r>
              <a:rPr lang="vi-VN" b="1" dirty="0"/>
              <a:t> là thành quả của công việc Satan</a:t>
            </a:r>
            <a:endParaRPr lang="en-US" dirty="0"/>
          </a:p>
        </p:txBody>
      </p:sp>
      <p:sp>
        <p:nvSpPr>
          <p:cNvPr id="3" name="Content Placeholder 2">
            <a:extLst>
              <a:ext uri="{FF2B5EF4-FFF2-40B4-BE49-F238E27FC236}">
                <a16:creationId xmlns:a16="http://schemas.microsoft.com/office/drawing/2014/main" id="{A25FF1EC-1B41-AC48-B034-A750E69E46CD}"/>
              </a:ext>
            </a:extLst>
          </p:cNvPr>
          <p:cNvSpPr>
            <a:spLocks noGrp="1"/>
          </p:cNvSpPr>
          <p:nvPr>
            <p:ph idx="1"/>
          </p:nvPr>
        </p:nvSpPr>
        <p:spPr/>
        <p:txBody>
          <a:bodyPr anchor="ctr">
            <a:normAutofit/>
          </a:bodyPr>
          <a:lstStyle/>
          <a:p>
            <a:pPr marL="0" indent="0">
              <a:buNone/>
            </a:pPr>
            <a:r>
              <a:rPr lang="en-US" sz="2400" dirty="0"/>
              <a:t>Sa-tan </a:t>
            </a:r>
            <a:r>
              <a:rPr lang="en-US" sz="2400" dirty="0" err="1"/>
              <a:t>muốn</a:t>
            </a:r>
            <a:r>
              <a:rPr lang="en-US" sz="2400" dirty="0"/>
              <a:t> </a:t>
            </a:r>
            <a:r>
              <a:rPr lang="en-US" sz="2400" dirty="0" err="1"/>
              <a:t>chúng</a:t>
            </a:r>
            <a:r>
              <a:rPr lang="en-US" sz="2400" dirty="0"/>
              <a:t> ta </a:t>
            </a:r>
            <a:r>
              <a:rPr lang="en-US" sz="2400" dirty="0" err="1"/>
              <a:t>bỏ</a:t>
            </a:r>
            <a:r>
              <a:rPr lang="en-US" sz="2400" dirty="0"/>
              <a:t> </a:t>
            </a:r>
            <a:r>
              <a:rPr lang="en-US" sz="2400" dirty="0" err="1"/>
              <a:t>cuộc</a:t>
            </a:r>
            <a:r>
              <a:rPr lang="en-US" sz="2400" dirty="0"/>
              <a:t>. </a:t>
            </a:r>
            <a:r>
              <a:rPr lang="en-US" sz="2400" dirty="0" err="1"/>
              <a:t>Nó</a:t>
            </a:r>
            <a:r>
              <a:rPr lang="en-US" sz="2400" dirty="0"/>
              <a:t> </a:t>
            </a:r>
            <a:r>
              <a:rPr lang="en-US" sz="2400" dirty="0" err="1"/>
              <a:t>muốn</a:t>
            </a:r>
            <a:r>
              <a:rPr lang="en-US" sz="2400" dirty="0"/>
              <a:t> </a:t>
            </a:r>
            <a:r>
              <a:rPr lang="en-US" sz="2400" dirty="0" err="1"/>
              <a:t>chúng</a:t>
            </a:r>
            <a:r>
              <a:rPr lang="en-US" sz="2400" dirty="0"/>
              <a:t> ta </a:t>
            </a:r>
            <a:r>
              <a:rPr lang="en-US" sz="2400" dirty="0" err="1"/>
              <a:t>mất</a:t>
            </a:r>
            <a:r>
              <a:rPr lang="en-US" sz="2400" dirty="0"/>
              <a:t> </a:t>
            </a:r>
            <a:r>
              <a:rPr lang="en-US" sz="2400" dirty="0" err="1"/>
              <a:t>hy</a:t>
            </a:r>
            <a:r>
              <a:rPr lang="en-US" sz="2400" dirty="0"/>
              <a:t> </a:t>
            </a:r>
            <a:r>
              <a:rPr lang="en-US" sz="2400" dirty="0" err="1"/>
              <a:t>vọng</a:t>
            </a:r>
            <a:r>
              <a:rPr lang="en-US" sz="2400" dirty="0"/>
              <a:t> </a:t>
            </a:r>
            <a:r>
              <a:rPr lang="en-US" sz="2400" dirty="0" err="1"/>
              <a:t>và</a:t>
            </a:r>
            <a:r>
              <a:rPr lang="en-US" sz="2400" dirty="0"/>
              <a:t> </a:t>
            </a:r>
            <a:r>
              <a:rPr lang="en-US" sz="2400" dirty="0" err="1"/>
              <a:t>niềm</a:t>
            </a:r>
            <a:r>
              <a:rPr lang="en-US" sz="2400" dirty="0"/>
              <a:t> </a:t>
            </a:r>
            <a:r>
              <a:rPr lang="en-US" sz="2400" dirty="0" err="1"/>
              <a:t>vui</a:t>
            </a:r>
            <a:r>
              <a:rPr lang="en-US" sz="2400" dirty="0"/>
              <a:t>. </a:t>
            </a:r>
          </a:p>
          <a:p>
            <a:pPr marL="0" indent="0">
              <a:buNone/>
            </a:pPr>
            <a:r>
              <a:rPr lang="en-US" sz="2400" dirty="0" err="1"/>
              <a:t>Kẻ</a:t>
            </a:r>
            <a:r>
              <a:rPr lang="en-US" sz="2400" dirty="0"/>
              <a:t> </a:t>
            </a:r>
            <a:r>
              <a:rPr lang="en-US" sz="2400" dirty="0" err="1"/>
              <a:t>nản</a:t>
            </a:r>
            <a:r>
              <a:rPr lang="en-US" sz="2400" dirty="0"/>
              <a:t> </a:t>
            </a:r>
            <a:r>
              <a:rPr lang="en-US" sz="2400" dirty="0" err="1"/>
              <a:t>chí</a:t>
            </a:r>
            <a:r>
              <a:rPr lang="en-US" sz="2400" dirty="0"/>
              <a:t> bi </a:t>
            </a:r>
            <a:r>
              <a:rPr lang="en-US" sz="2400" dirty="0" err="1"/>
              <a:t>quan</a:t>
            </a:r>
            <a:r>
              <a:rPr lang="en-US" sz="2400" dirty="0"/>
              <a:t> </a:t>
            </a:r>
            <a:r>
              <a:rPr lang="en-US" sz="2400" dirty="0" err="1"/>
              <a:t>biểu</a:t>
            </a:r>
            <a:r>
              <a:rPr lang="en-US" sz="2400" dirty="0"/>
              <a:t> </a:t>
            </a:r>
            <a:r>
              <a:rPr lang="en-US" sz="2400" dirty="0" err="1"/>
              <a:t>hiện</a:t>
            </a:r>
            <a:r>
              <a:rPr lang="en-US" sz="2400" dirty="0"/>
              <a:t> </a:t>
            </a:r>
            <a:r>
              <a:rPr lang="en-US" sz="2400" dirty="0" err="1"/>
              <a:t>sự</a:t>
            </a:r>
            <a:r>
              <a:rPr lang="en-US" sz="2400" dirty="0"/>
              <a:t> </a:t>
            </a:r>
            <a:r>
              <a:rPr lang="en-US" sz="2400" dirty="0" err="1"/>
              <a:t>tấn</a:t>
            </a:r>
            <a:r>
              <a:rPr lang="en-US" sz="2400" dirty="0"/>
              <a:t> </a:t>
            </a:r>
            <a:r>
              <a:rPr lang="en-US" sz="2400" dirty="0" err="1"/>
              <a:t>công</a:t>
            </a:r>
            <a:r>
              <a:rPr lang="en-US" sz="2400" dirty="0"/>
              <a:t> </a:t>
            </a:r>
            <a:r>
              <a:rPr lang="en-US" sz="2400" dirty="0" err="1"/>
              <a:t>của</a:t>
            </a:r>
            <a:r>
              <a:rPr lang="en-US" sz="2400" dirty="0"/>
              <a:t> </a:t>
            </a:r>
            <a:r>
              <a:rPr lang="en-US" sz="2400" dirty="0" err="1"/>
              <a:t>nó</a:t>
            </a:r>
            <a:r>
              <a:rPr lang="en-US" sz="2400" dirty="0"/>
              <a:t> </a:t>
            </a:r>
            <a:r>
              <a:rPr lang="en-US" sz="2400" dirty="0" err="1"/>
              <a:t>đã</a:t>
            </a:r>
            <a:r>
              <a:rPr lang="en-US" sz="2400" dirty="0"/>
              <a:t> </a:t>
            </a:r>
            <a:r>
              <a:rPr lang="en-US" sz="2400" dirty="0" err="1"/>
              <a:t>hiệu</a:t>
            </a:r>
            <a:r>
              <a:rPr lang="en-US" sz="2400" dirty="0"/>
              <a:t> </a:t>
            </a:r>
            <a:r>
              <a:rPr lang="en-US" sz="2400" dirty="0" err="1"/>
              <a:t>quả</a:t>
            </a:r>
            <a:r>
              <a:rPr lang="en-US" sz="2400" dirty="0"/>
              <a:t>. </a:t>
            </a:r>
          </a:p>
        </p:txBody>
      </p:sp>
      <p:sp>
        <p:nvSpPr>
          <p:cNvPr id="4" name="Date Placeholder 3">
            <a:extLst>
              <a:ext uri="{FF2B5EF4-FFF2-40B4-BE49-F238E27FC236}">
                <a16:creationId xmlns:a16="http://schemas.microsoft.com/office/drawing/2014/main" id="{5B02C349-5E1E-0B44-8158-72C7FF6A5D7F}"/>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6" name="Slide Number Placeholder 5">
            <a:extLst>
              <a:ext uri="{FF2B5EF4-FFF2-40B4-BE49-F238E27FC236}">
                <a16:creationId xmlns:a16="http://schemas.microsoft.com/office/drawing/2014/main" id="{C66E7588-2216-604B-B402-5EDF848D76C5}"/>
              </a:ext>
            </a:extLst>
          </p:cNvPr>
          <p:cNvSpPr>
            <a:spLocks noGrp="1"/>
          </p:cNvSpPr>
          <p:nvPr>
            <p:ph type="sldNum" sz="quarter" idx="12"/>
          </p:nvPr>
        </p:nvSpPr>
        <p:spPr/>
        <p:txBody>
          <a:bodyPr/>
          <a:lstStyle/>
          <a:p>
            <a:fld id="{81D2C36F-4504-47C0-B82F-A167342A2754}" type="slidenum">
              <a:rPr lang="en-US" smtClean="0"/>
              <a:t>12</a:t>
            </a:fld>
            <a:endParaRPr lang="en-US"/>
          </a:p>
        </p:txBody>
      </p:sp>
      <p:sp>
        <p:nvSpPr>
          <p:cNvPr id="7" name="Footer Placeholder 4">
            <a:extLst>
              <a:ext uri="{FF2B5EF4-FFF2-40B4-BE49-F238E27FC236}">
                <a16:creationId xmlns:a16="http://schemas.microsoft.com/office/drawing/2014/main" id="{A9F9A607-1873-DE42-AFAC-7B268B241396}"/>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17945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071BF-0DAC-6947-AD32-F89278699543}"/>
              </a:ext>
            </a:extLst>
          </p:cNvPr>
          <p:cNvSpPr>
            <a:spLocks noGrp="1"/>
          </p:cNvSpPr>
          <p:nvPr>
            <p:ph type="title"/>
          </p:nvPr>
        </p:nvSpPr>
        <p:spPr/>
        <p:txBody>
          <a:bodyPr>
            <a:noAutofit/>
          </a:bodyPr>
          <a:lstStyle/>
          <a:p>
            <a:pPr algn="ctr"/>
            <a:r>
              <a:rPr lang="en-US" sz="3600" b="1" dirty="0" err="1">
                <a:latin typeface="Grandview" panose="020B0502040204020203" pitchFamily="34" charset="0"/>
              </a:rPr>
              <a:t>Câu</a:t>
            </a:r>
            <a:r>
              <a:rPr lang="en-US" sz="3600" b="1" dirty="0">
                <a:latin typeface="Grandview" panose="020B0502040204020203" pitchFamily="34" charset="0"/>
              </a:rPr>
              <a:t> </a:t>
            </a:r>
            <a:r>
              <a:rPr lang="en-US" sz="3600" b="1" dirty="0" err="1">
                <a:latin typeface="Grandview" panose="020B0502040204020203" pitchFamily="34" charset="0"/>
              </a:rPr>
              <a:t>chuyện</a:t>
            </a:r>
            <a:r>
              <a:rPr lang="en-US" sz="3600" b="1" dirty="0">
                <a:latin typeface="Grandview" panose="020B0502040204020203" pitchFamily="34" charset="0"/>
              </a:rPr>
              <a:t> </a:t>
            </a:r>
            <a:r>
              <a:rPr lang="en-US" sz="3600" b="1" dirty="0" err="1">
                <a:latin typeface="Grandview" panose="020B0502040204020203" pitchFamily="34" charset="0"/>
              </a:rPr>
              <a:t>tiên</a:t>
            </a:r>
            <a:r>
              <a:rPr lang="en-US" sz="3600" b="1" dirty="0">
                <a:latin typeface="Grandview" panose="020B0502040204020203" pitchFamily="34" charset="0"/>
              </a:rPr>
              <a:t> tri </a:t>
            </a:r>
            <a:r>
              <a:rPr lang="en-US" sz="3600" b="1" dirty="0" err="1">
                <a:latin typeface="Grandview" panose="020B0502040204020203" pitchFamily="34" charset="0"/>
              </a:rPr>
              <a:t>Ê</a:t>
            </a:r>
            <a:r>
              <a:rPr lang="en-US" sz="3600" b="1" dirty="0">
                <a:latin typeface="Grandview" panose="020B0502040204020203" pitchFamily="34" charset="0"/>
              </a:rPr>
              <a:t>- Li </a:t>
            </a:r>
            <a:r>
              <a:rPr lang="en-US" sz="3600" b="1" dirty="0" err="1">
                <a:latin typeface="Grandview" panose="020B0502040204020203" pitchFamily="34" charset="0"/>
              </a:rPr>
              <a:t>muốn</a:t>
            </a:r>
            <a:r>
              <a:rPr lang="en-US" sz="3600" b="1" dirty="0">
                <a:latin typeface="Grandview" panose="020B0502040204020203" pitchFamily="34" charset="0"/>
              </a:rPr>
              <a:t> </a:t>
            </a:r>
            <a:r>
              <a:rPr lang="en-US" sz="3600" b="1" dirty="0" err="1">
                <a:latin typeface="Grandview" panose="020B0502040204020203" pitchFamily="34" charset="0"/>
              </a:rPr>
              <a:t>chết</a:t>
            </a:r>
            <a:r>
              <a:rPr lang="en-US" sz="3600" b="1" dirty="0">
                <a:latin typeface="Grandview" panose="020B0502040204020203" pitchFamily="34" charset="0"/>
              </a:rPr>
              <a:t> </a:t>
            </a:r>
            <a:br>
              <a:rPr lang="en-US" sz="3600" b="1" dirty="0">
                <a:latin typeface="Grandview" panose="020B0502040204020203" pitchFamily="34" charset="0"/>
              </a:rPr>
            </a:br>
            <a:r>
              <a:rPr lang="en-US" sz="3600" b="1" dirty="0">
                <a:latin typeface="Grandview" panose="020B0502040204020203" pitchFamily="34" charset="0"/>
              </a:rPr>
              <a:t>(I </a:t>
            </a:r>
            <a:r>
              <a:rPr lang="en-US" sz="3600" b="1" dirty="0" err="1">
                <a:latin typeface="Grandview" panose="020B0502040204020203" pitchFamily="34" charset="0"/>
              </a:rPr>
              <a:t>Các</a:t>
            </a:r>
            <a:r>
              <a:rPr lang="en-US" sz="3600" b="1" dirty="0">
                <a:latin typeface="Grandview" panose="020B0502040204020203" pitchFamily="34" charset="0"/>
              </a:rPr>
              <a:t> </a:t>
            </a:r>
            <a:r>
              <a:rPr lang="en-US" sz="3600" b="1" dirty="0" err="1">
                <a:latin typeface="Grandview" panose="020B0502040204020203" pitchFamily="34" charset="0"/>
              </a:rPr>
              <a:t>vua</a:t>
            </a:r>
            <a:r>
              <a:rPr lang="en-US" sz="3600" b="1" dirty="0">
                <a:latin typeface="Grandview" panose="020B0502040204020203" pitchFamily="34" charset="0"/>
              </a:rPr>
              <a:t> 18, 19). </a:t>
            </a:r>
            <a:br>
              <a:rPr lang="en-US" sz="3200" b="1" dirty="0">
                <a:latin typeface="Grandview" panose="020B0502040204020203" pitchFamily="34" charset="0"/>
              </a:rPr>
            </a:br>
            <a:endParaRPr lang="en-US" sz="3200" b="1" dirty="0">
              <a:latin typeface="Grandview" panose="020B0502040204020203" pitchFamily="34" charset="0"/>
            </a:endParaRPr>
          </a:p>
        </p:txBody>
      </p:sp>
      <p:sp>
        <p:nvSpPr>
          <p:cNvPr id="3" name="Content Placeholder 2">
            <a:extLst>
              <a:ext uri="{FF2B5EF4-FFF2-40B4-BE49-F238E27FC236}">
                <a16:creationId xmlns:a16="http://schemas.microsoft.com/office/drawing/2014/main" id="{63B066CE-B02F-2C4A-B5BD-23177497C567}"/>
              </a:ext>
            </a:extLst>
          </p:cNvPr>
          <p:cNvSpPr>
            <a:spLocks noGrp="1"/>
          </p:cNvSpPr>
          <p:nvPr>
            <p:ph idx="1"/>
          </p:nvPr>
        </p:nvSpPr>
        <p:spPr>
          <a:xfrm>
            <a:off x="418391" y="2028775"/>
            <a:ext cx="10233775" cy="3897012"/>
          </a:xfrm>
        </p:spPr>
        <p:txBody>
          <a:bodyPr>
            <a:noAutofit/>
          </a:bodyPr>
          <a:lstStyle/>
          <a:p>
            <a:pPr marL="0" indent="0">
              <a:buNone/>
            </a:pPr>
            <a:r>
              <a:rPr lang="en-US" sz="2400" dirty="0" err="1"/>
              <a:t>Ông</a:t>
            </a:r>
            <a:r>
              <a:rPr lang="en-US" sz="2400" dirty="0"/>
              <a:t> </a:t>
            </a:r>
            <a:r>
              <a:rPr lang="en-US" sz="2400" dirty="0" err="1"/>
              <a:t>là</a:t>
            </a:r>
            <a:r>
              <a:rPr lang="en-US" sz="2400" dirty="0"/>
              <a:t> </a:t>
            </a:r>
            <a:r>
              <a:rPr lang="en-US" sz="2400" dirty="0" err="1"/>
              <a:t>một</a:t>
            </a:r>
            <a:r>
              <a:rPr lang="en-US" sz="2400" dirty="0"/>
              <a:t> </a:t>
            </a:r>
            <a:r>
              <a:rPr lang="en-US" sz="2400" dirty="0" err="1"/>
              <a:t>người</a:t>
            </a:r>
            <a:r>
              <a:rPr lang="en-US" sz="2400" dirty="0"/>
              <a:t> </a:t>
            </a:r>
            <a:r>
              <a:rPr lang="en-US" sz="2400" dirty="0" err="1"/>
              <a:t>có</a:t>
            </a:r>
            <a:r>
              <a:rPr lang="en-US" sz="2400" dirty="0"/>
              <a:t> </a:t>
            </a:r>
            <a:r>
              <a:rPr lang="en-US" sz="2400" dirty="0" err="1"/>
              <a:t>đức</a:t>
            </a:r>
            <a:r>
              <a:rPr lang="en-US" sz="2400" dirty="0"/>
              <a:t> tin </a:t>
            </a:r>
            <a:r>
              <a:rPr lang="en-US" sz="2400" dirty="0" err="1"/>
              <a:t>lớn</a:t>
            </a:r>
            <a:r>
              <a:rPr lang="en-US" sz="2400" dirty="0"/>
              <a:t> </a:t>
            </a:r>
            <a:r>
              <a:rPr lang="en-US" sz="2400" dirty="0" err="1"/>
              <a:t>cầu</a:t>
            </a:r>
            <a:r>
              <a:rPr lang="en-US" sz="2400" dirty="0"/>
              <a:t> </a:t>
            </a:r>
            <a:r>
              <a:rPr lang="en-US" sz="2400" dirty="0" err="1"/>
              <a:t>nguyện</a:t>
            </a:r>
            <a:r>
              <a:rPr lang="en-US" sz="2400" dirty="0"/>
              <a:t> </a:t>
            </a:r>
            <a:r>
              <a:rPr lang="en-US" sz="2400" dirty="0" err="1"/>
              <a:t>cho</a:t>
            </a:r>
            <a:r>
              <a:rPr lang="en-US" sz="2400" dirty="0"/>
              <a:t> </a:t>
            </a:r>
            <a:r>
              <a:rPr lang="en-US" sz="2400" dirty="0" err="1"/>
              <a:t>mưa</a:t>
            </a:r>
            <a:r>
              <a:rPr lang="en-US" sz="2400" dirty="0"/>
              <a:t> </a:t>
            </a:r>
            <a:r>
              <a:rPr lang="en-US" sz="2400" dirty="0" err="1"/>
              <a:t>trong</a:t>
            </a:r>
            <a:r>
              <a:rPr lang="en-US" sz="2400" dirty="0"/>
              <a:t> </a:t>
            </a:r>
            <a:r>
              <a:rPr lang="en-US" sz="2400" dirty="0" err="1"/>
              <a:t>kỳ</a:t>
            </a:r>
            <a:r>
              <a:rPr lang="en-US" sz="2400" dirty="0"/>
              <a:t> </a:t>
            </a:r>
            <a:r>
              <a:rPr lang="en-US" sz="2400" dirty="0" err="1"/>
              <a:t>hạn</a:t>
            </a:r>
            <a:r>
              <a:rPr lang="en-US" sz="2400" dirty="0"/>
              <a:t> </a:t>
            </a:r>
            <a:r>
              <a:rPr lang="en-US" sz="2400" dirty="0" err="1"/>
              <a:t>hán</a:t>
            </a:r>
            <a:r>
              <a:rPr lang="en-US" sz="2400" dirty="0"/>
              <a:t>, can </a:t>
            </a:r>
            <a:r>
              <a:rPr lang="en-US" sz="2400" dirty="0" err="1"/>
              <a:t>đảm</a:t>
            </a:r>
            <a:r>
              <a:rPr lang="en-US" sz="2400" dirty="0"/>
              <a:t> </a:t>
            </a:r>
            <a:r>
              <a:rPr lang="en-US" sz="2400" dirty="0" err="1"/>
              <a:t>thách</a:t>
            </a:r>
            <a:r>
              <a:rPr lang="en-US" sz="2400" dirty="0"/>
              <a:t> </a:t>
            </a:r>
            <a:r>
              <a:rPr lang="en-US" sz="2400" dirty="0" err="1"/>
              <a:t>thức</a:t>
            </a:r>
            <a:r>
              <a:rPr lang="en-US" sz="2400" dirty="0"/>
              <a:t> </a:t>
            </a:r>
            <a:r>
              <a:rPr lang="en-US" sz="2400" dirty="0" err="1"/>
              <a:t>kẻ</a:t>
            </a:r>
            <a:r>
              <a:rPr lang="en-US" sz="2400" dirty="0"/>
              <a:t> </a:t>
            </a:r>
            <a:r>
              <a:rPr lang="en-US" sz="2400" dirty="0" err="1"/>
              <a:t>thù</a:t>
            </a:r>
            <a:r>
              <a:rPr lang="en-US" sz="2400" dirty="0"/>
              <a:t>, </a:t>
            </a:r>
            <a:r>
              <a:rPr lang="en-US" sz="2400" dirty="0" err="1"/>
              <a:t>một</a:t>
            </a:r>
            <a:r>
              <a:rPr lang="en-US" sz="2400" dirty="0"/>
              <a:t> </a:t>
            </a:r>
            <a:r>
              <a:rPr lang="en-US" sz="2400" dirty="0" err="1"/>
              <a:t>dũng</a:t>
            </a:r>
            <a:r>
              <a:rPr lang="en-US" sz="2400" dirty="0"/>
              <a:t> </a:t>
            </a:r>
            <a:r>
              <a:rPr lang="en-US" sz="2400" dirty="0" err="1"/>
              <a:t>sỉ</a:t>
            </a:r>
            <a:r>
              <a:rPr lang="en-US" sz="2400" dirty="0"/>
              <a:t> </a:t>
            </a:r>
            <a:r>
              <a:rPr lang="en-US" sz="2400" dirty="0" err="1"/>
              <a:t>giết</a:t>
            </a:r>
            <a:r>
              <a:rPr lang="en-US" sz="2400" dirty="0"/>
              <a:t> 450 </a:t>
            </a:r>
            <a:r>
              <a:rPr lang="en-US" sz="2400" dirty="0" err="1"/>
              <a:t>tiên</a:t>
            </a:r>
            <a:r>
              <a:rPr lang="en-US" sz="2400" dirty="0"/>
              <a:t> tri Ba-</a:t>
            </a:r>
            <a:r>
              <a:rPr lang="en-US" sz="2400" dirty="0" err="1"/>
              <a:t>anh</a:t>
            </a:r>
            <a:r>
              <a:rPr lang="en-US" sz="2400" dirty="0"/>
              <a:t> </a:t>
            </a:r>
            <a:r>
              <a:rPr lang="en-US" sz="2400" dirty="0" err="1"/>
              <a:t>trên</a:t>
            </a:r>
            <a:r>
              <a:rPr lang="en-US" sz="2400" dirty="0"/>
              <a:t> </a:t>
            </a:r>
            <a:r>
              <a:rPr lang="en-US" sz="2400" dirty="0" err="1"/>
              <a:t>núi</a:t>
            </a:r>
            <a:r>
              <a:rPr lang="en-US" sz="2400" dirty="0"/>
              <a:t> </a:t>
            </a:r>
            <a:r>
              <a:rPr lang="en-US" sz="2400" dirty="0" err="1"/>
              <a:t>Cạt-mên</a:t>
            </a:r>
            <a:r>
              <a:rPr lang="en-US" sz="2400" dirty="0"/>
              <a:t>, </a:t>
            </a:r>
            <a:r>
              <a:rPr lang="en-US" sz="2400" dirty="0" err="1"/>
              <a:t>một</a:t>
            </a:r>
            <a:r>
              <a:rPr lang="en-US" sz="2400" dirty="0"/>
              <a:t> </a:t>
            </a:r>
            <a:r>
              <a:rPr lang="en-US" sz="2400" dirty="0" err="1"/>
              <a:t>lực</a:t>
            </a:r>
            <a:r>
              <a:rPr lang="en-US" sz="2400" dirty="0"/>
              <a:t> </a:t>
            </a:r>
            <a:r>
              <a:rPr lang="en-US" sz="2400" dirty="0" err="1"/>
              <a:t>sỉ</a:t>
            </a:r>
            <a:r>
              <a:rPr lang="en-US" sz="2400" dirty="0"/>
              <a:t> </a:t>
            </a:r>
            <a:r>
              <a:rPr lang="en-US" sz="2400" dirty="0" err="1"/>
              <a:t>chạy</a:t>
            </a:r>
            <a:r>
              <a:rPr lang="en-US" sz="2400" dirty="0"/>
              <a:t> </a:t>
            </a:r>
            <a:r>
              <a:rPr lang="en-US" sz="2400" dirty="0" err="1"/>
              <a:t>nhanh</a:t>
            </a:r>
            <a:r>
              <a:rPr lang="en-US" sz="2400" dirty="0"/>
              <a:t> </a:t>
            </a:r>
            <a:r>
              <a:rPr lang="en-US" sz="2400" dirty="0" err="1"/>
              <a:t>hơn</a:t>
            </a:r>
            <a:r>
              <a:rPr lang="en-US" sz="2400" dirty="0"/>
              <a:t> </a:t>
            </a:r>
            <a:r>
              <a:rPr lang="en-US" sz="2400" dirty="0" err="1"/>
              <a:t>xe</a:t>
            </a:r>
            <a:r>
              <a:rPr lang="en-US" sz="2400" dirty="0"/>
              <a:t> </a:t>
            </a:r>
            <a:r>
              <a:rPr lang="en-US" sz="2400" dirty="0" err="1"/>
              <a:t>ngựa</a:t>
            </a:r>
            <a:r>
              <a:rPr lang="en-US" sz="2400" dirty="0"/>
              <a:t> </a:t>
            </a:r>
            <a:r>
              <a:rPr lang="en-US" sz="2400" dirty="0" err="1"/>
              <a:t>của</a:t>
            </a:r>
            <a:r>
              <a:rPr lang="en-US" sz="2400" dirty="0"/>
              <a:t> </a:t>
            </a:r>
            <a:r>
              <a:rPr lang="en-US" sz="2400" dirty="0" err="1"/>
              <a:t>vua</a:t>
            </a:r>
            <a:r>
              <a:rPr lang="en-US" sz="2400" dirty="0"/>
              <a:t>. </a:t>
            </a:r>
            <a:r>
              <a:rPr lang="en-US" sz="2400" dirty="0" err="1"/>
              <a:t>Nhưng</a:t>
            </a:r>
            <a:r>
              <a:rPr lang="en-US" sz="2400" dirty="0"/>
              <a:t> </a:t>
            </a:r>
            <a:r>
              <a:rPr lang="en-US" sz="2400" dirty="0" err="1"/>
              <a:t>ông</a:t>
            </a:r>
            <a:r>
              <a:rPr lang="en-US" sz="2400" dirty="0"/>
              <a:t> </a:t>
            </a:r>
            <a:r>
              <a:rPr lang="en-US" sz="2400" dirty="0" err="1"/>
              <a:t>đã</a:t>
            </a:r>
            <a:r>
              <a:rPr lang="en-US" sz="2400" dirty="0"/>
              <a:t> </a:t>
            </a:r>
            <a:r>
              <a:rPr lang="en-US" sz="2400" dirty="0" err="1"/>
              <a:t>chạy</a:t>
            </a:r>
            <a:r>
              <a:rPr lang="en-US" sz="2400" dirty="0"/>
              <a:t> </a:t>
            </a:r>
            <a:r>
              <a:rPr lang="en-US" sz="2400" dirty="0" err="1"/>
              <a:t>trốn</a:t>
            </a:r>
            <a:r>
              <a:rPr lang="en-US" sz="2400" dirty="0"/>
              <a:t> </a:t>
            </a:r>
            <a:r>
              <a:rPr lang="en-US" sz="2400" dirty="0" err="1"/>
              <a:t>bán</a:t>
            </a:r>
            <a:r>
              <a:rPr lang="en-US" sz="2400" dirty="0"/>
              <a:t> </a:t>
            </a:r>
            <a:r>
              <a:rPr lang="en-US" sz="2400" dirty="0" err="1"/>
              <a:t>mạng</a:t>
            </a:r>
            <a:r>
              <a:rPr lang="en-US" sz="2400" dirty="0"/>
              <a:t> </a:t>
            </a:r>
            <a:r>
              <a:rPr lang="en-US" sz="2400" dirty="0" err="1"/>
              <a:t>trước</a:t>
            </a:r>
            <a:r>
              <a:rPr lang="en-US" sz="2400" dirty="0"/>
              <a:t> </a:t>
            </a:r>
            <a:r>
              <a:rPr lang="en-US" sz="2400" dirty="0" err="1"/>
              <a:t>lời</a:t>
            </a:r>
            <a:r>
              <a:rPr lang="en-US" sz="2400" dirty="0"/>
              <a:t> </a:t>
            </a:r>
            <a:r>
              <a:rPr lang="en-US" sz="2400" dirty="0" err="1"/>
              <a:t>đe</a:t>
            </a:r>
            <a:r>
              <a:rPr lang="en-US" sz="2400" dirty="0"/>
              <a:t> </a:t>
            </a:r>
            <a:r>
              <a:rPr lang="en-US" sz="2400" dirty="0" err="1"/>
              <a:t>doạ</a:t>
            </a:r>
            <a:r>
              <a:rPr lang="en-US" sz="2400" dirty="0"/>
              <a:t> </a:t>
            </a:r>
            <a:r>
              <a:rPr lang="en-US" sz="2400" dirty="0" err="1"/>
              <a:t>của</a:t>
            </a:r>
            <a:r>
              <a:rPr lang="en-US" sz="2400" dirty="0"/>
              <a:t> </a:t>
            </a:r>
            <a:r>
              <a:rPr lang="en-US" sz="2400" dirty="0" err="1"/>
              <a:t>một</a:t>
            </a:r>
            <a:r>
              <a:rPr lang="en-US" sz="2400" dirty="0"/>
              <a:t> </a:t>
            </a:r>
            <a:r>
              <a:rPr lang="en-US" sz="2400" dirty="0" err="1"/>
              <a:t>phụ</a:t>
            </a:r>
            <a:r>
              <a:rPr lang="en-US" sz="2400" dirty="0"/>
              <a:t> </a:t>
            </a:r>
            <a:r>
              <a:rPr lang="en-US" sz="2400" dirty="0" err="1"/>
              <a:t>nữ</a:t>
            </a:r>
            <a:r>
              <a:rPr lang="en-US" sz="2400" dirty="0"/>
              <a:t> </a:t>
            </a:r>
            <a:r>
              <a:rPr lang="en-US" sz="2400" dirty="0" err="1"/>
              <a:t>ngoại</a:t>
            </a:r>
            <a:r>
              <a:rPr lang="en-US" sz="2400" dirty="0"/>
              <a:t> bang. </a:t>
            </a:r>
          </a:p>
          <a:p>
            <a:pPr marL="0" indent="0">
              <a:buNone/>
            </a:pPr>
            <a:r>
              <a:rPr lang="en-US" sz="2400" dirty="0" err="1"/>
              <a:t>Ông</a:t>
            </a:r>
            <a:r>
              <a:rPr lang="en-US" sz="2400" dirty="0"/>
              <a:t> </a:t>
            </a:r>
            <a:r>
              <a:rPr lang="en-US" sz="2400" dirty="0" err="1"/>
              <a:t>nản</a:t>
            </a:r>
            <a:r>
              <a:rPr lang="en-US" sz="2400" dirty="0"/>
              <a:t> </a:t>
            </a:r>
            <a:r>
              <a:rPr lang="en-US" sz="2400" dirty="0" err="1"/>
              <a:t>chí</a:t>
            </a:r>
            <a:r>
              <a:rPr lang="en-US" sz="2400" dirty="0"/>
              <a:t> </a:t>
            </a:r>
            <a:r>
              <a:rPr lang="en-US" sz="2400" dirty="0" err="1"/>
              <a:t>vì</a:t>
            </a:r>
            <a:r>
              <a:rPr lang="en-US" sz="2400" dirty="0"/>
              <a:t> </a:t>
            </a:r>
            <a:r>
              <a:rPr lang="en-US" sz="2400" dirty="0" err="1"/>
              <a:t>thấy</a:t>
            </a:r>
            <a:r>
              <a:rPr lang="en-US" sz="2400" dirty="0"/>
              <a:t> </a:t>
            </a:r>
            <a:r>
              <a:rPr lang="en-US" sz="2400" dirty="0" err="1"/>
              <a:t>kẻ</a:t>
            </a:r>
            <a:r>
              <a:rPr lang="en-US" sz="2400" dirty="0"/>
              <a:t> </a:t>
            </a:r>
            <a:r>
              <a:rPr lang="en-US" sz="2400" dirty="0" err="1"/>
              <a:t>thù</a:t>
            </a:r>
            <a:r>
              <a:rPr lang="en-US" sz="2400" dirty="0"/>
              <a:t> </a:t>
            </a:r>
            <a:r>
              <a:rPr lang="en-US" sz="2400" dirty="0" err="1"/>
              <a:t>không</a:t>
            </a:r>
            <a:r>
              <a:rPr lang="en-US" sz="2400" dirty="0"/>
              <a:t> </a:t>
            </a:r>
            <a:r>
              <a:rPr lang="en-US" sz="2400" dirty="0" err="1"/>
              <a:t>khiếp</a:t>
            </a:r>
            <a:r>
              <a:rPr lang="en-US" sz="2400" dirty="0"/>
              <a:t> </a:t>
            </a:r>
            <a:r>
              <a:rPr lang="en-US" sz="2400" dirty="0" err="1"/>
              <a:t>phục</a:t>
            </a:r>
            <a:r>
              <a:rPr lang="en-US" sz="2400" dirty="0"/>
              <a:t> </a:t>
            </a:r>
            <a:r>
              <a:rPr lang="en-US" sz="2400" dirty="0" err="1"/>
              <a:t>nhưng</a:t>
            </a:r>
            <a:r>
              <a:rPr lang="en-US" sz="2400" dirty="0"/>
              <a:t> </a:t>
            </a:r>
            <a:r>
              <a:rPr lang="en-US" sz="2400" dirty="0" err="1"/>
              <a:t>ngược</a:t>
            </a:r>
            <a:r>
              <a:rPr lang="en-US" sz="2400" dirty="0"/>
              <a:t> </a:t>
            </a:r>
            <a:r>
              <a:rPr lang="en-US" sz="2400" dirty="0" err="1"/>
              <a:t>lại</a:t>
            </a:r>
            <a:r>
              <a:rPr lang="en-US" sz="2400" dirty="0"/>
              <a:t> </a:t>
            </a:r>
            <a:r>
              <a:rPr lang="en-US" sz="2400" dirty="0" err="1"/>
              <a:t>cành</a:t>
            </a:r>
            <a:r>
              <a:rPr lang="en-US" sz="2400" dirty="0"/>
              <a:t> hung </a:t>
            </a:r>
            <a:r>
              <a:rPr lang="en-US" sz="2400" dirty="0" err="1"/>
              <a:t>hản</a:t>
            </a:r>
            <a:r>
              <a:rPr lang="en-US" sz="2400" dirty="0"/>
              <a:t> </a:t>
            </a:r>
            <a:r>
              <a:rPr lang="en-US" sz="2400" dirty="0" err="1"/>
              <a:t>hơn</a:t>
            </a:r>
            <a:r>
              <a:rPr lang="en-US" sz="2400" dirty="0"/>
              <a:t>. </a:t>
            </a:r>
          </a:p>
          <a:p>
            <a:pPr marL="0" indent="0">
              <a:buNone/>
            </a:pPr>
            <a:r>
              <a:rPr lang="en-US" sz="2400" dirty="0" err="1"/>
              <a:t>Ông</a:t>
            </a:r>
            <a:r>
              <a:rPr lang="en-US" sz="2400" dirty="0"/>
              <a:t> </a:t>
            </a:r>
            <a:r>
              <a:rPr lang="en-US" sz="2400" dirty="0" err="1"/>
              <a:t>tiêu</a:t>
            </a:r>
            <a:r>
              <a:rPr lang="en-US" sz="2400" dirty="0"/>
              <a:t> </a:t>
            </a:r>
            <a:r>
              <a:rPr lang="en-US" sz="2400" dirty="0" err="1"/>
              <a:t>cực</a:t>
            </a:r>
            <a:r>
              <a:rPr lang="en-US" sz="2400" dirty="0"/>
              <a:t> </a:t>
            </a:r>
            <a:r>
              <a:rPr lang="en-US" sz="2400" dirty="0" err="1"/>
              <a:t>vì</a:t>
            </a:r>
            <a:r>
              <a:rPr lang="en-US" sz="2400" dirty="0"/>
              <a:t> </a:t>
            </a:r>
            <a:r>
              <a:rPr lang="en-US" sz="2400" dirty="0" err="1"/>
              <a:t>nghĩ</a:t>
            </a:r>
            <a:r>
              <a:rPr lang="en-US" sz="2400" dirty="0"/>
              <a:t> </a:t>
            </a:r>
            <a:r>
              <a:rPr lang="en-US" sz="2400" dirty="0" err="1"/>
              <a:t>đến</a:t>
            </a:r>
            <a:r>
              <a:rPr lang="en-US" sz="2400" dirty="0"/>
              <a:t> </a:t>
            </a:r>
            <a:r>
              <a:rPr lang="en-US" sz="2400" dirty="0" err="1"/>
              <a:t>thành</a:t>
            </a:r>
            <a:r>
              <a:rPr lang="en-US" sz="2400" dirty="0"/>
              <a:t> </a:t>
            </a:r>
            <a:r>
              <a:rPr lang="en-US" sz="2400" dirty="0" err="1"/>
              <a:t>quả</a:t>
            </a:r>
            <a:r>
              <a:rPr lang="en-US" sz="2400" dirty="0"/>
              <a:t> </a:t>
            </a:r>
            <a:r>
              <a:rPr lang="en-US" sz="2400" dirty="0" err="1"/>
              <a:t>sau</a:t>
            </a:r>
            <a:r>
              <a:rPr lang="en-US" sz="2400" dirty="0"/>
              <a:t> </a:t>
            </a:r>
            <a:r>
              <a:rPr lang="en-US" sz="2400" dirty="0" err="1"/>
              <a:t>chiến</a:t>
            </a:r>
            <a:r>
              <a:rPr lang="en-US" sz="2400" dirty="0"/>
              <a:t> </a:t>
            </a:r>
            <a:r>
              <a:rPr lang="en-US" sz="2400" dirty="0" err="1"/>
              <a:t>tích</a:t>
            </a:r>
            <a:r>
              <a:rPr lang="en-US" sz="2400" dirty="0"/>
              <a:t> </a:t>
            </a:r>
            <a:r>
              <a:rPr lang="en-US" sz="2400" dirty="0" err="1"/>
              <a:t>lại</a:t>
            </a:r>
            <a:r>
              <a:rPr lang="en-US" sz="2400" dirty="0"/>
              <a:t> </a:t>
            </a:r>
            <a:r>
              <a:rPr lang="en-US" sz="2400" dirty="0" err="1"/>
              <a:t>trở</a:t>
            </a:r>
            <a:r>
              <a:rPr lang="en-US" sz="2400" dirty="0"/>
              <a:t> </a:t>
            </a:r>
            <a:r>
              <a:rPr lang="en-US" sz="2400" dirty="0" err="1"/>
              <a:t>thành</a:t>
            </a:r>
            <a:r>
              <a:rPr lang="en-US" sz="2400" dirty="0"/>
              <a:t> </a:t>
            </a:r>
            <a:r>
              <a:rPr lang="en-US" sz="2400" dirty="0" err="1"/>
              <a:t>án</a:t>
            </a:r>
            <a:r>
              <a:rPr lang="en-US" sz="2400" dirty="0"/>
              <a:t> </a:t>
            </a:r>
            <a:r>
              <a:rPr lang="en-US" sz="2400" dirty="0" err="1"/>
              <a:t>tử</a:t>
            </a:r>
            <a:r>
              <a:rPr lang="en-US" sz="2400" dirty="0"/>
              <a:t> </a:t>
            </a:r>
            <a:r>
              <a:rPr lang="en-US" sz="2400" dirty="0" err="1"/>
              <a:t>hình</a:t>
            </a:r>
            <a:r>
              <a:rPr lang="en-US" sz="2400" dirty="0"/>
              <a:t> </a:t>
            </a:r>
            <a:r>
              <a:rPr lang="en-US" sz="2400" dirty="0" err="1"/>
              <a:t>cho</a:t>
            </a:r>
            <a:r>
              <a:rPr lang="en-US" sz="2400" dirty="0"/>
              <a:t> </a:t>
            </a:r>
            <a:r>
              <a:rPr lang="en-US" sz="2400" dirty="0" err="1"/>
              <a:t>chính</a:t>
            </a:r>
            <a:r>
              <a:rPr lang="en-US" sz="2400" dirty="0"/>
              <a:t> </a:t>
            </a:r>
            <a:r>
              <a:rPr lang="en-US" sz="2400" dirty="0" err="1"/>
              <a:t>ông</a:t>
            </a:r>
            <a:r>
              <a:rPr lang="en-US" sz="2400" dirty="0"/>
              <a:t>.</a:t>
            </a:r>
          </a:p>
          <a:p>
            <a:pPr marL="0" indent="0">
              <a:buNone/>
            </a:pPr>
            <a:endParaRPr lang="en-US" sz="2400" dirty="0"/>
          </a:p>
        </p:txBody>
      </p:sp>
      <p:sp>
        <p:nvSpPr>
          <p:cNvPr id="4" name="Date Placeholder 3">
            <a:extLst>
              <a:ext uri="{FF2B5EF4-FFF2-40B4-BE49-F238E27FC236}">
                <a16:creationId xmlns:a16="http://schemas.microsoft.com/office/drawing/2014/main" id="{49E08285-C8E5-BA46-AC0F-A088BCD6493D}"/>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6" name="Slide Number Placeholder 5">
            <a:extLst>
              <a:ext uri="{FF2B5EF4-FFF2-40B4-BE49-F238E27FC236}">
                <a16:creationId xmlns:a16="http://schemas.microsoft.com/office/drawing/2014/main" id="{A7079A07-99DE-F74E-863F-6E63EB6124CE}"/>
              </a:ext>
            </a:extLst>
          </p:cNvPr>
          <p:cNvSpPr>
            <a:spLocks noGrp="1"/>
          </p:cNvSpPr>
          <p:nvPr>
            <p:ph type="sldNum" sz="quarter" idx="12"/>
          </p:nvPr>
        </p:nvSpPr>
        <p:spPr/>
        <p:txBody>
          <a:bodyPr/>
          <a:lstStyle/>
          <a:p>
            <a:fld id="{81D2C36F-4504-47C0-B82F-A167342A2754}" type="slidenum">
              <a:rPr lang="en-US" smtClean="0"/>
              <a:t>13</a:t>
            </a:fld>
            <a:endParaRPr lang="en-US"/>
          </a:p>
        </p:txBody>
      </p:sp>
      <p:sp>
        <p:nvSpPr>
          <p:cNvPr id="7" name="Footer Placeholder 4">
            <a:extLst>
              <a:ext uri="{FF2B5EF4-FFF2-40B4-BE49-F238E27FC236}">
                <a16:creationId xmlns:a16="http://schemas.microsoft.com/office/drawing/2014/main" id="{9C1DA31A-3F65-0641-B50F-2B6EAAEA7D56}"/>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563982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12295-F500-5E48-9151-2597637690B9}"/>
              </a:ext>
            </a:extLst>
          </p:cNvPr>
          <p:cNvSpPr>
            <a:spLocks noGrp="1"/>
          </p:cNvSpPr>
          <p:nvPr>
            <p:ph type="title"/>
          </p:nvPr>
        </p:nvSpPr>
        <p:spPr>
          <a:xfrm>
            <a:off x="831850" y="1073426"/>
            <a:ext cx="8840344" cy="1194645"/>
          </a:xfrm>
        </p:spPr>
        <p:txBody>
          <a:bodyPr/>
          <a:lstStyle/>
          <a:p>
            <a:r>
              <a:rPr lang="en-US" b="1" dirty="0">
                <a:latin typeface="Grandview" panose="020B0502040204020203" pitchFamily="34" charset="0"/>
              </a:rPr>
              <a:t>SỰ LINH HOẠT</a:t>
            </a:r>
          </a:p>
        </p:txBody>
      </p:sp>
      <p:sp>
        <p:nvSpPr>
          <p:cNvPr id="3" name="Text Placeholder 2">
            <a:extLst>
              <a:ext uri="{FF2B5EF4-FFF2-40B4-BE49-F238E27FC236}">
                <a16:creationId xmlns:a16="http://schemas.microsoft.com/office/drawing/2014/main" id="{E2715337-5C67-B54A-A5D9-A5641FD481CB}"/>
              </a:ext>
            </a:extLst>
          </p:cNvPr>
          <p:cNvSpPr>
            <a:spLocks noGrp="1"/>
          </p:cNvSpPr>
          <p:nvPr>
            <p:ph type="body" idx="1"/>
          </p:nvPr>
        </p:nvSpPr>
        <p:spPr>
          <a:xfrm>
            <a:off x="510639" y="2458192"/>
            <a:ext cx="10082151" cy="3586348"/>
          </a:xfrm>
        </p:spPr>
        <p:txBody>
          <a:bodyPr>
            <a:noAutofit/>
          </a:bodyPr>
          <a:lstStyle/>
          <a:p>
            <a:r>
              <a:rPr lang="vi-VN" sz="2000" u="sng" dirty="0">
                <a:solidFill>
                  <a:srgbClr val="0070C0"/>
                </a:solidFill>
              </a:rPr>
              <a:t>I Cô-rinh-tô 9: </a:t>
            </a:r>
            <a:r>
              <a:rPr lang="vi-VN" sz="2000" dirty="0">
                <a:hlinkClick r:id="rId3" tooltip="Share Verse"/>
              </a:rPr>
              <a:t>20</a:t>
            </a:r>
            <a:r>
              <a:rPr lang="vi-VN" sz="2000" dirty="0"/>
              <a:t> Với người Giu-đa, tôi ở như một người Giu-đa, hầu được những người Giu-đa; với những người dưới quyền luật pháp, (dầu chính tôi chẳng ở dưới quyền luật pháp), tôi cũng ở như kẻ dưới quyền luật pháp, hầu được những người dưới quyền luật pháp; </a:t>
            </a:r>
            <a:r>
              <a:rPr lang="vi-VN" sz="2000" dirty="0">
                <a:hlinkClick r:id="rId4" tooltip="Share Verse"/>
              </a:rPr>
              <a:t>21</a:t>
            </a:r>
            <a:r>
              <a:rPr lang="vi-VN" sz="2000" dirty="0"/>
              <a:t> với những người không luật pháp, (dầu đối với Đức Chúa Trời tôi không phải là không luật pháp, vì tôi ở dưới luật pháp của Đấng Christ), song tôi cũng ở như người không luật pháp. </a:t>
            </a:r>
            <a:r>
              <a:rPr lang="vi-VN" sz="2000" dirty="0">
                <a:hlinkClick r:id="rId5" tooltip="Share Verse"/>
              </a:rPr>
              <a:t>22</a:t>
            </a:r>
            <a:r>
              <a:rPr lang="vi-VN" sz="2000" dirty="0"/>
              <a:t> Tôi ở yếu đuối với những người yếu đuối, hầu được những người yếu đuối; tôi đã trở nên mọi cách cho mọi người, để cứu chuộc được một vài người không cứ cách nào. </a:t>
            </a:r>
            <a:r>
              <a:rPr lang="vi-VN" sz="2000" dirty="0">
                <a:hlinkClick r:id="rId6" tooltip="Share Verse"/>
              </a:rPr>
              <a:t>23</a:t>
            </a:r>
            <a:r>
              <a:rPr lang="vi-VN" sz="2000" dirty="0"/>
              <a:t> Mọi điều tôi làm, thì làm vì cớ Tin Lành, hầu cho tôi cũng có phần trong đó. </a:t>
            </a:r>
            <a:endParaRPr lang="en-US" sz="2000" dirty="0"/>
          </a:p>
        </p:txBody>
      </p:sp>
      <p:sp>
        <p:nvSpPr>
          <p:cNvPr id="4" name="Date Placeholder 3">
            <a:extLst>
              <a:ext uri="{FF2B5EF4-FFF2-40B4-BE49-F238E27FC236}">
                <a16:creationId xmlns:a16="http://schemas.microsoft.com/office/drawing/2014/main" id="{DB0A4662-3F9B-DD47-96D5-C31817C2DCD0}"/>
              </a:ext>
            </a:extLst>
          </p:cNvPr>
          <p:cNvSpPr>
            <a:spLocks noGrp="1"/>
          </p:cNvSpPr>
          <p:nvPr>
            <p:ph type="dt" sz="half" idx="10"/>
          </p:nvPr>
        </p:nvSpPr>
        <p:spPr/>
        <p:txBody>
          <a:bodyPr/>
          <a:lstStyle/>
          <a:p>
            <a:fld id="{60E05506-6815-4E0E-B1DE-ECA35C2016DF}" type="datetime1">
              <a:rPr lang="en-US" smtClean="0"/>
              <a:t>3/1/22</a:t>
            </a:fld>
            <a:endParaRPr lang="en-US"/>
          </a:p>
        </p:txBody>
      </p:sp>
      <p:sp>
        <p:nvSpPr>
          <p:cNvPr id="6" name="Slide Number Placeholder 5">
            <a:extLst>
              <a:ext uri="{FF2B5EF4-FFF2-40B4-BE49-F238E27FC236}">
                <a16:creationId xmlns:a16="http://schemas.microsoft.com/office/drawing/2014/main" id="{0170E581-DB9E-1446-914F-9C18316C7571}"/>
              </a:ext>
            </a:extLst>
          </p:cNvPr>
          <p:cNvSpPr>
            <a:spLocks noGrp="1"/>
          </p:cNvSpPr>
          <p:nvPr>
            <p:ph type="sldNum" sz="quarter" idx="12"/>
          </p:nvPr>
        </p:nvSpPr>
        <p:spPr/>
        <p:txBody>
          <a:bodyPr/>
          <a:lstStyle/>
          <a:p>
            <a:fld id="{81D2C36F-4504-47C0-B82F-A167342A2754}" type="slidenum">
              <a:rPr lang="en-US" smtClean="0"/>
              <a:t>14</a:t>
            </a:fld>
            <a:endParaRPr lang="en-US"/>
          </a:p>
        </p:txBody>
      </p:sp>
      <p:sp>
        <p:nvSpPr>
          <p:cNvPr id="7" name="Footer Placeholder 4">
            <a:extLst>
              <a:ext uri="{FF2B5EF4-FFF2-40B4-BE49-F238E27FC236}">
                <a16:creationId xmlns:a16="http://schemas.microsoft.com/office/drawing/2014/main" id="{60A36AD9-A0A5-9046-A3D1-CA6C784A63DA}"/>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1996127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96261-7196-CD40-B815-0E1255148A53}"/>
              </a:ext>
            </a:extLst>
          </p:cNvPr>
          <p:cNvSpPr>
            <a:spLocks noGrp="1"/>
          </p:cNvSpPr>
          <p:nvPr>
            <p:ph type="title"/>
          </p:nvPr>
        </p:nvSpPr>
        <p:spPr/>
        <p:txBody>
          <a:bodyPr/>
          <a:lstStyle/>
          <a:p>
            <a:r>
              <a:rPr lang="en-US" b="1" dirty="0" err="1">
                <a:latin typeface="Grandview" panose="020B0502040204020203" pitchFamily="34" charset="0"/>
              </a:rPr>
              <a:t>Sư</a:t>
            </a:r>
            <a:r>
              <a:rPr lang="en-US" b="1" dirty="0">
                <a:latin typeface="Grandview" panose="020B0502040204020203" pitchFamily="34" charset="0"/>
              </a:rPr>
              <a:t> Linh </a:t>
            </a:r>
            <a:r>
              <a:rPr lang="en-US" b="1" dirty="0" err="1">
                <a:latin typeface="Grandview" panose="020B0502040204020203" pitchFamily="34" charset="0"/>
              </a:rPr>
              <a:t>Hoạt</a:t>
            </a:r>
            <a:r>
              <a:rPr lang="en-US" b="1" dirty="0">
                <a:latin typeface="Grandview" panose="020B0502040204020203" pitchFamily="34" charset="0"/>
              </a:rPr>
              <a:t> </a:t>
            </a:r>
            <a:r>
              <a:rPr lang="en-US" b="1" dirty="0" err="1">
                <a:latin typeface="Grandview" panose="020B0502040204020203" pitchFamily="34" charset="0"/>
              </a:rPr>
              <a:t>và</a:t>
            </a:r>
            <a:r>
              <a:rPr lang="en-US" b="1" dirty="0">
                <a:latin typeface="Grandview" panose="020B0502040204020203" pitchFamily="34" charset="0"/>
              </a:rPr>
              <a:t> </a:t>
            </a:r>
            <a:r>
              <a:rPr lang="en-US" b="1" dirty="0" err="1">
                <a:latin typeface="Grandview" panose="020B0502040204020203" pitchFamily="34" charset="0"/>
              </a:rPr>
              <a:t>Sự</a:t>
            </a:r>
            <a:r>
              <a:rPr lang="en-US" b="1" dirty="0">
                <a:latin typeface="Grandview" panose="020B0502040204020203" pitchFamily="34" charset="0"/>
              </a:rPr>
              <a:t> </a:t>
            </a:r>
            <a:r>
              <a:rPr lang="en-US" b="1" dirty="0" err="1">
                <a:latin typeface="Grandview" panose="020B0502040204020203" pitchFamily="34" charset="0"/>
              </a:rPr>
              <a:t>Cố</a:t>
            </a:r>
            <a:r>
              <a:rPr lang="en-US" b="1" dirty="0">
                <a:latin typeface="Grandview" panose="020B0502040204020203" pitchFamily="34" charset="0"/>
              </a:rPr>
              <a:t> </a:t>
            </a:r>
            <a:r>
              <a:rPr lang="en-US" b="1" dirty="0" err="1">
                <a:latin typeface="Grandview" panose="020B0502040204020203" pitchFamily="34" charset="0"/>
              </a:rPr>
              <a:t>Chấp</a:t>
            </a:r>
            <a:endParaRPr lang="en-US" b="1" dirty="0">
              <a:latin typeface="Grandview" panose="020B0502040204020203" pitchFamily="34" charset="0"/>
            </a:endParaRPr>
          </a:p>
        </p:txBody>
      </p:sp>
      <p:sp>
        <p:nvSpPr>
          <p:cNvPr id="3" name="Content Placeholder 2">
            <a:extLst>
              <a:ext uri="{FF2B5EF4-FFF2-40B4-BE49-F238E27FC236}">
                <a16:creationId xmlns:a16="http://schemas.microsoft.com/office/drawing/2014/main" id="{CB2E7642-9704-EA48-8599-70CDA4D6E861}"/>
              </a:ext>
            </a:extLst>
          </p:cNvPr>
          <p:cNvSpPr>
            <a:spLocks noGrp="1"/>
          </p:cNvSpPr>
          <p:nvPr>
            <p:ph idx="1"/>
          </p:nvPr>
        </p:nvSpPr>
        <p:spPr/>
        <p:txBody>
          <a:bodyPr>
            <a:noAutofit/>
          </a:bodyPr>
          <a:lstStyle/>
          <a:p>
            <a:r>
              <a:rPr lang="en-US" sz="2400" dirty="0" err="1"/>
              <a:t>Sự</a:t>
            </a:r>
            <a:r>
              <a:rPr lang="en-US" sz="2400" dirty="0"/>
              <a:t> </a:t>
            </a:r>
            <a:r>
              <a:rPr lang="en-US" sz="2400" dirty="0" err="1"/>
              <a:t>linh</a:t>
            </a:r>
            <a:r>
              <a:rPr lang="en-US" sz="2400" dirty="0"/>
              <a:t> </a:t>
            </a:r>
            <a:r>
              <a:rPr lang="en-US" sz="2400" dirty="0" err="1"/>
              <a:t>hoạt</a:t>
            </a:r>
            <a:r>
              <a:rPr lang="en-US" sz="2400" dirty="0"/>
              <a:t> </a:t>
            </a:r>
            <a:r>
              <a:rPr lang="en-US" sz="2400" dirty="0" err="1"/>
              <a:t>biến</a:t>
            </a:r>
            <a:r>
              <a:rPr lang="en-US" sz="2400" dirty="0"/>
              <a:t> </a:t>
            </a:r>
            <a:r>
              <a:rPr lang="en-US" sz="2400" dirty="0" err="1"/>
              <a:t>chuyển</a:t>
            </a:r>
            <a:r>
              <a:rPr lang="en-US" sz="2400" dirty="0"/>
              <a:t> </a:t>
            </a:r>
            <a:r>
              <a:rPr lang="en-US" sz="2400" dirty="0" err="1"/>
              <a:t>phù</a:t>
            </a:r>
            <a:r>
              <a:rPr lang="en-US" sz="2400" dirty="0"/>
              <a:t> </a:t>
            </a:r>
            <a:r>
              <a:rPr lang="en-US" sz="2400" dirty="0" err="1"/>
              <a:t>hợp</a:t>
            </a:r>
            <a:r>
              <a:rPr lang="en-US" sz="2400" dirty="0"/>
              <a:t> </a:t>
            </a:r>
            <a:r>
              <a:rPr lang="en-US" sz="2400" dirty="0" err="1"/>
              <a:t>với</a:t>
            </a:r>
            <a:r>
              <a:rPr lang="en-US" sz="2400" dirty="0"/>
              <a:t> </a:t>
            </a:r>
            <a:r>
              <a:rPr lang="en-US" sz="2400" dirty="0" err="1"/>
              <a:t>bối</a:t>
            </a:r>
            <a:r>
              <a:rPr lang="en-US" sz="2400" dirty="0"/>
              <a:t> </a:t>
            </a:r>
            <a:r>
              <a:rPr lang="en-US" sz="2400" dirty="0" err="1"/>
              <a:t>cảnh</a:t>
            </a:r>
            <a:r>
              <a:rPr lang="en-US" sz="2400" dirty="0"/>
              <a:t> </a:t>
            </a:r>
            <a:r>
              <a:rPr lang="en-US" sz="2400" dirty="0" err="1"/>
              <a:t>mới</a:t>
            </a:r>
            <a:r>
              <a:rPr lang="en-US" sz="2400" dirty="0"/>
              <a:t>, </a:t>
            </a:r>
            <a:r>
              <a:rPr lang="en-US" sz="2400" dirty="0" err="1"/>
              <a:t>văn</a:t>
            </a:r>
            <a:r>
              <a:rPr lang="en-US" sz="2400" dirty="0"/>
              <a:t> </a:t>
            </a:r>
            <a:r>
              <a:rPr lang="en-US" sz="2400" dirty="0" err="1"/>
              <a:t>hoá</a:t>
            </a:r>
            <a:r>
              <a:rPr lang="en-US" sz="2400" dirty="0"/>
              <a:t> </a:t>
            </a:r>
            <a:r>
              <a:rPr lang="en-US" sz="2400" dirty="0" err="1"/>
              <a:t>khác</a:t>
            </a:r>
            <a:r>
              <a:rPr lang="en-US" sz="2400" dirty="0"/>
              <a:t> </a:t>
            </a:r>
            <a:r>
              <a:rPr lang="en-US" sz="2400" dirty="0" err="1"/>
              <a:t>biệt</a:t>
            </a:r>
            <a:r>
              <a:rPr lang="en-US" sz="2400" dirty="0"/>
              <a:t> </a:t>
            </a:r>
            <a:r>
              <a:rPr lang="en-US" sz="2400" dirty="0" err="1"/>
              <a:t>và</a:t>
            </a:r>
            <a:r>
              <a:rPr lang="en-US" sz="2400" dirty="0"/>
              <a:t> </a:t>
            </a:r>
            <a:r>
              <a:rPr lang="en-US" sz="2400" dirty="0" err="1"/>
              <a:t>sự</a:t>
            </a:r>
            <a:r>
              <a:rPr lang="en-US" sz="2400" dirty="0"/>
              <a:t> </a:t>
            </a:r>
            <a:r>
              <a:rPr lang="en-US" sz="2400" dirty="0" err="1"/>
              <a:t>đa</a:t>
            </a:r>
            <a:r>
              <a:rPr lang="en-US" sz="2400" dirty="0"/>
              <a:t> </a:t>
            </a:r>
            <a:r>
              <a:rPr lang="en-US" sz="2400" dirty="0" err="1"/>
              <a:t>dạng</a:t>
            </a:r>
            <a:r>
              <a:rPr lang="en-US" sz="2400" dirty="0"/>
              <a:t> </a:t>
            </a:r>
            <a:r>
              <a:rPr lang="en-US" sz="2400" dirty="0" err="1"/>
              <a:t>của</a:t>
            </a:r>
            <a:r>
              <a:rPr lang="en-US" sz="2400" dirty="0"/>
              <a:t> </a:t>
            </a:r>
            <a:r>
              <a:rPr lang="en-US" sz="2400" dirty="0" err="1"/>
              <a:t>vạn</a:t>
            </a:r>
            <a:r>
              <a:rPr lang="en-US" sz="2400" dirty="0"/>
              <a:t> </a:t>
            </a:r>
            <a:r>
              <a:rPr lang="en-US" sz="2400" dirty="0" err="1"/>
              <a:t>vật</a:t>
            </a:r>
            <a:r>
              <a:rPr lang="en-US" sz="2400" dirty="0"/>
              <a:t>. </a:t>
            </a:r>
            <a:r>
              <a:rPr lang="en-US" sz="2400" dirty="0" err="1"/>
              <a:t>Công</a:t>
            </a:r>
            <a:r>
              <a:rPr lang="en-US" sz="2400" dirty="0"/>
              <a:t> </a:t>
            </a:r>
            <a:r>
              <a:rPr lang="en-US" sz="2400" dirty="0" err="1"/>
              <a:t>việc</a:t>
            </a:r>
            <a:r>
              <a:rPr lang="en-US" sz="2400" dirty="0"/>
              <a:t> </a:t>
            </a:r>
            <a:r>
              <a:rPr lang="en-US" sz="2400" dirty="0" err="1"/>
              <a:t>Thánh</a:t>
            </a:r>
            <a:r>
              <a:rPr lang="en-US" sz="2400" dirty="0"/>
              <a:t> Linh </a:t>
            </a:r>
            <a:r>
              <a:rPr lang="en-US" sz="2400" dirty="0" err="1"/>
              <a:t>được</a:t>
            </a:r>
            <a:r>
              <a:rPr lang="en-US" sz="2400" dirty="0"/>
              <a:t> </a:t>
            </a:r>
            <a:r>
              <a:rPr lang="en-US" sz="2400" dirty="0" err="1"/>
              <a:t>ví</a:t>
            </a:r>
            <a:r>
              <a:rPr lang="en-US" sz="2400" dirty="0"/>
              <a:t> </a:t>
            </a:r>
            <a:r>
              <a:rPr lang="en-US" sz="2400" dirty="0" err="1"/>
              <a:t>như</a:t>
            </a:r>
            <a:r>
              <a:rPr lang="en-US" sz="2400" dirty="0"/>
              <a:t> </a:t>
            </a:r>
            <a:r>
              <a:rPr lang="en-US" sz="2400" dirty="0" err="1"/>
              <a:t>gió</a:t>
            </a:r>
            <a:r>
              <a:rPr lang="en-US" sz="2400" dirty="0"/>
              <a:t> (</a:t>
            </a:r>
            <a:r>
              <a:rPr lang="en-US" sz="2400" dirty="0" err="1"/>
              <a:t>Giăng</a:t>
            </a:r>
            <a:r>
              <a:rPr lang="en-US" sz="2400" dirty="0"/>
              <a:t> 3: 8)</a:t>
            </a:r>
          </a:p>
          <a:p>
            <a:r>
              <a:rPr lang="en-US" sz="2400" dirty="0" err="1"/>
              <a:t>Sự</a:t>
            </a:r>
            <a:r>
              <a:rPr lang="en-US" sz="2400" dirty="0"/>
              <a:t> </a:t>
            </a:r>
            <a:r>
              <a:rPr lang="en-US" sz="2400" dirty="0" err="1"/>
              <a:t>cố</a:t>
            </a:r>
            <a:r>
              <a:rPr lang="en-US" sz="2400" dirty="0"/>
              <a:t> </a:t>
            </a:r>
            <a:r>
              <a:rPr lang="en-US" sz="2400" dirty="0" err="1"/>
              <a:t>chấp</a:t>
            </a:r>
            <a:r>
              <a:rPr lang="en-US" sz="2400" dirty="0"/>
              <a:t> </a:t>
            </a:r>
            <a:r>
              <a:rPr lang="en-US" sz="2400" dirty="0" err="1"/>
              <a:t>vẫn</a:t>
            </a:r>
            <a:r>
              <a:rPr lang="en-US" sz="2400" dirty="0"/>
              <a:t> </a:t>
            </a:r>
            <a:r>
              <a:rPr lang="en-US" sz="2400" dirty="0" err="1"/>
              <a:t>khăng</a:t>
            </a:r>
            <a:r>
              <a:rPr lang="en-US" sz="2400" dirty="0"/>
              <a:t> </a:t>
            </a:r>
            <a:r>
              <a:rPr lang="en-US" sz="2400" dirty="0" err="1"/>
              <a:t>khăng</a:t>
            </a:r>
            <a:r>
              <a:rPr lang="en-US" sz="2400" dirty="0"/>
              <a:t> </a:t>
            </a:r>
            <a:r>
              <a:rPr lang="en-US" sz="2400" dirty="0" err="1"/>
              <a:t>giữ</a:t>
            </a:r>
            <a:r>
              <a:rPr lang="en-US" sz="2400" dirty="0"/>
              <a:t> </a:t>
            </a:r>
            <a:r>
              <a:rPr lang="en-US" sz="2400" dirty="0" err="1"/>
              <a:t>một</a:t>
            </a:r>
            <a:r>
              <a:rPr lang="en-US" sz="2400" dirty="0"/>
              <a:t> </a:t>
            </a:r>
            <a:r>
              <a:rPr lang="en-US" sz="2400" dirty="0" err="1"/>
              <a:t>kiểu</a:t>
            </a:r>
            <a:r>
              <a:rPr lang="en-US" sz="2400" dirty="0"/>
              <a:t> </a:t>
            </a:r>
            <a:r>
              <a:rPr lang="en-US" sz="2400" dirty="0" err="1"/>
              <a:t>cách</a:t>
            </a:r>
            <a:r>
              <a:rPr lang="en-US" sz="2400" dirty="0"/>
              <a:t>, </a:t>
            </a:r>
            <a:r>
              <a:rPr lang="en-US" sz="2400" dirty="0" err="1"/>
              <a:t>dù</a:t>
            </a:r>
            <a:r>
              <a:rPr lang="en-US" sz="2400" dirty="0"/>
              <a:t> </a:t>
            </a:r>
            <a:r>
              <a:rPr lang="en-US" sz="2400" dirty="0" err="1"/>
              <a:t>mọi</a:t>
            </a:r>
            <a:r>
              <a:rPr lang="en-US" sz="2400" dirty="0"/>
              <a:t> </a:t>
            </a:r>
            <a:r>
              <a:rPr lang="en-US" sz="2400" dirty="0" err="1"/>
              <a:t>vật</a:t>
            </a:r>
            <a:r>
              <a:rPr lang="en-US" sz="2400" dirty="0"/>
              <a:t> </a:t>
            </a:r>
            <a:r>
              <a:rPr lang="en-US" sz="2400" dirty="0" err="1"/>
              <a:t>xung</a:t>
            </a:r>
            <a:r>
              <a:rPr lang="en-US" sz="2400" dirty="0"/>
              <a:t> </a:t>
            </a:r>
            <a:r>
              <a:rPr lang="en-US" sz="2400" dirty="0" err="1"/>
              <a:t>quanh</a:t>
            </a:r>
            <a:r>
              <a:rPr lang="en-US" sz="2400" dirty="0"/>
              <a:t> </a:t>
            </a:r>
            <a:r>
              <a:rPr lang="en-US" sz="2400" dirty="0" err="1"/>
              <a:t>đang</a:t>
            </a:r>
            <a:r>
              <a:rPr lang="en-US" sz="2400" dirty="0"/>
              <a:t> </a:t>
            </a:r>
            <a:r>
              <a:rPr lang="en-US" sz="2400" dirty="0" err="1"/>
              <a:t>thay</a:t>
            </a:r>
            <a:r>
              <a:rPr lang="en-US" sz="2400" dirty="0"/>
              <a:t> </a:t>
            </a:r>
            <a:r>
              <a:rPr lang="en-US" sz="2400" dirty="0" err="1"/>
              <a:t>đổi</a:t>
            </a:r>
            <a:r>
              <a:rPr lang="en-US" sz="2400" dirty="0"/>
              <a:t>. </a:t>
            </a:r>
            <a:r>
              <a:rPr lang="en-US" sz="2400" dirty="0" err="1"/>
              <a:t>Thường</a:t>
            </a:r>
            <a:r>
              <a:rPr lang="en-US" sz="2400" dirty="0"/>
              <a:t> </a:t>
            </a:r>
            <a:r>
              <a:rPr lang="en-US" sz="2400" dirty="0" err="1"/>
              <a:t>được</a:t>
            </a:r>
            <a:r>
              <a:rPr lang="en-US" sz="2400" dirty="0"/>
              <a:t> </a:t>
            </a:r>
            <a:r>
              <a:rPr lang="en-US" sz="2400" dirty="0" err="1"/>
              <a:t>coi</a:t>
            </a:r>
            <a:r>
              <a:rPr lang="en-US" sz="2400" dirty="0"/>
              <a:t> </a:t>
            </a:r>
            <a:r>
              <a:rPr lang="en-US" sz="2400" dirty="0" err="1"/>
              <a:t>là</a:t>
            </a:r>
            <a:r>
              <a:rPr lang="en-US" sz="2400" dirty="0"/>
              <a:t> </a:t>
            </a:r>
            <a:r>
              <a:rPr lang="en-US" sz="2400" dirty="0" err="1"/>
              <a:t>bảo</a:t>
            </a:r>
            <a:r>
              <a:rPr lang="en-US" sz="2400" dirty="0"/>
              <a:t> </a:t>
            </a:r>
            <a:r>
              <a:rPr lang="en-US" sz="2400" dirty="0" err="1"/>
              <a:t>thủ</a:t>
            </a:r>
            <a:r>
              <a:rPr lang="en-US" sz="2400" dirty="0"/>
              <a:t>, hay </a:t>
            </a:r>
            <a:r>
              <a:rPr lang="en-US" sz="2400" dirty="0" err="1"/>
              <a:t>truyền</a:t>
            </a:r>
            <a:r>
              <a:rPr lang="en-US" sz="2400" dirty="0"/>
              <a:t> </a:t>
            </a:r>
            <a:r>
              <a:rPr lang="en-US" sz="2400" dirty="0" err="1"/>
              <a:t>thống</a:t>
            </a:r>
            <a:r>
              <a:rPr lang="en-US" sz="2400" dirty="0"/>
              <a:t>. Con </a:t>
            </a:r>
            <a:r>
              <a:rPr lang="en-US" sz="2400" dirty="0" err="1"/>
              <a:t>người</a:t>
            </a:r>
            <a:r>
              <a:rPr lang="en-US" sz="2400" dirty="0"/>
              <a:t> </a:t>
            </a:r>
            <a:r>
              <a:rPr lang="en-US" sz="2400" dirty="0" err="1"/>
              <a:t>lập</a:t>
            </a:r>
            <a:r>
              <a:rPr lang="en-US" sz="2400" dirty="0"/>
              <a:t> </a:t>
            </a:r>
            <a:r>
              <a:rPr lang="en-US" sz="2400" dirty="0" err="1"/>
              <a:t>các</a:t>
            </a:r>
            <a:r>
              <a:rPr lang="en-US" sz="2400" dirty="0"/>
              <a:t> </a:t>
            </a:r>
            <a:r>
              <a:rPr lang="en-US" sz="2400" dirty="0" err="1"/>
              <a:t>phép</a:t>
            </a:r>
            <a:r>
              <a:rPr lang="en-US" sz="2400" dirty="0"/>
              <a:t> </a:t>
            </a:r>
            <a:r>
              <a:rPr lang="en-US" sz="2400" dirty="0" err="1"/>
              <a:t>tắc</a:t>
            </a:r>
            <a:r>
              <a:rPr lang="en-US" sz="2400" dirty="0"/>
              <a:t> </a:t>
            </a:r>
            <a:r>
              <a:rPr lang="en-US" sz="2400" dirty="0" err="1"/>
              <a:t>để</a:t>
            </a:r>
            <a:r>
              <a:rPr lang="en-US" sz="2400" dirty="0"/>
              <a:t> </a:t>
            </a:r>
            <a:r>
              <a:rPr lang="en-US" sz="2400" dirty="0" err="1"/>
              <a:t>đóng</a:t>
            </a:r>
            <a:r>
              <a:rPr lang="en-US" sz="2400" dirty="0"/>
              <a:t> </a:t>
            </a:r>
            <a:r>
              <a:rPr lang="en-US" sz="2400" dirty="0" err="1"/>
              <a:t>khung</a:t>
            </a:r>
            <a:r>
              <a:rPr lang="en-US" sz="2400" dirty="0"/>
              <a:t> </a:t>
            </a:r>
            <a:r>
              <a:rPr lang="en-US" sz="2400" dirty="0" err="1"/>
              <a:t>mình</a:t>
            </a:r>
            <a:r>
              <a:rPr lang="en-US" sz="2400" dirty="0"/>
              <a:t> </a:t>
            </a:r>
            <a:r>
              <a:rPr lang="en-US" sz="2400" dirty="0" err="1"/>
              <a:t>và</a:t>
            </a:r>
            <a:r>
              <a:rPr lang="en-US" sz="2400" dirty="0"/>
              <a:t> </a:t>
            </a:r>
            <a:r>
              <a:rPr lang="en-US" sz="2400" dirty="0" err="1"/>
              <a:t>cã</a:t>
            </a:r>
            <a:r>
              <a:rPr lang="en-US" sz="2400" dirty="0"/>
              <a:t> </a:t>
            </a:r>
            <a:r>
              <a:rPr lang="en-US" sz="2400" dirty="0" err="1"/>
              <a:t>Đức</a:t>
            </a:r>
            <a:r>
              <a:rPr lang="en-US" sz="2400" dirty="0"/>
              <a:t> </a:t>
            </a:r>
            <a:r>
              <a:rPr lang="en-US" sz="2400" dirty="0" err="1"/>
              <a:t>Chúa</a:t>
            </a:r>
            <a:r>
              <a:rPr lang="en-US" sz="2400" dirty="0"/>
              <a:t> </a:t>
            </a:r>
            <a:r>
              <a:rPr lang="en-US" sz="2400" dirty="0" err="1"/>
              <a:t>Trời</a:t>
            </a:r>
            <a:r>
              <a:rPr lang="en-US" sz="2400" dirty="0"/>
              <a:t> </a:t>
            </a:r>
            <a:r>
              <a:rPr lang="en-US" sz="2400" dirty="0" err="1"/>
              <a:t>vào</a:t>
            </a:r>
            <a:r>
              <a:rPr lang="en-US" sz="2400" dirty="0"/>
              <a:t> </a:t>
            </a:r>
            <a:r>
              <a:rPr lang="en-US" sz="2400" dirty="0" err="1"/>
              <a:t>đó</a:t>
            </a:r>
            <a:r>
              <a:rPr lang="en-US" sz="2400" dirty="0"/>
              <a:t>. (I Sa-mu-</a:t>
            </a:r>
            <a:r>
              <a:rPr lang="en-US" sz="2400" dirty="0" err="1"/>
              <a:t>ên</a:t>
            </a:r>
            <a:r>
              <a:rPr lang="en-US" sz="2400" dirty="0"/>
              <a:t> 15:23b) “</a:t>
            </a:r>
            <a:r>
              <a:rPr lang="vi-VN" sz="2400" dirty="0"/>
              <a:t>sự cố chấp giống như tội trọng cúng lạy hình tượng”</a:t>
            </a:r>
            <a:endParaRPr lang="en-US" sz="2400" dirty="0"/>
          </a:p>
        </p:txBody>
      </p:sp>
      <p:sp>
        <p:nvSpPr>
          <p:cNvPr id="4" name="Date Placeholder 3">
            <a:extLst>
              <a:ext uri="{FF2B5EF4-FFF2-40B4-BE49-F238E27FC236}">
                <a16:creationId xmlns:a16="http://schemas.microsoft.com/office/drawing/2014/main" id="{FEBDD7F2-C011-8448-9DD8-A20850A617F2}"/>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6" name="Slide Number Placeholder 5">
            <a:extLst>
              <a:ext uri="{FF2B5EF4-FFF2-40B4-BE49-F238E27FC236}">
                <a16:creationId xmlns:a16="http://schemas.microsoft.com/office/drawing/2014/main" id="{9F5C0873-361B-4047-8DE5-6F6A222666BF}"/>
              </a:ext>
            </a:extLst>
          </p:cNvPr>
          <p:cNvSpPr>
            <a:spLocks noGrp="1"/>
          </p:cNvSpPr>
          <p:nvPr>
            <p:ph type="sldNum" sz="quarter" idx="12"/>
          </p:nvPr>
        </p:nvSpPr>
        <p:spPr/>
        <p:txBody>
          <a:bodyPr/>
          <a:lstStyle/>
          <a:p>
            <a:fld id="{81D2C36F-4504-47C0-B82F-A167342A2754}" type="slidenum">
              <a:rPr lang="en-US" smtClean="0"/>
              <a:t>15</a:t>
            </a:fld>
            <a:endParaRPr lang="en-US"/>
          </a:p>
        </p:txBody>
      </p:sp>
      <p:sp>
        <p:nvSpPr>
          <p:cNvPr id="7" name="Footer Placeholder 4">
            <a:extLst>
              <a:ext uri="{FF2B5EF4-FFF2-40B4-BE49-F238E27FC236}">
                <a16:creationId xmlns:a16="http://schemas.microsoft.com/office/drawing/2014/main" id="{528687F6-C5E9-EB48-BD82-56DC8EFF4C8F}"/>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1881291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715337-5C67-B54A-A5D9-A5641FD481CB}"/>
              </a:ext>
            </a:extLst>
          </p:cNvPr>
          <p:cNvSpPr>
            <a:spLocks noGrp="1"/>
          </p:cNvSpPr>
          <p:nvPr>
            <p:ph type="body" idx="1"/>
          </p:nvPr>
        </p:nvSpPr>
        <p:spPr>
          <a:xfrm>
            <a:off x="831850" y="2613270"/>
            <a:ext cx="8840344" cy="2868484"/>
          </a:xfrm>
        </p:spPr>
        <p:txBody>
          <a:bodyPr>
            <a:normAutofit fontScale="85000" lnSpcReduction="10000"/>
          </a:bodyPr>
          <a:lstStyle/>
          <a:p>
            <a:r>
              <a:rPr lang="vi-VN" dirty="0">
                <a:solidFill>
                  <a:srgbClr val="0070C0"/>
                </a:solidFill>
              </a:rPr>
              <a:t>LỜI DẠY CỦA ĐỨC CHÚA JÊSUS</a:t>
            </a:r>
          </a:p>
          <a:p>
            <a:endParaRPr lang="vi-VN" dirty="0">
              <a:solidFill>
                <a:srgbClr val="0070C0"/>
              </a:solidFill>
              <a:hlinkClick r:id="rId3" tooltip="Share Verse">
                <a:extLst>
                  <a:ext uri="{A12FA001-AC4F-418D-AE19-62706E023703}">
                    <ahyp:hlinkClr xmlns:ahyp="http://schemas.microsoft.com/office/drawing/2018/hyperlinkcolor" val="tx"/>
                  </a:ext>
                </a:extLst>
              </a:hlinkClick>
            </a:endParaRPr>
          </a:p>
          <a:p>
            <a:r>
              <a:rPr lang="vi-VN" dirty="0">
                <a:solidFill>
                  <a:srgbClr val="5F84A9"/>
                </a:solidFill>
                <a:hlinkClick r:id="rId3" tooltip="Share Verse">
                  <a:extLst>
                    <a:ext uri="{A12FA001-AC4F-418D-AE19-62706E023703}">
                      <ahyp:hlinkClr xmlns:ahyp="http://schemas.microsoft.com/office/drawing/2018/hyperlinkcolor" val="tx"/>
                    </a:ext>
                  </a:extLst>
                </a:hlinkClick>
              </a:rPr>
              <a:t>Mac 9:38</a:t>
            </a:r>
            <a:r>
              <a:rPr lang="vi-VN" dirty="0"/>
              <a:t> Giăng thưa cùng Ngài rằng: Lạy thầy, chúng tôi từng thấy có người lấy danh thầy mà trừ quỉ, thì chúng tôi đã cấm, vì họ không theo chúng ta. </a:t>
            </a:r>
            <a:r>
              <a:rPr lang="vi-VN" dirty="0">
                <a:hlinkClick r:id="rId4" tooltip="Share Verse"/>
              </a:rPr>
              <a:t>39</a:t>
            </a:r>
            <a:r>
              <a:rPr lang="vi-VN" dirty="0"/>
              <a:t> Đức Chúa Jêsus phán rằng: Đừng cấm làm chi; vì chẳng ai cùng trong một lúc, vừa nhân danh ta làm phép lạ, vừa nói xấu ta được. </a:t>
            </a:r>
            <a:r>
              <a:rPr lang="vi-VN" dirty="0">
                <a:hlinkClick r:id="rId5" tooltip="Share Verse"/>
              </a:rPr>
              <a:t>40</a:t>
            </a:r>
            <a:r>
              <a:rPr lang="vi-VN" dirty="0"/>
              <a:t> Hễ ai không nghịch cùng ta là thuộc về ta.</a:t>
            </a:r>
            <a:endParaRPr lang="en-US" dirty="0"/>
          </a:p>
        </p:txBody>
      </p:sp>
      <p:sp>
        <p:nvSpPr>
          <p:cNvPr id="4" name="Date Placeholder 3">
            <a:extLst>
              <a:ext uri="{FF2B5EF4-FFF2-40B4-BE49-F238E27FC236}">
                <a16:creationId xmlns:a16="http://schemas.microsoft.com/office/drawing/2014/main" id="{DB0A4662-3F9B-DD47-96D5-C31817C2DCD0}"/>
              </a:ext>
            </a:extLst>
          </p:cNvPr>
          <p:cNvSpPr>
            <a:spLocks noGrp="1"/>
          </p:cNvSpPr>
          <p:nvPr>
            <p:ph type="dt" sz="half" idx="10"/>
          </p:nvPr>
        </p:nvSpPr>
        <p:spPr/>
        <p:txBody>
          <a:bodyPr/>
          <a:lstStyle/>
          <a:p>
            <a:fld id="{60E05506-6815-4E0E-B1DE-ECA35C2016DF}" type="datetime1">
              <a:rPr lang="en-US" smtClean="0"/>
              <a:t>3/1/22</a:t>
            </a:fld>
            <a:endParaRPr lang="en-US"/>
          </a:p>
        </p:txBody>
      </p:sp>
      <p:sp>
        <p:nvSpPr>
          <p:cNvPr id="6" name="Slide Number Placeholder 5">
            <a:extLst>
              <a:ext uri="{FF2B5EF4-FFF2-40B4-BE49-F238E27FC236}">
                <a16:creationId xmlns:a16="http://schemas.microsoft.com/office/drawing/2014/main" id="{0170E581-DB9E-1446-914F-9C18316C7571}"/>
              </a:ext>
            </a:extLst>
          </p:cNvPr>
          <p:cNvSpPr>
            <a:spLocks noGrp="1"/>
          </p:cNvSpPr>
          <p:nvPr>
            <p:ph type="sldNum" sz="quarter" idx="12"/>
          </p:nvPr>
        </p:nvSpPr>
        <p:spPr/>
        <p:txBody>
          <a:bodyPr/>
          <a:lstStyle/>
          <a:p>
            <a:fld id="{81D2C36F-4504-47C0-B82F-A167342A2754}" type="slidenum">
              <a:rPr lang="en-US" smtClean="0"/>
              <a:t>16</a:t>
            </a:fld>
            <a:endParaRPr lang="en-US"/>
          </a:p>
        </p:txBody>
      </p:sp>
      <p:sp>
        <p:nvSpPr>
          <p:cNvPr id="7" name="Footer Placeholder 4">
            <a:extLst>
              <a:ext uri="{FF2B5EF4-FFF2-40B4-BE49-F238E27FC236}">
                <a16:creationId xmlns:a16="http://schemas.microsoft.com/office/drawing/2014/main" id="{60A36AD9-A0A5-9046-A3D1-CA6C784A63DA}"/>
              </a:ext>
            </a:extLst>
          </p:cNvPr>
          <p:cNvSpPr>
            <a:spLocks noGrp="1"/>
          </p:cNvSpPr>
          <p:nvPr>
            <p:ph type="ftr" sz="quarter" idx="11"/>
          </p:nvPr>
        </p:nvSpPr>
        <p:spPr/>
        <p:txBody>
          <a:bodyPr/>
          <a:lstStyle/>
          <a:p>
            <a:r>
              <a:rPr lang="en-US" sz="1600" dirty="0"/>
              <a:t>LÃNH ĐẠO SỨ MẠNG</a:t>
            </a:r>
          </a:p>
        </p:txBody>
      </p:sp>
      <p:sp>
        <p:nvSpPr>
          <p:cNvPr id="10" name="Title 1">
            <a:extLst>
              <a:ext uri="{FF2B5EF4-FFF2-40B4-BE49-F238E27FC236}">
                <a16:creationId xmlns:a16="http://schemas.microsoft.com/office/drawing/2014/main" id="{BB194564-3B10-5847-BC5D-597205CD0DFB}"/>
              </a:ext>
            </a:extLst>
          </p:cNvPr>
          <p:cNvSpPr txBox="1">
            <a:spLocks/>
          </p:cNvSpPr>
          <p:nvPr/>
        </p:nvSpPr>
        <p:spPr>
          <a:xfrm>
            <a:off x="718475" y="703688"/>
            <a:ext cx="8953719" cy="1564384"/>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accent1"/>
                </a:solidFill>
                <a:latin typeface="+mj-lt"/>
                <a:ea typeface="+mj-ea"/>
                <a:cs typeface="+mj-cs"/>
              </a:defRPr>
            </a:lvl1pPr>
          </a:lstStyle>
          <a:p>
            <a:pPr algn="ctr"/>
            <a:r>
              <a:rPr lang="en-US" b="1" dirty="0">
                <a:latin typeface="Grandview" panose="020B0502040204020203" pitchFamily="34" charset="0"/>
              </a:rPr>
              <a:t>Tin </a:t>
            </a:r>
            <a:r>
              <a:rPr lang="en-US" b="1" dirty="0" err="1">
                <a:latin typeface="Grandview" panose="020B0502040204020203" pitchFamily="34" charset="0"/>
              </a:rPr>
              <a:t>Lành</a:t>
            </a:r>
            <a:r>
              <a:rPr lang="en-US" b="1" dirty="0">
                <a:latin typeface="Grandview" panose="020B0502040204020203" pitchFamily="34" charset="0"/>
              </a:rPr>
              <a:t> </a:t>
            </a:r>
            <a:r>
              <a:rPr lang="en-US" b="1" dirty="0" err="1">
                <a:latin typeface="Grandview" panose="020B0502040204020203" pitchFamily="34" charset="0"/>
              </a:rPr>
              <a:t>cứu</a:t>
            </a:r>
            <a:r>
              <a:rPr lang="en-US" b="1" dirty="0">
                <a:latin typeface="Grandview" panose="020B0502040204020203" pitchFamily="34" charset="0"/>
              </a:rPr>
              <a:t> </a:t>
            </a:r>
            <a:r>
              <a:rPr lang="en-US" b="1" dirty="0" err="1">
                <a:latin typeface="Grandview" panose="020B0502040204020203" pitchFamily="34" charset="0"/>
              </a:rPr>
              <a:t>rỗi</a:t>
            </a:r>
            <a:r>
              <a:rPr lang="en-US" b="1" dirty="0">
                <a:latin typeface="Grandview" panose="020B0502040204020203" pitchFamily="34" charset="0"/>
              </a:rPr>
              <a:t> </a:t>
            </a:r>
            <a:r>
              <a:rPr lang="en-US" b="1" dirty="0" err="1">
                <a:latin typeface="Grandview" panose="020B0502040204020203" pitchFamily="34" charset="0"/>
              </a:rPr>
              <a:t>là</a:t>
            </a:r>
            <a:r>
              <a:rPr lang="en-US" b="1" dirty="0">
                <a:latin typeface="Grandview" panose="020B0502040204020203" pitchFamily="34" charset="0"/>
              </a:rPr>
              <a:t> </a:t>
            </a:r>
            <a:r>
              <a:rPr lang="en-US" b="1" dirty="0" err="1">
                <a:latin typeface="Grandview" panose="020B0502040204020203" pitchFamily="34" charset="0"/>
              </a:rPr>
              <a:t>trọng</a:t>
            </a:r>
            <a:r>
              <a:rPr lang="en-US" b="1" dirty="0">
                <a:latin typeface="Grandview" panose="020B0502040204020203" pitchFamily="34" charset="0"/>
              </a:rPr>
              <a:t> </a:t>
            </a:r>
            <a:r>
              <a:rPr lang="en-US" b="1" dirty="0" err="1">
                <a:latin typeface="Grandview" panose="020B0502040204020203" pitchFamily="34" charset="0"/>
              </a:rPr>
              <a:t>tâm</a:t>
            </a:r>
            <a:r>
              <a:rPr lang="en-US" b="1" dirty="0">
                <a:latin typeface="Grandview" panose="020B0502040204020203" pitchFamily="34" charset="0"/>
              </a:rPr>
              <a:t> </a:t>
            </a:r>
            <a:r>
              <a:rPr lang="en-US" b="1" dirty="0" err="1">
                <a:latin typeface="Grandview" panose="020B0502040204020203" pitchFamily="34" charset="0"/>
              </a:rPr>
              <a:t>của</a:t>
            </a:r>
            <a:r>
              <a:rPr lang="en-US" b="1" dirty="0">
                <a:latin typeface="Grandview" panose="020B0502040204020203" pitchFamily="34" charset="0"/>
              </a:rPr>
              <a:t> </a:t>
            </a:r>
            <a:r>
              <a:rPr lang="en-US" b="1" dirty="0" err="1">
                <a:latin typeface="Grandview" panose="020B0502040204020203" pitchFamily="34" charset="0"/>
              </a:rPr>
              <a:t>sứ</a:t>
            </a:r>
            <a:r>
              <a:rPr lang="en-US" b="1" dirty="0">
                <a:latin typeface="Grandview" panose="020B0502040204020203" pitchFamily="34" charset="0"/>
              </a:rPr>
              <a:t> </a:t>
            </a:r>
            <a:r>
              <a:rPr lang="en-US" b="1" dirty="0" err="1">
                <a:latin typeface="Grandview" panose="020B0502040204020203" pitchFamily="34" charset="0"/>
              </a:rPr>
              <a:t>mạng</a:t>
            </a:r>
            <a:endParaRPr lang="en-US" b="1" dirty="0">
              <a:latin typeface="Grandview" panose="020B0502040204020203" pitchFamily="34" charset="0"/>
            </a:endParaRPr>
          </a:p>
        </p:txBody>
      </p:sp>
    </p:spTree>
    <p:extLst>
      <p:ext uri="{BB962C8B-B14F-4D97-AF65-F5344CB8AC3E}">
        <p14:creationId xmlns:p14="http://schemas.microsoft.com/office/powerpoint/2010/main" val="1558215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12295-F500-5E48-9151-2597637690B9}"/>
              </a:ext>
            </a:extLst>
          </p:cNvPr>
          <p:cNvSpPr>
            <a:spLocks noGrp="1"/>
          </p:cNvSpPr>
          <p:nvPr>
            <p:ph type="title"/>
          </p:nvPr>
        </p:nvSpPr>
        <p:spPr>
          <a:xfrm>
            <a:off x="718475" y="703688"/>
            <a:ext cx="8953719" cy="1564384"/>
          </a:xfrm>
        </p:spPr>
        <p:txBody>
          <a:bodyPr>
            <a:normAutofit fontScale="90000"/>
          </a:bodyPr>
          <a:lstStyle/>
          <a:p>
            <a:pPr algn="ctr"/>
            <a:r>
              <a:rPr lang="en-US" b="1" dirty="0" err="1">
                <a:latin typeface="Grandview" panose="020B0502040204020203" pitchFamily="34" charset="0"/>
              </a:rPr>
              <a:t>Sứ</a:t>
            </a:r>
            <a:r>
              <a:rPr lang="en-US" b="1" dirty="0">
                <a:latin typeface="Grandview" panose="020B0502040204020203" pitchFamily="34" charset="0"/>
              </a:rPr>
              <a:t> </a:t>
            </a:r>
            <a:r>
              <a:rPr lang="en-US" b="1" dirty="0" err="1">
                <a:latin typeface="Grandview" panose="020B0502040204020203" pitchFamily="34" charset="0"/>
              </a:rPr>
              <a:t>điệp</a:t>
            </a:r>
            <a:r>
              <a:rPr lang="en-US" b="1" dirty="0">
                <a:latin typeface="Grandview" panose="020B0502040204020203" pitchFamily="34" charset="0"/>
              </a:rPr>
              <a:t> </a:t>
            </a:r>
            <a:r>
              <a:rPr lang="en-US" b="1" dirty="0" err="1">
                <a:latin typeface="Grandview" panose="020B0502040204020203" pitchFamily="34" charset="0"/>
              </a:rPr>
              <a:t>về</a:t>
            </a:r>
            <a:r>
              <a:rPr lang="en-US" b="1" dirty="0">
                <a:latin typeface="Grandview" panose="020B0502040204020203" pitchFamily="34" charset="0"/>
              </a:rPr>
              <a:t> Tin </a:t>
            </a:r>
            <a:r>
              <a:rPr lang="en-US" b="1" dirty="0" err="1">
                <a:latin typeface="Grandview" panose="020B0502040204020203" pitchFamily="34" charset="0"/>
              </a:rPr>
              <a:t>Lành</a:t>
            </a:r>
            <a:r>
              <a:rPr lang="en-US" b="1" dirty="0">
                <a:latin typeface="Grandview" panose="020B0502040204020203" pitchFamily="34" charset="0"/>
              </a:rPr>
              <a:t> </a:t>
            </a:r>
            <a:r>
              <a:rPr lang="en-US" b="1" dirty="0" err="1">
                <a:latin typeface="Grandview" panose="020B0502040204020203" pitchFamily="34" charset="0"/>
              </a:rPr>
              <a:t>cứu</a:t>
            </a:r>
            <a:r>
              <a:rPr lang="en-US" b="1" dirty="0">
                <a:latin typeface="Grandview" panose="020B0502040204020203" pitchFamily="34" charset="0"/>
              </a:rPr>
              <a:t> </a:t>
            </a:r>
            <a:r>
              <a:rPr lang="en-US" b="1" dirty="0" err="1">
                <a:latin typeface="Grandview" panose="020B0502040204020203" pitchFamily="34" charset="0"/>
              </a:rPr>
              <a:t>rỗi</a:t>
            </a:r>
            <a:r>
              <a:rPr lang="en-US" b="1" dirty="0">
                <a:latin typeface="Grandview" panose="020B0502040204020203" pitchFamily="34" charset="0"/>
              </a:rPr>
              <a:t> </a:t>
            </a:r>
            <a:r>
              <a:rPr lang="en-US" b="1" dirty="0" err="1">
                <a:latin typeface="Grandview" panose="020B0502040204020203" pitchFamily="34" charset="0"/>
              </a:rPr>
              <a:t>là</a:t>
            </a:r>
            <a:r>
              <a:rPr lang="en-US" b="1" dirty="0">
                <a:latin typeface="Grandview" panose="020B0502040204020203" pitchFamily="34" charset="0"/>
              </a:rPr>
              <a:t> </a:t>
            </a:r>
            <a:r>
              <a:rPr lang="en-US" b="1" dirty="0" err="1">
                <a:latin typeface="Grandview" panose="020B0502040204020203" pitchFamily="34" charset="0"/>
              </a:rPr>
              <a:t>sứ</a:t>
            </a:r>
            <a:r>
              <a:rPr lang="en-US" b="1" dirty="0">
                <a:latin typeface="Grandview" panose="020B0502040204020203" pitchFamily="34" charset="0"/>
              </a:rPr>
              <a:t> </a:t>
            </a:r>
            <a:r>
              <a:rPr lang="en-US" b="1" dirty="0" err="1">
                <a:latin typeface="Grandview" panose="020B0502040204020203" pitchFamily="34" charset="0"/>
              </a:rPr>
              <a:t>mạng</a:t>
            </a:r>
            <a:r>
              <a:rPr lang="en-US" b="1" dirty="0">
                <a:latin typeface="Grandview" panose="020B0502040204020203" pitchFamily="34" charset="0"/>
              </a:rPr>
              <a:t> </a:t>
            </a:r>
            <a:r>
              <a:rPr lang="en-US" b="1" dirty="0" err="1">
                <a:latin typeface="Grandview" panose="020B0502040204020203" pitchFamily="34" charset="0"/>
              </a:rPr>
              <a:t>trên</a:t>
            </a:r>
            <a:r>
              <a:rPr lang="en-US" b="1" dirty="0">
                <a:latin typeface="Grandview" panose="020B0502040204020203" pitchFamily="34" charset="0"/>
              </a:rPr>
              <a:t> </a:t>
            </a:r>
            <a:r>
              <a:rPr lang="en-US" b="1" dirty="0" err="1">
                <a:latin typeface="Grandview" panose="020B0502040204020203" pitchFamily="34" charset="0"/>
              </a:rPr>
              <a:t>hết</a:t>
            </a:r>
            <a:endParaRPr lang="en-US" b="1" dirty="0">
              <a:latin typeface="Grandview" panose="020B0502040204020203" pitchFamily="34" charset="0"/>
            </a:endParaRPr>
          </a:p>
        </p:txBody>
      </p:sp>
      <p:sp>
        <p:nvSpPr>
          <p:cNvPr id="3" name="Text Placeholder 2">
            <a:extLst>
              <a:ext uri="{FF2B5EF4-FFF2-40B4-BE49-F238E27FC236}">
                <a16:creationId xmlns:a16="http://schemas.microsoft.com/office/drawing/2014/main" id="{E2715337-5C67-B54A-A5D9-A5641FD481CB}"/>
              </a:ext>
            </a:extLst>
          </p:cNvPr>
          <p:cNvSpPr>
            <a:spLocks noGrp="1"/>
          </p:cNvSpPr>
          <p:nvPr>
            <p:ph type="body" idx="1"/>
          </p:nvPr>
        </p:nvSpPr>
        <p:spPr>
          <a:xfrm>
            <a:off x="808100" y="2490817"/>
            <a:ext cx="9784690" cy="3181889"/>
          </a:xfrm>
        </p:spPr>
        <p:txBody>
          <a:bodyPr>
            <a:normAutofit fontScale="77500" lnSpcReduction="20000"/>
          </a:bodyPr>
          <a:lstStyle/>
          <a:p>
            <a:r>
              <a:rPr lang="vi-VN" dirty="0">
                <a:solidFill>
                  <a:srgbClr val="0070C0"/>
                </a:solidFill>
              </a:rPr>
              <a:t>LỜI DẠY CỦA SỨ ĐỒ PHAO LÔ</a:t>
            </a:r>
          </a:p>
          <a:p>
            <a:endParaRPr lang="vi-VN" dirty="0">
              <a:solidFill>
                <a:srgbClr val="0070C0"/>
              </a:solidFill>
            </a:endParaRPr>
          </a:p>
          <a:p>
            <a:r>
              <a:rPr lang="vi-VN" dirty="0">
                <a:hlinkClick r:id="rId3" tooltip="Share Verse"/>
              </a:rPr>
              <a:t>Phi-Lip 1:15</a:t>
            </a:r>
            <a:r>
              <a:rPr lang="vi-VN" dirty="0"/>
              <a:t> Thật có một đôi người vì lòng ganh tị và cãi lẫy mà rao truyền Đấng Christ, nhưng cũng có kẻ lấy ý tốt mà rao truyền. </a:t>
            </a:r>
            <a:r>
              <a:rPr lang="vi-VN" dirty="0">
                <a:hlinkClick r:id="rId4" tooltip="Share Verse"/>
              </a:rPr>
              <a:t>16</a:t>
            </a:r>
            <a:r>
              <a:rPr lang="vi-VN" dirty="0"/>
              <a:t> Những người nầy làm bởi lòng yêu mến, biết rằng: tôi được lập lên để binh vực đạo Tin Lành. </a:t>
            </a:r>
            <a:r>
              <a:rPr lang="vi-VN" dirty="0">
                <a:hlinkClick r:id="rId5" tooltip="Share Verse"/>
              </a:rPr>
              <a:t>17</a:t>
            </a:r>
            <a:r>
              <a:rPr lang="vi-VN" dirty="0"/>
              <a:t> Còn những người kia, vì ý phe đãng xui giục, có lòng rao truyền Đấng Christ cách không ngay thật, tưởng thêm khổ não cho sự xiềng xích tôi. </a:t>
            </a:r>
            <a:r>
              <a:rPr lang="vi-VN" dirty="0">
                <a:hlinkClick r:id="rId6" tooltip="Share Verse"/>
              </a:rPr>
              <a:t>18</a:t>
            </a:r>
            <a:r>
              <a:rPr lang="vi-VN" dirty="0"/>
              <a:t> Song có hề gì! Dẫu thế nào đi nữa, hoặc làm bộ, hoặc thật thà, Đấng Christ cũng được rao truyền; ấy vì đó tôi đang mừng rỡ, và sẽ còn mừng rỡ nữa.</a:t>
            </a:r>
            <a:endParaRPr lang="en-US" dirty="0"/>
          </a:p>
        </p:txBody>
      </p:sp>
      <p:sp>
        <p:nvSpPr>
          <p:cNvPr id="4" name="Date Placeholder 3">
            <a:extLst>
              <a:ext uri="{FF2B5EF4-FFF2-40B4-BE49-F238E27FC236}">
                <a16:creationId xmlns:a16="http://schemas.microsoft.com/office/drawing/2014/main" id="{DB0A4662-3F9B-DD47-96D5-C31817C2DCD0}"/>
              </a:ext>
            </a:extLst>
          </p:cNvPr>
          <p:cNvSpPr>
            <a:spLocks noGrp="1"/>
          </p:cNvSpPr>
          <p:nvPr>
            <p:ph type="dt" sz="half" idx="10"/>
          </p:nvPr>
        </p:nvSpPr>
        <p:spPr/>
        <p:txBody>
          <a:bodyPr/>
          <a:lstStyle/>
          <a:p>
            <a:fld id="{60E05506-6815-4E0E-B1DE-ECA35C2016DF}" type="datetime1">
              <a:rPr lang="en-US" smtClean="0"/>
              <a:t>3/1/22</a:t>
            </a:fld>
            <a:endParaRPr lang="en-US"/>
          </a:p>
        </p:txBody>
      </p:sp>
      <p:sp>
        <p:nvSpPr>
          <p:cNvPr id="6" name="Slide Number Placeholder 5">
            <a:extLst>
              <a:ext uri="{FF2B5EF4-FFF2-40B4-BE49-F238E27FC236}">
                <a16:creationId xmlns:a16="http://schemas.microsoft.com/office/drawing/2014/main" id="{0170E581-DB9E-1446-914F-9C18316C7571}"/>
              </a:ext>
            </a:extLst>
          </p:cNvPr>
          <p:cNvSpPr>
            <a:spLocks noGrp="1"/>
          </p:cNvSpPr>
          <p:nvPr>
            <p:ph type="sldNum" sz="quarter" idx="12"/>
          </p:nvPr>
        </p:nvSpPr>
        <p:spPr/>
        <p:txBody>
          <a:bodyPr/>
          <a:lstStyle/>
          <a:p>
            <a:fld id="{81D2C36F-4504-47C0-B82F-A167342A2754}" type="slidenum">
              <a:rPr lang="en-US" smtClean="0"/>
              <a:t>17</a:t>
            </a:fld>
            <a:endParaRPr lang="en-US"/>
          </a:p>
        </p:txBody>
      </p:sp>
      <p:sp>
        <p:nvSpPr>
          <p:cNvPr id="7" name="Footer Placeholder 4">
            <a:extLst>
              <a:ext uri="{FF2B5EF4-FFF2-40B4-BE49-F238E27FC236}">
                <a16:creationId xmlns:a16="http://schemas.microsoft.com/office/drawing/2014/main" id="{60A36AD9-A0A5-9046-A3D1-CA6C784A63DA}"/>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424447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2B689-681F-3C4D-B661-F2FB7AEBBF47}"/>
              </a:ext>
            </a:extLst>
          </p:cNvPr>
          <p:cNvSpPr>
            <a:spLocks noGrp="1"/>
          </p:cNvSpPr>
          <p:nvPr>
            <p:ph type="title"/>
          </p:nvPr>
        </p:nvSpPr>
        <p:spPr>
          <a:xfrm>
            <a:off x="831850" y="1073427"/>
            <a:ext cx="8840344" cy="1741492"/>
          </a:xfrm>
        </p:spPr>
        <p:txBody>
          <a:bodyPr>
            <a:normAutofit/>
          </a:bodyPr>
          <a:lstStyle/>
          <a:p>
            <a:r>
              <a:rPr lang="en-US" sz="4000" b="1" dirty="0" err="1">
                <a:latin typeface="Grandview" panose="020B0502040204020203" pitchFamily="34" charset="0"/>
              </a:rPr>
              <a:t>Sự</a:t>
            </a:r>
            <a:r>
              <a:rPr lang="en-US" sz="4000" b="1" dirty="0">
                <a:latin typeface="Grandview" panose="020B0502040204020203" pitchFamily="34" charset="0"/>
              </a:rPr>
              <a:t> </a:t>
            </a:r>
            <a:r>
              <a:rPr lang="en-US" sz="4000" b="1" dirty="0" err="1">
                <a:latin typeface="Grandview" panose="020B0502040204020203" pitchFamily="34" charset="0"/>
              </a:rPr>
              <a:t>linh</a:t>
            </a:r>
            <a:r>
              <a:rPr lang="en-US" sz="4000" b="1" dirty="0">
                <a:latin typeface="Grandview" panose="020B0502040204020203" pitchFamily="34" charset="0"/>
              </a:rPr>
              <a:t> </a:t>
            </a:r>
            <a:r>
              <a:rPr lang="en-US" sz="4000" b="1" dirty="0" err="1">
                <a:latin typeface="Grandview" panose="020B0502040204020203" pitchFamily="34" charset="0"/>
              </a:rPr>
              <a:t>hoạt</a:t>
            </a:r>
            <a:r>
              <a:rPr lang="en-US" sz="4000" b="1" dirty="0">
                <a:latin typeface="Grandview" panose="020B0502040204020203" pitchFamily="34" charset="0"/>
              </a:rPr>
              <a:t> </a:t>
            </a:r>
            <a:r>
              <a:rPr lang="en-US" sz="4000" b="1" dirty="0" err="1">
                <a:latin typeface="Grandview" panose="020B0502040204020203" pitchFamily="34" charset="0"/>
              </a:rPr>
              <a:t>khi</a:t>
            </a:r>
            <a:r>
              <a:rPr lang="en-US" sz="4000" b="1" dirty="0">
                <a:latin typeface="Grandview" panose="020B0502040204020203" pitchFamily="34" charset="0"/>
              </a:rPr>
              <a:t> </a:t>
            </a:r>
            <a:r>
              <a:rPr lang="en-US" sz="4000" b="1" dirty="0" err="1">
                <a:latin typeface="Grandview" panose="020B0502040204020203" pitchFamily="34" charset="0"/>
              </a:rPr>
              <a:t>làm</a:t>
            </a:r>
            <a:r>
              <a:rPr lang="en-US" sz="4000" b="1" dirty="0">
                <a:latin typeface="Grandview" panose="020B0502040204020203" pitchFamily="34" charset="0"/>
              </a:rPr>
              <a:t> </a:t>
            </a:r>
            <a:r>
              <a:rPr lang="en-US" sz="4000" b="1" dirty="0" err="1">
                <a:latin typeface="Grandview" panose="020B0502040204020203" pitchFamily="34" charset="0"/>
              </a:rPr>
              <a:t>việc</a:t>
            </a:r>
            <a:r>
              <a:rPr lang="en-US" sz="4000" b="1" dirty="0">
                <a:latin typeface="Grandview" panose="020B0502040204020203" pitchFamily="34" charset="0"/>
              </a:rPr>
              <a:t> </a:t>
            </a:r>
            <a:r>
              <a:rPr lang="en-US" sz="4000" b="1" dirty="0" err="1">
                <a:latin typeface="Grandview" panose="020B0502040204020203" pitchFamily="34" charset="0"/>
              </a:rPr>
              <a:t>với</a:t>
            </a:r>
            <a:r>
              <a:rPr lang="en-US" sz="4000" b="1" dirty="0">
                <a:latin typeface="Grandview" panose="020B0502040204020203" pitchFamily="34" charset="0"/>
              </a:rPr>
              <a:t> </a:t>
            </a:r>
            <a:r>
              <a:rPr lang="en-US" sz="4000" b="1" dirty="0" err="1">
                <a:latin typeface="Grandview" panose="020B0502040204020203" pitchFamily="34" charset="0"/>
              </a:rPr>
              <a:t>người</a:t>
            </a:r>
            <a:r>
              <a:rPr lang="en-US" sz="4000" b="1" dirty="0">
                <a:latin typeface="Grandview" panose="020B0502040204020203" pitchFamily="34" charset="0"/>
              </a:rPr>
              <a:t> </a:t>
            </a:r>
            <a:r>
              <a:rPr lang="en-US" sz="4000" b="1" dirty="0" err="1">
                <a:latin typeface="Grandview" panose="020B0502040204020203" pitchFamily="34" charset="0"/>
              </a:rPr>
              <a:t>khác</a:t>
            </a:r>
            <a:r>
              <a:rPr lang="en-US" sz="4000" b="1" dirty="0">
                <a:latin typeface="Grandview" panose="020B0502040204020203" pitchFamily="34" charset="0"/>
              </a:rPr>
              <a:t>, </a:t>
            </a:r>
            <a:r>
              <a:rPr lang="en-US" sz="4000" b="1" dirty="0" err="1">
                <a:latin typeface="Grandview" panose="020B0502040204020203" pitchFamily="34" charset="0"/>
              </a:rPr>
              <a:t>với</a:t>
            </a:r>
            <a:r>
              <a:rPr lang="en-US" sz="4000" b="1" dirty="0">
                <a:latin typeface="Grandview" panose="020B0502040204020203" pitchFamily="34" charset="0"/>
              </a:rPr>
              <a:t> </a:t>
            </a:r>
            <a:r>
              <a:rPr lang="en-US" sz="4000" b="1" dirty="0" err="1">
                <a:latin typeface="Grandview" panose="020B0502040204020203" pitchFamily="34" charset="0"/>
              </a:rPr>
              <a:t>các</a:t>
            </a:r>
            <a:r>
              <a:rPr lang="en-US" sz="4000" b="1" dirty="0">
                <a:latin typeface="Grandview" panose="020B0502040204020203" pitchFamily="34" charset="0"/>
              </a:rPr>
              <a:t> </a:t>
            </a:r>
            <a:r>
              <a:rPr lang="en-US" sz="4000" b="1" dirty="0" err="1">
                <a:latin typeface="Grandview" panose="020B0502040204020203" pitchFamily="34" charset="0"/>
              </a:rPr>
              <a:t>tổ</a:t>
            </a:r>
            <a:r>
              <a:rPr lang="en-US" sz="4000" b="1" dirty="0">
                <a:latin typeface="Grandview" panose="020B0502040204020203" pitchFamily="34" charset="0"/>
              </a:rPr>
              <a:t> </a:t>
            </a:r>
            <a:r>
              <a:rPr lang="en-US" sz="4000" b="1" dirty="0" err="1">
                <a:latin typeface="Grandview" panose="020B0502040204020203" pitchFamily="34" charset="0"/>
              </a:rPr>
              <a:t>chức</a:t>
            </a:r>
            <a:r>
              <a:rPr lang="en-US" sz="4000" b="1" dirty="0">
                <a:latin typeface="Grandview" panose="020B0502040204020203" pitchFamily="34" charset="0"/>
              </a:rPr>
              <a:t> </a:t>
            </a:r>
            <a:r>
              <a:rPr lang="en-US" sz="4000" b="1" dirty="0" err="1">
                <a:latin typeface="Grandview" panose="020B0502040204020203" pitchFamily="34" charset="0"/>
              </a:rPr>
              <a:t>Cơ</a:t>
            </a:r>
            <a:r>
              <a:rPr lang="en-US" sz="4000" b="1" dirty="0">
                <a:latin typeface="Grandview" panose="020B0502040204020203" pitchFamily="34" charset="0"/>
              </a:rPr>
              <a:t> </a:t>
            </a:r>
            <a:r>
              <a:rPr lang="en-US" sz="4000" b="1" dirty="0" err="1">
                <a:latin typeface="Grandview" panose="020B0502040204020203" pitchFamily="34" charset="0"/>
              </a:rPr>
              <a:t>Đốc</a:t>
            </a:r>
            <a:r>
              <a:rPr lang="en-US" sz="4000" b="1" dirty="0">
                <a:latin typeface="Grandview" panose="020B0502040204020203" pitchFamily="34" charset="0"/>
              </a:rPr>
              <a:t> </a:t>
            </a:r>
            <a:r>
              <a:rPr lang="en-US" sz="4000" b="1" dirty="0" err="1">
                <a:latin typeface="Grandview" panose="020B0502040204020203" pitchFamily="34" charset="0"/>
              </a:rPr>
              <a:t>khác</a:t>
            </a:r>
            <a:r>
              <a:rPr lang="en-US" sz="4000" b="1" dirty="0">
                <a:latin typeface="Grandview" panose="020B0502040204020203" pitchFamily="34" charset="0"/>
              </a:rPr>
              <a:t>.</a:t>
            </a:r>
          </a:p>
        </p:txBody>
      </p:sp>
      <p:sp>
        <p:nvSpPr>
          <p:cNvPr id="3" name="Text Placeholder 2">
            <a:extLst>
              <a:ext uri="{FF2B5EF4-FFF2-40B4-BE49-F238E27FC236}">
                <a16:creationId xmlns:a16="http://schemas.microsoft.com/office/drawing/2014/main" id="{E0235C0E-5152-C14D-9DB3-E1A7E1564086}"/>
              </a:ext>
            </a:extLst>
          </p:cNvPr>
          <p:cNvSpPr>
            <a:spLocks noGrp="1"/>
          </p:cNvSpPr>
          <p:nvPr>
            <p:ph type="body" idx="1"/>
          </p:nvPr>
        </p:nvSpPr>
        <p:spPr>
          <a:xfrm>
            <a:off x="831850" y="3872753"/>
            <a:ext cx="8840344" cy="1846507"/>
          </a:xfrm>
        </p:spPr>
        <p:txBody>
          <a:bodyPr>
            <a:normAutofit/>
          </a:bodyPr>
          <a:lstStyle/>
          <a:p>
            <a:r>
              <a:rPr lang="en-US" dirty="0" err="1"/>
              <a:t>Hầu</a:t>
            </a:r>
            <a:r>
              <a:rPr lang="en-US" dirty="0"/>
              <a:t> </a:t>
            </a:r>
            <a:r>
              <a:rPr lang="en-US" dirty="0" err="1"/>
              <a:t>việc</a:t>
            </a:r>
            <a:r>
              <a:rPr lang="en-US" dirty="0"/>
              <a:t> </a:t>
            </a:r>
            <a:r>
              <a:rPr lang="en-US" dirty="0" err="1"/>
              <a:t>Chúa</a:t>
            </a:r>
            <a:r>
              <a:rPr lang="en-US" dirty="0"/>
              <a:t> </a:t>
            </a:r>
            <a:r>
              <a:rPr lang="en-US" dirty="0" err="1"/>
              <a:t>chung</a:t>
            </a:r>
            <a:r>
              <a:rPr lang="en-US" dirty="0"/>
              <a:t> </a:t>
            </a:r>
            <a:r>
              <a:rPr lang="en-US" dirty="0" err="1"/>
              <a:t>với</a:t>
            </a:r>
            <a:r>
              <a:rPr lang="en-US" dirty="0"/>
              <a:t> </a:t>
            </a:r>
            <a:r>
              <a:rPr lang="en-US" dirty="0" err="1"/>
              <a:t>người</a:t>
            </a:r>
            <a:r>
              <a:rPr lang="en-US" dirty="0"/>
              <a:t> </a:t>
            </a:r>
            <a:r>
              <a:rPr lang="en-US" dirty="0" err="1"/>
              <a:t>khác</a:t>
            </a:r>
            <a:r>
              <a:rPr lang="en-US" dirty="0"/>
              <a:t> </a:t>
            </a:r>
            <a:r>
              <a:rPr lang="en-US" dirty="0" err="1"/>
              <a:t>không</a:t>
            </a:r>
            <a:r>
              <a:rPr lang="en-US" dirty="0"/>
              <a:t> </a:t>
            </a:r>
            <a:r>
              <a:rPr lang="en-US" dirty="0" err="1"/>
              <a:t>hề</a:t>
            </a:r>
            <a:r>
              <a:rPr lang="en-US" dirty="0"/>
              <a:t> </a:t>
            </a:r>
            <a:r>
              <a:rPr lang="en-US" dirty="0" err="1"/>
              <a:t>dễ</a:t>
            </a:r>
            <a:r>
              <a:rPr lang="en-US" dirty="0"/>
              <a:t> </a:t>
            </a:r>
            <a:r>
              <a:rPr lang="en-US" dirty="0" err="1"/>
              <a:t>dàng</a:t>
            </a:r>
            <a:r>
              <a:rPr lang="en-US" dirty="0"/>
              <a:t>.</a:t>
            </a:r>
          </a:p>
          <a:p>
            <a:r>
              <a:rPr lang="en-US" dirty="0" err="1"/>
              <a:t>Mỗi</a:t>
            </a:r>
            <a:r>
              <a:rPr lang="en-US" dirty="0"/>
              <a:t> </a:t>
            </a:r>
            <a:r>
              <a:rPr lang="en-US" dirty="0" err="1"/>
              <a:t>người</a:t>
            </a:r>
            <a:r>
              <a:rPr lang="en-US" dirty="0"/>
              <a:t> </a:t>
            </a:r>
            <a:r>
              <a:rPr lang="en-US" dirty="0" err="1"/>
              <a:t>trong</a:t>
            </a:r>
            <a:r>
              <a:rPr lang="en-US" dirty="0"/>
              <a:t> </a:t>
            </a:r>
            <a:r>
              <a:rPr lang="en-US" dirty="0" err="1"/>
              <a:t>chúng</a:t>
            </a:r>
            <a:r>
              <a:rPr lang="en-US" dirty="0"/>
              <a:t> ta </a:t>
            </a:r>
            <a:r>
              <a:rPr lang="en-US" dirty="0" err="1"/>
              <a:t>đều</a:t>
            </a:r>
            <a:r>
              <a:rPr lang="en-US" dirty="0"/>
              <a:t> </a:t>
            </a:r>
            <a:r>
              <a:rPr lang="en-US" dirty="0" err="1"/>
              <a:t>khác</a:t>
            </a:r>
            <a:r>
              <a:rPr lang="en-US" dirty="0"/>
              <a:t> </a:t>
            </a:r>
            <a:r>
              <a:rPr lang="en-US" dirty="0" err="1"/>
              <a:t>biệt</a:t>
            </a:r>
            <a:r>
              <a:rPr lang="en-US" dirty="0"/>
              <a:t>. </a:t>
            </a:r>
          </a:p>
          <a:p>
            <a:r>
              <a:rPr lang="en-US" dirty="0" err="1"/>
              <a:t>Chúng</a:t>
            </a:r>
            <a:r>
              <a:rPr lang="en-US" dirty="0"/>
              <a:t> ta </a:t>
            </a:r>
            <a:r>
              <a:rPr lang="en-US" dirty="0" err="1"/>
              <a:t>phải</a:t>
            </a:r>
            <a:r>
              <a:rPr lang="en-US" dirty="0"/>
              <a:t> </a:t>
            </a:r>
            <a:r>
              <a:rPr lang="en-US" dirty="0" err="1"/>
              <a:t>chấp</a:t>
            </a:r>
            <a:r>
              <a:rPr lang="en-US" dirty="0"/>
              <a:t> </a:t>
            </a:r>
            <a:r>
              <a:rPr lang="en-US" dirty="0" err="1"/>
              <a:t>nhận</a:t>
            </a:r>
            <a:r>
              <a:rPr lang="en-US" dirty="0"/>
              <a:t> </a:t>
            </a:r>
            <a:r>
              <a:rPr lang="en-US" dirty="0" err="1"/>
              <a:t>nhau</a:t>
            </a:r>
            <a:r>
              <a:rPr lang="en-US" dirty="0"/>
              <a:t>.</a:t>
            </a:r>
          </a:p>
        </p:txBody>
      </p:sp>
      <p:sp>
        <p:nvSpPr>
          <p:cNvPr id="4" name="Date Placeholder 3">
            <a:extLst>
              <a:ext uri="{FF2B5EF4-FFF2-40B4-BE49-F238E27FC236}">
                <a16:creationId xmlns:a16="http://schemas.microsoft.com/office/drawing/2014/main" id="{A8FE137B-D8DC-A545-A5A1-622CAA21418D}"/>
              </a:ext>
            </a:extLst>
          </p:cNvPr>
          <p:cNvSpPr>
            <a:spLocks noGrp="1"/>
          </p:cNvSpPr>
          <p:nvPr>
            <p:ph type="dt" sz="half" idx="10"/>
          </p:nvPr>
        </p:nvSpPr>
        <p:spPr/>
        <p:txBody>
          <a:bodyPr/>
          <a:lstStyle/>
          <a:p>
            <a:fld id="{60E05506-6815-4E0E-B1DE-ECA35C2016DF}" type="datetime1">
              <a:rPr lang="en-US" smtClean="0"/>
              <a:t>3/1/22</a:t>
            </a:fld>
            <a:endParaRPr lang="en-US"/>
          </a:p>
        </p:txBody>
      </p:sp>
      <p:sp>
        <p:nvSpPr>
          <p:cNvPr id="6" name="Slide Number Placeholder 5">
            <a:extLst>
              <a:ext uri="{FF2B5EF4-FFF2-40B4-BE49-F238E27FC236}">
                <a16:creationId xmlns:a16="http://schemas.microsoft.com/office/drawing/2014/main" id="{5489C7B5-CC71-1F45-BCD1-E8070BDD3797}"/>
              </a:ext>
            </a:extLst>
          </p:cNvPr>
          <p:cNvSpPr>
            <a:spLocks noGrp="1"/>
          </p:cNvSpPr>
          <p:nvPr>
            <p:ph type="sldNum" sz="quarter" idx="12"/>
          </p:nvPr>
        </p:nvSpPr>
        <p:spPr/>
        <p:txBody>
          <a:bodyPr/>
          <a:lstStyle/>
          <a:p>
            <a:fld id="{81D2C36F-4504-47C0-B82F-A167342A2754}" type="slidenum">
              <a:rPr lang="en-US" smtClean="0"/>
              <a:t>18</a:t>
            </a:fld>
            <a:endParaRPr lang="en-US"/>
          </a:p>
        </p:txBody>
      </p:sp>
      <p:sp>
        <p:nvSpPr>
          <p:cNvPr id="7" name="Footer Placeholder 4">
            <a:extLst>
              <a:ext uri="{FF2B5EF4-FFF2-40B4-BE49-F238E27FC236}">
                <a16:creationId xmlns:a16="http://schemas.microsoft.com/office/drawing/2014/main" id="{6B8A6A26-0A9A-354B-A3EC-6BC0491890C4}"/>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1618783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3C4D94-2B4C-1B42-9297-D6780F3B3983}"/>
              </a:ext>
            </a:extLst>
          </p:cNvPr>
          <p:cNvSpPr>
            <a:spLocks noGrp="1"/>
          </p:cNvSpPr>
          <p:nvPr>
            <p:ph type="dt" sz="half" idx="10"/>
          </p:nvPr>
        </p:nvSpPr>
        <p:spPr/>
        <p:txBody>
          <a:bodyPr/>
          <a:lstStyle/>
          <a:p>
            <a:fld id="{E0318DDB-88AC-4039-B59C-B05DC4C9C16C}" type="datetime1">
              <a:rPr lang="en-US" smtClean="0"/>
              <a:t>3/1/22</a:t>
            </a:fld>
            <a:endParaRPr lang="en-US"/>
          </a:p>
        </p:txBody>
      </p:sp>
      <p:sp>
        <p:nvSpPr>
          <p:cNvPr id="4" name="Slide Number Placeholder 3">
            <a:extLst>
              <a:ext uri="{FF2B5EF4-FFF2-40B4-BE49-F238E27FC236}">
                <a16:creationId xmlns:a16="http://schemas.microsoft.com/office/drawing/2014/main" id="{A1C24569-6B90-F247-AFE0-A2159F18E1DD}"/>
              </a:ext>
            </a:extLst>
          </p:cNvPr>
          <p:cNvSpPr>
            <a:spLocks noGrp="1"/>
          </p:cNvSpPr>
          <p:nvPr>
            <p:ph type="sldNum" sz="quarter" idx="12"/>
          </p:nvPr>
        </p:nvSpPr>
        <p:spPr/>
        <p:txBody>
          <a:bodyPr/>
          <a:lstStyle/>
          <a:p>
            <a:fld id="{81D2C36F-4504-47C0-B82F-A167342A2754}" type="slidenum">
              <a:rPr lang="en-US" smtClean="0"/>
              <a:t>19</a:t>
            </a:fld>
            <a:endParaRPr lang="en-US"/>
          </a:p>
        </p:txBody>
      </p:sp>
      <p:graphicFrame>
        <p:nvGraphicFramePr>
          <p:cNvPr id="5" name="Table 4">
            <a:extLst>
              <a:ext uri="{FF2B5EF4-FFF2-40B4-BE49-F238E27FC236}">
                <a16:creationId xmlns:a16="http://schemas.microsoft.com/office/drawing/2014/main" id="{421ECCBF-E4F4-5843-B2A8-B6041B404041}"/>
              </a:ext>
            </a:extLst>
          </p:cNvPr>
          <p:cNvGraphicFramePr>
            <a:graphicFrameLocks noGrp="1"/>
          </p:cNvGraphicFramePr>
          <p:nvPr>
            <p:extLst>
              <p:ext uri="{D42A27DB-BD31-4B8C-83A1-F6EECF244321}">
                <p14:modId xmlns:p14="http://schemas.microsoft.com/office/powerpoint/2010/main" val="1912965230"/>
              </p:ext>
            </p:extLst>
          </p:nvPr>
        </p:nvGraphicFramePr>
        <p:xfrm>
          <a:off x="418391" y="1176225"/>
          <a:ext cx="10269401" cy="5426314"/>
        </p:xfrm>
        <a:graphic>
          <a:graphicData uri="http://schemas.openxmlformats.org/drawingml/2006/table">
            <a:tbl>
              <a:tblPr firstRow="1" firstCol="1" bandRow="1">
                <a:tableStyleId>{5C22544A-7EE6-4342-B048-85BDC9FD1C3A}</a:tableStyleId>
              </a:tblPr>
              <a:tblGrid>
                <a:gridCol w="1649823">
                  <a:extLst>
                    <a:ext uri="{9D8B030D-6E8A-4147-A177-3AD203B41FA5}">
                      <a16:colId xmlns:a16="http://schemas.microsoft.com/office/drawing/2014/main" val="643727632"/>
                    </a:ext>
                  </a:extLst>
                </a:gridCol>
                <a:gridCol w="2337531">
                  <a:extLst>
                    <a:ext uri="{9D8B030D-6E8A-4147-A177-3AD203B41FA5}">
                      <a16:colId xmlns:a16="http://schemas.microsoft.com/office/drawing/2014/main" val="4113613300"/>
                    </a:ext>
                  </a:extLst>
                </a:gridCol>
                <a:gridCol w="2054432">
                  <a:extLst>
                    <a:ext uri="{9D8B030D-6E8A-4147-A177-3AD203B41FA5}">
                      <a16:colId xmlns:a16="http://schemas.microsoft.com/office/drawing/2014/main" val="68329792"/>
                    </a:ext>
                  </a:extLst>
                </a:gridCol>
                <a:gridCol w="2375065">
                  <a:extLst>
                    <a:ext uri="{9D8B030D-6E8A-4147-A177-3AD203B41FA5}">
                      <a16:colId xmlns:a16="http://schemas.microsoft.com/office/drawing/2014/main" val="1473566286"/>
                    </a:ext>
                  </a:extLst>
                </a:gridCol>
                <a:gridCol w="1852550">
                  <a:extLst>
                    <a:ext uri="{9D8B030D-6E8A-4147-A177-3AD203B41FA5}">
                      <a16:colId xmlns:a16="http://schemas.microsoft.com/office/drawing/2014/main" val="3270996212"/>
                    </a:ext>
                  </a:extLst>
                </a:gridCol>
              </a:tblGrid>
              <a:tr h="250708">
                <a:tc>
                  <a:txBody>
                    <a:bodyPr/>
                    <a:lstStyle/>
                    <a:p>
                      <a:pPr marL="102870" marR="0">
                        <a:lnSpc>
                          <a:spcPct val="115000"/>
                        </a:lnSpc>
                        <a:spcBef>
                          <a:spcPts val="0"/>
                        </a:spcBef>
                        <a:spcAft>
                          <a:spcPts val="0"/>
                        </a:spcAft>
                      </a:pPr>
                      <a:r>
                        <a:rPr lang="vi-VN" sz="2000" kern="100" dirty="0">
                          <a:effectLst/>
                        </a:rPr>
                        <a:t>CÁ TÍNH</a:t>
                      </a:r>
                      <a:endParaRPr lang="en-US" sz="20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2000" kern="100" dirty="0">
                          <a:effectLst/>
                        </a:rPr>
                        <a:t>ĐẶC TÍNH</a:t>
                      </a:r>
                      <a:endParaRPr lang="en-US" sz="20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2000" kern="100" dirty="0">
                          <a:effectLst/>
                        </a:rPr>
                        <a:t>ƯU ĐIỂM</a:t>
                      </a:r>
                      <a:endParaRPr lang="en-US" sz="20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2000" kern="100" dirty="0">
                          <a:effectLst/>
                        </a:rPr>
                        <a:t>KHUYẾT ĐIỂM</a:t>
                      </a:r>
                      <a:endParaRPr lang="en-US" sz="20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2000" kern="100" dirty="0">
                          <a:effectLst/>
                        </a:rPr>
                        <a:t>HÌNH ẢNH</a:t>
                      </a:r>
                      <a:endParaRPr lang="en-US" sz="20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extLst>
                  <a:ext uri="{0D108BD9-81ED-4DB2-BD59-A6C34878D82A}">
                    <a16:rowId xmlns:a16="http://schemas.microsoft.com/office/drawing/2014/main" val="578779263"/>
                  </a:ext>
                </a:extLst>
              </a:tr>
              <a:tr h="1192578">
                <a:tc>
                  <a:txBody>
                    <a:bodyPr/>
                    <a:lstStyle/>
                    <a:p>
                      <a:pPr marL="0" marR="0">
                        <a:lnSpc>
                          <a:spcPct val="115000"/>
                        </a:lnSpc>
                        <a:spcBef>
                          <a:spcPts val="0"/>
                        </a:spcBef>
                        <a:spcAft>
                          <a:spcPts val="0"/>
                        </a:spcAft>
                      </a:pPr>
                      <a:r>
                        <a:rPr lang="vi-VN" sz="1400" kern="100" dirty="0">
                          <a:effectLst/>
                        </a:rPr>
                        <a:t>Xông Xáo, Nhiệt tình</a:t>
                      </a:r>
                      <a:endParaRPr lang="en-US" sz="1400" kern="100" dirty="0">
                        <a:effectLst/>
                      </a:endParaRPr>
                    </a:p>
                    <a:p>
                      <a:pPr marL="0" marR="0">
                        <a:lnSpc>
                          <a:spcPct val="115000"/>
                        </a:lnSpc>
                        <a:spcBef>
                          <a:spcPts val="0"/>
                        </a:spcBef>
                        <a:spcAft>
                          <a:spcPts val="0"/>
                        </a:spcAft>
                      </a:pPr>
                      <a:r>
                        <a:rPr lang="vi-VN" sz="1400" kern="100" dirty="0">
                          <a:effectLst/>
                        </a:rPr>
                        <a:t>(Choleric)</a:t>
                      </a:r>
                      <a:endParaRPr lang="en-US" sz="14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nchor="ctr"/>
                </a:tc>
                <a:tc>
                  <a:txBody>
                    <a:bodyPr/>
                    <a:lstStyle/>
                    <a:p>
                      <a:pPr marL="0" marR="0">
                        <a:lnSpc>
                          <a:spcPct val="115000"/>
                        </a:lnSpc>
                        <a:spcBef>
                          <a:spcPts val="0"/>
                        </a:spcBef>
                        <a:spcAft>
                          <a:spcPts val="0"/>
                        </a:spcAft>
                      </a:pPr>
                      <a:r>
                        <a:rPr lang="vi-VN" sz="1800" kern="100" dirty="0">
                          <a:effectLst/>
                        </a:rPr>
                        <a:t>Nhanh chóng trả lời, hăng hái khởi sự, dẩn đầu trong nhóm</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1800" kern="100" dirty="0">
                          <a:effectLst/>
                        </a:rPr>
                        <a:t>Công việc được thực hiện, năng nỗ, năng khiếu lãnh đạo</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1800" kern="100" dirty="0">
                          <a:effectLst/>
                        </a:rPr>
                        <a:t>Dễ tổn thương người khác. Độc đoán. Quan tâm đến công việc hơn con người.</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342900" marR="0" lvl="0" indent="-342900">
                        <a:lnSpc>
                          <a:spcPct val="115000"/>
                        </a:lnSpc>
                        <a:spcBef>
                          <a:spcPts val="0"/>
                        </a:spcBef>
                        <a:spcAft>
                          <a:spcPts val="0"/>
                        </a:spcAft>
                        <a:buFont typeface="Symbol" pitchFamily="2" charset="2"/>
                        <a:buChar char=""/>
                      </a:pPr>
                      <a:r>
                        <a:rPr lang="vi-VN" sz="1800" kern="100" dirty="0">
                          <a:effectLst/>
                        </a:rPr>
                        <a:t>Lửa</a:t>
                      </a:r>
                      <a:endParaRPr lang="en-US" sz="1800" kern="100" dirty="0">
                        <a:effectLst/>
                      </a:endParaRPr>
                    </a:p>
                    <a:p>
                      <a:pPr marL="342900" marR="0" lvl="0" indent="-342900">
                        <a:lnSpc>
                          <a:spcPct val="115000"/>
                        </a:lnSpc>
                        <a:spcBef>
                          <a:spcPts val="0"/>
                        </a:spcBef>
                        <a:spcAft>
                          <a:spcPts val="0"/>
                        </a:spcAft>
                        <a:buFont typeface="Symbol" pitchFamily="2" charset="2"/>
                        <a:buChar char=""/>
                      </a:pPr>
                      <a:r>
                        <a:rPr lang="vi-VN" sz="1800" kern="100" dirty="0">
                          <a:effectLst/>
                        </a:rPr>
                        <a:t>Vị tướng</a:t>
                      </a:r>
                      <a:endParaRPr lang="en-US" sz="1800" kern="100" dirty="0">
                        <a:effectLst/>
                      </a:endParaRPr>
                    </a:p>
                    <a:p>
                      <a:pPr marL="342900" marR="0" lvl="0" indent="-342900">
                        <a:lnSpc>
                          <a:spcPct val="115000"/>
                        </a:lnSpc>
                        <a:spcBef>
                          <a:spcPts val="0"/>
                        </a:spcBef>
                        <a:spcAft>
                          <a:spcPts val="0"/>
                        </a:spcAft>
                        <a:buFont typeface="Symbol" pitchFamily="2" charset="2"/>
                        <a:buChar char=""/>
                      </a:pPr>
                      <a:r>
                        <a:rPr lang="vi-VN" sz="1800" kern="100" dirty="0">
                          <a:effectLst/>
                        </a:rPr>
                        <a:t>Phi-e-rơ</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extLst>
                  <a:ext uri="{0D108BD9-81ED-4DB2-BD59-A6C34878D82A}">
                    <a16:rowId xmlns:a16="http://schemas.microsoft.com/office/drawing/2014/main" val="2964633454"/>
                  </a:ext>
                </a:extLst>
              </a:tr>
              <a:tr h="1419415">
                <a:tc>
                  <a:txBody>
                    <a:bodyPr/>
                    <a:lstStyle/>
                    <a:p>
                      <a:pPr marL="0" marR="0">
                        <a:lnSpc>
                          <a:spcPct val="115000"/>
                        </a:lnSpc>
                        <a:spcBef>
                          <a:spcPts val="0"/>
                        </a:spcBef>
                        <a:spcAft>
                          <a:spcPts val="0"/>
                        </a:spcAft>
                      </a:pPr>
                      <a:r>
                        <a:rPr lang="vi-VN" sz="1400" kern="100" dirty="0">
                          <a:effectLst/>
                        </a:rPr>
                        <a:t>Sống nội tâm</a:t>
                      </a:r>
                      <a:endParaRPr lang="en-US" sz="1400" kern="100" dirty="0">
                        <a:effectLst/>
                      </a:endParaRPr>
                    </a:p>
                    <a:p>
                      <a:pPr marL="0" marR="0">
                        <a:lnSpc>
                          <a:spcPct val="115000"/>
                        </a:lnSpc>
                        <a:spcBef>
                          <a:spcPts val="0"/>
                        </a:spcBef>
                        <a:spcAft>
                          <a:spcPts val="0"/>
                        </a:spcAft>
                      </a:pPr>
                      <a:r>
                        <a:rPr lang="vi-VN" sz="1400" kern="100" dirty="0">
                          <a:effectLst/>
                        </a:rPr>
                        <a:t>(Melancholic)</a:t>
                      </a:r>
                      <a:endParaRPr lang="en-US" sz="14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nchor="ctr"/>
                </a:tc>
                <a:tc>
                  <a:txBody>
                    <a:bodyPr/>
                    <a:lstStyle/>
                    <a:p>
                      <a:pPr marL="0" marR="0">
                        <a:lnSpc>
                          <a:spcPct val="115000"/>
                        </a:lnSpc>
                        <a:spcBef>
                          <a:spcPts val="0"/>
                        </a:spcBef>
                        <a:spcAft>
                          <a:spcPts val="0"/>
                        </a:spcAft>
                      </a:pPr>
                      <a:r>
                        <a:rPr lang="vi-VN" sz="1800" kern="100" dirty="0">
                          <a:effectLst/>
                        </a:rPr>
                        <a:t>Dễ xúc động trước bất hạnh. Sống tiết kiệm.Kín đáo. Riêng biệt. Hay giữ thói quen.</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1800" kern="100" dirty="0">
                          <a:effectLst/>
                        </a:rPr>
                        <a:t>Thương người. Hay giúp đở. Thoả lòng. Trung thành.</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1800" kern="100" dirty="0">
                          <a:effectLst/>
                        </a:rPr>
                        <a:t>Dễ trầm cảm. Chậm chạp, vụng về, thiếu hăng hái. Theo cảm xúc.</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342900" marR="0" lvl="0" indent="-342900">
                        <a:lnSpc>
                          <a:spcPct val="115000"/>
                        </a:lnSpc>
                        <a:spcBef>
                          <a:spcPts val="0"/>
                        </a:spcBef>
                        <a:spcAft>
                          <a:spcPts val="0"/>
                        </a:spcAft>
                        <a:buFont typeface="Symbol" pitchFamily="2" charset="2"/>
                        <a:buChar char=""/>
                      </a:pPr>
                      <a:r>
                        <a:rPr lang="vi-VN" sz="1800" kern="100" dirty="0">
                          <a:effectLst/>
                        </a:rPr>
                        <a:t>Nước</a:t>
                      </a:r>
                      <a:endParaRPr lang="en-US" sz="1800" kern="100" dirty="0">
                        <a:effectLst/>
                      </a:endParaRPr>
                    </a:p>
                    <a:p>
                      <a:pPr marL="342900" marR="0" lvl="0" indent="-342900">
                        <a:lnSpc>
                          <a:spcPct val="115000"/>
                        </a:lnSpc>
                        <a:spcBef>
                          <a:spcPts val="0"/>
                        </a:spcBef>
                        <a:spcAft>
                          <a:spcPts val="0"/>
                        </a:spcAft>
                        <a:buFont typeface="Symbol" pitchFamily="2" charset="2"/>
                        <a:buChar char=""/>
                      </a:pPr>
                      <a:r>
                        <a:rPr lang="vi-VN" sz="1800" kern="100" dirty="0">
                          <a:effectLst/>
                        </a:rPr>
                        <a:t>Tu sỉ</a:t>
                      </a:r>
                    </a:p>
                    <a:p>
                      <a:pPr marL="342900" marR="0" lvl="0" indent="-342900">
                        <a:lnSpc>
                          <a:spcPct val="115000"/>
                        </a:lnSpc>
                        <a:spcBef>
                          <a:spcPts val="0"/>
                        </a:spcBef>
                        <a:spcAft>
                          <a:spcPts val="0"/>
                        </a:spcAft>
                        <a:buFont typeface="Symbol" pitchFamily="2" charset="2"/>
                        <a:buChar char=""/>
                      </a:pPr>
                      <a:r>
                        <a:rPr lang="vi-VN" sz="1800" kern="100" dirty="0">
                          <a:effectLst/>
                        </a:rPr>
                        <a:t>Phao Lô </a:t>
                      </a:r>
                      <a:endParaRPr lang="en-US" sz="1800" kern="100" dirty="0">
                        <a:effectLst/>
                      </a:endParaRPr>
                    </a:p>
                  </a:txBody>
                  <a:tcPr marL="45938" marR="45938" marT="0" marB="0"/>
                </a:tc>
                <a:extLst>
                  <a:ext uri="{0D108BD9-81ED-4DB2-BD59-A6C34878D82A}">
                    <a16:rowId xmlns:a16="http://schemas.microsoft.com/office/drawing/2014/main" val="2497692114"/>
                  </a:ext>
                </a:extLst>
              </a:tr>
              <a:tr h="1192578">
                <a:tc>
                  <a:txBody>
                    <a:bodyPr/>
                    <a:lstStyle/>
                    <a:p>
                      <a:pPr marL="0" marR="0">
                        <a:lnSpc>
                          <a:spcPct val="115000"/>
                        </a:lnSpc>
                        <a:spcBef>
                          <a:spcPts val="0"/>
                        </a:spcBef>
                        <a:spcAft>
                          <a:spcPts val="0"/>
                        </a:spcAft>
                      </a:pPr>
                      <a:r>
                        <a:rPr lang="vi-VN" sz="1400" kern="100" dirty="0">
                          <a:effectLst/>
                        </a:rPr>
                        <a:t>Ham Vui</a:t>
                      </a:r>
                      <a:endParaRPr lang="en-US" sz="1400" kern="100" dirty="0">
                        <a:effectLst/>
                      </a:endParaRPr>
                    </a:p>
                    <a:p>
                      <a:pPr marL="0" marR="0">
                        <a:lnSpc>
                          <a:spcPct val="115000"/>
                        </a:lnSpc>
                        <a:spcBef>
                          <a:spcPts val="0"/>
                        </a:spcBef>
                        <a:spcAft>
                          <a:spcPts val="0"/>
                        </a:spcAft>
                      </a:pPr>
                      <a:r>
                        <a:rPr lang="vi-VN" sz="1400" kern="100" dirty="0">
                          <a:effectLst/>
                        </a:rPr>
                        <a:t>(Sanguine)</a:t>
                      </a:r>
                      <a:endParaRPr lang="en-US" sz="14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nchor="ctr"/>
                </a:tc>
                <a:tc>
                  <a:txBody>
                    <a:bodyPr/>
                    <a:lstStyle/>
                    <a:p>
                      <a:pPr marL="0" marR="0">
                        <a:lnSpc>
                          <a:spcPct val="115000"/>
                        </a:lnSpc>
                        <a:spcBef>
                          <a:spcPts val="0"/>
                        </a:spcBef>
                        <a:spcAft>
                          <a:spcPts val="0"/>
                        </a:spcAft>
                      </a:pPr>
                      <a:r>
                        <a:rPr lang="vi-VN" sz="1800" kern="100">
                          <a:effectLst/>
                        </a:rPr>
                        <a:t>Nói nhiều, sống động, thích đám đông. </a:t>
                      </a:r>
                      <a:endParaRPr lang="en-US" sz="1800" kern="10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1800" kern="100" dirty="0">
                          <a:effectLst/>
                        </a:rPr>
                        <a:t>Thoải mái, Dễ làm bạn, vui tính.</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1800" kern="100" dirty="0">
                          <a:effectLst/>
                        </a:rPr>
                        <a:t>Thường bỏ dỡ công việc, Hay đi trễ. Dễ quên. Dễ đổi ý. Bốc đồng.</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342900" marR="0" lvl="0" indent="-342900">
                        <a:lnSpc>
                          <a:spcPct val="115000"/>
                        </a:lnSpc>
                        <a:spcBef>
                          <a:spcPts val="0"/>
                        </a:spcBef>
                        <a:spcAft>
                          <a:spcPts val="0"/>
                        </a:spcAft>
                        <a:buFont typeface="Symbol" pitchFamily="2" charset="2"/>
                        <a:buChar char=""/>
                      </a:pPr>
                      <a:r>
                        <a:rPr lang="vi-VN" sz="1800" kern="100" dirty="0">
                          <a:effectLst/>
                        </a:rPr>
                        <a:t>Không khí</a:t>
                      </a:r>
                      <a:endParaRPr lang="en-US" sz="1800" kern="100" dirty="0">
                        <a:effectLst/>
                      </a:endParaRPr>
                    </a:p>
                    <a:p>
                      <a:pPr marL="342900" marR="0" lvl="0" indent="-342900">
                        <a:lnSpc>
                          <a:spcPct val="115000"/>
                        </a:lnSpc>
                        <a:spcBef>
                          <a:spcPts val="0"/>
                        </a:spcBef>
                        <a:spcAft>
                          <a:spcPts val="0"/>
                        </a:spcAft>
                        <a:buFont typeface="Symbol" pitchFamily="2" charset="2"/>
                        <a:buChar char=""/>
                      </a:pPr>
                      <a:r>
                        <a:rPr lang="vi-VN" sz="1800" kern="100" dirty="0">
                          <a:effectLst/>
                        </a:rPr>
                        <a:t>Nghệ sỉ</a:t>
                      </a:r>
                      <a:endParaRPr lang="en-US" sz="1800" kern="100" dirty="0">
                        <a:effectLst/>
                      </a:endParaRPr>
                    </a:p>
                    <a:p>
                      <a:pPr marL="342900" marR="0" lvl="0" indent="-342900">
                        <a:lnSpc>
                          <a:spcPct val="115000"/>
                        </a:lnSpc>
                        <a:spcBef>
                          <a:spcPts val="0"/>
                        </a:spcBef>
                        <a:spcAft>
                          <a:spcPts val="0"/>
                        </a:spcAft>
                        <a:buFont typeface="Symbol" pitchFamily="2" charset="2"/>
                        <a:buChar char=""/>
                      </a:pPr>
                      <a:r>
                        <a:rPr lang="vi-VN" sz="1800" kern="100" dirty="0">
                          <a:effectLst/>
                        </a:rPr>
                        <a:t>Mác</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extLst>
                  <a:ext uri="{0D108BD9-81ED-4DB2-BD59-A6C34878D82A}">
                    <a16:rowId xmlns:a16="http://schemas.microsoft.com/office/drawing/2014/main" val="1162158401"/>
                  </a:ext>
                </a:extLst>
              </a:tr>
              <a:tr h="1193614">
                <a:tc>
                  <a:txBody>
                    <a:bodyPr/>
                    <a:lstStyle/>
                    <a:p>
                      <a:pPr marL="0" marR="0">
                        <a:lnSpc>
                          <a:spcPct val="115000"/>
                        </a:lnSpc>
                        <a:spcBef>
                          <a:spcPts val="0"/>
                        </a:spcBef>
                        <a:spcAft>
                          <a:spcPts val="0"/>
                        </a:spcAft>
                      </a:pPr>
                      <a:r>
                        <a:rPr lang="vi-VN" sz="1400" kern="100" dirty="0">
                          <a:effectLst/>
                        </a:rPr>
                        <a:t>Sống lý trí</a:t>
                      </a:r>
                      <a:endParaRPr lang="en-US" sz="1400" kern="100" dirty="0">
                        <a:effectLst/>
                      </a:endParaRPr>
                    </a:p>
                    <a:p>
                      <a:pPr marL="0" marR="0">
                        <a:lnSpc>
                          <a:spcPct val="115000"/>
                        </a:lnSpc>
                        <a:spcBef>
                          <a:spcPts val="0"/>
                        </a:spcBef>
                        <a:spcAft>
                          <a:spcPts val="0"/>
                        </a:spcAft>
                      </a:pPr>
                      <a:r>
                        <a:rPr lang="vi-VN" sz="1400" kern="100" dirty="0">
                          <a:effectLst/>
                        </a:rPr>
                        <a:t>(Phlegmatic)</a:t>
                      </a:r>
                      <a:endParaRPr lang="en-US" sz="14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nchor="ctr"/>
                </a:tc>
                <a:tc>
                  <a:txBody>
                    <a:bodyPr/>
                    <a:lstStyle/>
                    <a:p>
                      <a:pPr marL="0" marR="0">
                        <a:lnSpc>
                          <a:spcPct val="115000"/>
                        </a:lnSpc>
                        <a:spcBef>
                          <a:spcPts val="0"/>
                        </a:spcBef>
                        <a:spcAft>
                          <a:spcPts val="0"/>
                        </a:spcAft>
                      </a:pPr>
                      <a:r>
                        <a:rPr lang="vi-VN" sz="1800" kern="100" dirty="0">
                          <a:effectLst/>
                        </a:rPr>
                        <a:t>Ham học hỏi, thích lô-gic. Hay đặt vấn đề. Thích bình luận.</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1800" kern="100" dirty="0">
                          <a:effectLst/>
                        </a:rPr>
                        <a:t>Ổn định. Suy nghĩ sâu sắc. Hợp lý.</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0" marR="0">
                        <a:lnSpc>
                          <a:spcPct val="115000"/>
                        </a:lnSpc>
                        <a:spcBef>
                          <a:spcPts val="0"/>
                        </a:spcBef>
                        <a:spcAft>
                          <a:spcPts val="0"/>
                        </a:spcAft>
                      </a:pPr>
                      <a:r>
                        <a:rPr lang="vi-VN" sz="1800" kern="100" dirty="0">
                          <a:effectLst/>
                        </a:rPr>
                        <a:t>Khô cứng. Hay nghi ngờ. Hay chỉ trích. Khó gần gũi.</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tc>
                  <a:txBody>
                    <a:bodyPr/>
                    <a:lstStyle/>
                    <a:p>
                      <a:pPr marL="342900" marR="0" lvl="0" indent="-342900">
                        <a:lnSpc>
                          <a:spcPct val="115000"/>
                        </a:lnSpc>
                        <a:spcBef>
                          <a:spcPts val="0"/>
                        </a:spcBef>
                        <a:spcAft>
                          <a:spcPts val="0"/>
                        </a:spcAft>
                        <a:buFont typeface="Symbol" pitchFamily="2" charset="2"/>
                        <a:buChar char=""/>
                      </a:pPr>
                      <a:r>
                        <a:rPr lang="vi-VN" sz="1800" kern="100" dirty="0">
                          <a:effectLst/>
                        </a:rPr>
                        <a:t>Đất</a:t>
                      </a:r>
                      <a:endParaRPr lang="en-US" sz="1800" kern="100" dirty="0">
                        <a:effectLst/>
                      </a:endParaRPr>
                    </a:p>
                    <a:p>
                      <a:pPr marL="342900" marR="0" lvl="0" indent="-342900">
                        <a:lnSpc>
                          <a:spcPct val="115000"/>
                        </a:lnSpc>
                        <a:spcBef>
                          <a:spcPts val="0"/>
                        </a:spcBef>
                        <a:spcAft>
                          <a:spcPts val="0"/>
                        </a:spcAft>
                        <a:buFont typeface="Symbol" pitchFamily="2" charset="2"/>
                        <a:buChar char=""/>
                      </a:pPr>
                      <a:r>
                        <a:rPr lang="vi-VN" sz="1800" kern="100" dirty="0">
                          <a:effectLst/>
                        </a:rPr>
                        <a:t>Triết gia</a:t>
                      </a:r>
                      <a:endParaRPr lang="en-US" sz="1800" kern="100" dirty="0">
                        <a:effectLst/>
                      </a:endParaRPr>
                    </a:p>
                    <a:p>
                      <a:pPr marL="342900" marR="0" lvl="0" indent="-342900" algn="l" defTabSz="914400" rtl="0" eaLnBrk="1" fontAlgn="auto" latinLnBrk="0" hangingPunct="1">
                        <a:lnSpc>
                          <a:spcPct val="115000"/>
                        </a:lnSpc>
                        <a:spcBef>
                          <a:spcPts val="0"/>
                        </a:spcBef>
                        <a:spcAft>
                          <a:spcPts val="0"/>
                        </a:spcAft>
                        <a:buClrTx/>
                        <a:buSzTx/>
                        <a:buFont typeface="Symbol" pitchFamily="2" charset="2"/>
                        <a:buChar char=""/>
                        <a:tabLst/>
                        <a:defRPr/>
                      </a:pPr>
                      <a:r>
                        <a:rPr lang="vi-VN" sz="1800" kern="100" dirty="0">
                          <a:effectLst/>
                        </a:rPr>
                        <a:t>Thô-ma</a:t>
                      </a: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p>
                      <a:pPr marL="342900" marR="0" lvl="0" indent="-342900">
                        <a:lnSpc>
                          <a:spcPct val="115000"/>
                        </a:lnSpc>
                        <a:spcBef>
                          <a:spcPts val="0"/>
                        </a:spcBef>
                        <a:spcAft>
                          <a:spcPts val="0"/>
                        </a:spcAft>
                        <a:buFont typeface="Symbol" pitchFamily="2" charset="2"/>
                        <a:buChar char=""/>
                      </a:pPr>
                      <a:endParaRPr lang="en-US" sz="1800" kern="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45938" marR="45938" marT="0" marB="0"/>
                </a:tc>
                <a:extLst>
                  <a:ext uri="{0D108BD9-81ED-4DB2-BD59-A6C34878D82A}">
                    <a16:rowId xmlns:a16="http://schemas.microsoft.com/office/drawing/2014/main" val="2290650551"/>
                  </a:ext>
                </a:extLst>
              </a:tr>
            </a:tbl>
          </a:graphicData>
        </a:graphic>
      </p:graphicFrame>
      <p:sp>
        <p:nvSpPr>
          <p:cNvPr id="6" name="Rectangle 1">
            <a:extLst>
              <a:ext uri="{FF2B5EF4-FFF2-40B4-BE49-F238E27FC236}">
                <a16:creationId xmlns:a16="http://schemas.microsoft.com/office/drawing/2014/main" id="{7D0F8D80-A611-E44E-9EEF-F47FC94EFBF1}"/>
              </a:ext>
            </a:extLst>
          </p:cNvPr>
          <p:cNvSpPr>
            <a:spLocks noChangeArrowheads="1"/>
          </p:cNvSpPr>
          <p:nvPr/>
        </p:nvSpPr>
        <p:spPr bwMode="auto">
          <a:xfrm>
            <a:off x="2897579" y="376635"/>
            <a:ext cx="6105991"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zh-CN" sz="2000"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BỐN DẠNG C</a:t>
            </a:r>
            <a:r>
              <a:rPr kumimoji="0" lang="vi-VN" altLang="zh-CN" sz="2000" b="0" i="0" u="none" strike="noStrike" cap="none" normalizeH="0" baseline="0" dirty="0">
                <a:ln>
                  <a:noFill/>
                </a:ln>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Á</a:t>
            </a:r>
            <a:r>
              <a:rPr kumimoji="0" lang="vi-VN" altLang="zh-CN" sz="2000"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 T</a:t>
            </a:r>
            <a:r>
              <a:rPr kumimoji="0" lang="vi-VN" altLang="zh-CN" sz="2000" b="0" i="0" u="none" strike="noStrike" cap="none" normalizeH="0" baseline="0" dirty="0">
                <a:ln>
                  <a:noFill/>
                </a:ln>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Í</a:t>
            </a:r>
            <a:r>
              <a:rPr kumimoji="0" lang="vi-VN" altLang="zh-CN" sz="2000"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NH TIÊU BIỂU</a:t>
            </a:r>
            <a:endParaRPr kumimoji="0" lang="vi-VN" altLang="zh-CN"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zh-CN"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C</a:t>
            </a:r>
            <a:r>
              <a:rPr kumimoji="0" lang="vi-VN" altLang="zh-CN" b="0" i="0" u="none" strike="noStrike" cap="none" normalizeH="0" baseline="0" dirty="0">
                <a:ln>
                  <a:noFill/>
                </a:ln>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ó</a:t>
            </a:r>
            <a:r>
              <a:rPr kumimoji="0" lang="vi-VN" altLang="zh-CN"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 4 c</a:t>
            </a:r>
            <a:r>
              <a:rPr kumimoji="0" lang="vi-VN" altLang="zh-CN" b="0" i="0" u="none" strike="noStrike" cap="none" normalizeH="0" baseline="0" dirty="0">
                <a:ln>
                  <a:noFill/>
                </a:ln>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á</a:t>
            </a:r>
            <a:r>
              <a:rPr kumimoji="0" lang="vi-VN" altLang="zh-CN"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 t</a:t>
            </a:r>
            <a:r>
              <a:rPr kumimoji="0" lang="vi-VN" altLang="zh-CN" b="0" i="0" u="none" strike="noStrike" cap="none" normalizeH="0" baseline="0" dirty="0">
                <a:ln>
                  <a:noFill/>
                </a:ln>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í</a:t>
            </a:r>
            <a:r>
              <a:rPr kumimoji="0" lang="vi-VN" altLang="zh-CN"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nh đặc th</a:t>
            </a:r>
            <a:r>
              <a:rPr kumimoji="0" lang="vi-VN" altLang="zh-CN" b="0" i="0" u="none" strike="noStrike" cap="none" normalizeH="0" baseline="0" dirty="0">
                <a:ln>
                  <a:noFill/>
                </a:ln>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ù</a:t>
            </a:r>
            <a:r>
              <a:rPr kumimoji="0" lang="vi-VN" altLang="zh-CN"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 m</a:t>
            </a:r>
            <a:r>
              <a:rPr kumimoji="0" lang="vi-VN" altLang="zh-CN" b="0" i="0" u="none" strike="noStrike" cap="none" normalizeH="0" baseline="0" dirty="0">
                <a:ln>
                  <a:noFill/>
                </a:ln>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à</a:t>
            </a:r>
            <a:r>
              <a:rPr kumimoji="0" lang="vi-VN" altLang="zh-CN"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 Tạo Ho</a:t>
            </a:r>
            <a:r>
              <a:rPr kumimoji="0" lang="vi-VN" altLang="zh-CN" b="0" i="0" u="none" strike="noStrike" cap="none" normalizeH="0" baseline="0" dirty="0">
                <a:ln>
                  <a:noFill/>
                </a:ln>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á</a:t>
            </a:r>
            <a:r>
              <a:rPr kumimoji="0" lang="vi-VN" altLang="zh-CN"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 đặt v</a:t>
            </a:r>
            <a:r>
              <a:rPr kumimoji="0" lang="vi-VN" altLang="zh-CN" b="0" i="0" u="none" strike="noStrike" cap="none" normalizeH="0" baseline="0" dirty="0">
                <a:ln>
                  <a:noFill/>
                </a:ln>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à</a:t>
            </a:r>
            <a:r>
              <a:rPr kumimoji="0" lang="vi-VN" altLang="zh-CN"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o thế giới lo</a:t>
            </a:r>
            <a:r>
              <a:rPr kumimoji="0" lang="vi-VN" altLang="zh-CN" b="0" i="0" u="none" strike="noStrike" cap="none" normalizeH="0" baseline="0" dirty="0">
                <a:ln>
                  <a:noFill/>
                </a:ln>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à</a:t>
            </a:r>
            <a:r>
              <a:rPr kumimoji="0" lang="vi-VN" altLang="zh-CN"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i người</a:t>
            </a:r>
            <a:r>
              <a:rPr kumimoji="0" lang="vi-VN" altLang="zh-CN" sz="1400" b="0" i="0" u="none" strike="noStrike" cap="none" normalizeH="0" baseline="0" dirty="0">
                <a:ln>
                  <a:noFill/>
                </a:ln>
                <a:solidFill>
                  <a:schemeClr val="tx1"/>
                </a:solidFill>
                <a:effectLst/>
                <a:latin typeface="Times New Roman" panose="02020603050405020304" pitchFamily="18" charset="0"/>
                <a:ea typeface="MS PGothic" panose="020B0600070205080204" pitchFamily="34" charset="-128"/>
                <a:cs typeface="Times New Roman" panose="02020603050405020304" pitchFamily="18" charset="0"/>
              </a:rPr>
              <a:t>:</a:t>
            </a:r>
            <a:endParaRPr kumimoji="0" lang="vi-VN" altLang="zh-CN" sz="600" b="0" i="0" u="none" strike="noStrike" cap="none" normalizeH="0" baseline="0" dirty="0">
              <a:ln>
                <a:noFill/>
              </a:ln>
              <a:solidFill>
                <a:schemeClr val="tx1"/>
              </a:solidFill>
              <a:effectLst/>
            </a:endParaRPr>
          </a:p>
        </p:txBody>
      </p:sp>
      <p:sp>
        <p:nvSpPr>
          <p:cNvPr id="7" name="Footer Placeholder 4">
            <a:extLst>
              <a:ext uri="{FF2B5EF4-FFF2-40B4-BE49-F238E27FC236}">
                <a16:creationId xmlns:a16="http://schemas.microsoft.com/office/drawing/2014/main" id="{E1FF1F42-2A73-A74C-864B-AEA7EAD1112A}"/>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2716009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62621-5868-A841-A406-ED8E17B1DBB9}"/>
              </a:ext>
            </a:extLst>
          </p:cNvPr>
          <p:cNvSpPr>
            <a:spLocks noGrp="1"/>
          </p:cNvSpPr>
          <p:nvPr>
            <p:ph type="title"/>
          </p:nvPr>
        </p:nvSpPr>
        <p:spPr/>
        <p:txBody>
          <a:bodyPr/>
          <a:lstStyle/>
          <a:p>
            <a:r>
              <a:rPr lang="en-US" b="1" dirty="0">
                <a:latin typeface="Grandview" panose="020B0502040204020203" pitchFamily="34" charset="0"/>
              </a:rPr>
              <a:t>NIỀM TIN</a:t>
            </a:r>
          </a:p>
        </p:txBody>
      </p:sp>
      <p:sp>
        <p:nvSpPr>
          <p:cNvPr id="3" name="Content Placeholder 2">
            <a:extLst>
              <a:ext uri="{FF2B5EF4-FFF2-40B4-BE49-F238E27FC236}">
                <a16:creationId xmlns:a16="http://schemas.microsoft.com/office/drawing/2014/main" id="{2CFAC4FF-3857-1348-A09A-5A7468AB3BD8}"/>
              </a:ext>
            </a:extLst>
          </p:cNvPr>
          <p:cNvSpPr>
            <a:spLocks noGrp="1"/>
          </p:cNvSpPr>
          <p:nvPr>
            <p:ph idx="1"/>
          </p:nvPr>
        </p:nvSpPr>
        <p:spPr>
          <a:xfrm>
            <a:off x="418391" y="2007983"/>
            <a:ext cx="10221900" cy="3912195"/>
          </a:xfrm>
        </p:spPr>
        <p:txBody>
          <a:bodyPr>
            <a:noAutofit/>
          </a:bodyPr>
          <a:lstStyle/>
          <a:p>
            <a:pPr marL="0" indent="0">
              <a:buNone/>
            </a:pPr>
            <a:r>
              <a:rPr lang="en-US" sz="2400" b="1" dirty="0" err="1">
                <a:solidFill>
                  <a:schemeClr val="accent1">
                    <a:lumMod val="50000"/>
                  </a:schemeClr>
                </a:solidFill>
              </a:rPr>
              <a:t>Niềm</a:t>
            </a:r>
            <a:r>
              <a:rPr lang="en-US" sz="2400" b="1" dirty="0">
                <a:solidFill>
                  <a:schemeClr val="accent1">
                    <a:lumMod val="50000"/>
                  </a:schemeClr>
                </a:solidFill>
              </a:rPr>
              <a:t> tin</a:t>
            </a:r>
            <a:r>
              <a:rPr lang="en-US" sz="2400" dirty="0"/>
              <a:t>: </a:t>
            </a:r>
            <a:r>
              <a:rPr lang="en-US" sz="2400" dirty="0" err="1"/>
              <a:t>Đặt</a:t>
            </a:r>
            <a:r>
              <a:rPr lang="en-US" sz="2400" dirty="0"/>
              <a:t> </a:t>
            </a:r>
            <a:r>
              <a:rPr lang="en-US" sz="2400" dirty="0" err="1"/>
              <a:t>sự</a:t>
            </a:r>
            <a:r>
              <a:rPr lang="en-US" sz="2400" dirty="0"/>
              <a:t> </a:t>
            </a:r>
            <a:r>
              <a:rPr lang="en-US" sz="2400" dirty="0" err="1"/>
              <a:t>trông</a:t>
            </a:r>
            <a:r>
              <a:rPr lang="en-US" sz="2400" dirty="0"/>
              <a:t> </a:t>
            </a:r>
            <a:r>
              <a:rPr lang="en-US" sz="2400" dirty="0" err="1"/>
              <a:t>cậy</a:t>
            </a:r>
            <a:r>
              <a:rPr lang="en-US" sz="2400" dirty="0"/>
              <a:t> </a:t>
            </a:r>
            <a:r>
              <a:rPr lang="en-US" sz="2400" dirty="0" err="1"/>
              <a:t>vào</a:t>
            </a:r>
            <a:r>
              <a:rPr lang="en-US" sz="2400" dirty="0"/>
              <a:t> </a:t>
            </a:r>
            <a:r>
              <a:rPr lang="en-US" sz="2400" dirty="0" err="1"/>
              <a:t>những</a:t>
            </a:r>
            <a:r>
              <a:rPr lang="en-US" sz="2400" dirty="0"/>
              <a:t> </a:t>
            </a:r>
            <a:r>
              <a:rPr lang="en-US" sz="2400" dirty="0" err="1"/>
              <a:t>lời</a:t>
            </a:r>
            <a:r>
              <a:rPr lang="en-US" sz="2400" dirty="0"/>
              <a:t> </a:t>
            </a:r>
            <a:r>
              <a:rPr lang="en-US" sz="2400" dirty="0" err="1"/>
              <a:t>hứa</a:t>
            </a:r>
            <a:r>
              <a:rPr lang="en-US" sz="2400" dirty="0"/>
              <a:t> </a:t>
            </a:r>
            <a:r>
              <a:rPr lang="en-US" sz="2400" dirty="0" err="1"/>
              <a:t>và</a:t>
            </a:r>
            <a:r>
              <a:rPr lang="en-US" sz="2400" dirty="0"/>
              <a:t> </a:t>
            </a:r>
            <a:r>
              <a:rPr lang="en-US" sz="2400" dirty="0" err="1"/>
              <a:t>công</a:t>
            </a:r>
            <a:r>
              <a:rPr lang="en-US" sz="2400" dirty="0"/>
              <a:t> </a:t>
            </a:r>
            <a:r>
              <a:rPr lang="en-US" sz="2400" dirty="0" err="1"/>
              <a:t>việc</a:t>
            </a:r>
            <a:r>
              <a:rPr lang="en-US" sz="2400" dirty="0"/>
              <a:t> </a:t>
            </a:r>
            <a:r>
              <a:rPr lang="en-US" sz="2400" dirty="0" err="1"/>
              <a:t>từ</a:t>
            </a:r>
            <a:r>
              <a:rPr lang="en-US" sz="2400" dirty="0"/>
              <a:t> </a:t>
            </a:r>
            <a:r>
              <a:rPr lang="en-US" sz="2400" dirty="0" err="1"/>
              <a:t>bàn</a:t>
            </a:r>
            <a:r>
              <a:rPr lang="en-US" sz="2400" dirty="0"/>
              <a:t> </a:t>
            </a:r>
            <a:r>
              <a:rPr lang="en-US" sz="2400" dirty="0" err="1"/>
              <a:t>tay</a:t>
            </a:r>
            <a:r>
              <a:rPr lang="en-US" sz="2400" dirty="0"/>
              <a:t> con </a:t>
            </a:r>
            <a:r>
              <a:rPr lang="en-US" sz="2400" dirty="0" err="1"/>
              <a:t>người</a:t>
            </a:r>
            <a:r>
              <a:rPr lang="en-US" sz="2400" dirty="0"/>
              <a:t>.</a:t>
            </a:r>
          </a:p>
          <a:p>
            <a:pPr lvl="1"/>
            <a:r>
              <a:rPr lang="en-US" sz="2400" dirty="0"/>
              <a:t>Tin </a:t>
            </a:r>
            <a:r>
              <a:rPr lang="en-US" sz="2400" dirty="0" err="1"/>
              <a:t>vào</a:t>
            </a:r>
            <a:r>
              <a:rPr lang="en-US" sz="2400" dirty="0"/>
              <a:t> </a:t>
            </a:r>
            <a:r>
              <a:rPr lang="en-US" sz="2400" dirty="0" err="1"/>
              <a:t>thần</a:t>
            </a:r>
            <a:r>
              <a:rPr lang="en-US" sz="2400" dirty="0"/>
              <a:t> </a:t>
            </a:r>
            <a:r>
              <a:rPr lang="en-US" sz="2400" dirty="0" err="1"/>
              <a:t>linh</a:t>
            </a:r>
            <a:r>
              <a:rPr lang="en-US" sz="2400" dirty="0"/>
              <a:t> </a:t>
            </a:r>
            <a:r>
              <a:rPr lang="en-US" sz="2400" dirty="0" err="1"/>
              <a:t>phù</a:t>
            </a:r>
            <a:r>
              <a:rPr lang="en-US" sz="2400" dirty="0"/>
              <a:t> </a:t>
            </a:r>
            <a:r>
              <a:rPr lang="en-US" sz="2400" dirty="0" err="1"/>
              <a:t>phép</a:t>
            </a:r>
            <a:r>
              <a:rPr lang="en-US" sz="2400" dirty="0"/>
              <a:t>, </a:t>
            </a:r>
            <a:r>
              <a:rPr lang="en-US" sz="2400" dirty="0" err="1"/>
              <a:t>bói</a:t>
            </a:r>
            <a:r>
              <a:rPr lang="en-US" sz="2400" dirty="0"/>
              <a:t> khoa, </a:t>
            </a:r>
            <a:r>
              <a:rPr lang="en-US" sz="2400" dirty="0" err="1"/>
              <a:t>đồng</a:t>
            </a:r>
            <a:r>
              <a:rPr lang="en-US" sz="2400" dirty="0"/>
              <a:t> </a:t>
            </a:r>
            <a:r>
              <a:rPr lang="en-US" sz="2400" dirty="0" err="1"/>
              <a:t>cốt</a:t>
            </a:r>
            <a:r>
              <a:rPr lang="en-US" sz="2400" dirty="0"/>
              <a:t>.</a:t>
            </a:r>
          </a:p>
          <a:p>
            <a:pPr lvl="1"/>
            <a:r>
              <a:rPr lang="en-US" sz="2400" dirty="0"/>
              <a:t>Tin </a:t>
            </a:r>
            <a:r>
              <a:rPr lang="en-US" sz="2400" dirty="0" err="1"/>
              <a:t>vào</a:t>
            </a:r>
            <a:r>
              <a:rPr lang="en-US" sz="2400" dirty="0"/>
              <a:t> </a:t>
            </a:r>
            <a:r>
              <a:rPr lang="en-US" sz="2400" dirty="0" err="1"/>
              <a:t>lời</a:t>
            </a:r>
            <a:r>
              <a:rPr lang="en-US" sz="2400" dirty="0"/>
              <a:t> </a:t>
            </a:r>
            <a:r>
              <a:rPr lang="en-US" sz="2400" dirty="0" err="1"/>
              <a:t>hứa</a:t>
            </a:r>
            <a:r>
              <a:rPr lang="en-US" sz="2400" dirty="0"/>
              <a:t>, </a:t>
            </a:r>
            <a:r>
              <a:rPr lang="en-US" sz="2400" dirty="0" err="1"/>
              <a:t>cổ</a:t>
            </a:r>
            <a:r>
              <a:rPr lang="en-US" sz="2400" dirty="0"/>
              <a:t> </a:t>
            </a:r>
            <a:r>
              <a:rPr lang="en-US" sz="2400" dirty="0" err="1"/>
              <a:t>động</a:t>
            </a:r>
            <a:r>
              <a:rPr lang="en-US" sz="2400" dirty="0"/>
              <a:t>, tin </a:t>
            </a:r>
            <a:r>
              <a:rPr lang="en-US" sz="2400" dirty="0" err="1"/>
              <a:t>tức</a:t>
            </a:r>
            <a:r>
              <a:rPr lang="en-US" sz="2400" dirty="0"/>
              <a:t>, </a:t>
            </a:r>
            <a:r>
              <a:rPr lang="en-US" sz="2400" dirty="0" err="1"/>
              <a:t>v.v</a:t>
            </a:r>
            <a:r>
              <a:rPr lang="en-US" sz="2400" dirty="0"/>
              <a:t>… (</a:t>
            </a:r>
            <a:r>
              <a:rPr lang="en-US" sz="2400" dirty="0" err="1"/>
              <a:t>tư</a:t>
            </a:r>
            <a:r>
              <a:rPr lang="en-US" sz="2400" dirty="0"/>
              <a:t> </a:t>
            </a:r>
            <a:r>
              <a:rPr lang="en-US" sz="2400" dirty="0" err="1"/>
              <a:t>tưởng</a:t>
            </a:r>
            <a:r>
              <a:rPr lang="en-US" sz="2400" dirty="0"/>
              <a:t>)</a:t>
            </a:r>
          </a:p>
          <a:p>
            <a:pPr lvl="1"/>
            <a:r>
              <a:rPr lang="en-US" sz="2400" dirty="0"/>
              <a:t>Tin </a:t>
            </a:r>
            <a:r>
              <a:rPr lang="en-US" sz="2400" dirty="0" err="1"/>
              <a:t>vào</a:t>
            </a:r>
            <a:r>
              <a:rPr lang="en-US" sz="2400" dirty="0"/>
              <a:t> </a:t>
            </a:r>
            <a:r>
              <a:rPr lang="en-US" sz="2400" dirty="0" err="1"/>
              <a:t>thành</a:t>
            </a:r>
            <a:r>
              <a:rPr lang="en-US" sz="2400" dirty="0"/>
              <a:t> </a:t>
            </a:r>
            <a:r>
              <a:rPr lang="en-US" sz="2400" dirty="0" err="1"/>
              <a:t>tựu</a:t>
            </a:r>
            <a:r>
              <a:rPr lang="en-US" sz="2400" dirty="0"/>
              <a:t> hay </a:t>
            </a:r>
            <a:r>
              <a:rPr lang="en-US" sz="2400" dirty="0" err="1"/>
              <a:t>tổ</a:t>
            </a:r>
            <a:r>
              <a:rPr lang="en-US" sz="2400" dirty="0"/>
              <a:t> </a:t>
            </a:r>
            <a:r>
              <a:rPr lang="en-US" sz="2400" dirty="0" err="1"/>
              <a:t>chức</a:t>
            </a:r>
            <a:r>
              <a:rPr lang="en-US" sz="2400" dirty="0"/>
              <a:t> con </a:t>
            </a:r>
            <a:r>
              <a:rPr lang="en-US" sz="2400" dirty="0" err="1"/>
              <a:t>người</a:t>
            </a:r>
            <a:r>
              <a:rPr lang="en-US" sz="2400" dirty="0"/>
              <a:t> (</a:t>
            </a:r>
            <a:r>
              <a:rPr lang="en-US" sz="2400" dirty="0" err="1"/>
              <a:t>đi</a:t>
            </a:r>
            <a:r>
              <a:rPr lang="en-US" sz="2400" dirty="0"/>
              <a:t> </a:t>
            </a:r>
            <a:r>
              <a:rPr lang="en-US" sz="2400" dirty="0" err="1"/>
              <a:t>máy</a:t>
            </a:r>
            <a:r>
              <a:rPr lang="en-US" sz="2400" dirty="0"/>
              <a:t> bay, </a:t>
            </a:r>
            <a:r>
              <a:rPr lang="en-US" sz="2400" dirty="0" err="1"/>
              <a:t>giao</a:t>
            </a:r>
            <a:r>
              <a:rPr lang="en-US" sz="2400" dirty="0"/>
              <a:t> </a:t>
            </a:r>
            <a:r>
              <a:rPr lang="en-US" sz="2400" dirty="0" err="1"/>
              <a:t>dịch</a:t>
            </a:r>
            <a:r>
              <a:rPr lang="en-US" sz="2400" dirty="0"/>
              <a:t> </a:t>
            </a:r>
            <a:r>
              <a:rPr lang="en-US" sz="2400" dirty="0" err="1"/>
              <a:t>ngân</a:t>
            </a:r>
            <a:r>
              <a:rPr lang="en-US" sz="2400" dirty="0"/>
              <a:t> </a:t>
            </a:r>
            <a:r>
              <a:rPr lang="en-US" sz="2400" dirty="0" err="1"/>
              <a:t>hàng</a:t>
            </a:r>
            <a:r>
              <a:rPr lang="en-US" sz="2400" dirty="0"/>
              <a:t>, </a:t>
            </a:r>
            <a:r>
              <a:rPr lang="en-US" sz="2400" dirty="0" err="1"/>
              <a:t>mua</a:t>
            </a:r>
            <a:r>
              <a:rPr lang="en-US" sz="2400" dirty="0"/>
              <a:t> </a:t>
            </a:r>
            <a:r>
              <a:rPr lang="en-US" sz="2400" dirty="0" err="1"/>
              <a:t>bán</a:t>
            </a:r>
            <a:r>
              <a:rPr lang="en-US" sz="2400" dirty="0"/>
              <a:t> v.v..)</a:t>
            </a:r>
          </a:p>
          <a:p>
            <a:pPr lvl="1"/>
            <a:r>
              <a:rPr lang="en-US" sz="2400" dirty="0"/>
              <a:t>Con </a:t>
            </a:r>
            <a:r>
              <a:rPr lang="en-US" sz="2400" dirty="0" err="1"/>
              <a:t>người</a:t>
            </a:r>
            <a:r>
              <a:rPr lang="en-US" sz="2400" dirty="0"/>
              <a:t> </a:t>
            </a:r>
            <a:r>
              <a:rPr lang="en-US" sz="2400" dirty="0" err="1"/>
              <a:t>sống</a:t>
            </a:r>
            <a:r>
              <a:rPr lang="en-US" sz="2400" dirty="0"/>
              <a:t> </a:t>
            </a:r>
            <a:r>
              <a:rPr lang="en-US" sz="2400" dirty="0" err="1"/>
              <a:t>đều</a:t>
            </a:r>
            <a:r>
              <a:rPr lang="en-US" sz="2400" dirty="0"/>
              <a:t> </a:t>
            </a:r>
            <a:r>
              <a:rPr lang="en-US" sz="2400" dirty="0" err="1"/>
              <a:t>dựa</a:t>
            </a:r>
            <a:r>
              <a:rPr lang="en-US" sz="2400" dirty="0"/>
              <a:t> </a:t>
            </a:r>
            <a:r>
              <a:rPr lang="en-US" sz="2400" dirty="0" err="1"/>
              <a:t>trên</a:t>
            </a:r>
            <a:r>
              <a:rPr lang="en-US" sz="2400" dirty="0"/>
              <a:t> </a:t>
            </a:r>
            <a:r>
              <a:rPr lang="en-US" sz="2400" dirty="0" err="1"/>
              <a:t>niềm</a:t>
            </a:r>
            <a:r>
              <a:rPr lang="en-US" sz="2400" dirty="0"/>
              <a:t> tin.</a:t>
            </a:r>
          </a:p>
        </p:txBody>
      </p:sp>
      <p:sp>
        <p:nvSpPr>
          <p:cNvPr id="4" name="Date Placeholder 3">
            <a:extLst>
              <a:ext uri="{FF2B5EF4-FFF2-40B4-BE49-F238E27FC236}">
                <a16:creationId xmlns:a16="http://schemas.microsoft.com/office/drawing/2014/main" id="{956A191E-DB47-B34D-9566-997D3F19F209}"/>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6" name="Slide Number Placeholder 5">
            <a:extLst>
              <a:ext uri="{FF2B5EF4-FFF2-40B4-BE49-F238E27FC236}">
                <a16:creationId xmlns:a16="http://schemas.microsoft.com/office/drawing/2014/main" id="{9EA55933-2054-5E44-B072-29F831A186A9}"/>
              </a:ext>
            </a:extLst>
          </p:cNvPr>
          <p:cNvSpPr>
            <a:spLocks noGrp="1"/>
          </p:cNvSpPr>
          <p:nvPr>
            <p:ph type="sldNum" sz="quarter" idx="12"/>
          </p:nvPr>
        </p:nvSpPr>
        <p:spPr/>
        <p:txBody>
          <a:bodyPr/>
          <a:lstStyle/>
          <a:p>
            <a:fld id="{81D2C36F-4504-47C0-B82F-A167342A2754}" type="slidenum">
              <a:rPr lang="en-US" smtClean="0"/>
              <a:t>2</a:t>
            </a:fld>
            <a:endParaRPr lang="en-US"/>
          </a:p>
        </p:txBody>
      </p:sp>
      <p:sp>
        <p:nvSpPr>
          <p:cNvPr id="7" name="Footer Placeholder 4">
            <a:extLst>
              <a:ext uri="{FF2B5EF4-FFF2-40B4-BE49-F238E27FC236}">
                <a16:creationId xmlns:a16="http://schemas.microsoft.com/office/drawing/2014/main" id="{BD62A12E-A982-C540-8B05-11C77305F1D6}"/>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1332979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AAC9599-68FB-3B4F-876C-2561126F956B}"/>
              </a:ext>
            </a:extLst>
          </p:cNvPr>
          <p:cNvSpPr>
            <a:spLocks noGrp="1"/>
          </p:cNvSpPr>
          <p:nvPr>
            <p:ph type="title"/>
          </p:nvPr>
        </p:nvSpPr>
        <p:spPr>
          <a:xfrm>
            <a:off x="831850" y="1073427"/>
            <a:ext cx="8840344" cy="1445656"/>
          </a:xfrm>
        </p:spPr>
        <p:txBody>
          <a:bodyPr/>
          <a:lstStyle/>
          <a:p>
            <a:r>
              <a:rPr lang="en-US" b="1" dirty="0" err="1">
                <a:latin typeface="Grandview" panose="020B0502040204020203" pitchFamily="34" charset="0"/>
              </a:rPr>
              <a:t>Câu</a:t>
            </a:r>
            <a:r>
              <a:rPr lang="en-US" b="1" dirty="0">
                <a:latin typeface="Grandview" panose="020B0502040204020203" pitchFamily="34" charset="0"/>
              </a:rPr>
              <a:t> </a:t>
            </a:r>
            <a:r>
              <a:rPr lang="en-US" b="1" dirty="0" err="1">
                <a:latin typeface="Grandview" panose="020B0502040204020203" pitchFamily="34" charset="0"/>
              </a:rPr>
              <a:t>Hỏi</a:t>
            </a:r>
            <a:endParaRPr lang="en-US" b="1" dirty="0">
              <a:latin typeface="Grandview" panose="020B0502040204020203" pitchFamily="34" charset="0"/>
            </a:endParaRPr>
          </a:p>
        </p:txBody>
      </p:sp>
      <p:sp>
        <p:nvSpPr>
          <p:cNvPr id="7" name="Text Placeholder 6">
            <a:extLst>
              <a:ext uri="{FF2B5EF4-FFF2-40B4-BE49-F238E27FC236}">
                <a16:creationId xmlns:a16="http://schemas.microsoft.com/office/drawing/2014/main" id="{4A264735-CD47-324E-9ED4-DFA94A6A414E}"/>
              </a:ext>
            </a:extLst>
          </p:cNvPr>
          <p:cNvSpPr>
            <a:spLocks noGrp="1"/>
          </p:cNvSpPr>
          <p:nvPr>
            <p:ph type="body" idx="1"/>
          </p:nvPr>
        </p:nvSpPr>
        <p:spPr>
          <a:xfrm>
            <a:off x="831850" y="3645725"/>
            <a:ext cx="8840344" cy="2073535"/>
          </a:xfrm>
        </p:spPr>
        <p:txBody>
          <a:bodyPr>
            <a:normAutofit/>
          </a:bodyPr>
          <a:lstStyle/>
          <a:p>
            <a:r>
              <a:rPr lang="en-US" sz="2600" dirty="0" err="1"/>
              <a:t>Bạn</a:t>
            </a:r>
            <a:r>
              <a:rPr lang="en-US" sz="2600" dirty="0"/>
              <a:t> </a:t>
            </a:r>
            <a:r>
              <a:rPr lang="en-US" sz="2600" dirty="0" err="1"/>
              <a:t>nghĩ</a:t>
            </a:r>
            <a:r>
              <a:rPr lang="en-US" sz="2600" dirty="0"/>
              <a:t> </a:t>
            </a:r>
            <a:r>
              <a:rPr lang="en-US" sz="2600" dirty="0" err="1"/>
              <a:t>gì</a:t>
            </a:r>
            <a:r>
              <a:rPr lang="en-US" sz="2600" dirty="0"/>
              <a:t> </a:t>
            </a:r>
            <a:r>
              <a:rPr lang="en-US" sz="2600" dirty="0" err="1"/>
              <a:t>khi</a:t>
            </a:r>
            <a:r>
              <a:rPr lang="en-US" sz="2600" dirty="0"/>
              <a:t> TS Howard Hendricks </a:t>
            </a:r>
            <a:r>
              <a:rPr lang="en-US" sz="2600" dirty="0" err="1"/>
              <a:t>nói</a:t>
            </a:r>
            <a:r>
              <a:rPr lang="en-US" sz="2600" dirty="0"/>
              <a:t> </a:t>
            </a:r>
            <a:r>
              <a:rPr lang="en-US" sz="2600" dirty="0" err="1"/>
              <a:t>rằng</a:t>
            </a:r>
            <a:r>
              <a:rPr lang="en-US" sz="2600" dirty="0"/>
              <a:t>: </a:t>
            </a:r>
          </a:p>
          <a:p>
            <a:r>
              <a:rPr lang="vi-VN" sz="2600" b="1" dirty="0"/>
              <a:t>Điều trên hết trong tâm trí của Chúa Giê-xu trong việc đào tạo mười hai sứ đồ là </a:t>
            </a:r>
            <a:r>
              <a:rPr lang="en-US" sz="2600" b="1" dirty="0" err="1"/>
              <a:t>vun</a:t>
            </a:r>
            <a:r>
              <a:rPr lang="en-US" sz="2600" b="1" dirty="0"/>
              <a:t> </a:t>
            </a:r>
            <a:r>
              <a:rPr lang="en-US" sz="2600" b="1" dirty="0" err="1"/>
              <a:t>sới</a:t>
            </a:r>
            <a:r>
              <a:rPr lang="vi-VN" sz="2600" b="1" dirty="0"/>
              <a:t> đức tin của họ</a:t>
            </a:r>
            <a:r>
              <a:rPr lang="vi-VN" sz="2600" dirty="0"/>
              <a:t>. </a:t>
            </a:r>
            <a:endParaRPr lang="en-US" sz="2600" dirty="0"/>
          </a:p>
          <a:p>
            <a:endParaRPr lang="en-US" dirty="0"/>
          </a:p>
        </p:txBody>
      </p:sp>
      <p:sp>
        <p:nvSpPr>
          <p:cNvPr id="3" name="Date Placeholder 2">
            <a:extLst>
              <a:ext uri="{FF2B5EF4-FFF2-40B4-BE49-F238E27FC236}">
                <a16:creationId xmlns:a16="http://schemas.microsoft.com/office/drawing/2014/main" id="{0F8E468A-BC89-AB47-95CD-6CF0C7E56BEF}"/>
              </a:ext>
            </a:extLst>
          </p:cNvPr>
          <p:cNvSpPr>
            <a:spLocks noGrp="1"/>
          </p:cNvSpPr>
          <p:nvPr>
            <p:ph type="dt" sz="half" idx="10"/>
          </p:nvPr>
        </p:nvSpPr>
        <p:spPr/>
        <p:txBody>
          <a:bodyPr/>
          <a:lstStyle/>
          <a:p>
            <a:fld id="{9ED1540C-9440-4E7A-B71A-BEFEE06869E3}" type="datetime1">
              <a:rPr lang="en-US" smtClean="0"/>
              <a:t>3/1/22</a:t>
            </a:fld>
            <a:endParaRPr lang="en-US"/>
          </a:p>
        </p:txBody>
      </p:sp>
      <p:sp>
        <p:nvSpPr>
          <p:cNvPr id="5" name="Slide Number Placeholder 4">
            <a:extLst>
              <a:ext uri="{FF2B5EF4-FFF2-40B4-BE49-F238E27FC236}">
                <a16:creationId xmlns:a16="http://schemas.microsoft.com/office/drawing/2014/main" id="{ABA1E648-9770-5C4F-8978-4A4C479336C5}"/>
              </a:ext>
            </a:extLst>
          </p:cNvPr>
          <p:cNvSpPr>
            <a:spLocks noGrp="1"/>
          </p:cNvSpPr>
          <p:nvPr>
            <p:ph type="sldNum" sz="quarter" idx="12"/>
          </p:nvPr>
        </p:nvSpPr>
        <p:spPr/>
        <p:txBody>
          <a:bodyPr/>
          <a:lstStyle/>
          <a:p>
            <a:fld id="{81D2C36F-4504-47C0-B82F-A167342A2754}" type="slidenum">
              <a:rPr lang="en-US" smtClean="0"/>
              <a:t>20</a:t>
            </a:fld>
            <a:endParaRPr lang="en-US"/>
          </a:p>
        </p:txBody>
      </p:sp>
      <p:sp>
        <p:nvSpPr>
          <p:cNvPr id="8" name="Footer Placeholder 4">
            <a:extLst>
              <a:ext uri="{FF2B5EF4-FFF2-40B4-BE49-F238E27FC236}">
                <a16:creationId xmlns:a16="http://schemas.microsoft.com/office/drawing/2014/main" id="{633453C3-6224-DE4F-ABD2-5F9EF2A5D75C}"/>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2294074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62621-5868-A841-A406-ED8E17B1DBB9}"/>
              </a:ext>
            </a:extLst>
          </p:cNvPr>
          <p:cNvSpPr>
            <a:spLocks noGrp="1"/>
          </p:cNvSpPr>
          <p:nvPr>
            <p:ph type="title"/>
          </p:nvPr>
        </p:nvSpPr>
        <p:spPr/>
        <p:txBody>
          <a:bodyPr/>
          <a:lstStyle/>
          <a:p>
            <a:r>
              <a:rPr lang="en-US" b="1" dirty="0">
                <a:latin typeface="Grandview" panose="020B0502040204020203" pitchFamily="34" charset="0"/>
              </a:rPr>
              <a:t>NIỀM TIN</a:t>
            </a:r>
          </a:p>
        </p:txBody>
      </p:sp>
      <p:sp>
        <p:nvSpPr>
          <p:cNvPr id="3" name="Content Placeholder 2">
            <a:extLst>
              <a:ext uri="{FF2B5EF4-FFF2-40B4-BE49-F238E27FC236}">
                <a16:creationId xmlns:a16="http://schemas.microsoft.com/office/drawing/2014/main" id="{2CFAC4FF-3857-1348-A09A-5A7468AB3BD8}"/>
              </a:ext>
            </a:extLst>
          </p:cNvPr>
          <p:cNvSpPr>
            <a:spLocks noGrp="1"/>
          </p:cNvSpPr>
          <p:nvPr>
            <p:ph idx="1"/>
          </p:nvPr>
        </p:nvSpPr>
        <p:spPr>
          <a:xfrm>
            <a:off x="418391" y="2007983"/>
            <a:ext cx="10221900" cy="3912195"/>
          </a:xfrm>
        </p:spPr>
        <p:txBody>
          <a:bodyPr anchor="ctr">
            <a:noAutofit/>
          </a:bodyPr>
          <a:lstStyle/>
          <a:p>
            <a:pPr lvl="1">
              <a:buFont typeface="Wingdings" pitchFamily="2" charset="2"/>
              <a:buChar char="Ø"/>
            </a:pPr>
            <a:r>
              <a:rPr lang="en-US" sz="2800" dirty="0">
                <a:solidFill>
                  <a:schemeClr val="accent1">
                    <a:lumMod val="50000"/>
                  </a:schemeClr>
                </a:solidFill>
              </a:rPr>
              <a:t>Con </a:t>
            </a:r>
            <a:r>
              <a:rPr lang="en-US" sz="2800" dirty="0" err="1">
                <a:solidFill>
                  <a:schemeClr val="accent1">
                    <a:lumMod val="50000"/>
                  </a:schemeClr>
                </a:solidFill>
              </a:rPr>
              <a:t>người</a:t>
            </a:r>
            <a:r>
              <a:rPr lang="en-US" sz="2800" dirty="0">
                <a:solidFill>
                  <a:schemeClr val="accent1">
                    <a:lumMod val="50000"/>
                  </a:schemeClr>
                </a:solidFill>
              </a:rPr>
              <a:t> </a:t>
            </a:r>
            <a:r>
              <a:rPr lang="en-US" sz="2800" dirty="0" err="1">
                <a:solidFill>
                  <a:schemeClr val="accent1">
                    <a:lumMod val="50000"/>
                  </a:schemeClr>
                </a:solidFill>
              </a:rPr>
              <a:t>giới</a:t>
            </a:r>
            <a:r>
              <a:rPr lang="en-US" sz="2800" dirty="0">
                <a:solidFill>
                  <a:schemeClr val="accent1">
                    <a:lumMod val="50000"/>
                  </a:schemeClr>
                </a:solidFill>
              </a:rPr>
              <a:t> </a:t>
            </a:r>
            <a:r>
              <a:rPr lang="en-US" sz="2800" dirty="0" err="1">
                <a:solidFill>
                  <a:schemeClr val="accent1">
                    <a:lumMod val="50000"/>
                  </a:schemeClr>
                </a:solidFill>
              </a:rPr>
              <a:t>hạn</a:t>
            </a:r>
            <a:r>
              <a:rPr lang="en-US" sz="2800" dirty="0">
                <a:solidFill>
                  <a:schemeClr val="accent1">
                    <a:lumMod val="50000"/>
                  </a:schemeClr>
                </a:solidFill>
              </a:rPr>
              <a:t>. </a:t>
            </a:r>
            <a:r>
              <a:rPr lang="en-US" sz="2800" dirty="0" err="1">
                <a:solidFill>
                  <a:schemeClr val="accent1">
                    <a:lumMod val="50000"/>
                  </a:schemeClr>
                </a:solidFill>
              </a:rPr>
              <a:t>Không</a:t>
            </a:r>
            <a:r>
              <a:rPr lang="en-US" sz="2800" dirty="0">
                <a:solidFill>
                  <a:schemeClr val="accent1">
                    <a:lumMod val="50000"/>
                  </a:schemeClr>
                </a:solidFill>
              </a:rPr>
              <a:t> </a:t>
            </a:r>
            <a:r>
              <a:rPr lang="en-US" sz="2800" dirty="0" err="1">
                <a:solidFill>
                  <a:schemeClr val="accent1">
                    <a:lumMod val="50000"/>
                  </a:schemeClr>
                </a:solidFill>
              </a:rPr>
              <a:t>hoàn</a:t>
            </a:r>
            <a:r>
              <a:rPr lang="en-US" sz="2800" dirty="0">
                <a:solidFill>
                  <a:schemeClr val="accent1">
                    <a:lumMod val="50000"/>
                  </a:schemeClr>
                </a:solidFill>
              </a:rPr>
              <a:t> </a:t>
            </a:r>
            <a:r>
              <a:rPr lang="en-US" sz="2800" dirty="0" err="1">
                <a:solidFill>
                  <a:schemeClr val="accent1">
                    <a:lumMod val="50000"/>
                  </a:schemeClr>
                </a:solidFill>
              </a:rPr>
              <a:t>hảo</a:t>
            </a:r>
            <a:r>
              <a:rPr lang="en-US" sz="2800" dirty="0">
                <a:solidFill>
                  <a:schemeClr val="accent1">
                    <a:lumMod val="50000"/>
                  </a:schemeClr>
                </a:solidFill>
              </a:rPr>
              <a:t>. </a:t>
            </a:r>
            <a:r>
              <a:rPr lang="en-US" sz="2800" dirty="0" err="1">
                <a:solidFill>
                  <a:schemeClr val="accent1">
                    <a:lumMod val="50000"/>
                  </a:schemeClr>
                </a:solidFill>
              </a:rPr>
              <a:t>Không</a:t>
            </a:r>
            <a:r>
              <a:rPr lang="en-US" sz="2800" dirty="0">
                <a:solidFill>
                  <a:schemeClr val="accent1">
                    <a:lumMod val="50000"/>
                  </a:schemeClr>
                </a:solidFill>
              </a:rPr>
              <a:t> </a:t>
            </a:r>
            <a:r>
              <a:rPr lang="en-US" sz="2800" dirty="0" err="1">
                <a:solidFill>
                  <a:schemeClr val="accent1">
                    <a:lumMod val="50000"/>
                  </a:schemeClr>
                </a:solidFill>
              </a:rPr>
              <a:t>kiểm</a:t>
            </a:r>
            <a:r>
              <a:rPr lang="en-US" sz="2800" dirty="0">
                <a:solidFill>
                  <a:schemeClr val="accent1">
                    <a:lumMod val="50000"/>
                  </a:schemeClr>
                </a:solidFill>
              </a:rPr>
              <a:t> </a:t>
            </a:r>
            <a:r>
              <a:rPr lang="en-US" sz="2800" dirty="0" err="1">
                <a:solidFill>
                  <a:schemeClr val="accent1">
                    <a:lumMod val="50000"/>
                  </a:schemeClr>
                </a:solidFill>
              </a:rPr>
              <a:t>soát</a:t>
            </a:r>
            <a:r>
              <a:rPr lang="en-US" sz="2800" dirty="0">
                <a:solidFill>
                  <a:schemeClr val="accent1">
                    <a:lumMod val="50000"/>
                  </a:schemeClr>
                </a:solidFill>
              </a:rPr>
              <a:t> </a:t>
            </a:r>
            <a:r>
              <a:rPr lang="en-US" sz="2800" dirty="0" err="1">
                <a:solidFill>
                  <a:schemeClr val="accent1">
                    <a:lumMod val="50000"/>
                  </a:schemeClr>
                </a:solidFill>
              </a:rPr>
              <a:t>mọi</a:t>
            </a:r>
            <a:r>
              <a:rPr lang="en-US" sz="2800" dirty="0">
                <a:solidFill>
                  <a:schemeClr val="accent1">
                    <a:lumMod val="50000"/>
                  </a:schemeClr>
                </a:solidFill>
              </a:rPr>
              <a:t> </a:t>
            </a:r>
            <a:r>
              <a:rPr lang="en-US" sz="2800" dirty="0" err="1">
                <a:solidFill>
                  <a:schemeClr val="accent1">
                    <a:lumMod val="50000"/>
                  </a:schemeClr>
                </a:solidFill>
              </a:rPr>
              <a:t>việc</a:t>
            </a:r>
            <a:r>
              <a:rPr lang="en-US" sz="2800" dirty="0">
                <a:solidFill>
                  <a:schemeClr val="accent1">
                    <a:lumMod val="50000"/>
                  </a:schemeClr>
                </a:solidFill>
              </a:rPr>
              <a:t>. </a:t>
            </a:r>
            <a:r>
              <a:rPr lang="en-US" sz="2800" dirty="0" err="1">
                <a:solidFill>
                  <a:schemeClr val="accent1">
                    <a:lumMod val="50000"/>
                  </a:schemeClr>
                </a:solidFill>
              </a:rPr>
              <a:t>Không</a:t>
            </a:r>
            <a:r>
              <a:rPr lang="en-US" sz="2800" dirty="0">
                <a:solidFill>
                  <a:schemeClr val="accent1">
                    <a:lumMod val="50000"/>
                  </a:schemeClr>
                </a:solidFill>
              </a:rPr>
              <a:t> </a:t>
            </a:r>
            <a:r>
              <a:rPr lang="en-US" sz="2800" dirty="0" err="1">
                <a:solidFill>
                  <a:schemeClr val="accent1">
                    <a:lumMod val="50000"/>
                  </a:schemeClr>
                </a:solidFill>
              </a:rPr>
              <a:t>biết</a:t>
            </a:r>
            <a:r>
              <a:rPr lang="en-US" sz="2800" dirty="0">
                <a:solidFill>
                  <a:schemeClr val="accent1">
                    <a:lumMod val="50000"/>
                  </a:schemeClr>
                </a:solidFill>
              </a:rPr>
              <a:t> </a:t>
            </a:r>
            <a:r>
              <a:rPr lang="en-US" sz="2800" dirty="0" err="1">
                <a:solidFill>
                  <a:schemeClr val="accent1">
                    <a:lumMod val="50000"/>
                  </a:schemeClr>
                </a:solidFill>
              </a:rPr>
              <a:t>chắc</a:t>
            </a:r>
            <a:r>
              <a:rPr lang="en-US" sz="2800" dirty="0">
                <a:solidFill>
                  <a:schemeClr val="accent1">
                    <a:lumMod val="50000"/>
                  </a:schemeClr>
                </a:solidFill>
              </a:rPr>
              <a:t> </a:t>
            </a:r>
            <a:r>
              <a:rPr lang="en-US" sz="2800" dirty="0" err="1">
                <a:solidFill>
                  <a:schemeClr val="accent1">
                    <a:lumMod val="50000"/>
                  </a:schemeClr>
                </a:solidFill>
              </a:rPr>
              <a:t>tương</a:t>
            </a:r>
            <a:r>
              <a:rPr lang="en-US" sz="2800" dirty="0">
                <a:solidFill>
                  <a:schemeClr val="accent1">
                    <a:lumMod val="50000"/>
                  </a:schemeClr>
                </a:solidFill>
              </a:rPr>
              <a:t> </a:t>
            </a:r>
            <a:r>
              <a:rPr lang="en-US" sz="2800" dirty="0" err="1">
                <a:solidFill>
                  <a:schemeClr val="accent1">
                    <a:lumMod val="50000"/>
                  </a:schemeClr>
                </a:solidFill>
              </a:rPr>
              <a:t>lai</a:t>
            </a:r>
            <a:r>
              <a:rPr lang="en-US" sz="2800" dirty="0">
                <a:solidFill>
                  <a:schemeClr val="accent1">
                    <a:lumMod val="50000"/>
                  </a:schemeClr>
                </a:solidFill>
              </a:rPr>
              <a:t>.</a:t>
            </a:r>
          </a:p>
          <a:p>
            <a:pPr marL="457200" lvl="1" indent="0">
              <a:buNone/>
            </a:pPr>
            <a:r>
              <a:rPr lang="en-US" sz="2800" dirty="0">
                <a:solidFill>
                  <a:schemeClr val="accent1">
                    <a:lumMod val="50000"/>
                  </a:schemeClr>
                </a:solidFill>
              </a:rPr>
              <a:t> </a:t>
            </a:r>
          </a:p>
          <a:p>
            <a:pPr marL="457200" lvl="1" indent="0">
              <a:buNone/>
            </a:pPr>
            <a:r>
              <a:rPr lang="en-US" sz="2800" dirty="0">
                <a:solidFill>
                  <a:schemeClr val="accent1">
                    <a:lumMod val="50000"/>
                  </a:schemeClr>
                </a:solidFill>
              </a:rPr>
              <a:t>(</a:t>
            </a:r>
            <a:r>
              <a:rPr lang="en-US" sz="2800" dirty="0" err="1">
                <a:solidFill>
                  <a:schemeClr val="accent1">
                    <a:lumMod val="50000"/>
                  </a:schemeClr>
                </a:solidFill>
              </a:rPr>
              <a:t>Ê</a:t>
            </a:r>
            <a:r>
              <a:rPr lang="en-US" sz="2800" dirty="0">
                <a:solidFill>
                  <a:schemeClr val="accent1">
                    <a:lumMod val="50000"/>
                  </a:schemeClr>
                </a:solidFill>
              </a:rPr>
              <a:t>-Sai 2:22) </a:t>
            </a:r>
            <a:r>
              <a:rPr lang="vi-VN" sz="2800" dirty="0">
                <a:solidFill>
                  <a:schemeClr val="tx1"/>
                </a:solidFill>
              </a:rPr>
              <a:t>Chớ cậy ở loài người, là loài có hơi thở trong lỗ mũi; vì họ nào có đáng kể gì đâu?</a:t>
            </a:r>
            <a:endParaRPr lang="en-US" sz="2800" dirty="0">
              <a:solidFill>
                <a:schemeClr val="accent1">
                  <a:lumMod val="50000"/>
                </a:schemeClr>
              </a:solidFill>
            </a:endParaRPr>
          </a:p>
        </p:txBody>
      </p:sp>
      <p:sp>
        <p:nvSpPr>
          <p:cNvPr id="4" name="Date Placeholder 3">
            <a:extLst>
              <a:ext uri="{FF2B5EF4-FFF2-40B4-BE49-F238E27FC236}">
                <a16:creationId xmlns:a16="http://schemas.microsoft.com/office/drawing/2014/main" id="{956A191E-DB47-B34D-9566-997D3F19F209}"/>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6" name="Slide Number Placeholder 5">
            <a:extLst>
              <a:ext uri="{FF2B5EF4-FFF2-40B4-BE49-F238E27FC236}">
                <a16:creationId xmlns:a16="http://schemas.microsoft.com/office/drawing/2014/main" id="{9EA55933-2054-5E44-B072-29F831A186A9}"/>
              </a:ext>
            </a:extLst>
          </p:cNvPr>
          <p:cNvSpPr>
            <a:spLocks noGrp="1"/>
          </p:cNvSpPr>
          <p:nvPr>
            <p:ph type="sldNum" sz="quarter" idx="12"/>
          </p:nvPr>
        </p:nvSpPr>
        <p:spPr/>
        <p:txBody>
          <a:bodyPr/>
          <a:lstStyle/>
          <a:p>
            <a:fld id="{81D2C36F-4504-47C0-B82F-A167342A2754}" type="slidenum">
              <a:rPr lang="en-US" smtClean="0"/>
              <a:t>3</a:t>
            </a:fld>
            <a:endParaRPr lang="en-US"/>
          </a:p>
        </p:txBody>
      </p:sp>
      <p:sp>
        <p:nvSpPr>
          <p:cNvPr id="7" name="Footer Placeholder 4">
            <a:extLst>
              <a:ext uri="{FF2B5EF4-FFF2-40B4-BE49-F238E27FC236}">
                <a16:creationId xmlns:a16="http://schemas.microsoft.com/office/drawing/2014/main" id="{BD62A12E-A982-C540-8B05-11C77305F1D6}"/>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34996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62621-5868-A841-A406-ED8E17B1DBB9}"/>
              </a:ext>
            </a:extLst>
          </p:cNvPr>
          <p:cNvSpPr>
            <a:spLocks noGrp="1"/>
          </p:cNvSpPr>
          <p:nvPr>
            <p:ph type="title"/>
          </p:nvPr>
        </p:nvSpPr>
        <p:spPr/>
        <p:txBody>
          <a:bodyPr/>
          <a:lstStyle/>
          <a:p>
            <a:r>
              <a:rPr lang="en-US" b="1" dirty="0">
                <a:latin typeface="Grandview" panose="020B0502040204020203" pitchFamily="34" charset="0"/>
              </a:rPr>
              <a:t>ĐỨC TIN</a:t>
            </a:r>
          </a:p>
        </p:txBody>
      </p:sp>
      <p:sp>
        <p:nvSpPr>
          <p:cNvPr id="3" name="Content Placeholder 2">
            <a:extLst>
              <a:ext uri="{FF2B5EF4-FFF2-40B4-BE49-F238E27FC236}">
                <a16:creationId xmlns:a16="http://schemas.microsoft.com/office/drawing/2014/main" id="{2CFAC4FF-3857-1348-A09A-5A7468AB3BD8}"/>
              </a:ext>
            </a:extLst>
          </p:cNvPr>
          <p:cNvSpPr>
            <a:spLocks noGrp="1"/>
          </p:cNvSpPr>
          <p:nvPr>
            <p:ph idx="1"/>
          </p:nvPr>
        </p:nvSpPr>
        <p:spPr>
          <a:xfrm>
            <a:off x="628653" y="2108595"/>
            <a:ext cx="10035390" cy="4031709"/>
          </a:xfrm>
        </p:spPr>
        <p:txBody>
          <a:bodyPr>
            <a:noAutofit/>
          </a:bodyPr>
          <a:lstStyle/>
          <a:p>
            <a:pPr marL="0" indent="0">
              <a:buNone/>
            </a:pPr>
            <a:r>
              <a:rPr lang="en-US" sz="2400" b="1" dirty="0" err="1">
                <a:solidFill>
                  <a:schemeClr val="accent1">
                    <a:lumMod val="50000"/>
                  </a:schemeClr>
                </a:solidFill>
              </a:rPr>
              <a:t>Đức</a:t>
            </a:r>
            <a:r>
              <a:rPr lang="en-US" sz="2400" b="1" dirty="0">
                <a:solidFill>
                  <a:schemeClr val="accent1">
                    <a:lumMod val="50000"/>
                  </a:schemeClr>
                </a:solidFill>
              </a:rPr>
              <a:t> tin: </a:t>
            </a:r>
            <a:r>
              <a:rPr lang="en-US" sz="2400" dirty="0"/>
              <a:t>“</a:t>
            </a:r>
            <a:r>
              <a:rPr lang="en-US" sz="2400" dirty="0" err="1"/>
              <a:t>Vả</a:t>
            </a:r>
            <a:r>
              <a:rPr lang="en-US" sz="2400" dirty="0"/>
              <a:t>, </a:t>
            </a:r>
            <a:r>
              <a:rPr lang="en-US" sz="2400" dirty="0" err="1"/>
              <a:t>đức</a:t>
            </a:r>
            <a:r>
              <a:rPr lang="en-US" sz="2400" dirty="0"/>
              <a:t> tin </a:t>
            </a:r>
            <a:r>
              <a:rPr lang="en-US" sz="2400" dirty="0" err="1"/>
              <a:t>là</a:t>
            </a:r>
            <a:r>
              <a:rPr lang="en-US" sz="2400" dirty="0"/>
              <a:t> </a:t>
            </a:r>
            <a:r>
              <a:rPr lang="en-US" sz="2400" dirty="0" err="1"/>
              <a:t>sự</a:t>
            </a:r>
            <a:r>
              <a:rPr lang="en-US" sz="2400" dirty="0"/>
              <a:t> </a:t>
            </a:r>
            <a:r>
              <a:rPr lang="en-US" sz="2400" dirty="0" err="1">
                <a:solidFill>
                  <a:srgbClr val="FF0000"/>
                </a:solidFill>
              </a:rPr>
              <a:t>biết</a:t>
            </a:r>
            <a:r>
              <a:rPr lang="en-US" sz="2400" dirty="0">
                <a:solidFill>
                  <a:srgbClr val="FF0000"/>
                </a:solidFill>
              </a:rPr>
              <a:t> </a:t>
            </a:r>
            <a:r>
              <a:rPr lang="en-US" sz="2400" dirty="0" err="1">
                <a:solidFill>
                  <a:srgbClr val="FF0000"/>
                </a:solidFill>
              </a:rPr>
              <a:t>chắc</a:t>
            </a:r>
            <a:r>
              <a:rPr lang="en-US" sz="2400" dirty="0">
                <a:solidFill>
                  <a:srgbClr val="FF0000"/>
                </a:solidFill>
              </a:rPr>
              <a:t> </a:t>
            </a:r>
            <a:r>
              <a:rPr lang="en-US" sz="2400" dirty="0" err="1">
                <a:solidFill>
                  <a:srgbClr val="FF0000"/>
                </a:solidFill>
              </a:rPr>
              <a:t>vững</a:t>
            </a:r>
            <a:r>
              <a:rPr lang="en-US" sz="2400" dirty="0">
                <a:solidFill>
                  <a:srgbClr val="FF0000"/>
                </a:solidFill>
              </a:rPr>
              <a:t> </a:t>
            </a:r>
            <a:r>
              <a:rPr lang="en-US" sz="2400" dirty="0" err="1">
                <a:solidFill>
                  <a:srgbClr val="FF0000"/>
                </a:solidFill>
              </a:rPr>
              <a:t>vàng</a:t>
            </a:r>
            <a:r>
              <a:rPr lang="en-US" sz="2400" dirty="0">
                <a:solidFill>
                  <a:srgbClr val="FF0000"/>
                </a:solidFill>
              </a:rPr>
              <a:t> </a:t>
            </a:r>
            <a:r>
              <a:rPr lang="en-US" sz="2400" dirty="0" err="1"/>
              <a:t>của</a:t>
            </a:r>
            <a:r>
              <a:rPr lang="en-US" sz="2400" dirty="0"/>
              <a:t> </a:t>
            </a:r>
            <a:r>
              <a:rPr lang="en-US" sz="2400" dirty="0" err="1"/>
              <a:t>những</a:t>
            </a:r>
            <a:r>
              <a:rPr lang="en-US" sz="2400" dirty="0"/>
              <a:t> </a:t>
            </a:r>
            <a:r>
              <a:rPr lang="en-US" sz="2400" dirty="0" err="1"/>
              <a:t>điều</a:t>
            </a:r>
            <a:r>
              <a:rPr lang="en-US" sz="2400" dirty="0"/>
              <a:t> </a:t>
            </a:r>
            <a:r>
              <a:rPr lang="en-US" sz="2400" dirty="0" err="1"/>
              <a:t>mình</a:t>
            </a:r>
            <a:r>
              <a:rPr lang="en-US" sz="2400" dirty="0"/>
              <a:t> </a:t>
            </a:r>
            <a:r>
              <a:rPr lang="en-US" sz="2400" dirty="0" err="1"/>
              <a:t>đang</a:t>
            </a:r>
            <a:r>
              <a:rPr lang="en-US" sz="2400" dirty="0"/>
              <a:t> </a:t>
            </a:r>
            <a:r>
              <a:rPr lang="en-US" sz="2400" dirty="0" err="1"/>
              <a:t>trông</a:t>
            </a:r>
            <a:r>
              <a:rPr lang="en-US" sz="2400" dirty="0"/>
              <a:t> </a:t>
            </a:r>
            <a:r>
              <a:rPr lang="en-US" sz="2400" dirty="0" err="1"/>
              <a:t>mong</a:t>
            </a:r>
            <a:r>
              <a:rPr lang="en-US" sz="2400" dirty="0"/>
              <a:t> </a:t>
            </a:r>
            <a:r>
              <a:rPr lang="en-US" sz="2400" dirty="0" err="1"/>
              <a:t>là</a:t>
            </a:r>
            <a:r>
              <a:rPr lang="en-US" sz="2400" dirty="0"/>
              <a:t> </a:t>
            </a:r>
            <a:r>
              <a:rPr lang="en-US" sz="2400" dirty="0" err="1">
                <a:solidFill>
                  <a:srgbClr val="FF0000"/>
                </a:solidFill>
              </a:rPr>
              <a:t>bằng</a:t>
            </a:r>
            <a:r>
              <a:rPr lang="en-US" sz="2400" dirty="0">
                <a:solidFill>
                  <a:srgbClr val="FF0000"/>
                </a:solidFill>
              </a:rPr>
              <a:t> </a:t>
            </a:r>
            <a:r>
              <a:rPr lang="en-US" sz="2400" dirty="0" err="1">
                <a:solidFill>
                  <a:srgbClr val="FF0000"/>
                </a:solidFill>
              </a:rPr>
              <a:t>cớ</a:t>
            </a:r>
            <a:r>
              <a:rPr lang="en-US" sz="2400" dirty="0">
                <a:solidFill>
                  <a:srgbClr val="FF0000"/>
                </a:solidFill>
              </a:rPr>
              <a:t> </a:t>
            </a:r>
            <a:r>
              <a:rPr lang="en-US" sz="2400" dirty="0" err="1"/>
              <a:t>của</a:t>
            </a:r>
            <a:r>
              <a:rPr lang="en-US" sz="2400" dirty="0"/>
              <a:t> </a:t>
            </a:r>
            <a:r>
              <a:rPr lang="en-US" sz="2400" dirty="0" err="1"/>
              <a:t>những</a:t>
            </a:r>
            <a:r>
              <a:rPr lang="en-US" sz="2400" dirty="0"/>
              <a:t> </a:t>
            </a:r>
            <a:r>
              <a:rPr lang="en-US" sz="2400" dirty="0" err="1"/>
              <a:t>điều</a:t>
            </a:r>
            <a:r>
              <a:rPr lang="en-US" sz="2400" dirty="0"/>
              <a:t> </a:t>
            </a:r>
            <a:r>
              <a:rPr lang="en-US" sz="2400" dirty="0" err="1"/>
              <a:t>mình</a:t>
            </a:r>
            <a:r>
              <a:rPr lang="en-US" sz="2400" dirty="0"/>
              <a:t> </a:t>
            </a:r>
            <a:r>
              <a:rPr lang="en-US" sz="2400" dirty="0" err="1"/>
              <a:t>chẳng</a:t>
            </a:r>
            <a:r>
              <a:rPr lang="en-US" sz="2400" dirty="0"/>
              <a:t> </a:t>
            </a:r>
            <a:r>
              <a:rPr lang="en-US" sz="2400" dirty="0" err="1"/>
              <a:t>xem</a:t>
            </a:r>
            <a:r>
              <a:rPr lang="en-US" sz="2400" dirty="0"/>
              <a:t> </a:t>
            </a:r>
            <a:r>
              <a:rPr lang="en-US" sz="2400" dirty="0" err="1"/>
              <a:t>thấy</a:t>
            </a:r>
            <a:r>
              <a:rPr lang="en-US" sz="2400" dirty="0"/>
              <a:t>.” ( </a:t>
            </a:r>
            <a:r>
              <a:rPr lang="en-US" sz="2400" dirty="0" err="1"/>
              <a:t>Hê-bơ-rơ</a:t>
            </a:r>
            <a:r>
              <a:rPr lang="en-US" sz="2400" dirty="0"/>
              <a:t> 11:1).</a:t>
            </a:r>
          </a:p>
          <a:p>
            <a:pPr marL="0" indent="0">
              <a:buNone/>
            </a:pPr>
            <a:endParaRPr lang="en-US" sz="2400" dirty="0"/>
          </a:p>
          <a:p>
            <a:pPr lvl="1"/>
            <a:r>
              <a:rPr lang="en-US" sz="2400" dirty="0" err="1"/>
              <a:t>Đức</a:t>
            </a:r>
            <a:r>
              <a:rPr lang="en-US" sz="2400" dirty="0"/>
              <a:t> tin </a:t>
            </a:r>
            <a:r>
              <a:rPr lang="en-US" sz="2400" dirty="0" err="1"/>
              <a:t>nơi</a:t>
            </a:r>
            <a:r>
              <a:rPr lang="en-US" sz="2400" dirty="0"/>
              <a:t> </a:t>
            </a:r>
            <a:r>
              <a:rPr lang="en-US" sz="2400" dirty="0" err="1"/>
              <a:t>Chúa</a:t>
            </a:r>
            <a:r>
              <a:rPr lang="en-US" sz="2400" dirty="0"/>
              <a:t> </a:t>
            </a:r>
            <a:r>
              <a:rPr lang="en-US" sz="2400" dirty="0" err="1"/>
              <a:t>là</a:t>
            </a:r>
            <a:r>
              <a:rPr lang="en-US" sz="2400" dirty="0"/>
              <a:t> </a:t>
            </a:r>
            <a:r>
              <a:rPr lang="en-US" sz="2400" dirty="0" err="1"/>
              <a:t>sự</a:t>
            </a:r>
            <a:r>
              <a:rPr lang="en-US" sz="2400" dirty="0"/>
              <a:t> </a:t>
            </a:r>
            <a:r>
              <a:rPr lang="en-US" sz="2400" dirty="0" err="1"/>
              <a:t>biết</a:t>
            </a:r>
            <a:r>
              <a:rPr lang="en-US" sz="2400" dirty="0"/>
              <a:t> </a:t>
            </a:r>
            <a:r>
              <a:rPr lang="en-US" sz="2400" dirty="0" err="1"/>
              <a:t>chắc</a:t>
            </a:r>
            <a:r>
              <a:rPr lang="en-US" sz="2400" dirty="0"/>
              <a:t> </a:t>
            </a:r>
            <a:r>
              <a:rPr lang="en-US" sz="2400" dirty="0" err="1"/>
              <a:t>như</a:t>
            </a:r>
            <a:r>
              <a:rPr lang="en-US" sz="2400" dirty="0"/>
              <a:t> </a:t>
            </a:r>
            <a:r>
              <a:rPr lang="en-US" sz="2400" dirty="0" err="1"/>
              <a:t>mặt</a:t>
            </a:r>
            <a:r>
              <a:rPr lang="en-US" sz="2400" dirty="0"/>
              <a:t> </a:t>
            </a:r>
            <a:r>
              <a:rPr lang="en-US" sz="2400" dirty="0" err="1"/>
              <a:t>trời</a:t>
            </a:r>
            <a:r>
              <a:rPr lang="en-US" sz="2400" dirty="0"/>
              <a:t> </a:t>
            </a:r>
            <a:r>
              <a:rPr lang="en-US" sz="2400" dirty="0" err="1"/>
              <a:t>sẽ</a:t>
            </a:r>
            <a:r>
              <a:rPr lang="en-US" sz="2400" dirty="0"/>
              <a:t> </a:t>
            </a:r>
            <a:r>
              <a:rPr lang="en-US" sz="2400" dirty="0" err="1"/>
              <a:t>mọc</a:t>
            </a:r>
            <a:r>
              <a:rPr lang="en-US" sz="2400" dirty="0"/>
              <a:t> </a:t>
            </a:r>
            <a:r>
              <a:rPr lang="en-US" sz="2400" dirty="0" err="1"/>
              <a:t>lại</a:t>
            </a:r>
            <a:r>
              <a:rPr lang="en-US" sz="2400" dirty="0"/>
              <a:t> </a:t>
            </a:r>
            <a:r>
              <a:rPr lang="en-US" sz="2400" dirty="0" err="1"/>
              <a:t>vào</a:t>
            </a:r>
            <a:r>
              <a:rPr lang="en-US" sz="2400" dirty="0"/>
              <a:t> </a:t>
            </a:r>
            <a:r>
              <a:rPr lang="en-US" sz="2400" dirty="0" err="1"/>
              <a:t>sáng</a:t>
            </a:r>
            <a:r>
              <a:rPr lang="en-US" sz="2400" dirty="0"/>
              <a:t> </a:t>
            </a:r>
            <a:r>
              <a:rPr lang="en-US" sz="2400" dirty="0" err="1"/>
              <a:t>ngày</a:t>
            </a:r>
            <a:r>
              <a:rPr lang="en-US" sz="2400" dirty="0"/>
              <a:t> </a:t>
            </a:r>
            <a:r>
              <a:rPr lang="en-US" sz="2400" dirty="0" err="1"/>
              <a:t>mai</a:t>
            </a:r>
            <a:endParaRPr lang="en-US" sz="2400" dirty="0"/>
          </a:p>
          <a:p>
            <a:pPr lvl="1"/>
            <a:r>
              <a:rPr lang="en-US" sz="2400" dirty="0" err="1"/>
              <a:t>Bằng</a:t>
            </a:r>
            <a:r>
              <a:rPr lang="en-US" sz="2400" dirty="0"/>
              <a:t> </a:t>
            </a:r>
            <a:r>
              <a:rPr lang="en-US" sz="2400" dirty="0" err="1"/>
              <a:t>cớ</a:t>
            </a:r>
            <a:r>
              <a:rPr lang="en-US" sz="2400" dirty="0"/>
              <a:t> </a:t>
            </a:r>
            <a:r>
              <a:rPr lang="en-US" sz="2400" dirty="0" err="1"/>
              <a:t>là</a:t>
            </a:r>
            <a:r>
              <a:rPr lang="en-US" sz="2400" dirty="0"/>
              <a:t> </a:t>
            </a:r>
            <a:r>
              <a:rPr lang="en-US" sz="2400" dirty="0" err="1"/>
              <a:t>sự</a:t>
            </a:r>
            <a:r>
              <a:rPr lang="en-US" sz="2400" dirty="0"/>
              <a:t> </a:t>
            </a:r>
            <a:r>
              <a:rPr lang="en-US" sz="2400" dirty="0" err="1"/>
              <a:t>hiển</a:t>
            </a:r>
            <a:r>
              <a:rPr lang="en-US" sz="2400" dirty="0"/>
              <a:t> </a:t>
            </a:r>
            <a:r>
              <a:rPr lang="en-US" sz="2400" dirty="0" err="1"/>
              <a:t>nhiên</a:t>
            </a:r>
            <a:r>
              <a:rPr lang="en-US" sz="2400" dirty="0"/>
              <a:t> </a:t>
            </a:r>
            <a:r>
              <a:rPr lang="en-US" sz="2400" dirty="0" err="1"/>
              <a:t>dù</a:t>
            </a:r>
            <a:r>
              <a:rPr lang="en-US" sz="2400" dirty="0"/>
              <a:t> </a:t>
            </a:r>
            <a:r>
              <a:rPr lang="en-US" sz="2400" dirty="0" err="1"/>
              <a:t>mắt</a:t>
            </a:r>
            <a:r>
              <a:rPr lang="en-US" sz="2400" dirty="0"/>
              <a:t> </a:t>
            </a:r>
            <a:r>
              <a:rPr lang="en-US" sz="2400" dirty="0" err="1"/>
              <a:t>không</a:t>
            </a:r>
            <a:r>
              <a:rPr lang="en-US" sz="2400" dirty="0"/>
              <a:t> </a:t>
            </a:r>
            <a:r>
              <a:rPr lang="en-US" sz="2400" dirty="0" err="1"/>
              <a:t>thấy</a:t>
            </a:r>
            <a:r>
              <a:rPr lang="en-US" sz="2400" dirty="0"/>
              <a:t>. </a:t>
            </a:r>
            <a:r>
              <a:rPr lang="en-US" sz="2400" dirty="0" err="1"/>
              <a:t>Ví</a:t>
            </a:r>
            <a:r>
              <a:rPr lang="en-US" sz="2400" dirty="0"/>
              <a:t> </a:t>
            </a:r>
            <a:r>
              <a:rPr lang="en-US" sz="2400" dirty="0" err="1"/>
              <a:t>dụ</a:t>
            </a:r>
            <a:r>
              <a:rPr lang="en-US" sz="2400" dirty="0"/>
              <a:t>: </a:t>
            </a:r>
            <a:r>
              <a:rPr lang="en-US" sz="2400" dirty="0" err="1"/>
              <a:t>như</a:t>
            </a:r>
            <a:r>
              <a:rPr lang="en-US" sz="2400" dirty="0"/>
              <a:t> </a:t>
            </a:r>
            <a:r>
              <a:rPr lang="en-US" sz="2400" dirty="0" err="1"/>
              <a:t>sóng</a:t>
            </a:r>
            <a:r>
              <a:rPr lang="en-US" sz="2400" dirty="0"/>
              <a:t> </a:t>
            </a:r>
            <a:r>
              <a:rPr lang="en-US" sz="2400" dirty="0" err="1"/>
              <a:t>điện</a:t>
            </a:r>
            <a:r>
              <a:rPr lang="en-US" sz="2400" dirty="0"/>
              <a:t> </a:t>
            </a:r>
            <a:r>
              <a:rPr lang="en-US" sz="2400" dirty="0" err="1"/>
              <a:t>thoại</a:t>
            </a:r>
            <a:r>
              <a:rPr lang="en-US" sz="2400" dirty="0"/>
              <a:t>, </a:t>
            </a:r>
            <a:r>
              <a:rPr lang="en-US" sz="2400" dirty="0" err="1"/>
              <a:t>điện</a:t>
            </a:r>
            <a:endParaRPr lang="en-US" sz="2400" dirty="0"/>
          </a:p>
          <a:p>
            <a:pPr lvl="1"/>
            <a:r>
              <a:rPr lang="en-US" sz="2400" dirty="0" err="1"/>
              <a:t>Đức</a:t>
            </a:r>
            <a:r>
              <a:rPr lang="en-US" sz="2400" dirty="0"/>
              <a:t> tin </a:t>
            </a:r>
            <a:r>
              <a:rPr lang="en-US" sz="2400" dirty="0" err="1"/>
              <a:t>luôn</a:t>
            </a:r>
            <a:r>
              <a:rPr lang="en-US" sz="2400" dirty="0"/>
              <a:t> </a:t>
            </a:r>
            <a:r>
              <a:rPr lang="en-US" sz="2400" dirty="0" err="1"/>
              <a:t>đi</a:t>
            </a:r>
            <a:r>
              <a:rPr lang="en-US" sz="2400" dirty="0"/>
              <a:t> </a:t>
            </a:r>
            <a:r>
              <a:rPr lang="en-US" sz="2400" dirty="0" err="1"/>
              <a:t>đôi</a:t>
            </a:r>
            <a:r>
              <a:rPr lang="en-US" sz="2400" dirty="0"/>
              <a:t> </a:t>
            </a:r>
            <a:r>
              <a:rPr lang="en-US" sz="2400" dirty="0" err="1"/>
              <a:t>với</a:t>
            </a:r>
            <a:r>
              <a:rPr lang="en-US" sz="2400" dirty="0"/>
              <a:t> </a:t>
            </a:r>
            <a:r>
              <a:rPr lang="en-US" sz="2400" dirty="0" err="1"/>
              <a:t>việc</a:t>
            </a:r>
            <a:r>
              <a:rPr lang="en-US" sz="2400" dirty="0"/>
              <a:t> </a:t>
            </a:r>
            <a:r>
              <a:rPr lang="en-US" sz="2400" dirty="0" err="1"/>
              <a:t>làm</a:t>
            </a:r>
            <a:r>
              <a:rPr lang="en-US" sz="2400" dirty="0"/>
              <a:t>.</a:t>
            </a:r>
          </a:p>
          <a:p>
            <a:pPr lvl="1"/>
            <a:endParaRPr lang="en-US" sz="2400" dirty="0"/>
          </a:p>
        </p:txBody>
      </p:sp>
      <p:sp>
        <p:nvSpPr>
          <p:cNvPr id="4" name="Date Placeholder 3">
            <a:extLst>
              <a:ext uri="{FF2B5EF4-FFF2-40B4-BE49-F238E27FC236}">
                <a16:creationId xmlns:a16="http://schemas.microsoft.com/office/drawing/2014/main" id="{956A191E-DB47-B34D-9566-997D3F19F209}"/>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6" name="Slide Number Placeholder 5">
            <a:extLst>
              <a:ext uri="{FF2B5EF4-FFF2-40B4-BE49-F238E27FC236}">
                <a16:creationId xmlns:a16="http://schemas.microsoft.com/office/drawing/2014/main" id="{9EA55933-2054-5E44-B072-29F831A186A9}"/>
              </a:ext>
            </a:extLst>
          </p:cNvPr>
          <p:cNvSpPr>
            <a:spLocks noGrp="1"/>
          </p:cNvSpPr>
          <p:nvPr>
            <p:ph type="sldNum" sz="quarter" idx="12"/>
          </p:nvPr>
        </p:nvSpPr>
        <p:spPr/>
        <p:txBody>
          <a:bodyPr/>
          <a:lstStyle/>
          <a:p>
            <a:fld id="{81D2C36F-4504-47C0-B82F-A167342A2754}" type="slidenum">
              <a:rPr lang="en-US" smtClean="0"/>
              <a:t>4</a:t>
            </a:fld>
            <a:endParaRPr lang="en-US"/>
          </a:p>
        </p:txBody>
      </p:sp>
      <p:sp>
        <p:nvSpPr>
          <p:cNvPr id="7" name="Footer Placeholder 4">
            <a:extLst>
              <a:ext uri="{FF2B5EF4-FFF2-40B4-BE49-F238E27FC236}">
                <a16:creationId xmlns:a16="http://schemas.microsoft.com/office/drawing/2014/main" id="{BD62A12E-A982-C540-8B05-11C77305F1D6}"/>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2114712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62621-5868-A841-A406-ED8E17B1DBB9}"/>
              </a:ext>
            </a:extLst>
          </p:cNvPr>
          <p:cNvSpPr>
            <a:spLocks noGrp="1"/>
          </p:cNvSpPr>
          <p:nvPr>
            <p:ph type="title"/>
          </p:nvPr>
        </p:nvSpPr>
        <p:spPr/>
        <p:txBody>
          <a:bodyPr/>
          <a:lstStyle/>
          <a:p>
            <a:r>
              <a:rPr lang="en-US" b="1" dirty="0">
                <a:latin typeface="Grandview" panose="020B0502040204020203" pitchFamily="34" charset="0"/>
              </a:rPr>
              <a:t>ĐỨC TIN</a:t>
            </a:r>
          </a:p>
        </p:txBody>
      </p:sp>
      <p:sp>
        <p:nvSpPr>
          <p:cNvPr id="3" name="Content Placeholder 2">
            <a:extLst>
              <a:ext uri="{FF2B5EF4-FFF2-40B4-BE49-F238E27FC236}">
                <a16:creationId xmlns:a16="http://schemas.microsoft.com/office/drawing/2014/main" id="{2CFAC4FF-3857-1348-A09A-5A7468AB3BD8}"/>
              </a:ext>
            </a:extLst>
          </p:cNvPr>
          <p:cNvSpPr>
            <a:spLocks noGrp="1"/>
          </p:cNvSpPr>
          <p:nvPr>
            <p:ph idx="1"/>
          </p:nvPr>
        </p:nvSpPr>
        <p:spPr>
          <a:xfrm>
            <a:off x="838199" y="2108595"/>
            <a:ext cx="9825843" cy="4031709"/>
          </a:xfrm>
        </p:spPr>
        <p:txBody>
          <a:bodyPr>
            <a:noAutofit/>
          </a:bodyPr>
          <a:lstStyle/>
          <a:p>
            <a:pPr marL="457200" lvl="1" indent="0">
              <a:buNone/>
            </a:pPr>
            <a:endParaRPr lang="en-US" sz="2400" dirty="0"/>
          </a:p>
          <a:p>
            <a:pPr lvl="1">
              <a:buFont typeface="Wingdings" pitchFamily="2" charset="2"/>
              <a:buChar char="Ø"/>
            </a:pPr>
            <a:r>
              <a:rPr lang="en-US" sz="2400" dirty="0" err="1">
                <a:solidFill>
                  <a:schemeClr val="accent1">
                    <a:lumMod val="50000"/>
                  </a:schemeClr>
                </a:solidFill>
              </a:rPr>
              <a:t>Đức</a:t>
            </a:r>
            <a:r>
              <a:rPr lang="en-US" sz="2400" dirty="0">
                <a:solidFill>
                  <a:schemeClr val="accent1">
                    <a:lumMod val="50000"/>
                  </a:schemeClr>
                </a:solidFill>
              </a:rPr>
              <a:t> tin </a:t>
            </a:r>
            <a:r>
              <a:rPr lang="en-US" sz="2400" dirty="0" err="1">
                <a:solidFill>
                  <a:schemeClr val="accent1">
                    <a:lumMod val="50000"/>
                  </a:schemeClr>
                </a:solidFill>
              </a:rPr>
              <a:t>trên</a:t>
            </a:r>
            <a:r>
              <a:rPr lang="en-US" sz="2400" dirty="0">
                <a:solidFill>
                  <a:schemeClr val="accent1">
                    <a:lumMod val="50000"/>
                  </a:schemeClr>
                </a:solidFill>
              </a:rPr>
              <a:t> </a:t>
            </a:r>
            <a:r>
              <a:rPr lang="en-US" sz="2400" dirty="0" err="1">
                <a:solidFill>
                  <a:schemeClr val="accent1">
                    <a:lumMod val="50000"/>
                  </a:schemeClr>
                </a:solidFill>
              </a:rPr>
              <a:t>lời</a:t>
            </a:r>
            <a:r>
              <a:rPr lang="en-US" sz="2400" dirty="0">
                <a:solidFill>
                  <a:schemeClr val="accent1">
                    <a:lumMod val="50000"/>
                  </a:schemeClr>
                </a:solidFill>
              </a:rPr>
              <a:t> </a:t>
            </a:r>
            <a:r>
              <a:rPr lang="en-US" sz="2400" dirty="0" err="1">
                <a:solidFill>
                  <a:schemeClr val="accent1">
                    <a:lumMod val="50000"/>
                  </a:schemeClr>
                </a:solidFill>
              </a:rPr>
              <a:t>hứa</a:t>
            </a:r>
            <a:r>
              <a:rPr lang="en-US" sz="2400" dirty="0">
                <a:solidFill>
                  <a:schemeClr val="accent1">
                    <a:lumMod val="50000"/>
                  </a:schemeClr>
                </a:solidFill>
              </a:rPr>
              <a:t> </a:t>
            </a:r>
            <a:r>
              <a:rPr lang="en-US" sz="2400" dirty="0" err="1">
                <a:solidFill>
                  <a:schemeClr val="accent1">
                    <a:lumMod val="50000"/>
                  </a:schemeClr>
                </a:solidFill>
              </a:rPr>
              <a:t>của</a:t>
            </a:r>
            <a:r>
              <a:rPr lang="en-US" sz="2400" dirty="0">
                <a:solidFill>
                  <a:schemeClr val="accent1">
                    <a:lumMod val="50000"/>
                  </a:schemeClr>
                </a:solidFill>
              </a:rPr>
              <a:t> </a:t>
            </a:r>
            <a:r>
              <a:rPr lang="en-US" sz="2400" dirty="0" err="1">
                <a:solidFill>
                  <a:schemeClr val="accent1">
                    <a:lumMod val="50000"/>
                  </a:schemeClr>
                </a:solidFill>
              </a:rPr>
              <a:t>Đấng</a:t>
            </a:r>
            <a:r>
              <a:rPr lang="en-US" sz="2400" dirty="0">
                <a:solidFill>
                  <a:schemeClr val="accent1">
                    <a:lumMod val="50000"/>
                  </a:schemeClr>
                </a:solidFill>
              </a:rPr>
              <a:t> </a:t>
            </a:r>
            <a:r>
              <a:rPr lang="en-US" sz="2400" dirty="0" err="1">
                <a:solidFill>
                  <a:schemeClr val="accent1">
                    <a:lumMod val="50000"/>
                  </a:schemeClr>
                </a:solidFill>
              </a:rPr>
              <a:t>Quyền</a:t>
            </a:r>
            <a:r>
              <a:rPr lang="en-US" sz="2400" dirty="0">
                <a:solidFill>
                  <a:schemeClr val="accent1">
                    <a:lumMod val="50000"/>
                  </a:schemeClr>
                </a:solidFill>
              </a:rPr>
              <a:t> </a:t>
            </a:r>
            <a:r>
              <a:rPr lang="en-US" sz="2400" dirty="0" err="1">
                <a:solidFill>
                  <a:schemeClr val="accent1">
                    <a:lumMod val="50000"/>
                  </a:schemeClr>
                </a:solidFill>
              </a:rPr>
              <a:t>Năng</a:t>
            </a:r>
            <a:r>
              <a:rPr lang="en-US" sz="2400" dirty="0">
                <a:solidFill>
                  <a:schemeClr val="accent1">
                    <a:lumMod val="50000"/>
                  </a:schemeClr>
                </a:solidFill>
              </a:rPr>
              <a:t> </a:t>
            </a:r>
            <a:r>
              <a:rPr lang="en-US" sz="2400" dirty="0" err="1">
                <a:solidFill>
                  <a:schemeClr val="accent1">
                    <a:lumMod val="50000"/>
                  </a:schemeClr>
                </a:solidFill>
              </a:rPr>
              <a:t>là</a:t>
            </a:r>
            <a:r>
              <a:rPr lang="en-US" sz="2400" dirty="0">
                <a:solidFill>
                  <a:schemeClr val="accent1">
                    <a:lumMod val="50000"/>
                  </a:schemeClr>
                </a:solidFill>
              </a:rPr>
              <a:t> </a:t>
            </a:r>
            <a:r>
              <a:rPr lang="en-US" sz="2400" dirty="0" err="1">
                <a:solidFill>
                  <a:schemeClr val="accent1">
                    <a:lumMod val="50000"/>
                  </a:schemeClr>
                </a:solidFill>
              </a:rPr>
              <a:t>bảo</a:t>
            </a:r>
            <a:r>
              <a:rPr lang="en-US" sz="2400" dirty="0">
                <a:solidFill>
                  <a:schemeClr val="accent1">
                    <a:lumMod val="50000"/>
                  </a:schemeClr>
                </a:solidFill>
              </a:rPr>
              <a:t> </a:t>
            </a:r>
            <a:r>
              <a:rPr lang="en-US" sz="2400" dirty="0" err="1">
                <a:solidFill>
                  <a:schemeClr val="accent1">
                    <a:lumMod val="50000"/>
                  </a:schemeClr>
                </a:solidFill>
              </a:rPr>
              <a:t>đảm</a:t>
            </a:r>
            <a:r>
              <a:rPr lang="en-US" sz="2400" dirty="0">
                <a:solidFill>
                  <a:schemeClr val="accent1">
                    <a:lumMod val="50000"/>
                  </a:schemeClr>
                </a:solidFill>
              </a:rPr>
              <a:t>, </a:t>
            </a:r>
            <a:r>
              <a:rPr lang="en-US" sz="2400" dirty="0" err="1">
                <a:solidFill>
                  <a:schemeClr val="accent1">
                    <a:lumMod val="50000"/>
                  </a:schemeClr>
                </a:solidFill>
              </a:rPr>
              <a:t>luôn</a:t>
            </a:r>
            <a:r>
              <a:rPr lang="en-US" sz="2400" dirty="0">
                <a:solidFill>
                  <a:schemeClr val="accent1">
                    <a:lumMod val="50000"/>
                  </a:schemeClr>
                </a:solidFill>
              </a:rPr>
              <a:t> </a:t>
            </a:r>
            <a:r>
              <a:rPr lang="en-US" sz="2400" dirty="0" err="1">
                <a:solidFill>
                  <a:schemeClr val="accent1">
                    <a:lumMod val="50000"/>
                  </a:schemeClr>
                </a:solidFill>
              </a:rPr>
              <a:t>có</a:t>
            </a:r>
            <a:r>
              <a:rPr lang="en-US" sz="2400" dirty="0">
                <a:solidFill>
                  <a:schemeClr val="accent1">
                    <a:lumMod val="50000"/>
                  </a:schemeClr>
                </a:solidFill>
              </a:rPr>
              <a:t> </a:t>
            </a:r>
            <a:r>
              <a:rPr lang="en-US" sz="2400" dirty="0" err="1">
                <a:solidFill>
                  <a:schemeClr val="accent1">
                    <a:lumMod val="50000"/>
                  </a:schemeClr>
                </a:solidFill>
              </a:rPr>
              <a:t>kết</a:t>
            </a:r>
            <a:r>
              <a:rPr lang="en-US" sz="2400" dirty="0">
                <a:solidFill>
                  <a:schemeClr val="accent1">
                    <a:lumMod val="50000"/>
                  </a:schemeClr>
                </a:solidFill>
              </a:rPr>
              <a:t> </a:t>
            </a:r>
            <a:r>
              <a:rPr lang="en-US" sz="2400" dirty="0" err="1">
                <a:solidFill>
                  <a:schemeClr val="accent1">
                    <a:lumMod val="50000"/>
                  </a:schemeClr>
                </a:solidFill>
              </a:rPr>
              <a:t>quả</a:t>
            </a:r>
            <a:r>
              <a:rPr lang="en-US" sz="2400" dirty="0">
                <a:solidFill>
                  <a:schemeClr val="accent1">
                    <a:lumMod val="50000"/>
                  </a:schemeClr>
                </a:solidFill>
              </a:rPr>
              <a:t> </a:t>
            </a:r>
            <a:r>
              <a:rPr lang="en-US" sz="2400" dirty="0" err="1">
                <a:solidFill>
                  <a:schemeClr val="accent1">
                    <a:lumMod val="50000"/>
                  </a:schemeClr>
                </a:solidFill>
              </a:rPr>
              <a:t>đời</a:t>
            </a:r>
            <a:r>
              <a:rPr lang="en-US" sz="2400" dirty="0">
                <a:solidFill>
                  <a:schemeClr val="accent1">
                    <a:lumMod val="50000"/>
                  </a:schemeClr>
                </a:solidFill>
              </a:rPr>
              <a:t> </a:t>
            </a:r>
            <a:r>
              <a:rPr lang="en-US" sz="2400" dirty="0" err="1">
                <a:solidFill>
                  <a:schemeClr val="accent1">
                    <a:lumMod val="50000"/>
                  </a:schemeClr>
                </a:solidFill>
              </a:rPr>
              <a:t>đời</a:t>
            </a:r>
            <a:r>
              <a:rPr lang="en-US" sz="2400" dirty="0">
                <a:solidFill>
                  <a:schemeClr val="accent1">
                    <a:lumMod val="50000"/>
                  </a:schemeClr>
                </a:solidFill>
              </a:rPr>
              <a:t> </a:t>
            </a:r>
          </a:p>
          <a:p>
            <a:pPr lvl="1"/>
            <a:endParaRPr lang="en-US" sz="2400" dirty="0">
              <a:solidFill>
                <a:schemeClr val="accent1">
                  <a:lumMod val="50000"/>
                </a:schemeClr>
              </a:solidFill>
            </a:endParaRPr>
          </a:p>
          <a:p>
            <a:pPr marL="0" indent="0">
              <a:buNone/>
            </a:pPr>
            <a:r>
              <a:rPr lang="en-US" sz="2400" dirty="0">
                <a:solidFill>
                  <a:schemeClr val="accent1">
                    <a:lumMod val="50000"/>
                  </a:schemeClr>
                </a:solidFill>
              </a:rPr>
              <a:t>(</a:t>
            </a:r>
            <a:r>
              <a:rPr lang="en-US" sz="2400" dirty="0" err="1">
                <a:solidFill>
                  <a:schemeClr val="accent1">
                    <a:lumMod val="50000"/>
                  </a:schemeClr>
                </a:solidFill>
              </a:rPr>
              <a:t>Ê</a:t>
            </a:r>
            <a:r>
              <a:rPr lang="en-US" sz="2400" dirty="0">
                <a:solidFill>
                  <a:schemeClr val="accent1">
                    <a:lumMod val="50000"/>
                  </a:schemeClr>
                </a:solidFill>
              </a:rPr>
              <a:t>-Sai 55:11) “</a:t>
            </a:r>
            <a:r>
              <a:rPr lang="vi-VN" sz="2400" dirty="0">
                <a:solidFill>
                  <a:schemeClr val="tx1"/>
                </a:solidFill>
              </a:rPr>
              <a:t>thì lời nói của ta cũng vậy, đã ra từ miệng ta, thì chẳng trở về luống nhưng, mà chắc sẽ làm trọn điều ta muốn, thuận lợi công việc ta đã sai khiến nó.”</a:t>
            </a:r>
            <a:endParaRPr lang="en-US" sz="2400" dirty="0"/>
          </a:p>
          <a:p>
            <a:pPr marL="457200" lvl="1" indent="0">
              <a:buNone/>
            </a:pPr>
            <a:endParaRPr lang="en-US" sz="2400" dirty="0">
              <a:solidFill>
                <a:schemeClr val="accent1">
                  <a:lumMod val="50000"/>
                </a:schemeClr>
              </a:solidFill>
            </a:endParaRPr>
          </a:p>
          <a:p>
            <a:pPr lvl="1"/>
            <a:endParaRPr lang="en-US" sz="2400" dirty="0"/>
          </a:p>
        </p:txBody>
      </p:sp>
      <p:sp>
        <p:nvSpPr>
          <p:cNvPr id="4" name="Date Placeholder 3">
            <a:extLst>
              <a:ext uri="{FF2B5EF4-FFF2-40B4-BE49-F238E27FC236}">
                <a16:creationId xmlns:a16="http://schemas.microsoft.com/office/drawing/2014/main" id="{956A191E-DB47-B34D-9566-997D3F19F209}"/>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6" name="Slide Number Placeholder 5">
            <a:extLst>
              <a:ext uri="{FF2B5EF4-FFF2-40B4-BE49-F238E27FC236}">
                <a16:creationId xmlns:a16="http://schemas.microsoft.com/office/drawing/2014/main" id="{9EA55933-2054-5E44-B072-29F831A186A9}"/>
              </a:ext>
            </a:extLst>
          </p:cNvPr>
          <p:cNvSpPr>
            <a:spLocks noGrp="1"/>
          </p:cNvSpPr>
          <p:nvPr>
            <p:ph type="sldNum" sz="quarter" idx="12"/>
          </p:nvPr>
        </p:nvSpPr>
        <p:spPr/>
        <p:txBody>
          <a:bodyPr/>
          <a:lstStyle/>
          <a:p>
            <a:fld id="{81D2C36F-4504-47C0-B82F-A167342A2754}" type="slidenum">
              <a:rPr lang="en-US" smtClean="0"/>
              <a:t>5</a:t>
            </a:fld>
            <a:endParaRPr lang="en-US"/>
          </a:p>
        </p:txBody>
      </p:sp>
      <p:sp>
        <p:nvSpPr>
          <p:cNvPr id="7" name="Footer Placeholder 4">
            <a:extLst>
              <a:ext uri="{FF2B5EF4-FFF2-40B4-BE49-F238E27FC236}">
                <a16:creationId xmlns:a16="http://schemas.microsoft.com/office/drawing/2014/main" id="{BD62A12E-A982-C540-8B05-11C77305F1D6}"/>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2178319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62621-5868-A841-A406-ED8E17B1DBB9}"/>
              </a:ext>
            </a:extLst>
          </p:cNvPr>
          <p:cNvSpPr>
            <a:spLocks noGrp="1"/>
          </p:cNvSpPr>
          <p:nvPr>
            <p:ph type="title"/>
          </p:nvPr>
        </p:nvSpPr>
        <p:spPr/>
        <p:txBody>
          <a:bodyPr/>
          <a:lstStyle/>
          <a:p>
            <a:r>
              <a:rPr lang="en-US" b="1" dirty="0">
                <a:latin typeface="Grandview" panose="020B0502040204020203" pitchFamily="34" charset="0"/>
              </a:rPr>
              <a:t>NHỮNG THỂ HIỆN ĐỨC TIN</a:t>
            </a:r>
          </a:p>
        </p:txBody>
      </p:sp>
      <p:sp>
        <p:nvSpPr>
          <p:cNvPr id="3" name="Content Placeholder 2">
            <a:extLst>
              <a:ext uri="{FF2B5EF4-FFF2-40B4-BE49-F238E27FC236}">
                <a16:creationId xmlns:a16="http://schemas.microsoft.com/office/drawing/2014/main" id="{2CFAC4FF-3857-1348-A09A-5A7468AB3BD8}"/>
              </a:ext>
            </a:extLst>
          </p:cNvPr>
          <p:cNvSpPr>
            <a:spLocks noGrp="1"/>
          </p:cNvSpPr>
          <p:nvPr>
            <p:ph idx="1"/>
          </p:nvPr>
        </p:nvSpPr>
        <p:spPr/>
        <p:txBody>
          <a:bodyPr anchor="ctr">
            <a:normAutofit/>
          </a:bodyPr>
          <a:lstStyle/>
          <a:p>
            <a:pPr algn="ctr">
              <a:buFont typeface="Wingdings" pitchFamily="2" charset="2"/>
              <a:buChar char="v"/>
            </a:pPr>
            <a:r>
              <a:rPr lang="en-US" sz="3600" b="1" dirty="0">
                <a:solidFill>
                  <a:schemeClr val="accent1">
                    <a:lumMod val="50000"/>
                  </a:schemeClr>
                </a:solidFill>
              </a:rPr>
              <a:t>SỰ LẠC QUAN</a:t>
            </a:r>
          </a:p>
          <a:p>
            <a:pPr algn="ctr">
              <a:buFont typeface="Wingdings" pitchFamily="2" charset="2"/>
              <a:buChar char="v"/>
            </a:pPr>
            <a:r>
              <a:rPr lang="en-US" sz="3600" b="1" dirty="0">
                <a:solidFill>
                  <a:schemeClr val="accent1">
                    <a:lumMod val="50000"/>
                  </a:schemeClr>
                </a:solidFill>
              </a:rPr>
              <a:t>SỰ LINH HOẠT</a:t>
            </a:r>
            <a:endParaRPr lang="en-US" sz="3600" dirty="0"/>
          </a:p>
        </p:txBody>
      </p:sp>
      <p:sp>
        <p:nvSpPr>
          <p:cNvPr id="4" name="Date Placeholder 3">
            <a:extLst>
              <a:ext uri="{FF2B5EF4-FFF2-40B4-BE49-F238E27FC236}">
                <a16:creationId xmlns:a16="http://schemas.microsoft.com/office/drawing/2014/main" id="{956A191E-DB47-B34D-9566-997D3F19F209}"/>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6" name="Slide Number Placeholder 5">
            <a:extLst>
              <a:ext uri="{FF2B5EF4-FFF2-40B4-BE49-F238E27FC236}">
                <a16:creationId xmlns:a16="http://schemas.microsoft.com/office/drawing/2014/main" id="{9EA55933-2054-5E44-B072-29F831A186A9}"/>
              </a:ext>
            </a:extLst>
          </p:cNvPr>
          <p:cNvSpPr>
            <a:spLocks noGrp="1"/>
          </p:cNvSpPr>
          <p:nvPr>
            <p:ph type="sldNum" sz="quarter" idx="12"/>
          </p:nvPr>
        </p:nvSpPr>
        <p:spPr/>
        <p:txBody>
          <a:bodyPr/>
          <a:lstStyle/>
          <a:p>
            <a:fld id="{81D2C36F-4504-47C0-B82F-A167342A2754}" type="slidenum">
              <a:rPr lang="en-US" smtClean="0"/>
              <a:t>6</a:t>
            </a:fld>
            <a:endParaRPr lang="en-US"/>
          </a:p>
        </p:txBody>
      </p:sp>
      <p:sp>
        <p:nvSpPr>
          <p:cNvPr id="7" name="Footer Placeholder 4">
            <a:extLst>
              <a:ext uri="{FF2B5EF4-FFF2-40B4-BE49-F238E27FC236}">
                <a16:creationId xmlns:a16="http://schemas.microsoft.com/office/drawing/2014/main" id="{BD62A12E-A982-C540-8B05-11C77305F1D6}"/>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2811110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12295-F500-5E48-9151-2597637690B9}"/>
              </a:ext>
            </a:extLst>
          </p:cNvPr>
          <p:cNvSpPr>
            <a:spLocks noGrp="1"/>
          </p:cNvSpPr>
          <p:nvPr>
            <p:ph type="title"/>
          </p:nvPr>
        </p:nvSpPr>
        <p:spPr>
          <a:xfrm>
            <a:off x="831850" y="1073427"/>
            <a:ext cx="8840344" cy="2355574"/>
          </a:xfrm>
        </p:spPr>
        <p:txBody>
          <a:bodyPr/>
          <a:lstStyle/>
          <a:p>
            <a:r>
              <a:rPr lang="en-US" b="1" dirty="0">
                <a:latin typeface="Grandview" panose="020B0502040204020203" pitchFamily="34" charset="0"/>
              </a:rPr>
              <a:t>TÍNH LẠC QUAN</a:t>
            </a:r>
          </a:p>
        </p:txBody>
      </p:sp>
      <p:sp>
        <p:nvSpPr>
          <p:cNvPr id="3" name="Text Placeholder 2">
            <a:extLst>
              <a:ext uri="{FF2B5EF4-FFF2-40B4-BE49-F238E27FC236}">
                <a16:creationId xmlns:a16="http://schemas.microsoft.com/office/drawing/2014/main" id="{E2715337-5C67-B54A-A5D9-A5641FD481CB}"/>
              </a:ext>
            </a:extLst>
          </p:cNvPr>
          <p:cNvSpPr>
            <a:spLocks noGrp="1"/>
          </p:cNvSpPr>
          <p:nvPr>
            <p:ph type="body" idx="1"/>
          </p:nvPr>
        </p:nvSpPr>
        <p:spPr>
          <a:xfrm>
            <a:off x="831850" y="4070343"/>
            <a:ext cx="8840344" cy="900772"/>
          </a:xfrm>
        </p:spPr>
        <p:txBody>
          <a:bodyPr>
            <a:noAutofit/>
          </a:bodyPr>
          <a:lstStyle/>
          <a:p>
            <a:r>
              <a:rPr lang="vi-VN" dirty="0"/>
              <a:t> </a:t>
            </a:r>
            <a:r>
              <a:rPr lang="vi-VN" u="sng" dirty="0">
                <a:solidFill>
                  <a:srgbClr val="0070C0"/>
                </a:solidFill>
              </a:rPr>
              <a:t>Giăng 16: </a:t>
            </a:r>
            <a:r>
              <a:rPr lang="vi-VN" u="sng" dirty="0">
                <a:solidFill>
                  <a:srgbClr val="0070C0"/>
                </a:solidFill>
                <a:hlinkClick r:id="rId3" tooltip="Share Verse">
                  <a:extLst>
                    <a:ext uri="{A12FA001-AC4F-418D-AE19-62706E023703}">
                      <ahyp:hlinkClr xmlns:ahyp="http://schemas.microsoft.com/office/drawing/2018/hyperlinkcolor" val="tx"/>
                    </a:ext>
                  </a:extLst>
                </a:hlinkClick>
              </a:rPr>
              <a:t>33</a:t>
            </a:r>
            <a:r>
              <a:rPr lang="vi-VN" u="sng" dirty="0">
                <a:solidFill>
                  <a:srgbClr val="0070C0"/>
                </a:solidFill>
              </a:rPr>
              <a:t> </a:t>
            </a:r>
            <a:r>
              <a:rPr lang="vi-VN" dirty="0"/>
              <a:t>Ta đã bảo các ngươi những điều đó, hầu cho các ngươi có lòng bình yên trong ta. Các ngươi sẽ có sự hoạn nạn trong thế gian, nhưng hãy cứ vững lòng, ta đã thắng thế gian rồi!</a:t>
            </a:r>
            <a:endParaRPr lang="en-US" dirty="0"/>
          </a:p>
        </p:txBody>
      </p:sp>
      <p:sp>
        <p:nvSpPr>
          <p:cNvPr id="4" name="Date Placeholder 3">
            <a:extLst>
              <a:ext uri="{FF2B5EF4-FFF2-40B4-BE49-F238E27FC236}">
                <a16:creationId xmlns:a16="http://schemas.microsoft.com/office/drawing/2014/main" id="{DB0A4662-3F9B-DD47-96D5-C31817C2DCD0}"/>
              </a:ext>
            </a:extLst>
          </p:cNvPr>
          <p:cNvSpPr>
            <a:spLocks noGrp="1"/>
          </p:cNvSpPr>
          <p:nvPr>
            <p:ph type="dt" sz="half" idx="10"/>
          </p:nvPr>
        </p:nvSpPr>
        <p:spPr/>
        <p:txBody>
          <a:bodyPr/>
          <a:lstStyle/>
          <a:p>
            <a:fld id="{60E05506-6815-4E0E-B1DE-ECA35C2016DF}" type="datetime1">
              <a:rPr lang="en-US" smtClean="0"/>
              <a:t>3/1/22</a:t>
            </a:fld>
            <a:endParaRPr lang="en-US"/>
          </a:p>
        </p:txBody>
      </p:sp>
      <p:sp>
        <p:nvSpPr>
          <p:cNvPr id="6" name="Slide Number Placeholder 5">
            <a:extLst>
              <a:ext uri="{FF2B5EF4-FFF2-40B4-BE49-F238E27FC236}">
                <a16:creationId xmlns:a16="http://schemas.microsoft.com/office/drawing/2014/main" id="{0170E581-DB9E-1446-914F-9C18316C7571}"/>
              </a:ext>
            </a:extLst>
          </p:cNvPr>
          <p:cNvSpPr>
            <a:spLocks noGrp="1"/>
          </p:cNvSpPr>
          <p:nvPr>
            <p:ph type="sldNum" sz="quarter" idx="12"/>
          </p:nvPr>
        </p:nvSpPr>
        <p:spPr/>
        <p:txBody>
          <a:bodyPr/>
          <a:lstStyle/>
          <a:p>
            <a:fld id="{81D2C36F-4504-47C0-B82F-A167342A2754}" type="slidenum">
              <a:rPr lang="en-US" smtClean="0"/>
              <a:t>7</a:t>
            </a:fld>
            <a:endParaRPr lang="en-US"/>
          </a:p>
        </p:txBody>
      </p:sp>
      <p:sp>
        <p:nvSpPr>
          <p:cNvPr id="7" name="Footer Placeholder 4">
            <a:extLst>
              <a:ext uri="{FF2B5EF4-FFF2-40B4-BE49-F238E27FC236}">
                <a16:creationId xmlns:a16="http://schemas.microsoft.com/office/drawing/2014/main" id="{944E24F6-DAE5-C441-AC82-29B258649617}"/>
              </a:ext>
            </a:extLst>
          </p:cNvPr>
          <p:cNvSpPr>
            <a:spLocks noGrp="1"/>
          </p:cNvSpPr>
          <p:nvPr>
            <p:ph type="ftr" sz="quarter" idx="11"/>
          </p:nvPr>
        </p:nvSpPr>
        <p:spPr/>
        <p:txBody>
          <a:bodyPr/>
          <a:lstStyle/>
          <a:p>
            <a:r>
              <a:rPr lang="en-US" sz="1600" dirty="0"/>
              <a:t>LÃNH ĐẠO SỨ MẠNG</a:t>
            </a:r>
          </a:p>
        </p:txBody>
      </p:sp>
    </p:spTree>
    <p:extLst>
      <p:ext uri="{BB962C8B-B14F-4D97-AF65-F5344CB8AC3E}">
        <p14:creationId xmlns:p14="http://schemas.microsoft.com/office/powerpoint/2010/main" val="3375936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B2A59-6EB6-BF48-91B8-3E68DDECEC8E}"/>
              </a:ext>
            </a:extLst>
          </p:cNvPr>
          <p:cNvSpPr>
            <a:spLocks noGrp="1"/>
          </p:cNvSpPr>
          <p:nvPr>
            <p:ph type="title"/>
          </p:nvPr>
        </p:nvSpPr>
        <p:spPr/>
        <p:txBody>
          <a:bodyPr/>
          <a:lstStyle/>
          <a:p>
            <a:pPr algn="ctr"/>
            <a:r>
              <a:rPr lang="vi-VN" b="1" dirty="0">
                <a:latin typeface="Grandview" panose="020B0502040204020203" pitchFamily="34" charset="0"/>
              </a:rPr>
              <a:t>Có một nguy cơ </a:t>
            </a:r>
            <a:r>
              <a:rPr lang="en-US" b="1" dirty="0" err="1">
                <a:latin typeface="Grandview" panose="020B0502040204020203" pitchFamily="34" charset="0"/>
              </a:rPr>
              <a:t>cho</a:t>
            </a:r>
            <a:r>
              <a:rPr lang="en-US" b="1" dirty="0">
                <a:latin typeface="Grandview" panose="020B0502040204020203" pitchFamily="34" charset="0"/>
              </a:rPr>
              <a:t> </a:t>
            </a:r>
            <a:r>
              <a:rPr lang="en-US" b="1" dirty="0" err="1">
                <a:latin typeface="Grandview" panose="020B0502040204020203" pitchFamily="34" charset="0"/>
              </a:rPr>
              <a:t>việc</a:t>
            </a:r>
            <a:r>
              <a:rPr lang="en-US" b="1" dirty="0">
                <a:latin typeface="Grandview" panose="020B0502040204020203" pitchFamily="34" charset="0"/>
              </a:rPr>
              <a:t> </a:t>
            </a:r>
            <a:r>
              <a:rPr lang="vi-VN" b="1" dirty="0">
                <a:latin typeface="Grandview" panose="020B0502040204020203" pitchFamily="34" charset="0"/>
              </a:rPr>
              <a:t>trở </a:t>
            </a:r>
            <a:r>
              <a:rPr lang="en-US" b="1" dirty="0" err="1">
                <a:latin typeface="Grandview" panose="020B0502040204020203" pitchFamily="34" charset="0"/>
              </a:rPr>
              <a:t>nên</a:t>
            </a:r>
            <a:r>
              <a:rPr lang="vi-VN" b="1" dirty="0">
                <a:latin typeface="Grandview" panose="020B0502040204020203" pitchFamily="34" charset="0"/>
              </a:rPr>
              <a:t> tiêu cực </a:t>
            </a:r>
            <a:r>
              <a:rPr lang="vi-VN" sz="2400" b="1" dirty="0">
                <a:latin typeface="Grandview" panose="020B0502040204020203" pitchFamily="34" charset="0"/>
              </a:rPr>
              <a:t>(TS Howard Hendricks)</a:t>
            </a:r>
            <a:endParaRPr lang="en-US" sz="2400" b="1" dirty="0">
              <a:latin typeface="Grandview" panose="020B0502040204020203" pitchFamily="34" charset="0"/>
            </a:endParaRPr>
          </a:p>
        </p:txBody>
      </p:sp>
      <p:sp>
        <p:nvSpPr>
          <p:cNvPr id="3" name="Content Placeholder 2">
            <a:extLst>
              <a:ext uri="{FF2B5EF4-FFF2-40B4-BE49-F238E27FC236}">
                <a16:creationId xmlns:a16="http://schemas.microsoft.com/office/drawing/2014/main" id="{49130AE5-A772-6B45-A7C2-2AC5A0CE702D}"/>
              </a:ext>
            </a:extLst>
          </p:cNvPr>
          <p:cNvSpPr>
            <a:spLocks noGrp="1"/>
          </p:cNvSpPr>
          <p:nvPr>
            <p:ph idx="1"/>
          </p:nvPr>
        </p:nvSpPr>
        <p:spPr/>
        <p:txBody>
          <a:bodyPr>
            <a:normAutofit/>
          </a:bodyPr>
          <a:lstStyle/>
          <a:p>
            <a:pPr marL="0" indent="0">
              <a:buNone/>
            </a:pPr>
            <a:r>
              <a:rPr lang="vi-VN" sz="2400" dirty="0">
                <a:solidFill>
                  <a:schemeClr val="accent1">
                    <a:lumMod val="50000"/>
                  </a:schemeClr>
                </a:solidFill>
              </a:rPr>
              <a:t>Có một dạng cá tính thích phê bình chỉ trích công việc người khác. </a:t>
            </a:r>
          </a:p>
          <a:p>
            <a:pPr marL="0" indent="0">
              <a:buNone/>
            </a:pPr>
            <a:r>
              <a:rPr lang="vi-VN" sz="2400" dirty="0">
                <a:solidFill>
                  <a:schemeClr val="accent1">
                    <a:lumMod val="50000"/>
                  </a:schemeClr>
                </a:solidFill>
              </a:rPr>
              <a:t>Nhiều người khác thường bi quan tiêu cực khi bị thất bại nhiều lần, mặc cảm, thiếu tự tin.</a:t>
            </a:r>
          </a:p>
          <a:p>
            <a:pPr marL="0" indent="0">
              <a:buNone/>
            </a:pPr>
            <a:r>
              <a:rPr lang="vi-VN" sz="2400" dirty="0">
                <a:solidFill>
                  <a:schemeClr val="accent1">
                    <a:lumMod val="50000"/>
                  </a:schemeClr>
                </a:solidFill>
              </a:rPr>
              <a:t>Nhiều người chỉ thấy mặt trái và sự tiêu cực vì họ không có hy vọng.</a:t>
            </a:r>
          </a:p>
          <a:p>
            <a:pPr marL="0" indent="0">
              <a:buNone/>
            </a:pPr>
            <a:r>
              <a:rPr lang="vi-VN" sz="2400" dirty="0">
                <a:solidFill>
                  <a:schemeClr val="accent1">
                    <a:lumMod val="50000"/>
                  </a:schemeClr>
                </a:solidFill>
              </a:rPr>
              <a:t>Con người luôn có khuynh hướng nói về sự tiêu cực để trấn an sự sợ hãi và an ủi chính mình.</a:t>
            </a:r>
          </a:p>
        </p:txBody>
      </p:sp>
      <p:sp>
        <p:nvSpPr>
          <p:cNvPr id="4" name="Date Placeholder 3">
            <a:extLst>
              <a:ext uri="{FF2B5EF4-FFF2-40B4-BE49-F238E27FC236}">
                <a16:creationId xmlns:a16="http://schemas.microsoft.com/office/drawing/2014/main" id="{AD632919-0B18-0748-B8B1-C75C437243D3}"/>
              </a:ext>
            </a:extLst>
          </p:cNvPr>
          <p:cNvSpPr>
            <a:spLocks noGrp="1"/>
          </p:cNvSpPr>
          <p:nvPr>
            <p:ph type="dt" sz="half" idx="10"/>
          </p:nvPr>
        </p:nvSpPr>
        <p:spPr/>
        <p:txBody>
          <a:bodyPr/>
          <a:lstStyle/>
          <a:p>
            <a:fld id="{BE0A88F0-556B-4BB7-8AAB-D63AEB65C662}" type="datetime1">
              <a:rPr lang="en-US" smtClean="0"/>
              <a:t>3/1/22</a:t>
            </a:fld>
            <a:endParaRPr lang="en-US"/>
          </a:p>
        </p:txBody>
      </p:sp>
      <p:sp>
        <p:nvSpPr>
          <p:cNvPr id="5" name="Footer Placeholder 4">
            <a:extLst>
              <a:ext uri="{FF2B5EF4-FFF2-40B4-BE49-F238E27FC236}">
                <a16:creationId xmlns:a16="http://schemas.microsoft.com/office/drawing/2014/main" id="{8BC09C96-2805-D542-BF8C-7CF2CFF899A9}"/>
              </a:ext>
            </a:extLst>
          </p:cNvPr>
          <p:cNvSpPr>
            <a:spLocks noGrp="1"/>
          </p:cNvSpPr>
          <p:nvPr>
            <p:ph type="ftr" sz="quarter" idx="11"/>
          </p:nvPr>
        </p:nvSpPr>
        <p:spPr/>
        <p:txBody>
          <a:bodyPr/>
          <a:lstStyle/>
          <a:p>
            <a:r>
              <a:rPr lang="en-US" sz="1600" dirty="0"/>
              <a:t>LÃNH ĐẠO SỨ MẠNG</a:t>
            </a:r>
          </a:p>
        </p:txBody>
      </p:sp>
      <p:sp>
        <p:nvSpPr>
          <p:cNvPr id="6" name="Slide Number Placeholder 5">
            <a:extLst>
              <a:ext uri="{FF2B5EF4-FFF2-40B4-BE49-F238E27FC236}">
                <a16:creationId xmlns:a16="http://schemas.microsoft.com/office/drawing/2014/main" id="{6C2C190C-B361-5340-8385-D10BC3BEC930}"/>
              </a:ext>
            </a:extLst>
          </p:cNvPr>
          <p:cNvSpPr>
            <a:spLocks noGrp="1"/>
          </p:cNvSpPr>
          <p:nvPr>
            <p:ph type="sldNum" sz="quarter" idx="12"/>
          </p:nvPr>
        </p:nvSpPr>
        <p:spPr/>
        <p:txBody>
          <a:bodyPr/>
          <a:lstStyle/>
          <a:p>
            <a:fld id="{81D2C36F-4504-47C0-B82F-A167342A2754}" type="slidenum">
              <a:rPr lang="en-US" smtClean="0"/>
              <a:t>8</a:t>
            </a:fld>
            <a:endParaRPr lang="en-US"/>
          </a:p>
        </p:txBody>
      </p:sp>
    </p:spTree>
    <p:extLst>
      <p:ext uri="{BB962C8B-B14F-4D97-AF65-F5344CB8AC3E}">
        <p14:creationId xmlns:p14="http://schemas.microsoft.com/office/powerpoint/2010/main" val="2764907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3DC14-73C8-7F40-8EC3-7A53F24A480D}"/>
              </a:ext>
            </a:extLst>
          </p:cNvPr>
          <p:cNvSpPr>
            <a:spLocks noGrp="1"/>
          </p:cNvSpPr>
          <p:nvPr>
            <p:ph type="title"/>
          </p:nvPr>
        </p:nvSpPr>
        <p:spPr/>
        <p:txBody>
          <a:bodyPr>
            <a:normAutofit fontScale="90000"/>
          </a:bodyPr>
          <a:lstStyle/>
          <a:p>
            <a:r>
              <a:rPr lang="vi-VN" sz="3200" b="1" dirty="0">
                <a:latin typeface="Grandview" panose="020B0502040204020203" pitchFamily="34" charset="0"/>
              </a:rPr>
              <a:t>T</a:t>
            </a:r>
            <a:r>
              <a:rPr lang="en-US" sz="3200" b="1" dirty="0" err="1">
                <a:latin typeface="Grandview" panose="020B0502040204020203" pitchFamily="34" charset="0"/>
              </a:rPr>
              <a:t>rãi</a:t>
            </a:r>
            <a:r>
              <a:rPr lang="en-US" sz="3200" b="1" dirty="0">
                <a:latin typeface="Grandview" panose="020B0502040204020203" pitchFamily="34" charset="0"/>
              </a:rPr>
              <a:t> qua t</a:t>
            </a:r>
            <a:r>
              <a:rPr lang="vi-VN" sz="3200" b="1" dirty="0">
                <a:latin typeface="Grandview" panose="020B0502040204020203" pitchFamily="34" charset="0"/>
              </a:rPr>
              <a:t>hời gian </a:t>
            </a:r>
            <a:r>
              <a:rPr lang="en-US" sz="3200" b="1" dirty="0" err="1">
                <a:latin typeface="Grandview" panose="020B0502040204020203" pitchFamily="34" charset="0"/>
              </a:rPr>
              <a:t>sự</a:t>
            </a:r>
            <a:r>
              <a:rPr lang="en-US" sz="3200" b="1" dirty="0">
                <a:latin typeface="Grandview" panose="020B0502040204020203" pitchFamily="34" charset="0"/>
              </a:rPr>
              <a:t> </a:t>
            </a:r>
            <a:r>
              <a:rPr lang="en-US" sz="3200" b="1" dirty="0" err="1">
                <a:latin typeface="Grandview" panose="020B0502040204020203" pitchFamily="34" charset="0"/>
              </a:rPr>
              <a:t>tiêu</a:t>
            </a:r>
            <a:r>
              <a:rPr lang="en-US" sz="3200" b="1" dirty="0">
                <a:latin typeface="Grandview" panose="020B0502040204020203" pitchFamily="34" charset="0"/>
              </a:rPr>
              <a:t> </a:t>
            </a:r>
            <a:r>
              <a:rPr lang="en-US" sz="3200" b="1" dirty="0" err="1">
                <a:latin typeface="Grandview" panose="020B0502040204020203" pitchFamily="34" charset="0"/>
              </a:rPr>
              <a:t>cực</a:t>
            </a:r>
            <a:r>
              <a:rPr lang="en-US" sz="3200" b="1" dirty="0">
                <a:latin typeface="Grandview" panose="020B0502040204020203" pitchFamily="34" charset="0"/>
              </a:rPr>
              <a:t> </a:t>
            </a:r>
            <a:r>
              <a:rPr lang="vi-VN" sz="3200" b="1" dirty="0">
                <a:latin typeface="Grandview" panose="020B0502040204020203" pitchFamily="34" charset="0"/>
              </a:rPr>
              <a:t>làm xói mòn tâm linh và </a:t>
            </a:r>
            <a:r>
              <a:rPr lang="en-US" sz="3200" b="1" dirty="0" err="1">
                <a:latin typeface="Grandview" panose="020B0502040204020203" pitchFamily="34" charset="0"/>
              </a:rPr>
              <a:t>tạo</a:t>
            </a:r>
            <a:r>
              <a:rPr lang="en-US" sz="3200" b="1" dirty="0">
                <a:latin typeface="Grandview" panose="020B0502040204020203" pitchFamily="34" charset="0"/>
              </a:rPr>
              <a:t> ra </a:t>
            </a:r>
            <a:r>
              <a:rPr lang="en-US" sz="3200" b="1" dirty="0" err="1">
                <a:latin typeface="Grandview" panose="020B0502040204020203" pitchFamily="34" charset="0"/>
              </a:rPr>
              <a:t>những</a:t>
            </a:r>
            <a:r>
              <a:rPr lang="en-US" sz="3200" b="1" dirty="0">
                <a:latin typeface="Grandview" panose="020B0502040204020203" pitchFamily="34" charset="0"/>
              </a:rPr>
              <a:t> </a:t>
            </a:r>
            <a:r>
              <a:rPr lang="vi-VN" sz="3200" b="1" dirty="0">
                <a:latin typeface="Grandview" panose="020B0502040204020203" pitchFamily="34" charset="0"/>
              </a:rPr>
              <a:t>rễ của sự cay đắng. (TS Howard Hendricks)</a:t>
            </a:r>
            <a:endParaRPr lang="en-US" sz="3200" b="1" dirty="0">
              <a:latin typeface="Grandview" panose="020B0502040204020203" pitchFamily="34" charset="0"/>
            </a:endParaRPr>
          </a:p>
        </p:txBody>
      </p:sp>
      <p:sp>
        <p:nvSpPr>
          <p:cNvPr id="3" name="Content Placeholder 2">
            <a:extLst>
              <a:ext uri="{FF2B5EF4-FFF2-40B4-BE49-F238E27FC236}">
                <a16:creationId xmlns:a16="http://schemas.microsoft.com/office/drawing/2014/main" id="{80C312C6-C85F-EC47-AE4F-546386BBA0EC}"/>
              </a:ext>
            </a:extLst>
          </p:cNvPr>
          <p:cNvSpPr>
            <a:spLocks noGrp="1"/>
          </p:cNvSpPr>
          <p:nvPr>
            <p:ph idx="1"/>
          </p:nvPr>
        </p:nvSpPr>
        <p:spPr/>
        <p:txBody>
          <a:bodyPr>
            <a:normAutofit/>
          </a:bodyPr>
          <a:lstStyle/>
          <a:p>
            <a:pPr marL="0" indent="0">
              <a:buNone/>
            </a:pPr>
            <a:r>
              <a:rPr lang="vi-VN" sz="2400" dirty="0">
                <a:solidFill>
                  <a:schemeClr val="accent1">
                    <a:lumMod val="50000"/>
                  </a:schemeClr>
                </a:solidFill>
              </a:rPr>
              <a:t>Quá tập trung vào sự tiêu cực, sự hy vọng sẽ bị xói mòn, sự tốt đẹp bị bóp méo, niềm vui trở nên hiếm hoi, họ nuôi rể của sự cay đắng và lây lan cho nhiều người. </a:t>
            </a:r>
          </a:p>
          <a:p>
            <a:pPr marL="0" indent="0">
              <a:buNone/>
            </a:pPr>
            <a:r>
              <a:rPr lang="vi-VN" sz="2400" dirty="0">
                <a:solidFill>
                  <a:schemeClr val="accent1">
                    <a:lumMod val="50000"/>
                  </a:schemeClr>
                </a:solidFill>
              </a:rPr>
              <a:t>(Hê-bơ-rơ 12:15) </a:t>
            </a:r>
            <a:r>
              <a:rPr lang="vi-VN" sz="2400" dirty="0">
                <a:solidFill>
                  <a:schemeClr val="accent1">
                    <a:lumMod val="75000"/>
                  </a:schemeClr>
                </a:solidFill>
              </a:rPr>
              <a:t>“</a:t>
            </a:r>
            <a:r>
              <a:rPr lang="en-US" sz="2400" dirty="0" err="1">
                <a:solidFill>
                  <a:schemeClr val="accent1">
                    <a:lumMod val="75000"/>
                  </a:schemeClr>
                </a:solidFill>
              </a:rPr>
              <a:t>Khá</a:t>
            </a:r>
            <a:r>
              <a:rPr lang="en-US" sz="2400" dirty="0">
                <a:solidFill>
                  <a:schemeClr val="accent1">
                    <a:lumMod val="75000"/>
                  </a:schemeClr>
                </a:solidFill>
              </a:rPr>
              <a:t> </a:t>
            </a:r>
            <a:r>
              <a:rPr lang="en-US" sz="2400" dirty="0" err="1">
                <a:solidFill>
                  <a:schemeClr val="accent1">
                    <a:lumMod val="75000"/>
                  </a:schemeClr>
                </a:solidFill>
              </a:rPr>
              <a:t>coi</a:t>
            </a:r>
            <a:r>
              <a:rPr lang="en-US" sz="2400" dirty="0">
                <a:solidFill>
                  <a:schemeClr val="accent1">
                    <a:lumMod val="75000"/>
                  </a:schemeClr>
                </a:solidFill>
              </a:rPr>
              <a:t> </a:t>
            </a:r>
            <a:r>
              <a:rPr lang="en-US" sz="2400" dirty="0" err="1">
                <a:solidFill>
                  <a:schemeClr val="accent1">
                    <a:lumMod val="75000"/>
                  </a:schemeClr>
                </a:solidFill>
              </a:rPr>
              <a:t>chừng</a:t>
            </a:r>
            <a:r>
              <a:rPr lang="en-US" sz="2400" dirty="0">
                <a:solidFill>
                  <a:schemeClr val="accent1">
                    <a:lumMod val="75000"/>
                  </a:schemeClr>
                </a:solidFill>
              </a:rPr>
              <a:t> </a:t>
            </a:r>
            <a:r>
              <a:rPr lang="en-US" sz="2400" dirty="0" err="1">
                <a:solidFill>
                  <a:schemeClr val="accent1">
                    <a:lumMod val="75000"/>
                  </a:schemeClr>
                </a:solidFill>
              </a:rPr>
              <a:t>kẻo</a:t>
            </a:r>
            <a:r>
              <a:rPr lang="en-US" sz="2400" dirty="0">
                <a:solidFill>
                  <a:schemeClr val="accent1">
                    <a:lumMod val="75000"/>
                  </a:schemeClr>
                </a:solidFill>
              </a:rPr>
              <a:t> </a:t>
            </a:r>
            <a:r>
              <a:rPr lang="en-US" sz="2400" dirty="0" err="1">
                <a:solidFill>
                  <a:schemeClr val="accent1">
                    <a:lumMod val="75000"/>
                  </a:schemeClr>
                </a:solidFill>
              </a:rPr>
              <a:t>có</a:t>
            </a:r>
            <a:r>
              <a:rPr lang="en-US" sz="2400" dirty="0">
                <a:solidFill>
                  <a:schemeClr val="accent1">
                    <a:lumMod val="75000"/>
                  </a:schemeClr>
                </a:solidFill>
              </a:rPr>
              <a:t> </a:t>
            </a:r>
            <a:r>
              <a:rPr lang="en-US" sz="2400" dirty="0" err="1">
                <a:solidFill>
                  <a:schemeClr val="accent1">
                    <a:lumMod val="75000"/>
                  </a:schemeClr>
                </a:solidFill>
              </a:rPr>
              <a:t>kẻ</a:t>
            </a:r>
            <a:r>
              <a:rPr lang="en-US" sz="2400" dirty="0">
                <a:solidFill>
                  <a:schemeClr val="accent1">
                    <a:lumMod val="75000"/>
                  </a:schemeClr>
                </a:solidFill>
              </a:rPr>
              <a:t> </a:t>
            </a:r>
            <a:r>
              <a:rPr lang="en-US" sz="2400" dirty="0" err="1">
                <a:solidFill>
                  <a:schemeClr val="accent1">
                    <a:lumMod val="75000"/>
                  </a:schemeClr>
                </a:solidFill>
              </a:rPr>
              <a:t>trật</a:t>
            </a:r>
            <a:r>
              <a:rPr lang="en-US" sz="2400" dirty="0">
                <a:solidFill>
                  <a:schemeClr val="accent1">
                    <a:lumMod val="75000"/>
                  </a:schemeClr>
                </a:solidFill>
              </a:rPr>
              <a:t> </a:t>
            </a:r>
            <a:r>
              <a:rPr lang="en-US" sz="2400" dirty="0" err="1">
                <a:solidFill>
                  <a:schemeClr val="accent1">
                    <a:lumMod val="75000"/>
                  </a:schemeClr>
                </a:solidFill>
              </a:rPr>
              <a:t>phần</a:t>
            </a:r>
            <a:r>
              <a:rPr lang="en-US" sz="2400" dirty="0">
                <a:solidFill>
                  <a:schemeClr val="accent1">
                    <a:lumMod val="75000"/>
                  </a:schemeClr>
                </a:solidFill>
              </a:rPr>
              <a:t> </a:t>
            </a:r>
            <a:r>
              <a:rPr lang="en-US" sz="2400" dirty="0" err="1">
                <a:solidFill>
                  <a:schemeClr val="accent1">
                    <a:lumMod val="75000"/>
                  </a:schemeClr>
                </a:solidFill>
              </a:rPr>
              <a:t>ân</a:t>
            </a:r>
            <a:r>
              <a:rPr lang="en-US" sz="2400" dirty="0">
                <a:solidFill>
                  <a:schemeClr val="accent1">
                    <a:lumMod val="75000"/>
                  </a:schemeClr>
                </a:solidFill>
              </a:rPr>
              <a:t> </a:t>
            </a:r>
            <a:r>
              <a:rPr lang="en-US" sz="2400" dirty="0" err="1">
                <a:solidFill>
                  <a:schemeClr val="accent1">
                    <a:lumMod val="75000"/>
                  </a:schemeClr>
                </a:solidFill>
              </a:rPr>
              <a:t>điển</a:t>
            </a:r>
            <a:r>
              <a:rPr lang="en-US" sz="2400" dirty="0">
                <a:solidFill>
                  <a:schemeClr val="accent1">
                    <a:lumMod val="75000"/>
                  </a:schemeClr>
                </a:solidFill>
              </a:rPr>
              <a:t> </a:t>
            </a:r>
            <a:r>
              <a:rPr lang="en-US" sz="2400" dirty="0" err="1">
                <a:solidFill>
                  <a:schemeClr val="accent1">
                    <a:lumMod val="75000"/>
                  </a:schemeClr>
                </a:solidFill>
              </a:rPr>
              <a:t>của</a:t>
            </a:r>
            <a:r>
              <a:rPr lang="en-US" sz="2400" dirty="0">
                <a:solidFill>
                  <a:schemeClr val="accent1">
                    <a:lumMod val="75000"/>
                  </a:schemeClr>
                </a:solidFill>
              </a:rPr>
              <a:t> </a:t>
            </a:r>
            <a:r>
              <a:rPr lang="en-US" sz="2400" dirty="0" err="1">
                <a:solidFill>
                  <a:schemeClr val="accent1">
                    <a:lumMod val="75000"/>
                  </a:schemeClr>
                </a:solidFill>
              </a:rPr>
              <a:t>Đức</a:t>
            </a:r>
            <a:r>
              <a:rPr lang="en-US" sz="2400" dirty="0">
                <a:solidFill>
                  <a:schemeClr val="accent1">
                    <a:lumMod val="75000"/>
                  </a:schemeClr>
                </a:solidFill>
              </a:rPr>
              <a:t> </a:t>
            </a:r>
            <a:r>
              <a:rPr lang="en-US" sz="2400" dirty="0" err="1">
                <a:solidFill>
                  <a:schemeClr val="accent1">
                    <a:lumMod val="75000"/>
                  </a:schemeClr>
                </a:solidFill>
              </a:rPr>
              <a:t>Chúa</a:t>
            </a:r>
            <a:r>
              <a:rPr lang="en-US" sz="2400" dirty="0">
                <a:solidFill>
                  <a:schemeClr val="accent1">
                    <a:lumMod val="75000"/>
                  </a:schemeClr>
                </a:solidFill>
              </a:rPr>
              <a:t> </a:t>
            </a:r>
            <a:r>
              <a:rPr lang="en-US" sz="2400" dirty="0" err="1">
                <a:solidFill>
                  <a:schemeClr val="accent1">
                    <a:lumMod val="75000"/>
                  </a:schemeClr>
                </a:solidFill>
              </a:rPr>
              <a:t>Trời</a:t>
            </a:r>
            <a:r>
              <a:rPr lang="en-US" sz="2400" dirty="0">
                <a:solidFill>
                  <a:schemeClr val="accent1">
                    <a:lumMod val="75000"/>
                  </a:schemeClr>
                </a:solidFill>
              </a:rPr>
              <a:t>, </a:t>
            </a:r>
            <a:r>
              <a:rPr lang="en-US" sz="2400" dirty="0" err="1">
                <a:solidFill>
                  <a:schemeClr val="accent1">
                    <a:lumMod val="75000"/>
                  </a:schemeClr>
                </a:solidFill>
              </a:rPr>
              <a:t>kẻo</a:t>
            </a:r>
            <a:r>
              <a:rPr lang="en-US" sz="2400" dirty="0">
                <a:solidFill>
                  <a:schemeClr val="accent1">
                    <a:lumMod val="75000"/>
                  </a:schemeClr>
                </a:solidFill>
              </a:rPr>
              <a:t> </a:t>
            </a:r>
            <a:r>
              <a:rPr lang="en-US" sz="2400" dirty="0" err="1">
                <a:solidFill>
                  <a:schemeClr val="accent1">
                    <a:lumMod val="75000"/>
                  </a:schemeClr>
                </a:solidFill>
              </a:rPr>
              <a:t>rễ</a:t>
            </a:r>
            <a:r>
              <a:rPr lang="en-US" sz="2400" dirty="0">
                <a:solidFill>
                  <a:schemeClr val="accent1">
                    <a:lumMod val="75000"/>
                  </a:schemeClr>
                </a:solidFill>
              </a:rPr>
              <a:t> </a:t>
            </a:r>
            <a:r>
              <a:rPr lang="en-US" sz="2400" dirty="0" err="1">
                <a:solidFill>
                  <a:schemeClr val="accent1">
                    <a:lumMod val="75000"/>
                  </a:schemeClr>
                </a:solidFill>
              </a:rPr>
              <a:t>đắng</a:t>
            </a:r>
            <a:r>
              <a:rPr lang="en-US" sz="2400" dirty="0">
                <a:solidFill>
                  <a:schemeClr val="accent1">
                    <a:lumMod val="75000"/>
                  </a:schemeClr>
                </a:solidFill>
              </a:rPr>
              <a:t> </a:t>
            </a:r>
            <a:r>
              <a:rPr lang="en-US" sz="2400" dirty="0" err="1">
                <a:solidFill>
                  <a:schemeClr val="accent1">
                    <a:lumMod val="75000"/>
                  </a:schemeClr>
                </a:solidFill>
              </a:rPr>
              <a:t>châm</a:t>
            </a:r>
            <a:r>
              <a:rPr lang="en-US" sz="2400" dirty="0">
                <a:solidFill>
                  <a:schemeClr val="accent1">
                    <a:lumMod val="75000"/>
                  </a:schemeClr>
                </a:solidFill>
              </a:rPr>
              <a:t> ra, </a:t>
            </a:r>
            <a:r>
              <a:rPr lang="en-US" sz="2400" dirty="0" err="1">
                <a:solidFill>
                  <a:schemeClr val="accent1">
                    <a:lumMod val="75000"/>
                  </a:schemeClr>
                </a:solidFill>
              </a:rPr>
              <a:t>có</a:t>
            </a:r>
            <a:r>
              <a:rPr lang="en-US" sz="2400" dirty="0">
                <a:solidFill>
                  <a:schemeClr val="accent1">
                    <a:lumMod val="75000"/>
                  </a:schemeClr>
                </a:solidFill>
              </a:rPr>
              <a:t> </a:t>
            </a:r>
            <a:r>
              <a:rPr lang="en-US" sz="2400" dirty="0" err="1">
                <a:solidFill>
                  <a:schemeClr val="accent1">
                    <a:lumMod val="75000"/>
                  </a:schemeClr>
                </a:solidFill>
              </a:rPr>
              <a:t>thể</a:t>
            </a:r>
            <a:r>
              <a:rPr lang="en-US" sz="2400" dirty="0">
                <a:solidFill>
                  <a:schemeClr val="accent1">
                    <a:lumMod val="75000"/>
                  </a:schemeClr>
                </a:solidFill>
              </a:rPr>
              <a:t> </a:t>
            </a:r>
            <a:r>
              <a:rPr lang="en-US" sz="2400" dirty="0" err="1">
                <a:solidFill>
                  <a:schemeClr val="accent1">
                    <a:lumMod val="75000"/>
                  </a:schemeClr>
                </a:solidFill>
              </a:rPr>
              <a:t>ngăn</a:t>
            </a:r>
            <a:r>
              <a:rPr lang="en-US" sz="2400" dirty="0">
                <a:solidFill>
                  <a:schemeClr val="accent1">
                    <a:lumMod val="75000"/>
                  </a:schemeClr>
                </a:solidFill>
              </a:rPr>
              <a:t> </a:t>
            </a:r>
            <a:r>
              <a:rPr lang="en-US" sz="2400" dirty="0" err="1">
                <a:solidFill>
                  <a:schemeClr val="accent1">
                    <a:lumMod val="75000"/>
                  </a:schemeClr>
                </a:solidFill>
              </a:rPr>
              <a:t>trở</a:t>
            </a:r>
            <a:r>
              <a:rPr lang="en-US" sz="2400" dirty="0">
                <a:solidFill>
                  <a:schemeClr val="accent1">
                    <a:lumMod val="75000"/>
                  </a:schemeClr>
                </a:solidFill>
              </a:rPr>
              <a:t> </a:t>
            </a:r>
            <a:r>
              <a:rPr lang="en-US" sz="2400" dirty="0" err="1">
                <a:solidFill>
                  <a:schemeClr val="accent1">
                    <a:lumMod val="75000"/>
                  </a:schemeClr>
                </a:solidFill>
              </a:rPr>
              <a:t>và</a:t>
            </a:r>
            <a:r>
              <a:rPr lang="en-US" sz="2400" dirty="0">
                <a:solidFill>
                  <a:schemeClr val="accent1">
                    <a:lumMod val="75000"/>
                  </a:schemeClr>
                </a:solidFill>
              </a:rPr>
              <a:t> </a:t>
            </a:r>
            <a:r>
              <a:rPr lang="en-US" sz="2400" dirty="0" err="1">
                <a:solidFill>
                  <a:schemeClr val="accent1">
                    <a:lumMod val="75000"/>
                  </a:schemeClr>
                </a:solidFill>
              </a:rPr>
              <a:t>làm</a:t>
            </a:r>
            <a:r>
              <a:rPr lang="en-US" sz="2400" dirty="0">
                <a:solidFill>
                  <a:schemeClr val="accent1">
                    <a:lumMod val="75000"/>
                  </a:schemeClr>
                </a:solidFill>
              </a:rPr>
              <a:t> </a:t>
            </a:r>
            <a:r>
              <a:rPr lang="en-US" sz="2400" dirty="0" err="1">
                <a:solidFill>
                  <a:schemeClr val="accent1">
                    <a:lumMod val="75000"/>
                  </a:schemeClr>
                </a:solidFill>
              </a:rPr>
              <a:t>ô</a:t>
            </a:r>
            <a:r>
              <a:rPr lang="en-US" sz="2400" dirty="0">
                <a:solidFill>
                  <a:schemeClr val="accent1">
                    <a:lumMod val="75000"/>
                  </a:schemeClr>
                </a:solidFill>
              </a:rPr>
              <a:t> </a:t>
            </a:r>
            <a:r>
              <a:rPr lang="en-US" sz="2400" dirty="0" err="1">
                <a:solidFill>
                  <a:schemeClr val="accent1">
                    <a:lumMod val="75000"/>
                  </a:schemeClr>
                </a:solidFill>
              </a:rPr>
              <a:t>uế</a:t>
            </a:r>
            <a:r>
              <a:rPr lang="en-US" sz="2400" dirty="0">
                <a:solidFill>
                  <a:schemeClr val="accent1">
                    <a:lumMod val="75000"/>
                  </a:schemeClr>
                </a:solidFill>
              </a:rPr>
              <a:t> </a:t>
            </a:r>
            <a:r>
              <a:rPr lang="en-US" sz="2400" dirty="0" err="1">
                <a:solidFill>
                  <a:schemeClr val="accent1">
                    <a:lumMod val="75000"/>
                  </a:schemeClr>
                </a:solidFill>
              </a:rPr>
              <a:t>phần</a:t>
            </a:r>
            <a:r>
              <a:rPr lang="en-US" sz="2400" dirty="0">
                <a:solidFill>
                  <a:schemeClr val="accent1">
                    <a:lumMod val="75000"/>
                  </a:schemeClr>
                </a:solidFill>
              </a:rPr>
              <a:t> </a:t>
            </a:r>
            <a:r>
              <a:rPr lang="en-US" sz="2400" dirty="0" err="1">
                <a:solidFill>
                  <a:schemeClr val="accent1">
                    <a:lumMod val="75000"/>
                  </a:schemeClr>
                </a:solidFill>
              </a:rPr>
              <a:t>nhiều</a:t>
            </a:r>
            <a:r>
              <a:rPr lang="en-US" sz="2400" dirty="0">
                <a:solidFill>
                  <a:schemeClr val="accent1">
                    <a:lumMod val="75000"/>
                  </a:schemeClr>
                </a:solidFill>
              </a:rPr>
              <a:t> </a:t>
            </a:r>
            <a:r>
              <a:rPr lang="en-US" sz="2400" dirty="0" err="1">
                <a:solidFill>
                  <a:schemeClr val="accent1">
                    <a:lumMod val="75000"/>
                  </a:schemeClr>
                </a:solidFill>
              </a:rPr>
              <a:t>trong</a:t>
            </a:r>
            <a:r>
              <a:rPr lang="en-US" sz="2400" dirty="0">
                <a:solidFill>
                  <a:schemeClr val="accent1">
                    <a:lumMod val="75000"/>
                  </a:schemeClr>
                </a:solidFill>
              </a:rPr>
              <a:t> </a:t>
            </a:r>
            <a:r>
              <a:rPr lang="en-US" sz="2400" dirty="0" err="1">
                <a:solidFill>
                  <a:schemeClr val="accent1">
                    <a:lumMod val="75000"/>
                  </a:schemeClr>
                </a:solidFill>
              </a:rPr>
              <a:t>anh</a:t>
            </a:r>
            <a:r>
              <a:rPr lang="en-US" sz="2400" dirty="0">
                <a:solidFill>
                  <a:schemeClr val="accent1">
                    <a:lumMod val="75000"/>
                  </a:schemeClr>
                </a:solidFill>
              </a:rPr>
              <a:t> </a:t>
            </a:r>
            <a:r>
              <a:rPr lang="en-US" sz="2400" dirty="0" err="1">
                <a:solidFill>
                  <a:schemeClr val="accent1">
                    <a:lumMod val="75000"/>
                  </a:schemeClr>
                </a:solidFill>
              </a:rPr>
              <a:t>em</a:t>
            </a:r>
            <a:r>
              <a:rPr lang="en-US" sz="2400" dirty="0">
                <a:solidFill>
                  <a:schemeClr val="accent1">
                    <a:lumMod val="75000"/>
                  </a:schemeClr>
                </a:solidFill>
              </a:rPr>
              <a:t> </a:t>
            </a:r>
            <a:r>
              <a:rPr lang="en-US" sz="2400" dirty="0" err="1">
                <a:solidFill>
                  <a:schemeClr val="accent1">
                    <a:lumMod val="75000"/>
                  </a:schemeClr>
                </a:solidFill>
              </a:rPr>
              <a:t>chăng</a:t>
            </a:r>
            <a:r>
              <a:rPr lang="en-US" sz="2400" dirty="0">
                <a:solidFill>
                  <a:schemeClr val="accent1">
                    <a:lumMod val="75000"/>
                  </a:schemeClr>
                </a:solidFill>
              </a:rPr>
              <a:t>.”</a:t>
            </a:r>
          </a:p>
          <a:p>
            <a:endParaRPr lang="en-US" sz="2400" dirty="0"/>
          </a:p>
        </p:txBody>
      </p:sp>
      <p:sp>
        <p:nvSpPr>
          <p:cNvPr id="4" name="Date Placeholder 3">
            <a:extLst>
              <a:ext uri="{FF2B5EF4-FFF2-40B4-BE49-F238E27FC236}">
                <a16:creationId xmlns:a16="http://schemas.microsoft.com/office/drawing/2014/main" id="{392B130D-5C3A-AC42-82CC-83A479AB9018}"/>
              </a:ext>
            </a:extLst>
          </p:cNvPr>
          <p:cNvSpPr>
            <a:spLocks noGrp="1"/>
          </p:cNvSpPr>
          <p:nvPr>
            <p:ph type="dt" sz="half" idx="10"/>
          </p:nvPr>
        </p:nvSpPr>
        <p:spPr/>
        <p:txBody>
          <a:bodyPr/>
          <a:lstStyle/>
          <a:p>
            <a:fld id="{BE0A88F0-556B-4BB7-8AAB-D63AEB65C662}" type="datetime1">
              <a:rPr lang="en-US" smtClean="0"/>
              <a:t>3/2/22</a:t>
            </a:fld>
            <a:endParaRPr lang="en-US"/>
          </a:p>
        </p:txBody>
      </p:sp>
      <p:sp>
        <p:nvSpPr>
          <p:cNvPr id="5" name="Footer Placeholder 4">
            <a:extLst>
              <a:ext uri="{FF2B5EF4-FFF2-40B4-BE49-F238E27FC236}">
                <a16:creationId xmlns:a16="http://schemas.microsoft.com/office/drawing/2014/main" id="{9AD7BB5E-981F-CE49-8636-A83AADF84C92}"/>
              </a:ext>
            </a:extLst>
          </p:cNvPr>
          <p:cNvSpPr>
            <a:spLocks noGrp="1"/>
          </p:cNvSpPr>
          <p:nvPr>
            <p:ph type="ftr" sz="quarter" idx="11"/>
          </p:nvPr>
        </p:nvSpPr>
        <p:spPr/>
        <p:txBody>
          <a:bodyPr/>
          <a:lstStyle/>
          <a:p>
            <a:r>
              <a:rPr lang="en-US" sz="1600" dirty="0"/>
              <a:t>LÃNH ĐẠO SỨ MẠNG</a:t>
            </a:r>
          </a:p>
        </p:txBody>
      </p:sp>
      <p:sp>
        <p:nvSpPr>
          <p:cNvPr id="6" name="Slide Number Placeholder 5">
            <a:extLst>
              <a:ext uri="{FF2B5EF4-FFF2-40B4-BE49-F238E27FC236}">
                <a16:creationId xmlns:a16="http://schemas.microsoft.com/office/drawing/2014/main" id="{BA2223C4-58C9-3F49-85D6-F3333CDECED5}"/>
              </a:ext>
            </a:extLst>
          </p:cNvPr>
          <p:cNvSpPr>
            <a:spLocks noGrp="1"/>
          </p:cNvSpPr>
          <p:nvPr>
            <p:ph type="sldNum" sz="quarter" idx="12"/>
          </p:nvPr>
        </p:nvSpPr>
        <p:spPr/>
        <p:txBody>
          <a:bodyPr/>
          <a:lstStyle/>
          <a:p>
            <a:fld id="{81D2C36F-4504-47C0-B82F-A167342A2754}" type="slidenum">
              <a:rPr lang="en-US" smtClean="0"/>
              <a:t>9</a:t>
            </a:fld>
            <a:endParaRPr lang="en-US"/>
          </a:p>
        </p:txBody>
      </p:sp>
    </p:spTree>
    <p:extLst>
      <p:ext uri="{BB962C8B-B14F-4D97-AF65-F5344CB8AC3E}">
        <p14:creationId xmlns:p14="http://schemas.microsoft.com/office/powerpoint/2010/main" val="146322767"/>
      </p:ext>
    </p:extLst>
  </p:cSld>
  <p:clrMapOvr>
    <a:masterClrMapping/>
  </p:clrMapOvr>
</p:sld>
</file>

<file path=ppt/theme/theme1.xml><?xml version="1.0" encoding="utf-8"?>
<a:theme xmlns:a="http://schemas.openxmlformats.org/drawingml/2006/main" name="MemoVTI">
  <a:themeElements>
    <a:clrScheme name="AnalogousFromLightSeedRightStep">
      <a:dk1>
        <a:srgbClr val="000000"/>
      </a:dk1>
      <a:lt1>
        <a:srgbClr val="FFFFFF"/>
      </a:lt1>
      <a:dk2>
        <a:srgbClr val="383620"/>
      </a:dk2>
      <a:lt2>
        <a:srgbClr val="E2E5E8"/>
      </a:lt2>
      <a:accent1>
        <a:srgbClr val="E58C35"/>
      </a:accent1>
      <a:accent2>
        <a:srgbClr val="ADA33C"/>
      </a:accent2>
      <a:accent3>
        <a:srgbClr val="8FAD51"/>
      </a:accent3>
      <a:accent4>
        <a:srgbClr val="5AB53B"/>
      </a:accent4>
      <a:accent5>
        <a:srgbClr val="33B848"/>
      </a:accent5>
      <a:accent6>
        <a:srgbClr val="39B782"/>
      </a:accent6>
      <a:hlink>
        <a:srgbClr val="5F84A9"/>
      </a:hlink>
      <a:folHlink>
        <a:srgbClr val="7F7F7F"/>
      </a:folHlink>
    </a:clrScheme>
    <a:fontScheme name="Elephant Univers Condensed">
      <a:majorFont>
        <a:latin typeface="Elephant"/>
        <a:ea typeface=""/>
        <a:cs typeface=""/>
      </a:majorFont>
      <a:minorFont>
        <a:latin typeface="Univers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moVTI" id="{DF30D94D-D909-45F8-8565-C675708280D4}" vid="{636A8D8B-0354-48FA-9492-83E81C2616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9576</TotalTime>
  <Words>2089</Words>
  <Application>Microsoft Macintosh PowerPoint</Application>
  <PresentationFormat>Widescreen</PresentationFormat>
  <Paragraphs>187</Paragraphs>
  <Slides>20</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Elephant</vt:lpstr>
      <vt:lpstr>Grandview</vt:lpstr>
      <vt:lpstr>Symbol</vt:lpstr>
      <vt:lpstr>Times New Roman</vt:lpstr>
      <vt:lpstr>Univers Condensed</vt:lpstr>
      <vt:lpstr>Wingdings</vt:lpstr>
      <vt:lpstr>MemoVTI</vt:lpstr>
      <vt:lpstr>ĐỨC TIN</vt:lpstr>
      <vt:lpstr>NIỀM TIN</vt:lpstr>
      <vt:lpstr>NIỀM TIN</vt:lpstr>
      <vt:lpstr>ĐỨC TIN</vt:lpstr>
      <vt:lpstr>ĐỨC TIN</vt:lpstr>
      <vt:lpstr>NHỮNG THỂ HIỆN ĐỨC TIN</vt:lpstr>
      <vt:lpstr>TÍNH LẠC QUAN</vt:lpstr>
      <vt:lpstr>Có một nguy cơ cho việc trở nên tiêu cực (TS Howard Hendricks)</vt:lpstr>
      <vt:lpstr>Trãi qua thời gian sự tiêu cực làm xói mòn tâm linh và tạo ra những rễ của sự cay đắng. (TS Howard Hendricks)</vt:lpstr>
      <vt:lpstr>Liệu pháp lớn nhất là luôn luôn tạ ơn Chúa. </vt:lpstr>
      <vt:lpstr>Liệu pháp lớn nhất là luôn luôn tạ ơn Chúa. </vt:lpstr>
      <vt:lpstr>Tinh thần tiêu cực bi quan là thành quả của công việc Satan</vt:lpstr>
      <vt:lpstr>Câu chuyện tiên tri Ê- Li muốn chết  (I Các vua 18, 19).  </vt:lpstr>
      <vt:lpstr>SỰ LINH HOẠT</vt:lpstr>
      <vt:lpstr>Sư Linh Hoạt và Sự Cố Chấp</vt:lpstr>
      <vt:lpstr>PowerPoint Presentation</vt:lpstr>
      <vt:lpstr>Sứ điệp về Tin Lành cứu rỗi là sứ mạng trên hết</vt:lpstr>
      <vt:lpstr>Sự linh hoạt khi làm việc với người khác, với các tổ chức Cơ Đốc khác.</vt:lpstr>
      <vt:lpstr>PowerPoint Presentation</vt:lpstr>
      <vt:lpstr>Câu Hỏi</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SỰ LINH ĐỘNG</dc:title>
  <dc:subject/>
  <dc:creator>Janice Nguyen</dc:creator>
  <cp:keywords/>
  <dc:description/>
  <cp:lastModifiedBy>Janice Nguyen</cp:lastModifiedBy>
  <cp:revision>7</cp:revision>
  <dcterms:created xsi:type="dcterms:W3CDTF">2021-12-08T01:58:35Z</dcterms:created>
  <dcterms:modified xsi:type="dcterms:W3CDTF">2022-03-02T12:30:31Z</dcterms:modified>
  <cp:category/>
</cp:coreProperties>
</file>