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8" r:id="rId1"/>
  </p:sldMasterIdLst>
  <p:notesMasterIdLst>
    <p:notesMasterId r:id="rId20"/>
  </p:notesMasterIdLst>
  <p:sldIdLst>
    <p:sldId id="256" r:id="rId2"/>
    <p:sldId id="261" r:id="rId3"/>
    <p:sldId id="269" r:id="rId4"/>
    <p:sldId id="262" r:id="rId5"/>
    <p:sldId id="278" r:id="rId6"/>
    <p:sldId id="279" r:id="rId7"/>
    <p:sldId id="270" r:id="rId8"/>
    <p:sldId id="263" r:id="rId9"/>
    <p:sldId id="280" r:id="rId10"/>
    <p:sldId id="271" r:id="rId11"/>
    <p:sldId id="272" r:id="rId12"/>
    <p:sldId id="282" r:id="rId13"/>
    <p:sldId id="273" r:id="rId14"/>
    <p:sldId id="281" r:id="rId15"/>
    <p:sldId id="274" r:id="rId16"/>
    <p:sldId id="276" r:id="rId17"/>
    <p:sldId id="277"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80476"/>
  </p:normalViewPr>
  <p:slideViewPr>
    <p:cSldViewPr snapToGrid="0" snapToObjects="1">
      <p:cViewPr varScale="1">
        <p:scale>
          <a:sx n="102" d="100"/>
          <a:sy n="102" d="100"/>
        </p:scale>
        <p:origin x="488"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FF4490-1C36-124E-8C58-6FC4CE4AF9C4}" type="datetimeFigureOut">
              <a:rPr lang="en-US" smtClean="0"/>
              <a:t>3/9/22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444D48-B87C-E641-A745-0C9033DBAD2A}" type="slidenum">
              <a:rPr lang="en-US" smtClean="0"/>
              <a:t>‹#›</a:t>
            </a:fld>
            <a:endParaRPr lang="en-US"/>
          </a:p>
        </p:txBody>
      </p:sp>
    </p:spTree>
    <p:extLst>
      <p:ext uri="{BB962C8B-B14F-4D97-AF65-F5344CB8AC3E}">
        <p14:creationId xmlns:p14="http://schemas.microsoft.com/office/powerpoint/2010/main" val="44010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vietchristian.com/kinhthanh/forward.asp?btt/45/13:8"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21/2:15"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forward.asp?btt/21/2:15"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forward.asp?btt/40/10:29"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vietchristian.com/kinhthanh/forward.asp?btt/40/10:30"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vietchristian.com/kinhthanh/forward.asp?btt/41/9:59" TargetMode="External"/><Relationship Id="rId7" Type="http://schemas.openxmlformats.org/officeDocument/2006/relationships/hyperlink" Target="https://vietchristian.com/kinhthanh/forward.asp?btt/41/9:23"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vietchristian.com/kinhthanh/forward.asp?btt/41/9:62" TargetMode="External"/><Relationship Id="rId5" Type="http://schemas.openxmlformats.org/officeDocument/2006/relationships/hyperlink" Target="https://vietchristian.com/kinhthanh/forward.asp?btt/41/9:61" TargetMode="External"/><Relationship Id="rId4" Type="http://schemas.openxmlformats.org/officeDocument/2006/relationships/hyperlink" Target="https://vietchristian.com/kinhthanh/forward.asp?btt/41/9:60"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2</a:t>
            </a:fld>
            <a:endParaRPr lang="en-US"/>
          </a:p>
        </p:txBody>
      </p:sp>
    </p:spTree>
    <p:extLst>
      <p:ext uri="{BB962C8B-B14F-4D97-AF65-F5344CB8AC3E}">
        <p14:creationId xmlns:p14="http://schemas.microsoft.com/office/powerpoint/2010/main" val="3194671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Môi</a:t>
            </a:r>
            <a:r>
              <a:rPr lang="en-US" dirty="0"/>
              <a:t> se </a:t>
            </a:r>
            <a:r>
              <a:rPr lang="en-US" dirty="0" err="1"/>
              <a:t>không</a:t>
            </a:r>
            <a:r>
              <a:rPr lang="en-US" dirty="0"/>
              <a:t> </a:t>
            </a:r>
            <a:r>
              <a:rPr lang="en-US" dirty="0" err="1"/>
              <a:t>sự</a:t>
            </a:r>
            <a:r>
              <a:rPr lang="en-US" dirty="0"/>
              <a:t> </a:t>
            </a:r>
            <a:r>
              <a:rPr lang="en-US" dirty="0" err="1"/>
              <a:t>tự</a:t>
            </a:r>
            <a:r>
              <a:rPr lang="en-US" dirty="0"/>
              <a:t> tin, </a:t>
            </a:r>
            <a:r>
              <a:rPr lang="en-US" dirty="0" err="1"/>
              <a:t>Thấy</a:t>
            </a:r>
            <a:r>
              <a:rPr lang="en-US" dirty="0"/>
              <a:t> </a:t>
            </a:r>
            <a:r>
              <a:rPr lang="en-US" dirty="0" err="1"/>
              <a:t>mình</a:t>
            </a:r>
            <a:r>
              <a:rPr lang="en-US" dirty="0"/>
              <a:t> </a:t>
            </a:r>
            <a:r>
              <a:rPr lang="en-US" dirty="0" err="1"/>
              <a:t>vô</a:t>
            </a:r>
            <a:r>
              <a:rPr lang="en-US" dirty="0"/>
              <a:t> </a:t>
            </a:r>
            <a:r>
              <a:rPr lang="en-US" dirty="0" err="1"/>
              <a:t>giá</a:t>
            </a:r>
            <a:r>
              <a:rPr lang="en-US" dirty="0"/>
              <a:t> </a:t>
            </a:r>
            <a:r>
              <a:rPr lang="en-US" dirty="0" err="1"/>
              <a:t>trị</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12</a:t>
            </a:fld>
            <a:endParaRPr lang="en-US"/>
          </a:p>
        </p:txBody>
      </p:sp>
    </p:spTree>
    <p:extLst>
      <p:ext uri="{BB962C8B-B14F-4D97-AF65-F5344CB8AC3E}">
        <p14:creationId xmlns:p14="http://schemas.microsoft.com/office/powerpoint/2010/main" val="1065086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Môi</a:t>
            </a:r>
            <a:r>
              <a:rPr lang="en-US" dirty="0"/>
              <a:t> se </a:t>
            </a:r>
            <a:r>
              <a:rPr lang="en-US" dirty="0" err="1"/>
              <a:t>thiếu</a:t>
            </a:r>
            <a:r>
              <a:rPr lang="en-US" dirty="0"/>
              <a:t> </a:t>
            </a:r>
            <a:r>
              <a:rPr lang="en-US" dirty="0" err="1"/>
              <a:t>tự</a:t>
            </a:r>
            <a:r>
              <a:rPr lang="en-US" dirty="0"/>
              <a:t> tin</a:t>
            </a:r>
          </a:p>
        </p:txBody>
      </p:sp>
      <p:sp>
        <p:nvSpPr>
          <p:cNvPr id="4" name="Slide Number Placeholder 3"/>
          <p:cNvSpPr>
            <a:spLocks noGrp="1"/>
          </p:cNvSpPr>
          <p:nvPr>
            <p:ph type="sldNum" sz="quarter" idx="5"/>
          </p:nvPr>
        </p:nvSpPr>
        <p:spPr/>
        <p:txBody>
          <a:bodyPr/>
          <a:lstStyle/>
          <a:p>
            <a:fld id="{DC444D48-B87C-E641-A745-0C9033DBAD2A}" type="slidenum">
              <a:rPr lang="en-US" smtClean="0"/>
              <a:t>13</a:t>
            </a:fld>
            <a:endParaRPr lang="en-US"/>
          </a:p>
        </p:txBody>
      </p:sp>
    </p:spTree>
    <p:extLst>
      <p:ext uri="{BB962C8B-B14F-4D97-AF65-F5344CB8AC3E}">
        <p14:creationId xmlns:p14="http://schemas.microsoft.com/office/powerpoint/2010/main" val="1362660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Môi</a:t>
            </a:r>
            <a:r>
              <a:rPr lang="en-US" dirty="0"/>
              <a:t> se </a:t>
            </a:r>
            <a:r>
              <a:rPr lang="en-US" dirty="0" err="1"/>
              <a:t>thiếu</a:t>
            </a:r>
            <a:r>
              <a:rPr lang="en-US" dirty="0"/>
              <a:t> </a:t>
            </a:r>
            <a:r>
              <a:rPr lang="en-US" dirty="0" err="1"/>
              <a:t>tự</a:t>
            </a:r>
            <a:r>
              <a:rPr lang="en-US" dirty="0"/>
              <a:t> tin</a:t>
            </a:r>
          </a:p>
        </p:txBody>
      </p:sp>
      <p:sp>
        <p:nvSpPr>
          <p:cNvPr id="4" name="Slide Number Placeholder 3"/>
          <p:cNvSpPr>
            <a:spLocks noGrp="1"/>
          </p:cNvSpPr>
          <p:nvPr>
            <p:ph type="sldNum" sz="quarter" idx="5"/>
          </p:nvPr>
        </p:nvSpPr>
        <p:spPr/>
        <p:txBody>
          <a:bodyPr/>
          <a:lstStyle/>
          <a:p>
            <a:fld id="{DC444D48-B87C-E641-A745-0C9033DBAD2A}" type="slidenum">
              <a:rPr lang="en-US" smtClean="0"/>
              <a:t>14</a:t>
            </a:fld>
            <a:endParaRPr lang="en-US"/>
          </a:p>
        </p:txBody>
      </p:sp>
    </p:spTree>
    <p:extLst>
      <p:ext uri="{BB962C8B-B14F-4D97-AF65-F5344CB8AC3E}">
        <p14:creationId xmlns:p14="http://schemas.microsoft.com/office/powerpoint/2010/main" val="87046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Chúa</a:t>
            </a:r>
            <a:r>
              <a:rPr lang="en-US" dirty="0"/>
              <a:t> </a:t>
            </a:r>
            <a:r>
              <a:rPr lang="en-US" dirty="0" err="1"/>
              <a:t>kiên</a:t>
            </a:r>
            <a:r>
              <a:rPr lang="en-US" dirty="0"/>
              <a:t> </a:t>
            </a:r>
            <a:r>
              <a:rPr lang="en-US" dirty="0" err="1"/>
              <a:t>nhẫn</a:t>
            </a:r>
            <a:r>
              <a:rPr lang="en-US" dirty="0"/>
              <a:t> </a:t>
            </a:r>
            <a:r>
              <a:rPr lang="en-US" dirty="0" err="1"/>
              <a:t>và</a:t>
            </a:r>
            <a:r>
              <a:rPr lang="en-US" dirty="0"/>
              <a:t> </a:t>
            </a:r>
            <a:r>
              <a:rPr lang="en-US" dirty="0" err="1"/>
              <a:t>ăn</a:t>
            </a:r>
            <a:r>
              <a:rPr lang="en-US" dirty="0"/>
              <a:t> </a:t>
            </a:r>
            <a:r>
              <a:rPr lang="en-US" dirty="0" err="1"/>
              <a:t>điển</a:t>
            </a:r>
            <a:r>
              <a:rPr lang="en-US" dirty="0"/>
              <a:t> </a:t>
            </a:r>
            <a:r>
              <a:rPr lang="en-US" dirty="0" err="1"/>
              <a:t>với</a:t>
            </a:r>
            <a:r>
              <a:rPr lang="en-US" dirty="0"/>
              <a:t> </a:t>
            </a:r>
            <a:r>
              <a:rPr lang="en-US" dirty="0" err="1"/>
              <a:t>Môi</a:t>
            </a:r>
            <a:r>
              <a:rPr lang="en-US" dirty="0"/>
              <a:t> se</a:t>
            </a:r>
          </a:p>
        </p:txBody>
      </p:sp>
      <p:sp>
        <p:nvSpPr>
          <p:cNvPr id="4" name="Slide Number Placeholder 3"/>
          <p:cNvSpPr>
            <a:spLocks noGrp="1"/>
          </p:cNvSpPr>
          <p:nvPr>
            <p:ph type="sldNum" sz="quarter" idx="5"/>
          </p:nvPr>
        </p:nvSpPr>
        <p:spPr/>
        <p:txBody>
          <a:bodyPr/>
          <a:lstStyle/>
          <a:p>
            <a:fld id="{DC444D48-B87C-E641-A745-0C9033DBAD2A}" type="slidenum">
              <a:rPr lang="en-US" smtClean="0"/>
              <a:t>15</a:t>
            </a:fld>
            <a:endParaRPr lang="en-US"/>
          </a:p>
        </p:txBody>
      </p:sp>
    </p:spTree>
    <p:extLst>
      <p:ext uri="{BB962C8B-B14F-4D97-AF65-F5344CB8AC3E}">
        <p14:creationId xmlns:p14="http://schemas.microsoft.com/office/powerpoint/2010/main" val="1327094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err="1"/>
              <a:t>Môi</a:t>
            </a:r>
            <a:r>
              <a:rPr lang="en-US" dirty="0"/>
              <a:t>-se: </a:t>
            </a:r>
            <a:r>
              <a:rPr lang="en-US" dirty="0" err="1"/>
              <a:t>kẻ</a:t>
            </a:r>
            <a:r>
              <a:rPr lang="en-US" dirty="0"/>
              <a:t> </a:t>
            </a:r>
            <a:r>
              <a:rPr lang="en-US" dirty="0" err="1"/>
              <a:t>bồng</a:t>
            </a:r>
            <a:r>
              <a:rPr lang="en-US" dirty="0"/>
              <a:t> </a:t>
            </a:r>
            <a:r>
              <a:rPr lang="en-US" dirty="0" err="1"/>
              <a:t>bột</a:t>
            </a:r>
            <a:r>
              <a:rPr lang="en-US" dirty="0"/>
              <a:t>, </a:t>
            </a:r>
            <a:r>
              <a:rPr lang="en-US" dirty="0" err="1"/>
              <a:t>phạm</a:t>
            </a:r>
            <a:r>
              <a:rPr lang="en-US" dirty="0"/>
              <a:t> </a:t>
            </a:r>
            <a:r>
              <a:rPr lang="en-US" dirty="0" err="1"/>
              <a:t>tội</a:t>
            </a:r>
            <a:r>
              <a:rPr lang="en-US" dirty="0"/>
              <a:t> </a:t>
            </a:r>
            <a:r>
              <a:rPr lang="en-US" dirty="0" err="1"/>
              <a:t>giết</a:t>
            </a:r>
            <a:r>
              <a:rPr lang="en-US" dirty="0"/>
              <a:t> </a:t>
            </a:r>
            <a:r>
              <a:rPr lang="en-US" dirty="0" err="1"/>
              <a:t>người</a:t>
            </a:r>
            <a:r>
              <a:rPr lang="en-US" dirty="0"/>
              <a:t> </a:t>
            </a:r>
            <a:r>
              <a:rPr lang="en-US" dirty="0" err="1"/>
              <a:t>bị</a:t>
            </a:r>
            <a:r>
              <a:rPr lang="en-US" dirty="0"/>
              <a:t> </a:t>
            </a:r>
            <a:r>
              <a:rPr lang="en-US" dirty="0" err="1"/>
              <a:t>truy</a:t>
            </a:r>
            <a:r>
              <a:rPr lang="en-US" dirty="0"/>
              <a:t> </a:t>
            </a:r>
            <a:r>
              <a:rPr lang="en-US" dirty="0" err="1"/>
              <a:t>nã</a:t>
            </a:r>
            <a:r>
              <a:rPr lang="en-US" dirty="0"/>
              <a:t>, 40 </a:t>
            </a:r>
            <a:r>
              <a:rPr lang="en-US" dirty="0" err="1"/>
              <a:t>năm</a:t>
            </a:r>
            <a:r>
              <a:rPr lang="en-US" dirty="0"/>
              <a:t> </a:t>
            </a:r>
            <a:r>
              <a:rPr lang="en-US" dirty="0" err="1"/>
              <a:t>chăn</a:t>
            </a:r>
            <a:r>
              <a:rPr lang="en-US" dirty="0"/>
              <a:t> </a:t>
            </a:r>
            <a:r>
              <a:rPr lang="en-US" dirty="0" err="1"/>
              <a:t>thuê</a:t>
            </a:r>
            <a:r>
              <a:rPr lang="en-US" dirty="0"/>
              <a:t> </a:t>
            </a:r>
            <a:r>
              <a:rPr lang="en-US" dirty="0" err="1"/>
              <a:t>cho</a:t>
            </a:r>
            <a:r>
              <a:rPr lang="en-US" dirty="0"/>
              <a:t> cha </a:t>
            </a:r>
            <a:r>
              <a:rPr lang="en-US" dirty="0" err="1"/>
              <a:t>vợ</a:t>
            </a:r>
            <a:r>
              <a:rPr lang="en-US" dirty="0"/>
              <a:t>, </a:t>
            </a:r>
            <a:r>
              <a:rPr lang="en-US" dirty="0" err="1"/>
              <a:t>trong</a:t>
            </a:r>
            <a:r>
              <a:rPr lang="en-US" dirty="0"/>
              <a:t> </a:t>
            </a:r>
            <a:r>
              <a:rPr lang="en-US" dirty="0" err="1"/>
              <a:t>đồng</a:t>
            </a:r>
            <a:r>
              <a:rPr lang="en-US" dirty="0"/>
              <a:t> </a:t>
            </a:r>
            <a:r>
              <a:rPr lang="en-US" dirty="0" err="1"/>
              <a:t>vắng</a:t>
            </a:r>
            <a:r>
              <a:rPr lang="en-US" dirty="0"/>
              <a:t> </a:t>
            </a:r>
            <a:r>
              <a:rPr lang="en-US" dirty="0" err="1"/>
              <a:t>khô</a:t>
            </a:r>
            <a:r>
              <a:rPr lang="en-US" dirty="0"/>
              <a:t> khan </a:t>
            </a:r>
            <a:r>
              <a:rPr lang="en-US" dirty="0" err="1"/>
              <a:t>không</a:t>
            </a:r>
            <a:r>
              <a:rPr lang="en-US" dirty="0"/>
              <a:t> </a:t>
            </a:r>
            <a:r>
              <a:rPr lang="en-US" dirty="0" err="1"/>
              <a:t>bóng</a:t>
            </a:r>
            <a:r>
              <a:rPr lang="en-US" dirty="0"/>
              <a:t> </a:t>
            </a:r>
            <a:r>
              <a:rPr lang="en-US" dirty="0" err="1"/>
              <a:t>người</a:t>
            </a:r>
            <a:endParaRPr lang="en-US" dirty="0"/>
          </a:p>
          <a:p>
            <a:pPr marL="228600" indent="-228600">
              <a:buAutoNum type="arabicPeriod"/>
            </a:pPr>
            <a:r>
              <a:rPr lang="en-US" dirty="0"/>
              <a:t>400 </a:t>
            </a:r>
            <a:r>
              <a:rPr lang="en-US" dirty="0" err="1"/>
              <a:t>năm</a:t>
            </a:r>
            <a:r>
              <a:rPr lang="en-US" dirty="0"/>
              <a:t> </a:t>
            </a:r>
            <a:r>
              <a:rPr lang="en-US" dirty="0" err="1"/>
              <a:t>dân</a:t>
            </a:r>
            <a:r>
              <a:rPr lang="en-US" dirty="0"/>
              <a:t> Y-</a:t>
            </a:r>
            <a:r>
              <a:rPr lang="en-US" dirty="0" err="1"/>
              <a:t>sơ</a:t>
            </a:r>
            <a:r>
              <a:rPr lang="en-US" dirty="0"/>
              <a:t>-ra-</a:t>
            </a:r>
            <a:r>
              <a:rPr lang="en-US" dirty="0" err="1"/>
              <a:t>ên</a:t>
            </a:r>
            <a:r>
              <a:rPr lang="en-US" dirty="0"/>
              <a:t> </a:t>
            </a:r>
            <a:r>
              <a:rPr lang="en-US" dirty="0" err="1"/>
              <a:t>không</a:t>
            </a:r>
            <a:r>
              <a:rPr lang="en-US" dirty="0"/>
              <a:t> </a:t>
            </a:r>
            <a:r>
              <a:rPr lang="en-US" dirty="0" err="1"/>
              <a:t>còn</a:t>
            </a:r>
            <a:r>
              <a:rPr lang="en-US" dirty="0"/>
              <a:t> </a:t>
            </a:r>
            <a:r>
              <a:rPr lang="en-US" dirty="0" err="1"/>
              <a:t>biết</a:t>
            </a:r>
            <a:r>
              <a:rPr lang="en-US" dirty="0"/>
              <a:t> </a:t>
            </a:r>
            <a:r>
              <a:rPr lang="en-US" dirty="0" err="1"/>
              <a:t>đến</a:t>
            </a:r>
            <a:r>
              <a:rPr lang="en-US" dirty="0"/>
              <a:t> </a:t>
            </a:r>
            <a:r>
              <a:rPr lang="en-US" dirty="0" err="1"/>
              <a:t>Chúa</a:t>
            </a:r>
            <a:r>
              <a:rPr lang="en-US" dirty="0"/>
              <a:t> </a:t>
            </a:r>
            <a:r>
              <a:rPr lang="en-US" dirty="0" err="1"/>
              <a:t>nữa</a:t>
            </a:r>
            <a:r>
              <a:rPr lang="en-US" dirty="0"/>
              <a:t>, </a:t>
            </a:r>
            <a:r>
              <a:rPr lang="en-US" dirty="0" err="1"/>
              <a:t>ngoài</a:t>
            </a:r>
            <a:r>
              <a:rPr lang="en-US" dirty="0"/>
              <a:t> </a:t>
            </a:r>
            <a:r>
              <a:rPr lang="en-US" dirty="0" err="1"/>
              <a:t>chuyện</a:t>
            </a:r>
            <a:r>
              <a:rPr lang="en-US" dirty="0"/>
              <a:t> </a:t>
            </a:r>
            <a:r>
              <a:rPr lang="en-US" dirty="0" err="1"/>
              <a:t>kể</a:t>
            </a:r>
            <a:r>
              <a:rPr lang="en-US" dirty="0"/>
              <a:t> </a:t>
            </a:r>
            <a:r>
              <a:rPr lang="en-US" dirty="0" err="1"/>
              <a:t>về</a:t>
            </a:r>
            <a:r>
              <a:rPr lang="en-US" dirty="0"/>
              <a:t> </a:t>
            </a:r>
            <a:r>
              <a:rPr lang="en-US" dirty="0" err="1"/>
              <a:t>tổ</a:t>
            </a:r>
            <a:r>
              <a:rPr lang="en-US" dirty="0"/>
              <a:t> </a:t>
            </a:r>
            <a:r>
              <a:rPr lang="en-US" dirty="0" err="1"/>
              <a:t>phụ</a:t>
            </a:r>
            <a:r>
              <a:rPr lang="en-US" dirty="0"/>
              <a:t> </a:t>
            </a:r>
            <a:r>
              <a:rPr lang="en-US" dirty="0" err="1"/>
              <a:t>họ</a:t>
            </a:r>
            <a:r>
              <a:rPr lang="en-US" dirty="0"/>
              <a:t> </a:t>
            </a:r>
            <a:r>
              <a:rPr lang="en-US" dirty="0" err="1"/>
              <a:t>là</a:t>
            </a:r>
            <a:r>
              <a:rPr lang="en-US" dirty="0"/>
              <a:t> </a:t>
            </a:r>
            <a:r>
              <a:rPr lang="en-US" dirty="0" err="1"/>
              <a:t>Áp</a:t>
            </a:r>
            <a:r>
              <a:rPr lang="en-US" dirty="0"/>
              <a:t> ra ham, Y </a:t>
            </a:r>
            <a:r>
              <a:rPr lang="en-US" dirty="0" err="1"/>
              <a:t>sác</a:t>
            </a:r>
            <a:r>
              <a:rPr lang="en-US" dirty="0"/>
              <a:t> </a:t>
            </a:r>
            <a:r>
              <a:rPr lang="en-US" dirty="0" err="1"/>
              <a:t>và</a:t>
            </a:r>
            <a:r>
              <a:rPr lang="en-US" dirty="0"/>
              <a:t> Gia-</a:t>
            </a:r>
            <a:r>
              <a:rPr lang="en-US" dirty="0" err="1"/>
              <a:t>cốp</a:t>
            </a:r>
            <a:r>
              <a:rPr lang="en-US" dirty="0"/>
              <a:t>.</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16</a:t>
            </a:fld>
            <a:endParaRPr lang="en-US"/>
          </a:p>
        </p:txBody>
      </p:sp>
    </p:spTree>
    <p:extLst>
      <p:ext uri="{BB962C8B-B14F-4D97-AF65-F5344CB8AC3E}">
        <p14:creationId xmlns:p14="http://schemas.microsoft.com/office/powerpoint/2010/main" val="2033102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17</a:t>
            </a:fld>
            <a:endParaRPr lang="en-US"/>
          </a:p>
        </p:txBody>
      </p:sp>
    </p:spTree>
    <p:extLst>
      <p:ext uri="{BB962C8B-B14F-4D97-AF65-F5344CB8AC3E}">
        <p14:creationId xmlns:p14="http://schemas.microsoft.com/office/powerpoint/2010/main" val="2129059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dirty="0"/>
              <a:t>(2 Cô-rinh-tô 4:07) </a:t>
            </a:r>
            <a:r>
              <a:rPr lang="vi-VN" sz="1200" b="0" i="0" kern="1200" dirty="0">
                <a:solidFill>
                  <a:schemeClr val="tx1"/>
                </a:solidFill>
                <a:effectLst/>
                <a:latin typeface="+mn-lt"/>
                <a:ea typeface="+mn-ea"/>
                <a:cs typeface="+mn-cs"/>
              </a:rPr>
              <a:t>Nhưng chúng tôi đựng của quí nầy trong chậu bằng đất, hầu cho tỏ quyền phép lớn dường ấy là bởi Đức Chúa Trời mà ra, chớ chẳng phải bởi chúng tôi.</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18</a:t>
            </a:fld>
            <a:endParaRPr lang="en-US"/>
          </a:p>
        </p:txBody>
      </p:sp>
    </p:spTree>
    <p:extLst>
      <p:ext uri="{BB962C8B-B14F-4D97-AF65-F5344CB8AC3E}">
        <p14:creationId xmlns:p14="http://schemas.microsoft.com/office/powerpoint/2010/main" val="1783257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I-Co-rinh-to 13:8</a:t>
            </a:r>
            <a:r>
              <a:rPr lang="vi-VN" sz="1200" b="0" i="0" kern="1200" dirty="0">
                <a:solidFill>
                  <a:schemeClr val="tx1"/>
                </a:solidFill>
                <a:effectLst/>
                <a:latin typeface="+mn-lt"/>
                <a:ea typeface="+mn-ea"/>
                <a:cs typeface="+mn-cs"/>
              </a:rPr>
              <a:t> Tình yêu thương chẳng hề hư mất bao giờ. Các lời tiên tri sẽ hết, sự ban cho nói tiếng lạ sẽ thôi, sự thông biết hầu bị bỏ.</a:t>
            </a:r>
          </a:p>
          <a:p>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3</a:t>
            </a:fld>
            <a:endParaRPr lang="en-US"/>
          </a:p>
        </p:txBody>
      </p:sp>
    </p:spTree>
    <p:extLst>
      <p:ext uri="{BB962C8B-B14F-4D97-AF65-F5344CB8AC3E}">
        <p14:creationId xmlns:p14="http://schemas.microsoft.com/office/powerpoint/2010/main" val="325414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err="1">
                <a:solidFill>
                  <a:schemeClr val="tx1"/>
                </a:solidFill>
                <a:effectLst/>
                <a:latin typeface="+mn-lt"/>
                <a:ea typeface="+mn-ea"/>
                <a:cs typeface="+mn-cs"/>
              </a:rPr>
              <a:t>Đâu</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là</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tội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lỗi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dễ</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vấn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vương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của</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bạn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trả</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lời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cho</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chính</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mình</a:t>
            </a:r>
            <a:r>
              <a:rPr lang="en-US"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Dễ</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tổn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thương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tự</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ái</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Nóng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giận</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Hay lo </a:t>
            </a:r>
            <a:r>
              <a:rPr lang="en-US" sz="1200" i="1" kern="1200" dirty="0" err="1">
                <a:solidFill>
                  <a:schemeClr val="tx1"/>
                </a:solidFill>
                <a:effectLst/>
                <a:latin typeface="+mn-lt"/>
                <a:ea typeface="+mn-ea"/>
                <a:cs typeface="+mn-cs"/>
              </a:rPr>
              <a:t>lắng</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Nghĩ</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xấu</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về</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người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khác</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Kiêu</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ngạo</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Nghiện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phim</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ảnh</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mạng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xã</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hội</a:t>
            </a:r>
            <a:r>
              <a:rPr lang="en-US" sz="1200" i="1" kern="1200" dirty="0">
                <a:solidFill>
                  <a:schemeClr val="tx1"/>
                </a:solidFill>
                <a:effectLst/>
                <a:latin typeface="+mn-lt"/>
                <a:ea typeface="+mn-ea"/>
                <a:cs typeface="+mn-cs"/>
              </a:rPr>
              <a:t>, games …</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Tham</a:t>
            </a:r>
            <a:r>
              <a:rPr lang="en-US" sz="1200" i="1" kern="1200" dirty="0">
                <a:solidFill>
                  <a:schemeClr val="tx1"/>
                </a:solidFill>
                <a:effectLst/>
                <a:latin typeface="+mn-lt"/>
                <a:ea typeface="+mn-ea"/>
                <a:cs typeface="+mn-cs"/>
              </a:rPr>
              <a:t> lam (</a:t>
            </a:r>
            <a:r>
              <a:rPr lang="en-US" sz="1200" i="1" kern="1200" dirty="0" err="1">
                <a:solidFill>
                  <a:schemeClr val="tx1"/>
                </a:solidFill>
                <a:effectLst/>
                <a:latin typeface="+mn-lt"/>
                <a:ea typeface="+mn-ea"/>
                <a:cs typeface="+mn-cs"/>
              </a:rPr>
              <a:t>tiền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bạc</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danh</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vọng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ăn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uống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tiện</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nghi</a:t>
            </a:r>
            <a:r>
              <a:rPr lang="en-US"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Quan </a:t>
            </a:r>
            <a:r>
              <a:rPr lang="en-US" sz="1200" i="1" kern="1200" dirty="0" err="1">
                <a:solidFill>
                  <a:schemeClr val="tx1"/>
                </a:solidFill>
                <a:effectLst/>
                <a:latin typeface="+mn-lt"/>
                <a:ea typeface="+mn-ea"/>
                <a:cs typeface="+mn-cs"/>
              </a:rPr>
              <a:t>hệ</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tình</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cảm</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với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người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ngoại</a:t>
            </a:r>
            <a:endParaRPr lang="en-US" sz="1200" kern="1200" dirty="0">
              <a:solidFill>
                <a:schemeClr val="tx1"/>
              </a:solidFill>
              <a:effectLst/>
              <a:latin typeface="+mn-lt"/>
              <a:ea typeface="+mn-ea"/>
              <a:cs typeface="+mn-cs"/>
            </a:endParaRPr>
          </a:p>
          <a:p>
            <a:pPr lvl="0"/>
            <a:r>
              <a:rPr lang="en-US" sz="1200" i="1" kern="1200" dirty="0" err="1">
                <a:solidFill>
                  <a:schemeClr val="tx1"/>
                </a:solidFill>
                <a:effectLst/>
                <a:latin typeface="+mn-lt"/>
                <a:ea typeface="+mn-ea"/>
                <a:cs typeface="+mn-cs"/>
              </a:rPr>
              <a:t>Việc</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khác</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như</a:t>
            </a:r>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4</a:t>
            </a:fld>
            <a:endParaRPr lang="en-US"/>
          </a:p>
        </p:txBody>
      </p:sp>
    </p:spTree>
    <p:extLst>
      <p:ext uri="{BB962C8B-B14F-4D97-AF65-F5344CB8AC3E}">
        <p14:creationId xmlns:p14="http://schemas.microsoft.com/office/powerpoint/2010/main" val="3630432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Nhã Ca 2:</a:t>
            </a:r>
            <a:r>
              <a:rPr lang="vi-VN" sz="1200" b="0" i="0" u="none" strike="noStrike" kern="1200" dirty="0">
                <a:solidFill>
                  <a:schemeClr val="tx1"/>
                </a:solidFill>
                <a:effectLst/>
                <a:latin typeface="+mn-lt"/>
                <a:ea typeface="+mn-ea"/>
                <a:cs typeface="+mn-cs"/>
                <a:hlinkClick r:id="rId3" tooltip="Share Verse"/>
              </a:rPr>
              <a:t>15</a:t>
            </a:r>
            <a:r>
              <a:rPr lang="vi-VN" sz="1200" b="0" i="0" kern="1200" dirty="0">
                <a:solidFill>
                  <a:schemeClr val="tx1"/>
                </a:solidFill>
                <a:effectLst/>
                <a:latin typeface="+mn-lt"/>
                <a:ea typeface="+mn-ea"/>
                <a:cs typeface="+mn-cs"/>
              </a:rPr>
              <a:t> ”Hãy bắt cho chúng tôi những con chồn, Những con chồn nhỏ phá hại vườn nho; Vì vườn nho chúng tôi đang trổ bông.”</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5</a:t>
            </a:fld>
            <a:endParaRPr lang="en-US"/>
          </a:p>
        </p:txBody>
      </p:sp>
    </p:spTree>
    <p:extLst>
      <p:ext uri="{BB962C8B-B14F-4D97-AF65-F5344CB8AC3E}">
        <p14:creationId xmlns:p14="http://schemas.microsoft.com/office/powerpoint/2010/main" val="1564713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Nhã Ca 2:</a:t>
            </a:r>
            <a:r>
              <a:rPr lang="vi-VN" sz="1200" b="0" i="0" u="none" strike="noStrike" kern="1200" dirty="0">
                <a:solidFill>
                  <a:schemeClr val="tx1"/>
                </a:solidFill>
                <a:effectLst/>
                <a:latin typeface="+mn-lt"/>
                <a:ea typeface="+mn-ea"/>
                <a:cs typeface="+mn-cs"/>
                <a:hlinkClick r:id="rId3" tooltip="Share Verse"/>
              </a:rPr>
              <a:t>15</a:t>
            </a:r>
            <a:r>
              <a:rPr lang="vi-VN" sz="1200" b="0" i="0" kern="1200" dirty="0">
                <a:solidFill>
                  <a:schemeClr val="tx1"/>
                </a:solidFill>
                <a:effectLst/>
                <a:latin typeface="+mn-lt"/>
                <a:ea typeface="+mn-ea"/>
                <a:cs typeface="+mn-cs"/>
              </a:rPr>
              <a:t> ”Hãy bắt cho chúng tôi những con chồn, Những con chồn nhỏ phá hại vườn nho; Vì vườn nho chúng tôi đang trổ bông.”</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6</a:t>
            </a:fld>
            <a:endParaRPr lang="en-US"/>
          </a:p>
        </p:txBody>
      </p:sp>
    </p:spTree>
    <p:extLst>
      <p:ext uri="{BB962C8B-B14F-4D97-AF65-F5344CB8AC3E}">
        <p14:creationId xmlns:p14="http://schemas.microsoft.com/office/powerpoint/2010/main" val="1665377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7</a:t>
            </a:fld>
            <a:endParaRPr lang="en-US"/>
          </a:p>
        </p:txBody>
      </p:sp>
    </p:spTree>
    <p:extLst>
      <p:ext uri="{BB962C8B-B14F-4D97-AF65-F5344CB8AC3E}">
        <p14:creationId xmlns:p14="http://schemas.microsoft.com/office/powerpoint/2010/main" val="3743279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Mac 10: 29</a:t>
            </a:r>
            <a:r>
              <a:rPr lang="vi-VN" sz="1200" b="0" i="0" kern="1200" dirty="0">
                <a:solidFill>
                  <a:schemeClr val="tx1"/>
                </a:solidFill>
                <a:effectLst/>
                <a:latin typeface="+mn-lt"/>
                <a:ea typeface="+mn-ea"/>
                <a:cs typeface="+mn-cs"/>
              </a:rPr>
              <a:t> Đức Chúa Jêsus đáp rằng: Quả thật, ta nói cùng các ngươi chẳng một người nào vì ta và Tin Lành từ bỏ nhà cửa, anh em, chị em, cha mẹ, con cái, đất ruộng, </a:t>
            </a:r>
            <a:r>
              <a:rPr lang="vi-VN" sz="1200" b="0" i="0" u="none" strike="noStrike" kern="1200" dirty="0">
                <a:solidFill>
                  <a:schemeClr val="tx1"/>
                </a:solidFill>
                <a:effectLst/>
                <a:latin typeface="+mn-lt"/>
                <a:ea typeface="+mn-ea"/>
                <a:cs typeface="+mn-cs"/>
                <a:hlinkClick r:id="rId4" tooltip="Share Verse"/>
              </a:rPr>
              <a:t>30</a:t>
            </a:r>
            <a:r>
              <a:rPr lang="vi-VN" sz="1200" b="0" i="0" kern="1200" dirty="0">
                <a:solidFill>
                  <a:schemeClr val="tx1"/>
                </a:solidFill>
                <a:effectLst/>
                <a:latin typeface="+mn-lt"/>
                <a:ea typeface="+mn-ea"/>
                <a:cs typeface="+mn-cs"/>
              </a:rPr>
              <a:t> mà chẳng lãnh được đang bây giờ, trong đời nầy, trăm lần hơn về những nhà cửa, anh em, chị em, mẹ con, đất ruộng, với sự bắt bớ, và sự sống đời đời trong đời sau.</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8</a:t>
            </a:fld>
            <a:endParaRPr lang="en-US"/>
          </a:p>
        </p:txBody>
      </p:sp>
    </p:spTree>
    <p:extLst>
      <p:ext uri="{BB962C8B-B14F-4D97-AF65-F5344CB8AC3E}">
        <p14:creationId xmlns:p14="http://schemas.microsoft.com/office/powerpoint/2010/main" val="594297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Luca 9: </a:t>
            </a:r>
            <a:r>
              <a:rPr lang="vi-VN" sz="1200" b="0" i="0" u="none" strike="noStrike" kern="1200" dirty="0">
                <a:solidFill>
                  <a:schemeClr val="tx1"/>
                </a:solidFill>
                <a:effectLst/>
                <a:latin typeface="+mn-lt"/>
                <a:ea typeface="+mn-ea"/>
                <a:cs typeface="+mn-cs"/>
                <a:hlinkClick r:id="rId3" tooltip="Share Verse"/>
              </a:rPr>
              <a:t>59</a:t>
            </a:r>
            <a:r>
              <a:rPr lang="vi-VN" sz="1200" b="0" i="0" kern="1200" dirty="0">
                <a:solidFill>
                  <a:schemeClr val="tx1"/>
                </a:solidFill>
                <a:effectLst/>
                <a:latin typeface="+mn-lt"/>
                <a:ea typeface="+mn-ea"/>
                <a:cs typeface="+mn-cs"/>
              </a:rPr>
              <a:t> Ngài phán cùng kẻ khác rằng: Ngươi hãy theo ta. Kẻ ấy thưa rằng: Xin cho phép tôi đi chôn cha tôi trước đã. </a:t>
            </a:r>
            <a:r>
              <a:rPr lang="vi-VN" sz="1200" b="0" i="0" u="none" strike="noStrike" kern="1200" dirty="0">
                <a:solidFill>
                  <a:schemeClr val="tx1"/>
                </a:solidFill>
                <a:effectLst/>
                <a:latin typeface="+mn-lt"/>
                <a:ea typeface="+mn-ea"/>
                <a:cs typeface="+mn-cs"/>
                <a:hlinkClick r:id="rId4" tooltip="Share Verse"/>
              </a:rPr>
              <a:t>60</a:t>
            </a:r>
            <a:r>
              <a:rPr lang="vi-VN" sz="1200" b="0" i="0" kern="1200" dirty="0">
                <a:solidFill>
                  <a:schemeClr val="tx1"/>
                </a:solidFill>
                <a:effectLst/>
                <a:latin typeface="+mn-lt"/>
                <a:ea typeface="+mn-ea"/>
                <a:cs typeface="+mn-cs"/>
              </a:rPr>
              <a:t> Nhưng Đức Chúa Jêsus phán rằng: Hãy để kẻ chết chôn kẻ chết; còn ngươi, hãy đi rao giảng nước Đức Chúa Trời. </a:t>
            </a:r>
            <a:r>
              <a:rPr lang="vi-VN" sz="1200" b="0" i="0" u="none" strike="noStrike" kern="1200" dirty="0">
                <a:solidFill>
                  <a:schemeClr val="tx1"/>
                </a:solidFill>
                <a:effectLst/>
                <a:latin typeface="+mn-lt"/>
                <a:ea typeface="+mn-ea"/>
                <a:cs typeface="+mn-cs"/>
                <a:hlinkClick r:id="rId5" tooltip="Share Verse"/>
              </a:rPr>
              <a:t>61</a:t>
            </a:r>
            <a:r>
              <a:rPr lang="vi-VN" sz="1200" b="0" i="0" kern="1200" dirty="0">
                <a:solidFill>
                  <a:schemeClr val="tx1"/>
                </a:solidFill>
                <a:effectLst/>
                <a:latin typeface="+mn-lt"/>
                <a:ea typeface="+mn-ea"/>
                <a:cs typeface="+mn-cs"/>
              </a:rPr>
              <a:t> Có kẻ khác nữa thưa rằng: Lạy Chúa, tôi sẽ theo Chúa, song xin cho phép tôi trước về từ giã người trong nhà tôi. </a:t>
            </a:r>
            <a:r>
              <a:rPr lang="vi-VN" sz="1200" b="0" i="0" u="none" strike="noStrike" kern="1200" dirty="0">
                <a:solidFill>
                  <a:schemeClr val="tx1"/>
                </a:solidFill>
                <a:effectLst/>
                <a:latin typeface="+mn-lt"/>
                <a:ea typeface="+mn-ea"/>
                <a:cs typeface="+mn-cs"/>
                <a:hlinkClick r:id="rId6" tooltip="Share Verse"/>
              </a:rPr>
              <a:t>62</a:t>
            </a:r>
            <a:r>
              <a:rPr lang="vi-VN" sz="1200" b="0" i="0" kern="1200" dirty="0">
                <a:solidFill>
                  <a:schemeClr val="tx1"/>
                </a:solidFill>
                <a:effectLst/>
                <a:latin typeface="+mn-lt"/>
                <a:ea typeface="+mn-ea"/>
                <a:cs typeface="+mn-cs"/>
              </a:rPr>
              <a:t> Đức Chúa Jêsus phán rằng: Ai đã tra tay cầm cày, còn ngó lại đằng sau, thì không xứng đáng với nước Đức Chúa Trời.</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Lu-ca 9: </a:t>
            </a:r>
            <a:r>
              <a:rPr lang="vi-VN" sz="1200" b="0" i="0" u="none" strike="noStrike" kern="1200" dirty="0">
                <a:solidFill>
                  <a:schemeClr val="tx1"/>
                </a:solidFill>
                <a:effectLst/>
                <a:latin typeface="+mn-lt"/>
                <a:ea typeface="+mn-ea"/>
                <a:cs typeface="+mn-cs"/>
                <a:hlinkClick r:id="rId7" tooltip="Share Verse"/>
              </a:rPr>
              <a:t>23</a:t>
            </a:r>
            <a:r>
              <a:rPr lang="vi-VN" sz="1200" b="0" i="0" kern="1200" dirty="0">
                <a:solidFill>
                  <a:schemeClr val="tx1"/>
                </a:solidFill>
                <a:effectLst/>
                <a:latin typeface="+mn-lt"/>
                <a:ea typeface="+mn-ea"/>
                <a:cs typeface="+mn-cs"/>
              </a:rPr>
              <a:t> Đoạn, Ngài phán cùng mọi người rằng: Nếu ai muốn theo ta, phải tự bỏ mình đi, mỗi ngày vác thập tự giá mình mà theo ta.</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Người trai trẻ giàu có (ma-thi-ơ 19: 16-22)</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9</a:t>
            </a:fld>
            <a:endParaRPr lang="en-US"/>
          </a:p>
        </p:txBody>
      </p:sp>
    </p:spTree>
    <p:extLst>
      <p:ext uri="{BB962C8B-B14F-4D97-AF65-F5344CB8AC3E}">
        <p14:creationId xmlns:p14="http://schemas.microsoft.com/office/powerpoint/2010/main" val="3769654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Môi</a:t>
            </a:r>
            <a:r>
              <a:rPr lang="en-US" dirty="0"/>
              <a:t> se </a:t>
            </a:r>
            <a:r>
              <a:rPr lang="en-US" dirty="0" err="1"/>
              <a:t>không</a:t>
            </a:r>
            <a:r>
              <a:rPr lang="en-US" dirty="0"/>
              <a:t> </a:t>
            </a:r>
            <a:r>
              <a:rPr lang="en-US" dirty="0" err="1"/>
              <a:t>sự</a:t>
            </a:r>
            <a:r>
              <a:rPr lang="en-US" dirty="0"/>
              <a:t> </a:t>
            </a:r>
            <a:r>
              <a:rPr lang="en-US" dirty="0" err="1"/>
              <a:t>tự</a:t>
            </a:r>
            <a:r>
              <a:rPr lang="en-US" dirty="0"/>
              <a:t> tin, </a:t>
            </a:r>
            <a:r>
              <a:rPr lang="en-US" dirty="0" err="1"/>
              <a:t>Thấy</a:t>
            </a:r>
            <a:r>
              <a:rPr lang="en-US" dirty="0"/>
              <a:t> </a:t>
            </a:r>
            <a:r>
              <a:rPr lang="en-US" dirty="0" err="1"/>
              <a:t>mình</a:t>
            </a:r>
            <a:r>
              <a:rPr lang="en-US" dirty="0"/>
              <a:t> </a:t>
            </a:r>
            <a:r>
              <a:rPr lang="en-US" dirty="0" err="1"/>
              <a:t>vô</a:t>
            </a:r>
            <a:r>
              <a:rPr lang="en-US" dirty="0"/>
              <a:t> </a:t>
            </a:r>
            <a:r>
              <a:rPr lang="en-US" dirty="0" err="1"/>
              <a:t>giá</a:t>
            </a:r>
            <a:r>
              <a:rPr lang="en-US" dirty="0"/>
              <a:t> </a:t>
            </a:r>
            <a:r>
              <a:rPr lang="en-US" dirty="0" err="1"/>
              <a:t>trị</a:t>
            </a:r>
            <a:endParaRPr lang="en-US" dirty="0"/>
          </a:p>
        </p:txBody>
      </p:sp>
      <p:sp>
        <p:nvSpPr>
          <p:cNvPr id="4" name="Slide Number Placeholder 3"/>
          <p:cNvSpPr>
            <a:spLocks noGrp="1"/>
          </p:cNvSpPr>
          <p:nvPr>
            <p:ph type="sldNum" sz="quarter" idx="5"/>
          </p:nvPr>
        </p:nvSpPr>
        <p:spPr/>
        <p:txBody>
          <a:bodyPr/>
          <a:lstStyle/>
          <a:p>
            <a:fld id="{DC444D48-B87C-E641-A745-0C9033DBAD2A}" type="slidenum">
              <a:rPr lang="en-US" smtClean="0"/>
              <a:t>11</a:t>
            </a:fld>
            <a:endParaRPr lang="en-US"/>
          </a:p>
        </p:txBody>
      </p:sp>
    </p:spTree>
    <p:extLst>
      <p:ext uri="{BB962C8B-B14F-4D97-AF65-F5344CB8AC3E}">
        <p14:creationId xmlns:p14="http://schemas.microsoft.com/office/powerpoint/2010/main" val="1696913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416478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40378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4514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7953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3/9/22</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57790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2084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485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6257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33984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80434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3/9/22</a:t>
            </a:fld>
            <a:endParaRPr lang="en-US"/>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36364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3/9/22</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1013813679"/>
      </p:ext>
    </p:extLst>
  </p:cSld>
  <p:clrMap bg1="dk1" tx1="lt1" bg2="dk2" tx2="lt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7" r:id="rId6"/>
    <p:sldLayoutId id="2147483782" r:id="rId7"/>
    <p:sldLayoutId id="2147483783" r:id="rId8"/>
    <p:sldLayoutId id="2147483784" r:id="rId9"/>
    <p:sldLayoutId id="2147483786" r:id="rId10"/>
    <p:sldLayoutId id="2147483785"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ietchristian.com/kinhthanh/tim.asp?btt/25/22:3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etchristian.com/kinhthanh/forward.asp?btt/1/3: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vietchristian.com/kinhthanh/forward.asp?btt/1/3:12" TargetMode="External"/><Relationship Id="rId5" Type="http://schemas.openxmlformats.org/officeDocument/2006/relationships/hyperlink" Target="https://vietchristian.com/kinhthanh/forward.asp?btt/1/3:11" TargetMode="External"/><Relationship Id="rId4" Type="http://schemas.openxmlformats.org/officeDocument/2006/relationships/hyperlink" Target="https://vietchristian.com/kinhthanh/forward.asp?btt/1/3:1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1/3:1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vietchristian.com/kinhthanh/forward.asp?btt/1/3:1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vietchristian.com/kinhthanh/forward.asp?btt/1/4: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vietchristian.com/kinhthanh/forward.asp?btt/1/4: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vietchristian.com/kinhthanh/forward.asp?btt/1/4:1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vietchristian.com/kinhthanh/forward.asp?btt/1/4:12" TargetMode="External"/><Relationship Id="rId4" Type="http://schemas.openxmlformats.org/officeDocument/2006/relationships/hyperlink" Target="https://vietchristian.com/kinhthanh/forward.asp?btt/1/4:1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forward.asp?btt/1/4:1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vietchristian.com/kinhthanh/forward.asp?btt/1/4:15" TargetMode="External"/><Relationship Id="rId4" Type="http://schemas.openxmlformats.org/officeDocument/2006/relationships/hyperlink" Target="https://vietchristian.com/kinhthanh/forward.asp?btt/1/4:14"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39/11:2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vietchristian.com/kinhthanh/forward.asp?btt/39/11:30" TargetMode="External"/><Relationship Id="rId4" Type="http://schemas.openxmlformats.org/officeDocument/2006/relationships/hyperlink" Target="https://vietchristian.com/kinhthanh/forward.asp?btt/39/11:29"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vietchristian.com/kinhthanh/tim.asp?btt/40/1:1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B9B5A19-3592-48E2-BC31-90E092BD6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E2548C40-4C00-4E91-BFA6-84B4D66225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27" name="Rectangle 26">
              <a:extLst>
                <a:ext uri="{FF2B5EF4-FFF2-40B4-BE49-F238E27FC236}">
                  <a16:creationId xmlns:a16="http://schemas.microsoft.com/office/drawing/2014/main" id="{B6EE6BCA-C84E-4BED-B084-F599F7EE689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24695526-4BAA-4EFE-91C1-1E446117C0C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00DF9B86-7987-40DC-85D6-479F5A2E87C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A5465368-1AF5-43D6-BAD2-6BE8B04D94C7}"/>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5" name="Rectangle 34">
                <a:extLst>
                  <a:ext uri="{FF2B5EF4-FFF2-40B4-BE49-F238E27FC236}">
                    <a16:creationId xmlns:a16="http://schemas.microsoft.com/office/drawing/2014/main" id="{CEB28D27-BDED-4D8C-94FC-58E93235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7AC833D-449C-45F4-9851-216F3681F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09528AAE-A1EB-446C-81BE-BA5E4490E4E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3" name="Rectangle 32">
                <a:extLst>
                  <a:ext uri="{FF2B5EF4-FFF2-40B4-BE49-F238E27FC236}">
                    <a16:creationId xmlns:a16="http://schemas.microsoft.com/office/drawing/2014/main" id="{9F7C0F2C-B581-402B-B4C4-6DFB71314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56A6B0D-707F-420B-BF4D-2CB60CCCA0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31">
              <a:extLst>
                <a:ext uri="{FF2B5EF4-FFF2-40B4-BE49-F238E27FC236}">
                  <a16:creationId xmlns:a16="http://schemas.microsoft.com/office/drawing/2014/main" id="{F8B7A59E-D61A-4BEB-A38A-1E8E5EBB837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a:extLst>
              <a:ext uri="{FF2B5EF4-FFF2-40B4-BE49-F238E27FC236}">
                <a16:creationId xmlns:a16="http://schemas.microsoft.com/office/drawing/2014/main" id="{DD99E1B6-CBC4-4306-9DFC-847D6D135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bg2">
                  <a:alpha val="40000"/>
                </a:schemeClr>
              </a:gs>
              <a:gs pos="37000">
                <a:schemeClr val="bg2">
                  <a:alpha val="4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27955AC9-57A9-CF4B-A96D-87DCD6BE2F11}"/>
              </a:ext>
            </a:extLst>
          </p:cNvPr>
          <p:cNvSpPr>
            <a:spLocks noGrp="1"/>
          </p:cNvSpPr>
          <p:nvPr>
            <p:ph type="ctrTitle"/>
          </p:nvPr>
        </p:nvSpPr>
        <p:spPr>
          <a:xfrm>
            <a:off x="540000" y="540000"/>
            <a:ext cx="4500561" cy="4259814"/>
          </a:xfrm>
        </p:spPr>
        <p:txBody>
          <a:bodyPr>
            <a:normAutofit/>
          </a:bodyPr>
          <a:lstStyle/>
          <a:p>
            <a:r>
              <a:rPr lang="en-US" sz="7500" dirty="0"/>
              <a:t>SỐNG CHO SỨ MẠNG</a:t>
            </a:r>
          </a:p>
        </p:txBody>
      </p:sp>
      <p:sp>
        <p:nvSpPr>
          <p:cNvPr id="3" name="Subtitle 2">
            <a:extLst>
              <a:ext uri="{FF2B5EF4-FFF2-40B4-BE49-F238E27FC236}">
                <a16:creationId xmlns:a16="http://schemas.microsoft.com/office/drawing/2014/main" id="{B3ACC56B-57F9-1542-8457-608CBB332FC1}"/>
              </a:ext>
            </a:extLst>
          </p:cNvPr>
          <p:cNvSpPr>
            <a:spLocks noGrp="1"/>
          </p:cNvSpPr>
          <p:nvPr>
            <p:ph type="subTitle" idx="1"/>
          </p:nvPr>
        </p:nvSpPr>
        <p:spPr>
          <a:xfrm>
            <a:off x="540000" y="4988476"/>
            <a:ext cx="4500561" cy="1320249"/>
          </a:xfrm>
        </p:spPr>
        <p:txBody>
          <a:bodyPr>
            <a:normAutofit/>
          </a:bodyPr>
          <a:lstStyle/>
          <a:p>
            <a:r>
              <a:rPr lang="en-US" dirty="0"/>
              <a:t>LÃNH ĐẠO SỨ MẠNG- BÀI 7</a:t>
            </a:r>
          </a:p>
        </p:txBody>
      </p:sp>
      <p:grpSp>
        <p:nvGrpSpPr>
          <p:cNvPr id="40" name="Group 39">
            <a:extLst>
              <a:ext uri="{FF2B5EF4-FFF2-40B4-BE49-F238E27FC236}">
                <a16:creationId xmlns:a16="http://schemas.microsoft.com/office/drawing/2014/main" id="{3C16EB93-E299-481D-A004-769603D375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37600" y="3600"/>
            <a:ext cx="6854400" cy="6854400"/>
            <a:chOff x="0" y="3600"/>
            <a:chExt cx="6854400" cy="6854400"/>
          </a:xfrm>
        </p:grpSpPr>
        <p:sp>
          <p:nvSpPr>
            <p:cNvPr id="41" name="Oval 40">
              <a:extLst>
                <a:ext uri="{FF2B5EF4-FFF2-40B4-BE49-F238E27FC236}">
                  <a16:creationId xmlns:a16="http://schemas.microsoft.com/office/drawing/2014/main" id="{6CD13B55-E709-4E18-924B-655433A928E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36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6A3B2E1D-0135-45FF-990A-436697D2071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 y="199202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62BD9E0F-507C-49AD-B619-B42B4D342D6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Connected sticks shaping polygons background">
            <a:extLst>
              <a:ext uri="{FF2B5EF4-FFF2-40B4-BE49-F238E27FC236}">
                <a16:creationId xmlns:a16="http://schemas.microsoft.com/office/drawing/2014/main" id="{DF4FD135-2008-421F-9DCB-4E6B96D9670F}"/>
              </a:ext>
            </a:extLst>
          </p:cNvPr>
          <p:cNvPicPr>
            <a:picLocks noChangeAspect="1"/>
          </p:cNvPicPr>
          <p:nvPr/>
        </p:nvPicPr>
        <p:blipFill rotWithShape="1">
          <a:blip r:embed="rId2"/>
          <a:srcRect l="16625" r="16624" b="-2"/>
          <a:stretch/>
        </p:blipFill>
        <p:spPr>
          <a:xfrm>
            <a:off x="4896763" y="-1"/>
            <a:ext cx="685800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2654058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4D40C-2CE4-9F4F-AE60-57CFCFE99A8D}"/>
              </a:ext>
            </a:extLst>
          </p:cNvPr>
          <p:cNvSpPr>
            <a:spLocks noGrp="1"/>
          </p:cNvSpPr>
          <p:nvPr>
            <p:ph type="title"/>
          </p:nvPr>
        </p:nvSpPr>
        <p:spPr/>
        <p:txBody>
          <a:bodyPr>
            <a:normAutofit/>
          </a:bodyPr>
          <a:lstStyle/>
          <a:p>
            <a:pPr algn="ctr"/>
            <a:r>
              <a:rPr lang="en-US" sz="4800" dirty="0"/>
              <a:t>CHÚA KÊU GỌI CHÚNG TA VÀO TRONG SỨ MẠNG VỚI NGÀI</a:t>
            </a:r>
          </a:p>
        </p:txBody>
      </p:sp>
      <p:sp>
        <p:nvSpPr>
          <p:cNvPr id="3" name="Content Placeholder 2">
            <a:extLst>
              <a:ext uri="{FF2B5EF4-FFF2-40B4-BE49-F238E27FC236}">
                <a16:creationId xmlns:a16="http://schemas.microsoft.com/office/drawing/2014/main" id="{74F31A78-E536-B843-948B-BAD0B82091A3}"/>
              </a:ext>
            </a:extLst>
          </p:cNvPr>
          <p:cNvSpPr>
            <a:spLocks noGrp="1"/>
          </p:cNvSpPr>
          <p:nvPr>
            <p:ph idx="1"/>
          </p:nvPr>
        </p:nvSpPr>
        <p:spPr/>
        <p:txBody>
          <a:bodyPr>
            <a:normAutofit/>
          </a:bodyPr>
          <a:lstStyle/>
          <a:p>
            <a:pPr marL="0" indent="0">
              <a:buNone/>
            </a:pPr>
            <a:r>
              <a:rPr lang="vi-VN" sz="2800" dirty="0">
                <a:solidFill>
                  <a:srgbClr val="0070C0"/>
                </a:solidFill>
              </a:rPr>
              <a:t>Ê-sai 6:8 </a:t>
            </a:r>
            <a:r>
              <a:rPr lang="vi-VN" sz="2800" dirty="0"/>
              <a:t>“Đoạn, tôi nghe tiếng Chúa phán rằng: Ta sẽ sai ai đi? Ai sẽ đi cho chúng ta? Tôi thưa rằng: Có tôi đây; xin hãy sai tôi.”</a:t>
            </a:r>
          </a:p>
          <a:p>
            <a:pPr marL="0" indent="0">
              <a:buNone/>
            </a:pPr>
            <a:endParaRPr lang="vi-VN" sz="2800" dirty="0"/>
          </a:p>
          <a:p>
            <a:pPr marL="0" indent="0">
              <a:buNone/>
            </a:pPr>
            <a:r>
              <a:rPr lang="vi-VN" sz="2800" dirty="0"/>
              <a:t> </a:t>
            </a:r>
            <a:r>
              <a:rPr lang="vi-VN" sz="2800" dirty="0">
                <a:hlinkClick r:id="rId2"/>
              </a:rPr>
              <a:t>Ê-xê-chi-ên 22:30</a:t>
            </a:r>
            <a:r>
              <a:rPr lang="vi-VN" sz="2800" dirty="0"/>
              <a:t> ”Ta đã tìm một người trong vòng chúng nó, đặng xây lại tường thành, vì đất mà đứng chỗ sứt mẻ trước mặt ta, hầu cho ta không hủy diệt nó; song ta chẳng tìm được một ai.”</a:t>
            </a:r>
          </a:p>
          <a:p>
            <a:pPr marL="0" indent="0">
              <a:buNone/>
            </a:pPr>
            <a:endParaRPr lang="vi-VN" sz="2800" dirty="0"/>
          </a:p>
          <a:p>
            <a:pPr marL="0" indent="0">
              <a:buNone/>
            </a:pPr>
            <a:endParaRPr lang="en-US" sz="2800" dirty="0"/>
          </a:p>
        </p:txBody>
      </p:sp>
    </p:spTree>
    <p:extLst>
      <p:ext uri="{BB962C8B-B14F-4D97-AF65-F5344CB8AC3E}">
        <p14:creationId xmlns:p14="http://schemas.microsoft.com/office/powerpoint/2010/main" val="3143070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38732-5BD9-E34D-ACB2-F26844515299}"/>
              </a:ext>
            </a:extLst>
          </p:cNvPr>
          <p:cNvSpPr>
            <a:spLocks noGrp="1"/>
          </p:cNvSpPr>
          <p:nvPr>
            <p:ph type="title"/>
          </p:nvPr>
        </p:nvSpPr>
        <p:spPr>
          <a:xfrm>
            <a:off x="206830" y="268452"/>
            <a:ext cx="11434306" cy="1809500"/>
          </a:xfrm>
        </p:spPr>
        <p:txBody>
          <a:bodyPr anchor="ctr">
            <a:normAutofit/>
          </a:bodyPr>
          <a:lstStyle/>
          <a:p>
            <a:pPr algn="ctr"/>
            <a:r>
              <a:rPr lang="en-US" sz="5400" dirty="0"/>
              <a:t>ĐỨC CHÚA TRỜI KÊU GỌI MÔI-SE</a:t>
            </a:r>
          </a:p>
        </p:txBody>
      </p:sp>
      <p:sp>
        <p:nvSpPr>
          <p:cNvPr id="3" name="Content Placeholder 2">
            <a:extLst>
              <a:ext uri="{FF2B5EF4-FFF2-40B4-BE49-F238E27FC236}">
                <a16:creationId xmlns:a16="http://schemas.microsoft.com/office/drawing/2014/main" id="{A4C7B5AD-2CE5-FB49-9192-C17DE1197366}"/>
              </a:ext>
            </a:extLst>
          </p:cNvPr>
          <p:cNvSpPr>
            <a:spLocks noGrp="1"/>
          </p:cNvSpPr>
          <p:nvPr>
            <p:ph idx="1"/>
          </p:nvPr>
        </p:nvSpPr>
        <p:spPr>
          <a:xfrm>
            <a:off x="277586" y="2077952"/>
            <a:ext cx="11707585" cy="4780048"/>
          </a:xfrm>
        </p:spPr>
        <p:txBody>
          <a:bodyPr>
            <a:noAutofit/>
          </a:bodyPr>
          <a:lstStyle/>
          <a:p>
            <a:pPr marL="0" indent="0">
              <a:buNone/>
            </a:pPr>
            <a:r>
              <a:rPr lang="vi-VN" sz="2800" b="1" dirty="0">
                <a:solidFill>
                  <a:srgbClr val="0070C0"/>
                </a:solidFill>
              </a:rPr>
              <a:t>Xuất Ê-díp-tô ký 3: </a:t>
            </a:r>
            <a:r>
              <a:rPr lang="vi-VN" sz="2800" b="1" dirty="0">
                <a:solidFill>
                  <a:srgbClr val="0070C0"/>
                </a:solidFill>
                <a:hlinkClick r:id="rId3" tooltip="Share Verse">
                  <a:extLst>
                    <a:ext uri="{A12FA001-AC4F-418D-AE19-62706E023703}">
                      <ahyp:hlinkClr xmlns:ahyp="http://schemas.microsoft.com/office/drawing/2018/hyperlinkcolor" val="tx"/>
                    </a:ext>
                  </a:extLst>
                </a:hlinkClick>
              </a:rPr>
              <a:t>9</a:t>
            </a:r>
            <a:r>
              <a:rPr lang="vi-VN" sz="2800" b="1" dirty="0">
                <a:solidFill>
                  <a:srgbClr val="0070C0"/>
                </a:solidFill>
              </a:rPr>
              <a:t> </a:t>
            </a:r>
            <a:r>
              <a:rPr lang="vi-VN" sz="2800" dirty="0"/>
              <a:t>”Nầy, tiếng kêu rêu của dân Y-sơ-ra-ên thấu đến ta, và ta đã thấy dân Ê-díp-tô hà hiếp chúng nó thể nào; </a:t>
            </a:r>
            <a:r>
              <a:rPr lang="vi-VN" sz="2800" dirty="0">
                <a:hlinkClick r:id="rId4" tooltip="Share Verse"/>
              </a:rPr>
              <a:t>10</a:t>
            </a:r>
            <a:r>
              <a:rPr lang="vi-VN" sz="2800" dirty="0"/>
              <a:t> vậy bây giờ, hãy lại đây, đặng ta sai ngươi đi đến Pha-ra-ôn, để dắt dân ta, là dân Y-sơ-ra-ên, ra khỏi xứ Ê-díp-tô. </a:t>
            </a:r>
            <a:r>
              <a:rPr lang="vi-VN" sz="2800" dirty="0">
                <a:hlinkClick r:id="rId5" tooltip="Share Verse"/>
              </a:rPr>
              <a:t>11</a:t>
            </a:r>
            <a:r>
              <a:rPr lang="vi-VN" sz="2800" dirty="0"/>
              <a:t> Môi-se bèn thưa rằng: </a:t>
            </a:r>
            <a:r>
              <a:rPr lang="vi-VN" sz="2800" dirty="0">
                <a:solidFill>
                  <a:srgbClr val="FF0000"/>
                </a:solidFill>
              </a:rPr>
              <a:t>Tôi là ai, dám đi đến Pha-ra-ôn</a:t>
            </a:r>
            <a:r>
              <a:rPr lang="vi-VN" sz="2800" dirty="0"/>
              <a:t>, đặng dắt dân Y-sơ-ra-ên ra khỏi xứ Ê-díp-tô? </a:t>
            </a:r>
            <a:r>
              <a:rPr lang="vi-VN" sz="2800" dirty="0">
                <a:hlinkClick r:id="rId6" tooltip="Share Verse"/>
              </a:rPr>
              <a:t>12</a:t>
            </a:r>
            <a:r>
              <a:rPr lang="vi-VN" sz="2800" dirty="0"/>
              <a:t> Đức Chúa Trời phán rằng: Ta sẽ ở cùng ngươi; nầy là điều làm dấu cho ngươi biết rằng ta đã sai ngươi đi: Khi ngươi dắt dân sự ra khỏi xứ Ê-díp-tô rồi, thì các ngươi sẽ phụng sự Đức Chúa Trời tại trên núi nầy. </a:t>
            </a:r>
            <a:endParaRPr lang="en-US" sz="2800" dirty="0"/>
          </a:p>
        </p:txBody>
      </p:sp>
    </p:spTree>
    <p:extLst>
      <p:ext uri="{BB962C8B-B14F-4D97-AF65-F5344CB8AC3E}">
        <p14:creationId xmlns:p14="http://schemas.microsoft.com/office/powerpoint/2010/main" val="1162499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38732-5BD9-E34D-ACB2-F26844515299}"/>
              </a:ext>
            </a:extLst>
          </p:cNvPr>
          <p:cNvSpPr>
            <a:spLocks noGrp="1"/>
          </p:cNvSpPr>
          <p:nvPr>
            <p:ph type="title"/>
          </p:nvPr>
        </p:nvSpPr>
        <p:spPr>
          <a:xfrm>
            <a:off x="282061" y="540000"/>
            <a:ext cx="11617013" cy="1809500"/>
          </a:xfrm>
        </p:spPr>
        <p:txBody>
          <a:bodyPr anchor="ctr">
            <a:normAutofit/>
          </a:bodyPr>
          <a:lstStyle/>
          <a:p>
            <a:pPr algn="ctr"/>
            <a:r>
              <a:rPr lang="en-US" sz="5400" dirty="0"/>
              <a:t>ĐỨC CHÚA TRỜI KÊU GỌI MÔI-SE</a:t>
            </a:r>
          </a:p>
        </p:txBody>
      </p:sp>
      <p:sp>
        <p:nvSpPr>
          <p:cNvPr id="3" name="Content Placeholder 2">
            <a:extLst>
              <a:ext uri="{FF2B5EF4-FFF2-40B4-BE49-F238E27FC236}">
                <a16:creationId xmlns:a16="http://schemas.microsoft.com/office/drawing/2014/main" id="{A4C7B5AD-2CE5-FB49-9192-C17DE1197366}"/>
              </a:ext>
            </a:extLst>
          </p:cNvPr>
          <p:cNvSpPr>
            <a:spLocks noGrp="1"/>
          </p:cNvSpPr>
          <p:nvPr>
            <p:ph idx="1"/>
          </p:nvPr>
        </p:nvSpPr>
        <p:spPr>
          <a:xfrm>
            <a:off x="540000" y="2349500"/>
            <a:ext cx="11359075" cy="4240048"/>
          </a:xfrm>
        </p:spPr>
        <p:txBody>
          <a:bodyPr>
            <a:noAutofit/>
          </a:bodyPr>
          <a:lstStyle/>
          <a:p>
            <a:pPr marL="0" indent="0">
              <a:buNone/>
            </a:pPr>
            <a:r>
              <a:rPr lang="vi-VN" sz="2800" b="1" dirty="0">
                <a:solidFill>
                  <a:srgbClr val="0070C0"/>
                </a:solidFill>
              </a:rPr>
              <a:t>Xuất Ê-díp-tô ký 3: </a:t>
            </a:r>
            <a:r>
              <a:rPr lang="vi-VN" sz="2800" dirty="0"/>
              <a:t>. </a:t>
            </a:r>
            <a:r>
              <a:rPr lang="vi-VN" sz="2800" dirty="0">
                <a:hlinkClick r:id="rId3" tooltip="Share Verse"/>
              </a:rPr>
              <a:t>13</a:t>
            </a:r>
            <a:r>
              <a:rPr lang="vi-VN" sz="2800" dirty="0"/>
              <a:t> Môi-se thưa cùng Đức Chúa Trời rằng: Nầy, tôi sẽ đi đến dân Y-sơ-ra-ên, nói cùng họ rằng: Đức Chúa Trời của tổ phụ các ngươi sai ta đến cùng các ngươi; nhưng nếu họ hỏi: </a:t>
            </a:r>
            <a:r>
              <a:rPr lang="vi-VN" sz="2800" dirty="0">
                <a:solidFill>
                  <a:srgbClr val="FF0000"/>
                </a:solidFill>
              </a:rPr>
              <a:t>Tên Ngài là chi? thì tôi nói với họ làm sao</a:t>
            </a:r>
            <a:r>
              <a:rPr lang="vi-VN" sz="2800" dirty="0"/>
              <a:t>? </a:t>
            </a:r>
            <a:r>
              <a:rPr lang="vi-VN" sz="2800" dirty="0">
                <a:hlinkClick r:id="rId4" tooltip="Share Verse"/>
              </a:rPr>
              <a:t>14</a:t>
            </a:r>
            <a:r>
              <a:rPr lang="vi-VN" sz="2800" dirty="0"/>
              <a:t> Đức Chúa Trời phán rằng: Ta là Đấng Tự Hữu Hằng Hữu; rồi Ngài lại rằng: Hãy nói cho dân Y-sơ-ra-ên như vầy: Đấng Tự Hữu đã sai ta đến cùng các ngươi.”</a:t>
            </a:r>
            <a:endParaRPr lang="en-US" sz="2800" dirty="0"/>
          </a:p>
        </p:txBody>
      </p:sp>
    </p:spTree>
    <p:extLst>
      <p:ext uri="{BB962C8B-B14F-4D97-AF65-F5344CB8AC3E}">
        <p14:creationId xmlns:p14="http://schemas.microsoft.com/office/powerpoint/2010/main" val="2625099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38732-5BD9-E34D-ACB2-F26844515299}"/>
              </a:ext>
            </a:extLst>
          </p:cNvPr>
          <p:cNvSpPr>
            <a:spLocks noGrp="1"/>
          </p:cNvSpPr>
          <p:nvPr>
            <p:ph type="title"/>
          </p:nvPr>
        </p:nvSpPr>
        <p:spPr>
          <a:xfrm>
            <a:off x="0" y="540000"/>
            <a:ext cx="12017829" cy="1809500"/>
          </a:xfrm>
        </p:spPr>
        <p:txBody>
          <a:bodyPr anchor="ctr">
            <a:normAutofit/>
          </a:bodyPr>
          <a:lstStyle/>
          <a:p>
            <a:pPr algn="ctr"/>
            <a:r>
              <a:rPr lang="en-US" sz="5400" dirty="0"/>
              <a:t>ĐỨC CHÚA TRỜI KÊU GỌI MÔI-SE</a:t>
            </a:r>
          </a:p>
        </p:txBody>
      </p:sp>
      <p:sp>
        <p:nvSpPr>
          <p:cNvPr id="3" name="Content Placeholder 2">
            <a:extLst>
              <a:ext uri="{FF2B5EF4-FFF2-40B4-BE49-F238E27FC236}">
                <a16:creationId xmlns:a16="http://schemas.microsoft.com/office/drawing/2014/main" id="{A4C7B5AD-2CE5-FB49-9192-C17DE1197366}"/>
              </a:ext>
            </a:extLst>
          </p:cNvPr>
          <p:cNvSpPr>
            <a:spLocks noGrp="1"/>
          </p:cNvSpPr>
          <p:nvPr>
            <p:ph idx="1"/>
          </p:nvPr>
        </p:nvSpPr>
        <p:spPr>
          <a:xfrm>
            <a:off x="540000" y="2484252"/>
            <a:ext cx="11359075" cy="4395684"/>
          </a:xfrm>
        </p:spPr>
        <p:txBody>
          <a:bodyPr>
            <a:noAutofit/>
          </a:bodyPr>
          <a:lstStyle/>
          <a:p>
            <a:pPr marL="0" indent="0">
              <a:buNone/>
            </a:pPr>
            <a:r>
              <a:rPr lang="vi-VN" sz="2800" b="1" dirty="0">
                <a:solidFill>
                  <a:srgbClr val="00B0F0"/>
                </a:solidFill>
              </a:rPr>
              <a:t>Xuất Ê-díp-tô ký 4:1 </a:t>
            </a:r>
            <a:r>
              <a:rPr lang="vi-VN" sz="2800" dirty="0"/>
              <a:t>“Môi-se thưa rằng: </a:t>
            </a:r>
            <a:r>
              <a:rPr lang="vi-VN" sz="2800" dirty="0">
                <a:solidFill>
                  <a:srgbClr val="FF0000"/>
                </a:solidFill>
              </a:rPr>
              <a:t>Nhưng dân đó sẽ chẳng tin và chẳng vâng lời tôi</a:t>
            </a:r>
            <a:r>
              <a:rPr lang="vi-VN" sz="2800" dirty="0"/>
              <a:t>, vì sẽ nói rằng: Đức Giê-hô-va chẳng có hiện ra cùng ngươi đâu. </a:t>
            </a:r>
            <a:r>
              <a:rPr lang="vi-VN" sz="2800" dirty="0">
                <a:hlinkClick r:id="rId3" tooltip="Share Verse"/>
              </a:rPr>
              <a:t>2</a:t>
            </a:r>
            <a:r>
              <a:rPr lang="vi-VN" sz="2800" dirty="0"/>
              <a:t> Đức Giê-hô-va phán rằng: Trong tay ngươi cầm vật chi? Thưa rằng: Một cây gậy. </a:t>
            </a:r>
            <a:r>
              <a:rPr lang="vi-VN" sz="2800" dirty="0">
                <a:hlinkClick r:id="rId4" tooltip="Share Verse"/>
              </a:rPr>
              <a:t>3</a:t>
            </a:r>
            <a:r>
              <a:rPr lang="vi-VN" sz="2800" dirty="0"/>
              <a:t> Phán rằng: Hãy ném xuống đất đi. Người bèn ném xuống đất, gậy hóa ra một con rắn; Môi-se chạy trốn nó…”</a:t>
            </a:r>
          </a:p>
          <a:p>
            <a:pPr marL="0" indent="0">
              <a:buNone/>
            </a:pPr>
            <a:r>
              <a:rPr lang="vi-VN" sz="2800" dirty="0"/>
              <a:t> </a:t>
            </a:r>
            <a:endParaRPr lang="en-US" sz="2800" dirty="0"/>
          </a:p>
        </p:txBody>
      </p:sp>
    </p:spTree>
    <p:extLst>
      <p:ext uri="{BB962C8B-B14F-4D97-AF65-F5344CB8AC3E}">
        <p14:creationId xmlns:p14="http://schemas.microsoft.com/office/powerpoint/2010/main" val="196326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38732-5BD9-E34D-ACB2-F26844515299}"/>
              </a:ext>
            </a:extLst>
          </p:cNvPr>
          <p:cNvSpPr>
            <a:spLocks noGrp="1"/>
          </p:cNvSpPr>
          <p:nvPr>
            <p:ph type="title"/>
          </p:nvPr>
        </p:nvSpPr>
        <p:spPr>
          <a:xfrm>
            <a:off x="282060" y="540000"/>
            <a:ext cx="11617015" cy="1809500"/>
          </a:xfrm>
        </p:spPr>
        <p:txBody>
          <a:bodyPr anchor="ctr">
            <a:normAutofit/>
          </a:bodyPr>
          <a:lstStyle/>
          <a:p>
            <a:pPr algn="ctr"/>
            <a:r>
              <a:rPr lang="en-US" sz="5400" dirty="0"/>
              <a:t>ĐỨC CHÚA TRỜI KÊU GỌI MÔI-SE</a:t>
            </a:r>
          </a:p>
        </p:txBody>
      </p:sp>
      <p:sp>
        <p:nvSpPr>
          <p:cNvPr id="3" name="Content Placeholder 2">
            <a:extLst>
              <a:ext uri="{FF2B5EF4-FFF2-40B4-BE49-F238E27FC236}">
                <a16:creationId xmlns:a16="http://schemas.microsoft.com/office/drawing/2014/main" id="{A4C7B5AD-2CE5-FB49-9192-C17DE1197366}"/>
              </a:ext>
            </a:extLst>
          </p:cNvPr>
          <p:cNvSpPr>
            <a:spLocks noGrp="1"/>
          </p:cNvSpPr>
          <p:nvPr>
            <p:ph idx="1"/>
          </p:nvPr>
        </p:nvSpPr>
        <p:spPr>
          <a:xfrm>
            <a:off x="540000" y="2484252"/>
            <a:ext cx="11359075" cy="4395684"/>
          </a:xfrm>
        </p:spPr>
        <p:txBody>
          <a:bodyPr>
            <a:noAutofit/>
          </a:bodyPr>
          <a:lstStyle/>
          <a:p>
            <a:pPr marL="0" indent="0">
              <a:buNone/>
            </a:pPr>
            <a:r>
              <a:rPr lang="vi-VN" sz="2800" b="1" dirty="0">
                <a:solidFill>
                  <a:srgbClr val="00B0F0"/>
                </a:solidFill>
              </a:rPr>
              <a:t>Xuất Ê-díp-tô ký 4:</a:t>
            </a:r>
            <a:r>
              <a:rPr lang="vi-VN" sz="2800" dirty="0"/>
              <a:t> </a:t>
            </a:r>
            <a:r>
              <a:rPr lang="vi-VN" sz="2800" dirty="0">
                <a:hlinkClick r:id="rId3" tooltip="Share Verse"/>
              </a:rPr>
              <a:t>10</a:t>
            </a:r>
            <a:r>
              <a:rPr lang="vi-VN" sz="2800" dirty="0"/>
              <a:t> Môi-se thưa cùng Đức Giê-hô-va rằng: Ôi! lạy Chúa, từ hôm qua, hôm kia, hay là từ lúc Chúa phán dạy kẻ tôi tớ Chúa, </a:t>
            </a:r>
            <a:r>
              <a:rPr lang="vi-VN" sz="2800" dirty="0">
                <a:solidFill>
                  <a:srgbClr val="FF0000"/>
                </a:solidFill>
              </a:rPr>
              <a:t>tôi vẫn chẳng phải một tay nói giỏi, vì miệng và lưỡi tôi hay ngập ngừng</a:t>
            </a:r>
            <a:r>
              <a:rPr lang="vi-VN" sz="2800" dirty="0"/>
              <a:t>. </a:t>
            </a:r>
            <a:r>
              <a:rPr lang="vi-VN" sz="2800" dirty="0">
                <a:hlinkClick r:id="rId4" tooltip="Share Verse"/>
              </a:rPr>
              <a:t>11</a:t>
            </a:r>
            <a:r>
              <a:rPr lang="vi-VN" sz="2800" dirty="0"/>
              <a:t> Đức Giê-hô-va bèn phán rằng: Ai tạo miệng loài người ra? hay là ai đã làm câm, làm điếc, làm sáng, làm mờ? Có phải ta là Đức Giê-hô-va chăng? </a:t>
            </a:r>
            <a:r>
              <a:rPr lang="vi-VN" sz="2800" dirty="0">
                <a:hlinkClick r:id="rId5" tooltip="Share Verse"/>
              </a:rPr>
              <a:t>12</a:t>
            </a:r>
            <a:r>
              <a:rPr lang="vi-VN" sz="2800" dirty="0"/>
              <a:t> Vậy bây giờ, hãy đi; ta sẽ ở cùng miệng ngươi và dạy ngươi những lời phải nói.</a:t>
            </a:r>
          </a:p>
          <a:p>
            <a:pPr marL="0" indent="0">
              <a:buNone/>
            </a:pPr>
            <a:endParaRPr lang="vi-VN" sz="2800" dirty="0"/>
          </a:p>
          <a:p>
            <a:pPr marL="0" indent="0">
              <a:buNone/>
            </a:pPr>
            <a:endParaRPr lang="en-US" sz="2800" dirty="0"/>
          </a:p>
        </p:txBody>
      </p:sp>
    </p:spTree>
    <p:extLst>
      <p:ext uri="{BB962C8B-B14F-4D97-AF65-F5344CB8AC3E}">
        <p14:creationId xmlns:p14="http://schemas.microsoft.com/office/powerpoint/2010/main" val="2736068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38732-5BD9-E34D-ACB2-F26844515299}"/>
              </a:ext>
            </a:extLst>
          </p:cNvPr>
          <p:cNvSpPr>
            <a:spLocks noGrp="1"/>
          </p:cNvSpPr>
          <p:nvPr>
            <p:ph type="title"/>
          </p:nvPr>
        </p:nvSpPr>
        <p:spPr>
          <a:xfrm>
            <a:off x="0" y="229475"/>
            <a:ext cx="11770102" cy="1809500"/>
          </a:xfrm>
        </p:spPr>
        <p:txBody>
          <a:bodyPr anchor="ctr">
            <a:normAutofit/>
          </a:bodyPr>
          <a:lstStyle/>
          <a:p>
            <a:pPr algn="ctr"/>
            <a:r>
              <a:rPr lang="en-US" sz="5400" dirty="0"/>
              <a:t>ĐỨC CHÚA TRỜI KÊU GỌI MÔI-SE</a:t>
            </a:r>
          </a:p>
        </p:txBody>
      </p:sp>
      <p:sp>
        <p:nvSpPr>
          <p:cNvPr id="3" name="Content Placeholder 2">
            <a:extLst>
              <a:ext uri="{FF2B5EF4-FFF2-40B4-BE49-F238E27FC236}">
                <a16:creationId xmlns:a16="http://schemas.microsoft.com/office/drawing/2014/main" id="{A4C7B5AD-2CE5-FB49-9192-C17DE1197366}"/>
              </a:ext>
            </a:extLst>
          </p:cNvPr>
          <p:cNvSpPr>
            <a:spLocks noGrp="1"/>
          </p:cNvSpPr>
          <p:nvPr>
            <p:ph idx="1"/>
          </p:nvPr>
        </p:nvSpPr>
        <p:spPr>
          <a:xfrm>
            <a:off x="411027" y="2257849"/>
            <a:ext cx="11359075" cy="4240048"/>
          </a:xfrm>
        </p:spPr>
        <p:txBody>
          <a:bodyPr>
            <a:noAutofit/>
          </a:bodyPr>
          <a:lstStyle/>
          <a:p>
            <a:pPr marL="0" indent="0">
              <a:buNone/>
            </a:pPr>
            <a:r>
              <a:rPr lang="vi-VN" sz="2800" b="1" dirty="0">
                <a:solidFill>
                  <a:srgbClr val="0070C0"/>
                </a:solidFill>
              </a:rPr>
              <a:t>Xuất Ê-díp-tô ký 4: </a:t>
            </a:r>
            <a:r>
              <a:rPr lang="vi-VN" sz="2800" b="1" dirty="0">
                <a:solidFill>
                  <a:srgbClr val="0070C0"/>
                </a:solidFill>
                <a:hlinkClick r:id="rId3" tooltip="Share Verse">
                  <a:extLst>
                    <a:ext uri="{A12FA001-AC4F-418D-AE19-62706E023703}">
                      <ahyp:hlinkClr xmlns:ahyp="http://schemas.microsoft.com/office/drawing/2018/hyperlinkcolor" val="tx"/>
                    </a:ext>
                  </a:extLst>
                </a:hlinkClick>
              </a:rPr>
              <a:t>13</a:t>
            </a:r>
            <a:r>
              <a:rPr lang="vi-VN" sz="2800" b="1" dirty="0">
                <a:solidFill>
                  <a:srgbClr val="0070C0"/>
                </a:solidFill>
              </a:rPr>
              <a:t> </a:t>
            </a:r>
            <a:r>
              <a:rPr lang="vi-VN" sz="2800" dirty="0"/>
              <a:t>”Môi-se thưa rằng: </a:t>
            </a:r>
            <a:r>
              <a:rPr lang="vi-VN" sz="2800" dirty="0">
                <a:solidFill>
                  <a:srgbClr val="FF0000"/>
                </a:solidFill>
              </a:rPr>
              <a:t>Ôi! lạy Chúa, Chúa muốn sai ai đi, thì sai.</a:t>
            </a:r>
            <a:r>
              <a:rPr lang="vi-VN" sz="2800" dirty="0"/>
              <a:t> </a:t>
            </a:r>
            <a:r>
              <a:rPr lang="vi-VN" sz="2800" dirty="0">
                <a:hlinkClick r:id="rId4" tooltip="Share Verse"/>
              </a:rPr>
              <a:t>14</a:t>
            </a:r>
            <a:r>
              <a:rPr lang="vi-VN" sz="2800" dirty="0"/>
              <a:t> Đức Giê-hô-va bèn nổi giận cùng Môi-se mà phán rằng: Có phải A-rôn, người Lê-vi, là anh ngươi chăng? Ta biết người đó có tài nói giỏi, và kìa, người đang đi đến đón ngươi kìa; khi thấy ngươi, chắc sẽ vui mừng trong lòng. </a:t>
            </a:r>
            <a:r>
              <a:rPr lang="vi-VN" sz="2800" dirty="0">
                <a:hlinkClick r:id="rId5" tooltip="Share Verse"/>
              </a:rPr>
              <a:t>15</a:t>
            </a:r>
            <a:r>
              <a:rPr lang="vi-VN" sz="2800" dirty="0"/>
              <a:t> Vậy ngươi hãy nói cùng người, và sắp để những lời trong miệng người. Khi hai ngươi nói, ta sẽ ở cùng miệng ngươi và miệng anh ngươi, dạy các ngươi những điều gì phải làm. </a:t>
            </a:r>
          </a:p>
          <a:p>
            <a:pPr marL="0" indent="0">
              <a:buNone/>
            </a:pPr>
            <a:endParaRPr lang="en-US" sz="2800" dirty="0"/>
          </a:p>
        </p:txBody>
      </p:sp>
    </p:spTree>
    <p:extLst>
      <p:ext uri="{BB962C8B-B14F-4D97-AF65-F5344CB8AC3E}">
        <p14:creationId xmlns:p14="http://schemas.microsoft.com/office/powerpoint/2010/main" val="168675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0715-51C9-0845-90D4-8E757D7D197E}"/>
              </a:ext>
            </a:extLst>
          </p:cNvPr>
          <p:cNvSpPr>
            <a:spLocks noGrp="1"/>
          </p:cNvSpPr>
          <p:nvPr>
            <p:ph type="title"/>
          </p:nvPr>
        </p:nvSpPr>
        <p:spPr/>
        <p:txBody>
          <a:bodyPr>
            <a:normAutofit fontScale="90000"/>
          </a:bodyPr>
          <a:lstStyle/>
          <a:p>
            <a:pPr algn="ctr"/>
            <a:r>
              <a:rPr lang="en-US" dirty="0"/>
              <a:t>BẠN TỐT HƠN MÔI-SE NHIỀU !</a:t>
            </a:r>
          </a:p>
        </p:txBody>
      </p:sp>
      <p:sp>
        <p:nvSpPr>
          <p:cNvPr id="3" name="Text Placeholder 2">
            <a:extLst>
              <a:ext uri="{FF2B5EF4-FFF2-40B4-BE49-F238E27FC236}">
                <a16:creationId xmlns:a16="http://schemas.microsoft.com/office/drawing/2014/main" id="{C1FE749E-FFEF-7D41-A06E-48EB9C9E1901}"/>
              </a:ext>
            </a:extLst>
          </p:cNvPr>
          <p:cNvSpPr>
            <a:spLocks noGrp="1"/>
          </p:cNvSpPr>
          <p:nvPr>
            <p:ph type="body" idx="1"/>
          </p:nvPr>
        </p:nvSpPr>
        <p:spPr/>
        <p:txBody>
          <a:bodyPr anchor="ctr">
            <a:normAutofit/>
          </a:bodyPr>
          <a:lstStyle/>
          <a:p>
            <a:pPr algn="ctr"/>
            <a:r>
              <a:rPr lang="en-US" sz="3200" b="1" dirty="0">
                <a:solidFill>
                  <a:srgbClr val="00B0F0"/>
                </a:solidFill>
              </a:rPr>
              <a:t>MÔI SE</a:t>
            </a:r>
          </a:p>
        </p:txBody>
      </p:sp>
      <p:sp>
        <p:nvSpPr>
          <p:cNvPr id="4" name="Content Placeholder 3">
            <a:extLst>
              <a:ext uri="{FF2B5EF4-FFF2-40B4-BE49-F238E27FC236}">
                <a16:creationId xmlns:a16="http://schemas.microsoft.com/office/drawing/2014/main" id="{388A8312-DA43-8B4A-803A-9D8DAB6A183A}"/>
              </a:ext>
            </a:extLst>
          </p:cNvPr>
          <p:cNvSpPr>
            <a:spLocks noGrp="1"/>
          </p:cNvSpPr>
          <p:nvPr>
            <p:ph sz="half" idx="2"/>
          </p:nvPr>
        </p:nvSpPr>
        <p:spPr>
          <a:xfrm>
            <a:off x="262414" y="2937844"/>
            <a:ext cx="5725638" cy="3376555"/>
          </a:xfrm>
        </p:spPr>
        <p:txBody>
          <a:bodyPr>
            <a:normAutofit/>
          </a:bodyPr>
          <a:lstStyle/>
          <a:p>
            <a:pPr marL="342900" indent="-342900">
              <a:buAutoNum type="arabicPeriod"/>
            </a:pPr>
            <a:r>
              <a:rPr lang="en-US" sz="2400" dirty="0" err="1"/>
              <a:t>Tôi</a:t>
            </a:r>
            <a:r>
              <a:rPr lang="en-US" sz="2400" dirty="0"/>
              <a:t> </a:t>
            </a:r>
            <a:r>
              <a:rPr lang="en-US" sz="2400" dirty="0" err="1"/>
              <a:t>là</a:t>
            </a:r>
            <a:r>
              <a:rPr lang="en-US" sz="2400" dirty="0"/>
              <a:t> ai </a:t>
            </a:r>
            <a:r>
              <a:rPr lang="en-US" sz="2400" dirty="0" err="1"/>
              <a:t>mà</a:t>
            </a:r>
            <a:r>
              <a:rPr lang="en-US" sz="2400" dirty="0"/>
              <a:t> </a:t>
            </a:r>
            <a:r>
              <a:rPr lang="en-US" sz="2400" dirty="0" err="1"/>
              <a:t>dám</a:t>
            </a:r>
            <a:r>
              <a:rPr lang="en-US" sz="2400" dirty="0"/>
              <a:t> </a:t>
            </a:r>
            <a:r>
              <a:rPr lang="en-US" sz="2400" dirty="0" err="1"/>
              <a:t>nói</a:t>
            </a:r>
            <a:r>
              <a:rPr lang="en-US" sz="2400" dirty="0"/>
              <a:t> </a:t>
            </a:r>
            <a:r>
              <a:rPr lang="en-US" sz="2400" dirty="0" err="1"/>
              <a:t>với</a:t>
            </a:r>
            <a:r>
              <a:rPr lang="en-US" sz="2400" dirty="0"/>
              <a:t> </a:t>
            </a:r>
            <a:r>
              <a:rPr lang="en-US" sz="2400" dirty="0" err="1"/>
              <a:t>Pha</a:t>
            </a:r>
            <a:r>
              <a:rPr lang="en-US" sz="2400" dirty="0"/>
              <a:t>-ra-</a:t>
            </a:r>
            <a:r>
              <a:rPr lang="en-US" sz="2400" dirty="0" err="1"/>
              <a:t>ôn</a:t>
            </a:r>
            <a:r>
              <a:rPr lang="en-US" sz="2400" dirty="0"/>
              <a:t> ?</a:t>
            </a:r>
          </a:p>
          <a:p>
            <a:pPr marL="342900" indent="-342900">
              <a:buAutoNum type="arabicPeriod"/>
            </a:pPr>
            <a:r>
              <a:rPr lang="en-US" sz="2400" dirty="0" err="1"/>
              <a:t>Ngài</a:t>
            </a:r>
            <a:r>
              <a:rPr lang="en-US" sz="2400" dirty="0"/>
              <a:t> </a:t>
            </a:r>
            <a:r>
              <a:rPr lang="en-US" sz="2400" dirty="0" err="1"/>
              <a:t>là</a:t>
            </a:r>
            <a:r>
              <a:rPr lang="en-US" sz="2400" dirty="0"/>
              <a:t> ai?</a:t>
            </a:r>
          </a:p>
          <a:p>
            <a:pPr marL="342900" indent="-342900">
              <a:buAutoNum type="arabicPeriod"/>
            </a:pPr>
            <a:r>
              <a:rPr lang="en-US" sz="2400" dirty="0"/>
              <a:t>Ai tin </a:t>
            </a:r>
            <a:r>
              <a:rPr lang="en-US" sz="2400" dirty="0" err="1"/>
              <a:t>tôi</a:t>
            </a:r>
            <a:r>
              <a:rPr lang="en-US" sz="2400" dirty="0"/>
              <a:t> ?</a:t>
            </a:r>
          </a:p>
          <a:p>
            <a:pPr marL="342900" indent="-342900">
              <a:buAutoNum type="arabicPeriod"/>
            </a:pPr>
            <a:r>
              <a:rPr lang="en-US" sz="2400" dirty="0" err="1"/>
              <a:t>Tôi</a:t>
            </a:r>
            <a:r>
              <a:rPr lang="en-US" sz="2400" dirty="0"/>
              <a:t> </a:t>
            </a:r>
            <a:r>
              <a:rPr lang="en-US" sz="2400" dirty="0" err="1"/>
              <a:t>không</a:t>
            </a:r>
            <a:r>
              <a:rPr lang="en-US" sz="2400" dirty="0"/>
              <a:t> </a:t>
            </a:r>
            <a:r>
              <a:rPr lang="en-US" sz="2400" dirty="0" err="1"/>
              <a:t>nói</a:t>
            </a:r>
            <a:r>
              <a:rPr lang="en-US" sz="2400" dirty="0"/>
              <a:t> </a:t>
            </a:r>
            <a:r>
              <a:rPr lang="en-US" sz="2400" dirty="0" err="1"/>
              <a:t>giỏi</a:t>
            </a:r>
            <a:r>
              <a:rPr lang="en-US" sz="2400" dirty="0"/>
              <a:t>!</a:t>
            </a:r>
          </a:p>
          <a:p>
            <a:pPr marL="342900" indent="-342900">
              <a:buAutoNum type="arabicPeriod"/>
            </a:pPr>
            <a:r>
              <a:rPr lang="en-US" sz="2400" dirty="0"/>
              <a:t>Sao </a:t>
            </a:r>
            <a:r>
              <a:rPr lang="en-US" sz="2400" dirty="0" err="1"/>
              <a:t>Chúa</a:t>
            </a:r>
            <a:r>
              <a:rPr lang="en-US" sz="2400" dirty="0"/>
              <a:t> </a:t>
            </a:r>
            <a:r>
              <a:rPr lang="en-US" sz="2400" dirty="0" err="1"/>
              <a:t>không</a:t>
            </a:r>
            <a:r>
              <a:rPr lang="en-US" sz="2400" dirty="0"/>
              <a:t> </a:t>
            </a:r>
            <a:r>
              <a:rPr lang="en-US" sz="2400" dirty="0" err="1"/>
              <a:t>sai</a:t>
            </a:r>
            <a:r>
              <a:rPr lang="en-US" sz="2400" dirty="0"/>
              <a:t> </a:t>
            </a:r>
            <a:r>
              <a:rPr lang="en-US" sz="2400" dirty="0" err="1"/>
              <a:t>người</a:t>
            </a:r>
            <a:r>
              <a:rPr lang="en-US" sz="2400" dirty="0"/>
              <a:t> </a:t>
            </a:r>
            <a:r>
              <a:rPr lang="en-US" sz="2400" dirty="0" err="1"/>
              <a:t>khác</a:t>
            </a:r>
            <a:r>
              <a:rPr lang="en-US" sz="2400" dirty="0"/>
              <a:t> </a:t>
            </a:r>
            <a:r>
              <a:rPr lang="en-US" sz="2400" dirty="0" err="1"/>
              <a:t>đi</a:t>
            </a:r>
            <a:r>
              <a:rPr lang="en-US" sz="2400" dirty="0"/>
              <a:t>?</a:t>
            </a:r>
          </a:p>
        </p:txBody>
      </p:sp>
      <p:sp>
        <p:nvSpPr>
          <p:cNvPr id="5" name="Text Placeholder 4">
            <a:extLst>
              <a:ext uri="{FF2B5EF4-FFF2-40B4-BE49-F238E27FC236}">
                <a16:creationId xmlns:a16="http://schemas.microsoft.com/office/drawing/2014/main" id="{6957F23A-C86B-B742-806E-C0AFF61A19CE}"/>
              </a:ext>
            </a:extLst>
          </p:cNvPr>
          <p:cNvSpPr>
            <a:spLocks noGrp="1"/>
          </p:cNvSpPr>
          <p:nvPr>
            <p:ph type="body" sz="quarter" idx="3"/>
          </p:nvPr>
        </p:nvSpPr>
        <p:spPr/>
        <p:txBody>
          <a:bodyPr anchor="ctr">
            <a:normAutofit/>
          </a:bodyPr>
          <a:lstStyle/>
          <a:p>
            <a:pPr algn="ctr"/>
            <a:r>
              <a:rPr lang="en-US" sz="3200" b="1" dirty="0">
                <a:solidFill>
                  <a:srgbClr val="00B0F0"/>
                </a:solidFill>
              </a:rPr>
              <a:t>BẠN</a:t>
            </a:r>
          </a:p>
        </p:txBody>
      </p:sp>
      <p:sp>
        <p:nvSpPr>
          <p:cNvPr id="6" name="Content Placeholder 5">
            <a:extLst>
              <a:ext uri="{FF2B5EF4-FFF2-40B4-BE49-F238E27FC236}">
                <a16:creationId xmlns:a16="http://schemas.microsoft.com/office/drawing/2014/main" id="{C35C2C89-80E2-9A44-9619-21D314CE047C}"/>
              </a:ext>
            </a:extLst>
          </p:cNvPr>
          <p:cNvSpPr>
            <a:spLocks noGrp="1"/>
          </p:cNvSpPr>
          <p:nvPr>
            <p:ph sz="quarter" idx="4"/>
          </p:nvPr>
        </p:nvSpPr>
        <p:spPr>
          <a:xfrm>
            <a:off x="6203948" y="2937844"/>
            <a:ext cx="5846537" cy="3376555"/>
          </a:xfrm>
        </p:spPr>
        <p:txBody>
          <a:bodyPr>
            <a:noAutofit/>
          </a:bodyPr>
          <a:lstStyle/>
          <a:p>
            <a:pPr marL="342900" indent="-342900">
              <a:buAutoNum type="arabicPeriod"/>
            </a:pPr>
            <a:r>
              <a:rPr lang="en-US" sz="2400" dirty="0" err="1"/>
              <a:t>Bạn</a:t>
            </a:r>
            <a:r>
              <a:rPr lang="en-US" sz="2400" dirty="0"/>
              <a:t> </a:t>
            </a:r>
            <a:r>
              <a:rPr lang="en-US" sz="2400" dirty="0" err="1"/>
              <a:t>có</a:t>
            </a:r>
            <a:r>
              <a:rPr lang="en-US" sz="2400" dirty="0"/>
              <a:t> </a:t>
            </a:r>
            <a:r>
              <a:rPr lang="en-US" sz="2400" dirty="0" err="1"/>
              <a:t>hoàn</a:t>
            </a:r>
            <a:r>
              <a:rPr lang="en-US" sz="2400" dirty="0"/>
              <a:t> </a:t>
            </a:r>
            <a:r>
              <a:rPr lang="en-US" sz="2400" dirty="0" err="1"/>
              <a:t>cảnh</a:t>
            </a:r>
            <a:r>
              <a:rPr lang="en-US" sz="2400" dirty="0"/>
              <a:t> </a:t>
            </a:r>
            <a:r>
              <a:rPr lang="en-US" sz="2400" dirty="0" err="1"/>
              <a:t>tốt</a:t>
            </a:r>
            <a:r>
              <a:rPr lang="en-US" sz="2400" dirty="0"/>
              <a:t> </a:t>
            </a:r>
            <a:r>
              <a:rPr lang="en-US" sz="2400" dirty="0" err="1"/>
              <a:t>hơn</a:t>
            </a:r>
            <a:r>
              <a:rPr lang="en-US" sz="2400" dirty="0"/>
              <a:t> </a:t>
            </a:r>
            <a:r>
              <a:rPr lang="en-US" sz="2400" dirty="0" err="1"/>
              <a:t>Môi</a:t>
            </a:r>
            <a:r>
              <a:rPr lang="en-US" sz="2400" dirty="0"/>
              <a:t>-se</a:t>
            </a:r>
          </a:p>
          <a:p>
            <a:pPr marL="342900" indent="-342900">
              <a:buAutoNum type="arabicPeriod"/>
            </a:pPr>
            <a:r>
              <a:rPr lang="en-US" sz="2400" dirty="0" err="1"/>
              <a:t>Bạn</a:t>
            </a:r>
            <a:r>
              <a:rPr lang="en-US" sz="2400" dirty="0"/>
              <a:t> </a:t>
            </a:r>
            <a:r>
              <a:rPr lang="en-US" sz="2400" dirty="0" err="1"/>
              <a:t>biết</a:t>
            </a:r>
            <a:r>
              <a:rPr lang="en-US" sz="2400" dirty="0"/>
              <a:t> </a:t>
            </a:r>
            <a:r>
              <a:rPr lang="en-US" sz="2400" dirty="0" err="1"/>
              <a:t>về</a:t>
            </a:r>
            <a:r>
              <a:rPr lang="en-US" sz="2400" dirty="0"/>
              <a:t> </a:t>
            </a:r>
            <a:r>
              <a:rPr lang="en-US" sz="2400" dirty="0" err="1"/>
              <a:t>Đức</a:t>
            </a:r>
            <a:r>
              <a:rPr lang="en-US" sz="2400" dirty="0"/>
              <a:t> </a:t>
            </a:r>
            <a:r>
              <a:rPr lang="en-US" sz="2400" dirty="0" err="1"/>
              <a:t>Chúa</a:t>
            </a:r>
            <a:r>
              <a:rPr lang="en-US" sz="2400" dirty="0"/>
              <a:t> </a:t>
            </a:r>
            <a:r>
              <a:rPr lang="en-US" sz="2400" dirty="0" err="1"/>
              <a:t>Trời</a:t>
            </a:r>
            <a:r>
              <a:rPr lang="en-US" sz="2400" dirty="0"/>
              <a:t> </a:t>
            </a:r>
            <a:r>
              <a:rPr lang="en-US" sz="2400" dirty="0" err="1"/>
              <a:t>nhiều</a:t>
            </a:r>
            <a:r>
              <a:rPr lang="en-US" sz="2400" dirty="0"/>
              <a:t> </a:t>
            </a:r>
            <a:r>
              <a:rPr lang="en-US" sz="2400" dirty="0" err="1"/>
              <a:t>hơn</a:t>
            </a:r>
            <a:r>
              <a:rPr lang="en-US" sz="2400" dirty="0"/>
              <a:t> </a:t>
            </a:r>
          </a:p>
          <a:p>
            <a:pPr marL="342900" indent="-342900">
              <a:buAutoNum type="arabicPeriod"/>
            </a:pPr>
            <a:r>
              <a:rPr lang="en-US" sz="2400" dirty="0" err="1"/>
              <a:t>Bạn</a:t>
            </a:r>
            <a:r>
              <a:rPr lang="en-US" sz="2400" dirty="0"/>
              <a:t> </a:t>
            </a:r>
            <a:r>
              <a:rPr lang="en-US" sz="2400" dirty="0" err="1"/>
              <a:t>có</a:t>
            </a:r>
            <a:r>
              <a:rPr lang="en-US" sz="2400" dirty="0"/>
              <a:t> </a:t>
            </a:r>
            <a:r>
              <a:rPr lang="en-US" sz="2400" dirty="0" err="1"/>
              <a:t>uy</a:t>
            </a:r>
            <a:r>
              <a:rPr lang="en-US" sz="2400" dirty="0"/>
              <a:t> </a:t>
            </a:r>
            <a:r>
              <a:rPr lang="en-US" sz="2400" dirty="0" err="1"/>
              <a:t>tín</a:t>
            </a:r>
            <a:r>
              <a:rPr lang="en-US" sz="2400" dirty="0"/>
              <a:t> </a:t>
            </a:r>
            <a:r>
              <a:rPr lang="en-US" sz="2400" dirty="0" err="1"/>
              <a:t>trong</a:t>
            </a:r>
            <a:r>
              <a:rPr lang="en-US" sz="2400" dirty="0"/>
              <a:t> </a:t>
            </a:r>
            <a:r>
              <a:rPr lang="en-US" sz="2400" dirty="0" err="1"/>
              <a:t>Hội</a:t>
            </a:r>
            <a:r>
              <a:rPr lang="en-US" sz="2400" dirty="0"/>
              <a:t> </a:t>
            </a:r>
            <a:r>
              <a:rPr lang="en-US" sz="2400" dirty="0" err="1"/>
              <a:t>Thánh</a:t>
            </a:r>
            <a:r>
              <a:rPr lang="en-US" sz="2400" dirty="0"/>
              <a:t> </a:t>
            </a:r>
            <a:r>
              <a:rPr lang="en-US" sz="2400" dirty="0" err="1"/>
              <a:t>và</a:t>
            </a:r>
            <a:r>
              <a:rPr lang="en-US" sz="2400" dirty="0"/>
              <a:t> </a:t>
            </a:r>
            <a:r>
              <a:rPr lang="en-US" sz="2400" dirty="0" err="1"/>
              <a:t>là</a:t>
            </a:r>
            <a:r>
              <a:rPr lang="en-US" sz="2400" dirty="0"/>
              <a:t> </a:t>
            </a:r>
            <a:r>
              <a:rPr lang="en-US" sz="2400" dirty="0" err="1"/>
              <a:t>một</a:t>
            </a:r>
            <a:r>
              <a:rPr lang="en-US" sz="2400" dirty="0"/>
              <a:t> </a:t>
            </a:r>
            <a:r>
              <a:rPr lang="en-US" sz="2400" dirty="0" err="1"/>
              <a:t>lãnh</a:t>
            </a:r>
            <a:r>
              <a:rPr lang="en-US" sz="2400" dirty="0"/>
              <a:t> </a:t>
            </a:r>
            <a:r>
              <a:rPr lang="en-US" sz="2400" dirty="0" err="1"/>
              <a:t>đạo</a:t>
            </a:r>
            <a:r>
              <a:rPr lang="en-US" sz="2400" dirty="0"/>
              <a:t>.</a:t>
            </a:r>
          </a:p>
          <a:p>
            <a:pPr marL="342900" indent="-342900">
              <a:buAutoNum type="arabicPeriod"/>
            </a:pPr>
            <a:r>
              <a:rPr lang="en-US" sz="2400" dirty="0" err="1"/>
              <a:t>Bạn</a:t>
            </a:r>
            <a:r>
              <a:rPr lang="en-US" sz="2400" dirty="0"/>
              <a:t> </a:t>
            </a:r>
            <a:r>
              <a:rPr lang="en-US" sz="2400" dirty="0" err="1"/>
              <a:t>không</a:t>
            </a:r>
            <a:r>
              <a:rPr lang="en-US" sz="2400" dirty="0"/>
              <a:t> </a:t>
            </a:r>
            <a:r>
              <a:rPr lang="en-US" sz="2400" dirty="0" err="1"/>
              <a:t>ngọng</a:t>
            </a:r>
            <a:r>
              <a:rPr lang="en-US" sz="2400" dirty="0"/>
              <a:t> hay </a:t>
            </a:r>
            <a:r>
              <a:rPr lang="en-US" sz="2400" dirty="0" err="1"/>
              <a:t>cà</a:t>
            </a:r>
            <a:r>
              <a:rPr lang="en-US" sz="2400" dirty="0"/>
              <a:t> </a:t>
            </a:r>
            <a:r>
              <a:rPr lang="en-US" sz="2400" dirty="0" err="1"/>
              <a:t>lăm</a:t>
            </a:r>
            <a:r>
              <a:rPr lang="en-US" sz="2400" dirty="0"/>
              <a:t>.</a:t>
            </a:r>
          </a:p>
          <a:p>
            <a:pPr marL="342900" indent="-342900">
              <a:buAutoNum type="arabicPeriod"/>
            </a:pPr>
            <a:r>
              <a:rPr lang="en-US" sz="2400" dirty="0" err="1"/>
              <a:t>Bạn</a:t>
            </a:r>
            <a:r>
              <a:rPr lang="en-US" sz="2400" dirty="0"/>
              <a:t> </a:t>
            </a:r>
            <a:r>
              <a:rPr lang="en-US" sz="2400" dirty="0" err="1"/>
              <a:t>muốn</a:t>
            </a:r>
            <a:r>
              <a:rPr lang="en-US" sz="2400" dirty="0"/>
              <a:t> </a:t>
            </a:r>
            <a:r>
              <a:rPr lang="en-US" sz="2400" dirty="0" err="1"/>
              <a:t>sống</a:t>
            </a:r>
            <a:r>
              <a:rPr lang="en-US" sz="2400" dirty="0"/>
              <a:t> </a:t>
            </a:r>
            <a:r>
              <a:rPr lang="en-US" sz="2400" dirty="0" err="1"/>
              <a:t>cho</a:t>
            </a:r>
            <a:r>
              <a:rPr lang="en-US" sz="2400" dirty="0"/>
              <a:t> </a:t>
            </a:r>
            <a:r>
              <a:rPr lang="en-US" sz="2400" dirty="0" err="1"/>
              <a:t>Chúa</a:t>
            </a:r>
            <a:endParaRPr lang="en-US" sz="2400" dirty="0"/>
          </a:p>
        </p:txBody>
      </p:sp>
    </p:spTree>
    <p:extLst>
      <p:ext uri="{BB962C8B-B14F-4D97-AF65-F5344CB8AC3E}">
        <p14:creationId xmlns:p14="http://schemas.microsoft.com/office/powerpoint/2010/main" val="423820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0715-51C9-0845-90D4-8E757D7D197E}"/>
              </a:ext>
            </a:extLst>
          </p:cNvPr>
          <p:cNvSpPr>
            <a:spLocks noGrp="1"/>
          </p:cNvSpPr>
          <p:nvPr>
            <p:ph type="title"/>
          </p:nvPr>
        </p:nvSpPr>
        <p:spPr>
          <a:xfrm>
            <a:off x="540000" y="359229"/>
            <a:ext cx="11281886" cy="1391166"/>
          </a:xfrm>
        </p:spPr>
        <p:txBody>
          <a:bodyPr>
            <a:normAutofit fontScale="90000"/>
          </a:bodyPr>
          <a:lstStyle/>
          <a:p>
            <a:pPr algn="ctr"/>
            <a:r>
              <a:rPr lang="en-US" dirty="0"/>
              <a:t>MÔI-SE TỐT HƠN CHÚNG TA NHIỀU VÌ VÂNG LỜI !</a:t>
            </a:r>
          </a:p>
        </p:txBody>
      </p:sp>
      <p:sp>
        <p:nvSpPr>
          <p:cNvPr id="3" name="Text Placeholder 2">
            <a:extLst>
              <a:ext uri="{FF2B5EF4-FFF2-40B4-BE49-F238E27FC236}">
                <a16:creationId xmlns:a16="http://schemas.microsoft.com/office/drawing/2014/main" id="{C1FE749E-FFEF-7D41-A06E-48EB9C9E1901}"/>
              </a:ext>
            </a:extLst>
          </p:cNvPr>
          <p:cNvSpPr>
            <a:spLocks noGrp="1"/>
          </p:cNvSpPr>
          <p:nvPr>
            <p:ph type="body" idx="1"/>
          </p:nvPr>
        </p:nvSpPr>
        <p:spPr>
          <a:xfrm>
            <a:off x="642515" y="2541763"/>
            <a:ext cx="5448052" cy="792161"/>
          </a:xfrm>
        </p:spPr>
        <p:txBody>
          <a:bodyPr anchor="ctr">
            <a:normAutofit/>
          </a:bodyPr>
          <a:lstStyle/>
          <a:p>
            <a:pPr algn="ctr"/>
            <a:r>
              <a:rPr lang="en-US" sz="3200" b="1" dirty="0">
                <a:solidFill>
                  <a:srgbClr val="00B0F0"/>
                </a:solidFill>
              </a:rPr>
              <a:t>MÔI SE</a:t>
            </a:r>
          </a:p>
        </p:txBody>
      </p:sp>
      <p:sp>
        <p:nvSpPr>
          <p:cNvPr id="4" name="Content Placeholder 3">
            <a:extLst>
              <a:ext uri="{FF2B5EF4-FFF2-40B4-BE49-F238E27FC236}">
                <a16:creationId xmlns:a16="http://schemas.microsoft.com/office/drawing/2014/main" id="{388A8312-DA43-8B4A-803A-9D8DAB6A183A}"/>
              </a:ext>
            </a:extLst>
          </p:cNvPr>
          <p:cNvSpPr>
            <a:spLocks noGrp="1"/>
          </p:cNvSpPr>
          <p:nvPr>
            <p:ph sz="half" idx="2"/>
          </p:nvPr>
        </p:nvSpPr>
        <p:spPr/>
        <p:txBody>
          <a:bodyPr anchor="ctr">
            <a:normAutofit/>
          </a:bodyPr>
          <a:lstStyle/>
          <a:p>
            <a:pPr>
              <a:buFont typeface="Wingdings" pitchFamily="2" charset="2"/>
              <a:buChar char="v"/>
            </a:pPr>
            <a:r>
              <a:rPr lang="en-US" sz="2800" b="1" dirty="0"/>
              <a:t>ĐI VÀ TRỞ THÀNH MỘT ANH HÙNG ĐỨC TIN</a:t>
            </a:r>
          </a:p>
        </p:txBody>
      </p:sp>
      <p:sp>
        <p:nvSpPr>
          <p:cNvPr id="5" name="Text Placeholder 4">
            <a:extLst>
              <a:ext uri="{FF2B5EF4-FFF2-40B4-BE49-F238E27FC236}">
                <a16:creationId xmlns:a16="http://schemas.microsoft.com/office/drawing/2014/main" id="{6957F23A-C86B-B742-806E-C0AFF61A19CE}"/>
              </a:ext>
            </a:extLst>
          </p:cNvPr>
          <p:cNvSpPr>
            <a:spLocks noGrp="1"/>
          </p:cNvSpPr>
          <p:nvPr>
            <p:ph type="body" sz="quarter" idx="3"/>
          </p:nvPr>
        </p:nvSpPr>
        <p:spPr>
          <a:xfrm>
            <a:off x="6112298" y="2541763"/>
            <a:ext cx="5437187" cy="792000"/>
          </a:xfrm>
        </p:spPr>
        <p:txBody>
          <a:bodyPr anchor="ctr">
            <a:normAutofit/>
          </a:bodyPr>
          <a:lstStyle/>
          <a:p>
            <a:pPr algn="ctr"/>
            <a:r>
              <a:rPr lang="en-US" sz="3200" b="1" dirty="0">
                <a:solidFill>
                  <a:srgbClr val="00B0F0"/>
                </a:solidFill>
              </a:rPr>
              <a:t>BẠN</a:t>
            </a:r>
          </a:p>
        </p:txBody>
      </p:sp>
      <p:sp>
        <p:nvSpPr>
          <p:cNvPr id="6" name="Content Placeholder 5">
            <a:extLst>
              <a:ext uri="{FF2B5EF4-FFF2-40B4-BE49-F238E27FC236}">
                <a16:creationId xmlns:a16="http://schemas.microsoft.com/office/drawing/2014/main" id="{C35C2C89-80E2-9A44-9619-21D314CE047C}"/>
              </a:ext>
            </a:extLst>
          </p:cNvPr>
          <p:cNvSpPr>
            <a:spLocks noGrp="1"/>
          </p:cNvSpPr>
          <p:nvPr>
            <p:ph sz="quarter" idx="4"/>
          </p:nvPr>
        </p:nvSpPr>
        <p:spPr>
          <a:xfrm>
            <a:off x="6203950" y="3429000"/>
            <a:ext cx="5437186" cy="2885399"/>
          </a:xfrm>
        </p:spPr>
        <p:txBody>
          <a:bodyPr anchor="ctr">
            <a:normAutofit/>
          </a:bodyPr>
          <a:lstStyle/>
          <a:p>
            <a:pPr>
              <a:buFont typeface="Wingdings" pitchFamily="2" charset="2"/>
              <a:buChar char="v"/>
            </a:pPr>
            <a:r>
              <a:rPr lang="en-US" sz="2800" b="1" dirty="0"/>
              <a:t>BẠN ĐANG LÀM GÌ LÚC NẦY?</a:t>
            </a:r>
          </a:p>
        </p:txBody>
      </p:sp>
    </p:spTree>
    <p:extLst>
      <p:ext uri="{BB962C8B-B14F-4D97-AF65-F5344CB8AC3E}">
        <p14:creationId xmlns:p14="http://schemas.microsoft.com/office/powerpoint/2010/main" val="241133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6B966-D4EE-964B-9394-7C6F36EBB2FB}"/>
              </a:ext>
            </a:extLst>
          </p:cNvPr>
          <p:cNvSpPr>
            <a:spLocks noGrp="1"/>
          </p:cNvSpPr>
          <p:nvPr>
            <p:ph type="title"/>
          </p:nvPr>
        </p:nvSpPr>
        <p:spPr/>
        <p:txBody>
          <a:bodyPr/>
          <a:lstStyle/>
          <a:p>
            <a:r>
              <a:rPr lang="en-US" dirty="0"/>
              <a:t>CÂU HỎI CHO BẠN?</a:t>
            </a:r>
          </a:p>
        </p:txBody>
      </p:sp>
      <p:sp>
        <p:nvSpPr>
          <p:cNvPr id="3" name="Content Placeholder 2">
            <a:extLst>
              <a:ext uri="{FF2B5EF4-FFF2-40B4-BE49-F238E27FC236}">
                <a16:creationId xmlns:a16="http://schemas.microsoft.com/office/drawing/2014/main" id="{06CE3EBE-C02E-D145-AAAD-8AC865D26625}"/>
              </a:ext>
            </a:extLst>
          </p:cNvPr>
          <p:cNvSpPr>
            <a:spLocks noGrp="1"/>
          </p:cNvSpPr>
          <p:nvPr>
            <p:ph idx="1"/>
          </p:nvPr>
        </p:nvSpPr>
        <p:spPr/>
        <p:txBody>
          <a:bodyPr anchor="ctr">
            <a:normAutofit/>
          </a:bodyPr>
          <a:lstStyle/>
          <a:p>
            <a:pPr>
              <a:buFont typeface="Wingdings" pitchFamily="2" charset="2"/>
              <a:buChar char="Ø"/>
            </a:pPr>
            <a:r>
              <a:rPr lang="en-US" sz="3200" b="1" dirty="0" err="1"/>
              <a:t>Có</a:t>
            </a:r>
            <a:r>
              <a:rPr lang="vi-VN" sz="3200" b="1" dirty="0"/>
              <a:t> bao giờ </a:t>
            </a:r>
            <a:r>
              <a:rPr lang="en-US" sz="3200" b="1" dirty="0"/>
              <a:t>b</a:t>
            </a:r>
            <a:r>
              <a:rPr lang="vi-VN" sz="3200" b="1" dirty="0"/>
              <a:t>ạn hỏi Chúa tại sao Ngài không chọn một người </a:t>
            </a:r>
            <a:r>
              <a:rPr lang="en-US" sz="3200" b="1" dirty="0" err="1"/>
              <a:t>khác</a:t>
            </a:r>
            <a:r>
              <a:rPr lang="en-US" sz="3200" b="1" dirty="0"/>
              <a:t> </a:t>
            </a:r>
            <a:r>
              <a:rPr lang="vi-VN" sz="3200" b="1" dirty="0"/>
              <a:t>tài giỏi hơn bạn không?</a:t>
            </a:r>
            <a:r>
              <a:rPr lang="vi-VN" sz="3200" dirty="0"/>
              <a:t> </a:t>
            </a:r>
            <a:endParaRPr lang="en-US" sz="3200" dirty="0"/>
          </a:p>
          <a:p>
            <a:endParaRPr lang="en-US" sz="3200" dirty="0"/>
          </a:p>
        </p:txBody>
      </p:sp>
    </p:spTree>
    <p:extLst>
      <p:ext uri="{BB962C8B-B14F-4D97-AF65-F5344CB8AC3E}">
        <p14:creationId xmlns:p14="http://schemas.microsoft.com/office/powerpoint/2010/main" val="28311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0912-91A8-4640-90E2-BABDFA8DAE70}"/>
              </a:ext>
            </a:extLst>
          </p:cNvPr>
          <p:cNvSpPr>
            <a:spLocks noGrp="1"/>
          </p:cNvSpPr>
          <p:nvPr>
            <p:ph type="title"/>
          </p:nvPr>
        </p:nvSpPr>
        <p:spPr/>
        <p:txBody>
          <a:bodyPr/>
          <a:lstStyle/>
          <a:p>
            <a:r>
              <a:rPr lang="en-US" dirty="0"/>
              <a:t>GIÁ TRỊ ĐỜI ĐỜI</a:t>
            </a:r>
          </a:p>
        </p:txBody>
      </p:sp>
      <p:sp>
        <p:nvSpPr>
          <p:cNvPr id="3" name="Content Placeholder 2">
            <a:extLst>
              <a:ext uri="{FF2B5EF4-FFF2-40B4-BE49-F238E27FC236}">
                <a16:creationId xmlns:a16="http://schemas.microsoft.com/office/drawing/2014/main" id="{3ACBF45E-7514-594C-85D3-8037300D51BA}"/>
              </a:ext>
            </a:extLst>
          </p:cNvPr>
          <p:cNvSpPr>
            <a:spLocks noGrp="1"/>
          </p:cNvSpPr>
          <p:nvPr>
            <p:ph idx="1"/>
          </p:nvPr>
        </p:nvSpPr>
        <p:spPr>
          <a:xfrm>
            <a:off x="540000" y="1534886"/>
            <a:ext cx="11412514" cy="5110843"/>
          </a:xfrm>
        </p:spPr>
        <p:txBody>
          <a:bodyPr>
            <a:normAutofit/>
          </a:bodyPr>
          <a:lstStyle/>
          <a:p>
            <a:pPr marL="0" indent="0">
              <a:buNone/>
            </a:pPr>
            <a:r>
              <a:rPr lang="vi-VN" sz="3200" b="1" i="1" dirty="0"/>
              <a:t>Nếu bạn biết bạn chỉ còn 6 tháng để sống, bạn sẽ làm gì?</a:t>
            </a:r>
          </a:p>
          <a:p>
            <a:pPr lvl="3">
              <a:buFont typeface="Wingdings" pitchFamily="2" charset="2"/>
              <a:buChar char="§"/>
            </a:pPr>
            <a:r>
              <a:rPr lang="en-US" sz="2800" i="1" dirty="0" err="1"/>
              <a:t>Sẽ</a:t>
            </a:r>
            <a:r>
              <a:rPr lang="en-US" sz="2800" i="1" dirty="0"/>
              <a:t> </a:t>
            </a:r>
            <a:r>
              <a:rPr lang="en-US" sz="2800" i="1" dirty="0" err="1"/>
              <a:t>tận</a:t>
            </a:r>
            <a:r>
              <a:rPr lang="en-US" sz="2800" i="1" dirty="0"/>
              <a:t> </a:t>
            </a:r>
            <a:r>
              <a:rPr lang="en-US" sz="2800" i="1" dirty="0" err="1"/>
              <a:t>hưởng</a:t>
            </a:r>
            <a:r>
              <a:rPr lang="en-US" sz="2800" i="1" dirty="0"/>
              <a:t> </a:t>
            </a:r>
            <a:r>
              <a:rPr lang="en-US" sz="2800" i="1" dirty="0" err="1"/>
              <a:t>cuộc</a:t>
            </a:r>
            <a:r>
              <a:rPr lang="en-US" sz="2800" i="1" dirty="0"/>
              <a:t> </a:t>
            </a:r>
            <a:r>
              <a:rPr lang="en-US" sz="2800" i="1" dirty="0" err="1"/>
              <a:t>sống</a:t>
            </a:r>
            <a:r>
              <a:rPr lang="en-US" sz="2800" i="1" dirty="0"/>
              <a:t> </a:t>
            </a:r>
            <a:r>
              <a:rPr lang="en-US" sz="2800" i="1" dirty="0" err="1"/>
              <a:t>thoả</a:t>
            </a:r>
            <a:r>
              <a:rPr lang="en-US" sz="2800" i="1" dirty="0"/>
              <a:t> </a:t>
            </a:r>
            <a:r>
              <a:rPr lang="en-US" sz="2800" i="1" dirty="0" err="1"/>
              <a:t>thích</a:t>
            </a:r>
            <a:r>
              <a:rPr lang="en-US" sz="2800" i="1" dirty="0"/>
              <a:t>, </a:t>
            </a:r>
            <a:r>
              <a:rPr lang="en-US" sz="2800" i="1" dirty="0" err="1"/>
              <a:t>ăn</a:t>
            </a:r>
            <a:r>
              <a:rPr lang="en-US" sz="2800" i="1" dirty="0"/>
              <a:t> </a:t>
            </a:r>
            <a:r>
              <a:rPr lang="en-US" sz="2800" i="1" dirty="0" err="1"/>
              <a:t>chơi</a:t>
            </a:r>
            <a:r>
              <a:rPr lang="en-US" sz="2800" i="1" dirty="0"/>
              <a:t> du </a:t>
            </a:r>
            <a:r>
              <a:rPr lang="en-US" sz="2800" i="1" dirty="0" err="1"/>
              <a:t>lịch</a:t>
            </a:r>
            <a:r>
              <a:rPr lang="en-US" sz="2800" i="1" dirty="0"/>
              <a:t>?</a:t>
            </a:r>
            <a:endParaRPr lang="en-US" sz="2800" dirty="0"/>
          </a:p>
          <a:p>
            <a:pPr lvl="3">
              <a:buFont typeface="Wingdings" pitchFamily="2" charset="2"/>
              <a:buChar char="§"/>
            </a:pPr>
            <a:r>
              <a:rPr lang="en-US" sz="2800" i="1" dirty="0" err="1"/>
              <a:t>Tận</a:t>
            </a:r>
            <a:r>
              <a:rPr lang="en-US" sz="2800" i="1" dirty="0"/>
              <a:t> </a:t>
            </a:r>
            <a:r>
              <a:rPr lang="en-US" sz="2800" i="1" dirty="0" err="1"/>
              <a:t>lực</a:t>
            </a:r>
            <a:r>
              <a:rPr lang="en-US" sz="2800" i="1" dirty="0"/>
              <a:t> </a:t>
            </a:r>
            <a:r>
              <a:rPr lang="en-US" sz="2800" i="1" dirty="0" err="1"/>
              <a:t>làm</a:t>
            </a:r>
            <a:r>
              <a:rPr lang="en-US" sz="2800" i="1" dirty="0"/>
              <a:t> </a:t>
            </a:r>
            <a:r>
              <a:rPr lang="en-US" sz="2800" i="1" dirty="0" err="1"/>
              <a:t>việc</a:t>
            </a:r>
            <a:r>
              <a:rPr lang="en-US" sz="2800" i="1" dirty="0"/>
              <a:t> </a:t>
            </a:r>
            <a:r>
              <a:rPr lang="en-US" sz="2800" i="1" dirty="0" err="1"/>
              <a:t>để</a:t>
            </a:r>
            <a:r>
              <a:rPr lang="en-US" sz="2800" i="1" dirty="0"/>
              <a:t> lo </a:t>
            </a:r>
            <a:r>
              <a:rPr lang="en-US" sz="2800" i="1" dirty="0" err="1"/>
              <a:t>cho</a:t>
            </a:r>
            <a:r>
              <a:rPr lang="en-US" sz="2800" i="1" dirty="0"/>
              <a:t> </a:t>
            </a:r>
            <a:r>
              <a:rPr lang="en-US" sz="2800" i="1" dirty="0" err="1"/>
              <a:t>tương</a:t>
            </a:r>
            <a:r>
              <a:rPr lang="en-US" sz="2800" i="1" dirty="0"/>
              <a:t> </a:t>
            </a:r>
            <a:r>
              <a:rPr lang="en-US" sz="2800" i="1" dirty="0" err="1"/>
              <a:t>lai</a:t>
            </a:r>
            <a:r>
              <a:rPr lang="en-US" sz="2800" i="1" dirty="0"/>
              <a:t> con </a:t>
            </a:r>
            <a:r>
              <a:rPr lang="en-US" sz="2800" i="1" dirty="0" err="1"/>
              <a:t>cái</a:t>
            </a:r>
            <a:r>
              <a:rPr lang="en-US" sz="2800" i="1" dirty="0"/>
              <a:t> ?</a:t>
            </a:r>
            <a:endParaRPr lang="en-US" sz="2800" dirty="0"/>
          </a:p>
          <a:p>
            <a:pPr lvl="3">
              <a:buFont typeface="Wingdings" pitchFamily="2" charset="2"/>
              <a:buChar char="§"/>
            </a:pPr>
            <a:r>
              <a:rPr lang="en-US" sz="2800" i="1" dirty="0" err="1"/>
              <a:t>Cố</a:t>
            </a:r>
            <a:r>
              <a:rPr lang="en-US" sz="2800" i="1" dirty="0"/>
              <a:t> </a:t>
            </a:r>
            <a:r>
              <a:rPr lang="en-US" sz="2800" i="1" dirty="0" err="1"/>
              <a:t>gắng</a:t>
            </a:r>
            <a:r>
              <a:rPr lang="en-US" sz="2800" i="1" dirty="0"/>
              <a:t> </a:t>
            </a:r>
            <a:r>
              <a:rPr lang="en-US" sz="2800" i="1" dirty="0" err="1"/>
              <a:t>báo</a:t>
            </a:r>
            <a:r>
              <a:rPr lang="en-US" sz="2800" i="1" dirty="0"/>
              <a:t> </a:t>
            </a:r>
            <a:r>
              <a:rPr lang="en-US" sz="2800" i="1" dirty="0" err="1"/>
              <a:t>hiếu</a:t>
            </a:r>
            <a:r>
              <a:rPr lang="en-US" sz="2800" i="1" dirty="0"/>
              <a:t> </a:t>
            </a:r>
            <a:r>
              <a:rPr lang="en-US" sz="2800" i="1" dirty="0" err="1"/>
              <a:t>cho</a:t>
            </a:r>
            <a:r>
              <a:rPr lang="en-US" sz="2800" i="1" dirty="0"/>
              <a:t> cha </a:t>
            </a:r>
            <a:r>
              <a:rPr lang="en-US" sz="2800" i="1" dirty="0" err="1"/>
              <a:t>mẹ</a:t>
            </a:r>
            <a:r>
              <a:rPr lang="en-US" sz="2800" i="1" dirty="0"/>
              <a:t> </a:t>
            </a:r>
            <a:r>
              <a:rPr lang="en-US" sz="2800" i="1" dirty="0" err="1"/>
              <a:t>già</a:t>
            </a:r>
            <a:r>
              <a:rPr lang="en-US" sz="2800" i="1" dirty="0"/>
              <a:t> ?</a:t>
            </a:r>
            <a:endParaRPr lang="en-US" sz="2800" dirty="0"/>
          </a:p>
          <a:p>
            <a:pPr lvl="3">
              <a:buFont typeface="Wingdings" pitchFamily="2" charset="2"/>
              <a:buChar char="§"/>
            </a:pPr>
            <a:r>
              <a:rPr lang="en-US" sz="2800" i="1" dirty="0" err="1"/>
              <a:t>Để</a:t>
            </a:r>
            <a:r>
              <a:rPr lang="en-US" sz="2800" i="1" dirty="0"/>
              <a:t> </a:t>
            </a:r>
            <a:r>
              <a:rPr lang="en-US" sz="2800" i="1" dirty="0" err="1"/>
              <a:t>lại</a:t>
            </a:r>
            <a:r>
              <a:rPr lang="en-US" sz="2800" i="1" dirty="0"/>
              <a:t> </a:t>
            </a:r>
            <a:r>
              <a:rPr lang="en-US" sz="2800" i="1" dirty="0" err="1"/>
              <a:t>danh</a:t>
            </a:r>
            <a:r>
              <a:rPr lang="en-US" sz="2800" i="1" dirty="0"/>
              <a:t> </a:t>
            </a:r>
            <a:r>
              <a:rPr lang="en-US" sz="2800" i="1" dirty="0" err="1"/>
              <a:t>tiếng</a:t>
            </a:r>
            <a:r>
              <a:rPr lang="en-US" sz="2800" i="1" dirty="0"/>
              <a:t> hay </a:t>
            </a:r>
            <a:r>
              <a:rPr lang="en-US" sz="2800" i="1" dirty="0" err="1"/>
              <a:t>sự</a:t>
            </a:r>
            <a:r>
              <a:rPr lang="en-US" sz="2800" i="1" dirty="0"/>
              <a:t> </a:t>
            </a:r>
            <a:r>
              <a:rPr lang="en-US" sz="2800" i="1" dirty="0" err="1"/>
              <a:t>nghiệp</a:t>
            </a:r>
            <a:r>
              <a:rPr lang="en-US" sz="2800" i="1" dirty="0"/>
              <a:t> </a:t>
            </a:r>
            <a:r>
              <a:rPr lang="en-US" sz="2800" i="1" dirty="0" err="1"/>
              <a:t>cho</a:t>
            </a:r>
            <a:r>
              <a:rPr lang="en-US" sz="2800" i="1" dirty="0"/>
              <a:t> </a:t>
            </a:r>
            <a:r>
              <a:rPr lang="en-US" sz="2800" i="1" dirty="0" err="1"/>
              <a:t>đời</a:t>
            </a:r>
            <a:r>
              <a:rPr lang="en-US" sz="2800" i="1" dirty="0"/>
              <a:t> ?</a:t>
            </a:r>
            <a:endParaRPr lang="en-US" sz="2800" dirty="0"/>
          </a:p>
          <a:p>
            <a:pPr lvl="3">
              <a:buFont typeface="Wingdings" pitchFamily="2" charset="2"/>
              <a:buChar char="§"/>
            </a:pPr>
            <a:r>
              <a:rPr lang="en-US" sz="2800" i="1" dirty="0" err="1"/>
              <a:t>Giải</a:t>
            </a:r>
            <a:r>
              <a:rPr lang="en-US" sz="2800" i="1" dirty="0"/>
              <a:t> </a:t>
            </a:r>
            <a:r>
              <a:rPr lang="en-US" sz="2800" i="1" dirty="0" err="1"/>
              <a:t>quyết</a:t>
            </a:r>
            <a:r>
              <a:rPr lang="en-US" sz="2800" i="1" dirty="0"/>
              <a:t> </a:t>
            </a:r>
            <a:r>
              <a:rPr lang="en-US" sz="2800" i="1" dirty="0" err="1"/>
              <a:t>vấn</a:t>
            </a:r>
            <a:r>
              <a:rPr lang="en-US" sz="2800" i="1" dirty="0"/>
              <a:t> </a:t>
            </a:r>
            <a:r>
              <a:rPr lang="en-US" sz="2800" i="1" dirty="0" err="1"/>
              <a:t>đề</a:t>
            </a:r>
            <a:r>
              <a:rPr lang="en-US" sz="2800" i="1" dirty="0"/>
              <a:t> </a:t>
            </a:r>
            <a:r>
              <a:rPr lang="en-US" sz="2800" i="1" dirty="0" err="1"/>
              <a:t>tình</a:t>
            </a:r>
            <a:r>
              <a:rPr lang="en-US" sz="2800" i="1" dirty="0"/>
              <a:t> </a:t>
            </a:r>
            <a:r>
              <a:rPr lang="en-US" sz="2800" i="1" dirty="0" err="1"/>
              <a:t>cảm</a:t>
            </a:r>
            <a:r>
              <a:rPr lang="en-US" sz="2800" i="1" dirty="0"/>
              <a:t> </a:t>
            </a:r>
            <a:r>
              <a:rPr lang="en-US" sz="2800" i="1" dirty="0" err="1"/>
              <a:t>còn</a:t>
            </a:r>
            <a:r>
              <a:rPr lang="en-US" sz="2800" i="1" dirty="0"/>
              <a:t> </a:t>
            </a:r>
            <a:r>
              <a:rPr lang="en-US" sz="2800" i="1" dirty="0" err="1"/>
              <a:t>mắc</a:t>
            </a:r>
            <a:r>
              <a:rPr lang="en-US" sz="2800" i="1" dirty="0"/>
              <a:t> </a:t>
            </a:r>
            <a:r>
              <a:rPr lang="en-US" sz="2800" i="1" dirty="0" err="1"/>
              <a:t>mứu</a:t>
            </a:r>
            <a:r>
              <a:rPr lang="en-US" sz="2800" i="1" dirty="0"/>
              <a:t> ?</a:t>
            </a:r>
            <a:endParaRPr lang="en-US" sz="2800" dirty="0"/>
          </a:p>
          <a:p>
            <a:pPr marL="0" indent="0">
              <a:buNone/>
            </a:pPr>
            <a:r>
              <a:rPr lang="vi-VN" sz="2800" b="1" i="1" dirty="0"/>
              <a:t> </a:t>
            </a:r>
          </a:p>
          <a:p>
            <a:pPr marL="0" indent="0">
              <a:buNone/>
            </a:pPr>
            <a:endParaRPr lang="vi-VN" sz="2800" b="1" i="1" dirty="0"/>
          </a:p>
        </p:txBody>
      </p:sp>
    </p:spTree>
    <p:extLst>
      <p:ext uri="{BB962C8B-B14F-4D97-AF65-F5344CB8AC3E}">
        <p14:creationId xmlns:p14="http://schemas.microsoft.com/office/powerpoint/2010/main" val="316585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0912-91A8-4640-90E2-BABDFA8DAE70}"/>
              </a:ext>
            </a:extLst>
          </p:cNvPr>
          <p:cNvSpPr>
            <a:spLocks noGrp="1"/>
          </p:cNvSpPr>
          <p:nvPr>
            <p:ph type="title"/>
          </p:nvPr>
        </p:nvSpPr>
        <p:spPr/>
        <p:txBody>
          <a:bodyPr/>
          <a:lstStyle/>
          <a:p>
            <a:r>
              <a:rPr lang="en-US" dirty="0"/>
              <a:t>GIÁ TRỊ ĐỜI ĐỜI</a:t>
            </a:r>
          </a:p>
        </p:txBody>
      </p:sp>
      <p:sp>
        <p:nvSpPr>
          <p:cNvPr id="3" name="Content Placeholder 2">
            <a:extLst>
              <a:ext uri="{FF2B5EF4-FFF2-40B4-BE49-F238E27FC236}">
                <a16:creationId xmlns:a16="http://schemas.microsoft.com/office/drawing/2014/main" id="{3ACBF45E-7514-594C-85D3-8037300D51BA}"/>
              </a:ext>
            </a:extLst>
          </p:cNvPr>
          <p:cNvSpPr>
            <a:spLocks noGrp="1"/>
          </p:cNvSpPr>
          <p:nvPr>
            <p:ph idx="1"/>
          </p:nvPr>
        </p:nvSpPr>
        <p:spPr/>
        <p:txBody>
          <a:bodyPr>
            <a:normAutofit/>
          </a:bodyPr>
          <a:lstStyle/>
          <a:p>
            <a:pPr marL="0" indent="0">
              <a:buNone/>
            </a:pPr>
            <a:endParaRPr lang="vi-VN" sz="2800" b="1" i="1" dirty="0"/>
          </a:p>
          <a:p>
            <a:pPr marL="0" indent="0">
              <a:buNone/>
            </a:pPr>
            <a:r>
              <a:rPr lang="vi-VN" sz="2800" b="1" i="1" dirty="0"/>
              <a:t>Hãy nói về điều</a:t>
            </a:r>
            <a:r>
              <a:rPr lang="en-US" sz="2800" b="1" i="1" dirty="0"/>
              <a:t> </a:t>
            </a:r>
            <a:r>
              <a:rPr lang="en-US" sz="2800" b="1" i="1" dirty="0" err="1"/>
              <a:t>bạn</a:t>
            </a:r>
            <a:r>
              <a:rPr lang="vi-VN" sz="2800" b="1" i="1" dirty="0"/>
              <a:t> đang làm, nó có ý nghĩa gì cho cõi đời đời chăng?</a:t>
            </a:r>
          </a:p>
          <a:p>
            <a:pPr marL="0" indent="0">
              <a:buNone/>
            </a:pPr>
            <a:r>
              <a:rPr lang="vi-VN" sz="2800" b="1" i="1" dirty="0"/>
              <a:t>	Cõi đời đời = Nước Thiên Đàng</a:t>
            </a:r>
            <a:r>
              <a:rPr lang="vi-VN" sz="2800" i="1" dirty="0"/>
              <a:t> </a:t>
            </a:r>
            <a:endParaRPr lang="en-US" sz="2800" dirty="0"/>
          </a:p>
        </p:txBody>
      </p:sp>
    </p:spTree>
    <p:extLst>
      <p:ext uri="{BB962C8B-B14F-4D97-AF65-F5344CB8AC3E}">
        <p14:creationId xmlns:p14="http://schemas.microsoft.com/office/powerpoint/2010/main" val="2092386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0912-91A8-4640-90E2-BABDFA8DAE70}"/>
              </a:ext>
            </a:extLst>
          </p:cNvPr>
          <p:cNvSpPr>
            <a:spLocks noGrp="1"/>
          </p:cNvSpPr>
          <p:nvPr>
            <p:ph type="title"/>
          </p:nvPr>
        </p:nvSpPr>
        <p:spPr/>
        <p:txBody>
          <a:bodyPr/>
          <a:lstStyle/>
          <a:p>
            <a:r>
              <a:rPr lang="en-US" dirty="0"/>
              <a:t>GIÁ TRỊ ĐỜI ĐỜI</a:t>
            </a:r>
          </a:p>
        </p:txBody>
      </p:sp>
      <p:sp>
        <p:nvSpPr>
          <p:cNvPr id="3" name="Content Placeholder 2">
            <a:extLst>
              <a:ext uri="{FF2B5EF4-FFF2-40B4-BE49-F238E27FC236}">
                <a16:creationId xmlns:a16="http://schemas.microsoft.com/office/drawing/2014/main" id="{3ACBF45E-7514-594C-85D3-8037300D51BA}"/>
              </a:ext>
            </a:extLst>
          </p:cNvPr>
          <p:cNvSpPr>
            <a:spLocks noGrp="1"/>
          </p:cNvSpPr>
          <p:nvPr>
            <p:ph idx="1"/>
          </p:nvPr>
        </p:nvSpPr>
        <p:spPr/>
        <p:txBody>
          <a:bodyPr>
            <a:normAutofit lnSpcReduction="10000"/>
          </a:bodyPr>
          <a:lstStyle/>
          <a:p>
            <a:pPr marL="0" indent="0">
              <a:buNone/>
            </a:pPr>
            <a:r>
              <a:rPr lang="en-US" sz="2800" b="1" dirty="0" err="1"/>
              <a:t>Điều</a:t>
            </a:r>
            <a:r>
              <a:rPr lang="en-US" sz="2800" b="1" dirty="0"/>
              <a:t> </a:t>
            </a:r>
            <a:r>
              <a:rPr lang="en-US" sz="2800" b="1" dirty="0" err="1"/>
              <a:t>nào</a:t>
            </a:r>
            <a:r>
              <a:rPr lang="en-US" sz="2800" b="1" dirty="0"/>
              <a:t> </a:t>
            </a:r>
            <a:r>
              <a:rPr lang="en-US" sz="2800" b="1" dirty="0" err="1"/>
              <a:t>khiến</a:t>
            </a:r>
            <a:r>
              <a:rPr lang="en-US" sz="2800" b="1" dirty="0"/>
              <a:t> </a:t>
            </a:r>
            <a:r>
              <a:rPr lang="en-US" sz="2800" b="1" dirty="0" err="1"/>
              <a:t>bạn</a:t>
            </a:r>
            <a:r>
              <a:rPr lang="en-US" sz="2800" b="1" dirty="0"/>
              <a:t> </a:t>
            </a:r>
            <a:r>
              <a:rPr lang="en-US" sz="2800" b="1" dirty="0" err="1"/>
              <a:t>không</a:t>
            </a:r>
            <a:r>
              <a:rPr lang="en-US" sz="2800" b="1" dirty="0"/>
              <a:t> </a:t>
            </a:r>
            <a:r>
              <a:rPr lang="en-US" sz="2800" b="1" dirty="0" err="1"/>
              <a:t>thể</a:t>
            </a:r>
            <a:r>
              <a:rPr lang="en-US" sz="2800" b="1" dirty="0"/>
              <a:t> </a:t>
            </a:r>
            <a:r>
              <a:rPr lang="en-US" sz="2800" b="1" dirty="0" err="1"/>
              <a:t>sống</a:t>
            </a:r>
            <a:r>
              <a:rPr lang="en-US" sz="2800" b="1" dirty="0"/>
              <a:t> </a:t>
            </a:r>
            <a:r>
              <a:rPr lang="en-US" sz="2800" b="1" dirty="0" err="1"/>
              <a:t>cho</a:t>
            </a:r>
            <a:r>
              <a:rPr lang="en-US" sz="2800" b="1" dirty="0"/>
              <a:t> </a:t>
            </a:r>
            <a:r>
              <a:rPr lang="en-US" sz="2800" b="1" dirty="0" err="1"/>
              <a:t>giá</a:t>
            </a:r>
            <a:r>
              <a:rPr lang="en-US" sz="2800" b="1" dirty="0"/>
              <a:t> </a:t>
            </a:r>
            <a:r>
              <a:rPr lang="en-US" sz="2800" b="1" dirty="0" err="1"/>
              <a:t>trị</a:t>
            </a:r>
            <a:r>
              <a:rPr lang="en-US" sz="2800" b="1" dirty="0"/>
              <a:t> </a:t>
            </a:r>
            <a:r>
              <a:rPr lang="en-US" sz="2800" b="1" dirty="0" err="1"/>
              <a:t>đời</a:t>
            </a:r>
            <a:r>
              <a:rPr lang="en-US" sz="2800" b="1" dirty="0"/>
              <a:t> </a:t>
            </a:r>
            <a:r>
              <a:rPr lang="en-US" sz="2800" b="1" dirty="0" err="1"/>
              <a:t>đời</a:t>
            </a:r>
            <a:r>
              <a:rPr lang="en-US" sz="2800" b="1" dirty="0"/>
              <a:t> ?</a:t>
            </a:r>
          </a:p>
          <a:p>
            <a:pPr marL="0" indent="0">
              <a:buNone/>
            </a:pPr>
            <a:endParaRPr lang="en-US" sz="2800" b="1" dirty="0"/>
          </a:p>
          <a:p>
            <a:pPr>
              <a:buFont typeface="Wingdings" pitchFamily="2" charset="2"/>
              <a:buChar char="Ø"/>
            </a:pPr>
            <a:r>
              <a:rPr lang="en-US" sz="2800" b="1" dirty="0"/>
              <a:t>C</a:t>
            </a:r>
            <a:r>
              <a:rPr lang="vi-VN" sz="2800" b="1" dirty="0"/>
              <a:t>húng ta cần quăng hết những </a:t>
            </a:r>
            <a:r>
              <a:rPr lang="vi-VN" sz="2800" b="1" u="sng" dirty="0"/>
              <a:t>gánh nặng và tội lỗi</a:t>
            </a:r>
            <a:r>
              <a:rPr lang="vi-VN" sz="2800" b="1" dirty="0"/>
              <a:t> dễ vấn vương</a:t>
            </a:r>
            <a:r>
              <a:rPr lang="vi-VN" sz="2800" dirty="0"/>
              <a:t> </a:t>
            </a:r>
          </a:p>
          <a:p>
            <a:pPr marL="450000" lvl="1" indent="0">
              <a:buNone/>
            </a:pPr>
            <a:r>
              <a:rPr lang="vi-VN" sz="2800" dirty="0"/>
              <a:t>(Hê-bơ-rơ 12:1b) </a:t>
            </a:r>
            <a:r>
              <a:rPr lang="vi-VN" sz="2400" dirty="0"/>
              <a:t>“…chúng ta cũng nên quăng hết gánh nặng và tội lỗi dễ vấn vương ta, lấy lòng nhịn nhục theo đòi cuộc chạy đua đã bày ra cho ta,” </a:t>
            </a:r>
            <a:endParaRPr lang="en-US" sz="2400" dirty="0"/>
          </a:p>
        </p:txBody>
      </p:sp>
    </p:spTree>
    <p:extLst>
      <p:ext uri="{BB962C8B-B14F-4D97-AF65-F5344CB8AC3E}">
        <p14:creationId xmlns:p14="http://schemas.microsoft.com/office/powerpoint/2010/main" val="172417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0912-91A8-4640-90E2-BABDFA8DAE70}"/>
              </a:ext>
            </a:extLst>
          </p:cNvPr>
          <p:cNvSpPr>
            <a:spLocks noGrp="1"/>
          </p:cNvSpPr>
          <p:nvPr>
            <p:ph type="title"/>
          </p:nvPr>
        </p:nvSpPr>
        <p:spPr>
          <a:xfrm>
            <a:off x="545432" y="295071"/>
            <a:ext cx="11101135" cy="1809500"/>
          </a:xfrm>
        </p:spPr>
        <p:txBody>
          <a:bodyPr>
            <a:normAutofit/>
          </a:bodyPr>
          <a:lstStyle/>
          <a:p>
            <a:pPr algn="ctr"/>
            <a:r>
              <a:rPr lang="en-US" sz="4800" dirty="0"/>
              <a:t>GÁNH NẶNG VẤN VƯƠNG CỦA BẠN LÀ GÌ?</a:t>
            </a:r>
          </a:p>
        </p:txBody>
      </p:sp>
      <p:sp>
        <p:nvSpPr>
          <p:cNvPr id="3" name="Content Placeholder 2">
            <a:extLst>
              <a:ext uri="{FF2B5EF4-FFF2-40B4-BE49-F238E27FC236}">
                <a16:creationId xmlns:a16="http://schemas.microsoft.com/office/drawing/2014/main" id="{3ACBF45E-7514-594C-85D3-8037300D51BA}"/>
              </a:ext>
            </a:extLst>
          </p:cNvPr>
          <p:cNvSpPr>
            <a:spLocks noGrp="1"/>
          </p:cNvSpPr>
          <p:nvPr>
            <p:ph idx="1"/>
          </p:nvPr>
        </p:nvSpPr>
        <p:spPr>
          <a:xfrm>
            <a:off x="545432" y="2343377"/>
            <a:ext cx="4799443" cy="3779837"/>
          </a:xfrm>
        </p:spPr>
        <p:txBody>
          <a:bodyPr>
            <a:normAutofit/>
          </a:bodyPr>
          <a:lstStyle/>
          <a:p>
            <a:pPr lvl="0">
              <a:buFont typeface="Courier New" panose="02070309020205020404" pitchFamily="49" charset="0"/>
              <a:buChar char="o"/>
            </a:pPr>
            <a:r>
              <a:rPr lang="en-US" sz="2800" i="1" dirty="0"/>
              <a:t> </a:t>
            </a:r>
            <a:r>
              <a:rPr lang="en-US" sz="2800" i="1" dirty="0" err="1"/>
              <a:t>Nợ</a:t>
            </a:r>
            <a:r>
              <a:rPr lang="en-US" sz="2800" i="1" dirty="0"/>
              <a:t> </a:t>
            </a:r>
            <a:r>
              <a:rPr lang="en-US" sz="2800" i="1" dirty="0" err="1"/>
              <a:t>Nần</a:t>
            </a:r>
            <a:r>
              <a:rPr lang="en-US" sz="2800" i="1" dirty="0"/>
              <a:t>, </a:t>
            </a:r>
            <a:r>
              <a:rPr lang="en-US" sz="2800" i="1" dirty="0" err="1"/>
              <a:t>làm</a:t>
            </a:r>
            <a:r>
              <a:rPr lang="en-US" sz="2800" i="1" dirty="0"/>
              <a:t> </a:t>
            </a:r>
            <a:r>
              <a:rPr lang="en-US" sz="2800" i="1" dirty="0" err="1"/>
              <a:t>ăn</a:t>
            </a:r>
            <a:r>
              <a:rPr lang="en-US" sz="2800" i="1" dirty="0"/>
              <a:t> </a:t>
            </a:r>
            <a:r>
              <a:rPr lang="en-US" sz="2800" i="1" dirty="0" err="1"/>
              <a:t>thua</a:t>
            </a:r>
            <a:r>
              <a:rPr lang="en-US" sz="2800" i="1" dirty="0"/>
              <a:t> </a:t>
            </a:r>
            <a:r>
              <a:rPr lang="en-US" sz="2800" i="1" dirty="0" err="1"/>
              <a:t>lỗ</a:t>
            </a:r>
            <a:endParaRPr lang="en-US" sz="2800" dirty="0"/>
          </a:p>
          <a:p>
            <a:pPr lvl="0">
              <a:buFont typeface="Courier New" panose="02070309020205020404" pitchFamily="49" charset="0"/>
              <a:buChar char="o"/>
            </a:pPr>
            <a:r>
              <a:rPr lang="en-US" sz="2800" i="1" dirty="0" err="1"/>
              <a:t>Sức</a:t>
            </a:r>
            <a:r>
              <a:rPr lang="en-US" sz="2800" i="1" dirty="0"/>
              <a:t> </a:t>
            </a:r>
            <a:r>
              <a:rPr lang="en-US" sz="2800" i="1" dirty="0" err="1"/>
              <a:t>khoẻ</a:t>
            </a:r>
            <a:endParaRPr lang="en-US" sz="2800" dirty="0"/>
          </a:p>
          <a:p>
            <a:pPr lvl="0">
              <a:buFont typeface="Courier New" panose="02070309020205020404" pitchFamily="49" charset="0"/>
              <a:buChar char="o"/>
            </a:pPr>
            <a:r>
              <a:rPr lang="en-US" sz="2800" i="1" dirty="0" err="1"/>
              <a:t>Kinh</a:t>
            </a:r>
            <a:r>
              <a:rPr lang="en-US" sz="2800" i="1" dirty="0"/>
              <a:t> </a:t>
            </a:r>
            <a:r>
              <a:rPr lang="en-US" sz="2800" i="1" dirty="0" err="1"/>
              <a:t>tế</a:t>
            </a:r>
            <a:r>
              <a:rPr lang="en-US" sz="2800" i="1" dirty="0"/>
              <a:t> </a:t>
            </a:r>
            <a:r>
              <a:rPr lang="en-US" sz="2800" i="1" dirty="0" err="1"/>
              <a:t>khó</a:t>
            </a:r>
            <a:r>
              <a:rPr lang="en-US" sz="2800" i="1" dirty="0"/>
              <a:t> </a:t>
            </a:r>
            <a:r>
              <a:rPr lang="en-US" sz="2800" i="1" dirty="0" err="1"/>
              <a:t>khăn</a:t>
            </a:r>
            <a:r>
              <a:rPr lang="en-US" sz="2800" i="1" dirty="0"/>
              <a:t>, </a:t>
            </a:r>
            <a:r>
              <a:rPr lang="en-US" sz="2800" i="1" dirty="0" err="1"/>
              <a:t>không</a:t>
            </a:r>
            <a:r>
              <a:rPr lang="en-US" sz="2800" i="1" dirty="0"/>
              <a:t> </a:t>
            </a:r>
            <a:r>
              <a:rPr lang="en-US" sz="2800" i="1" dirty="0" err="1"/>
              <a:t>có</a:t>
            </a:r>
            <a:r>
              <a:rPr lang="en-US" sz="2800" i="1" dirty="0"/>
              <a:t> </a:t>
            </a:r>
            <a:r>
              <a:rPr lang="en-US" sz="2800" i="1" dirty="0" err="1"/>
              <a:t>tiện</a:t>
            </a:r>
            <a:r>
              <a:rPr lang="en-US" sz="2800" i="1" dirty="0"/>
              <a:t> </a:t>
            </a:r>
            <a:r>
              <a:rPr lang="en-US" sz="2800" i="1" dirty="0" err="1"/>
              <a:t>nghi</a:t>
            </a:r>
            <a:endParaRPr lang="en-US" sz="2800" i="1" dirty="0"/>
          </a:p>
          <a:p>
            <a:pPr lvl="0">
              <a:buFont typeface="Courier New" panose="02070309020205020404" pitchFamily="49" charset="0"/>
              <a:buChar char="o"/>
            </a:pPr>
            <a:r>
              <a:rPr lang="en-US" sz="2800" i="1" dirty="0"/>
              <a:t>Lo </a:t>
            </a:r>
            <a:r>
              <a:rPr lang="en-US" sz="2800" i="1" dirty="0" err="1"/>
              <a:t>lắng</a:t>
            </a:r>
            <a:r>
              <a:rPr lang="en-US" sz="2800" i="1" dirty="0"/>
              <a:t> </a:t>
            </a:r>
            <a:r>
              <a:rPr lang="en-US" sz="2800" i="1" dirty="0" err="1"/>
              <a:t>tương</a:t>
            </a:r>
            <a:r>
              <a:rPr lang="en-US" sz="2800" i="1" dirty="0"/>
              <a:t> </a:t>
            </a:r>
            <a:r>
              <a:rPr lang="en-US" sz="2800" i="1" dirty="0" err="1"/>
              <a:t>lai</a:t>
            </a:r>
            <a:endParaRPr lang="en-US" sz="2800" dirty="0"/>
          </a:p>
        </p:txBody>
      </p:sp>
      <p:sp>
        <p:nvSpPr>
          <p:cNvPr id="4" name="Content Placeholder 2">
            <a:extLst>
              <a:ext uri="{FF2B5EF4-FFF2-40B4-BE49-F238E27FC236}">
                <a16:creationId xmlns:a16="http://schemas.microsoft.com/office/drawing/2014/main" id="{C69C6EA7-0551-1442-9AED-03BC98D179A1}"/>
              </a:ext>
            </a:extLst>
          </p:cNvPr>
          <p:cNvSpPr txBox="1">
            <a:spLocks/>
          </p:cNvSpPr>
          <p:nvPr/>
        </p:nvSpPr>
        <p:spPr>
          <a:xfrm>
            <a:off x="6227786" y="2325234"/>
            <a:ext cx="5418781" cy="4018643"/>
          </a:xfrm>
          <a:prstGeom prst="rect">
            <a:avLst/>
          </a:prstGeom>
        </p:spPr>
        <p:txBody>
          <a:bodyPr vert="horz" lIns="91440" tIns="45720" rIns="91440" bIns="45720" rtlCol="0">
            <a:noAutofit/>
          </a:bodyPr>
          <a:lst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Courier New" panose="02070309020205020404" pitchFamily="49" charset="0"/>
              <a:buChar char="o"/>
            </a:pPr>
            <a:r>
              <a:rPr lang="en-US" sz="2800" i="1" dirty="0"/>
              <a:t>Con </a:t>
            </a:r>
            <a:r>
              <a:rPr lang="en-US" sz="2800" i="1" dirty="0" err="1"/>
              <a:t>cái</a:t>
            </a:r>
            <a:r>
              <a:rPr lang="en-US" sz="2800" i="1" dirty="0"/>
              <a:t> </a:t>
            </a:r>
            <a:r>
              <a:rPr lang="en-US" sz="2800" i="1" dirty="0" err="1"/>
              <a:t>học</a:t>
            </a:r>
            <a:r>
              <a:rPr lang="en-US" sz="2800" i="1" dirty="0"/>
              <a:t> </a:t>
            </a:r>
            <a:r>
              <a:rPr lang="en-US" sz="2800" i="1" dirty="0" err="1"/>
              <a:t>hành</a:t>
            </a:r>
            <a:endParaRPr lang="en-US" sz="2800" dirty="0"/>
          </a:p>
          <a:p>
            <a:pPr>
              <a:buFont typeface="Courier New" panose="02070309020205020404" pitchFamily="49" charset="0"/>
              <a:buChar char="o"/>
            </a:pPr>
            <a:r>
              <a:rPr lang="en-US" sz="2800" i="1" dirty="0" err="1"/>
              <a:t>Không</a:t>
            </a:r>
            <a:r>
              <a:rPr lang="en-US" sz="2800" i="1" dirty="0"/>
              <a:t> </a:t>
            </a:r>
            <a:r>
              <a:rPr lang="en-US" sz="2800" i="1" dirty="0" err="1"/>
              <a:t>có</a:t>
            </a:r>
            <a:r>
              <a:rPr lang="en-US" sz="2800" i="1" dirty="0"/>
              <a:t> </a:t>
            </a:r>
            <a:r>
              <a:rPr lang="en-US" sz="2800" i="1" dirty="0" err="1"/>
              <a:t>việc</a:t>
            </a:r>
            <a:r>
              <a:rPr lang="en-US" sz="2800" i="1" dirty="0"/>
              <a:t> </a:t>
            </a:r>
            <a:r>
              <a:rPr lang="en-US" sz="2800" i="1" dirty="0" err="1"/>
              <a:t>làm</a:t>
            </a:r>
            <a:endParaRPr lang="en-US" sz="2800" dirty="0"/>
          </a:p>
          <a:p>
            <a:pPr>
              <a:buFont typeface="Courier New" panose="02070309020205020404" pitchFamily="49" charset="0"/>
              <a:buChar char="o"/>
            </a:pPr>
            <a:r>
              <a:rPr lang="en-US" sz="2800" i="1" dirty="0" err="1"/>
              <a:t>Chưa</a:t>
            </a:r>
            <a:r>
              <a:rPr lang="en-US" sz="2800" i="1" dirty="0"/>
              <a:t> </a:t>
            </a:r>
            <a:r>
              <a:rPr lang="en-US" sz="2800" i="1" dirty="0" err="1"/>
              <a:t>lập</a:t>
            </a:r>
            <a:r>
              <a:rPr lang="en-US" sz="2800" i="1" dirty="0"/>
              <a:t> </a:t>
            </a:r>
            <a:r>
              <a:rPr lang="en-US" sz="2800" i="1" dirty="0" err="1"/>
              <a:t>gia</a:t>
            </a:r>
            <a:r>
              <a:rPr lang="en-US" sz="2800" i="1" dirty="0"/>
              <a:t> </a:t>
            </a:r>
            <a:r>
              <a:rPr lang="en-US" sz="2800" i="1" dirty="0" err="1"/>
              <a:t>đình</a:t>
            </a:r>
            <a:endParaRPr lang="en-US" sz="2800" i="1" dirty="0"/>
          </a:p>
          <a:p>
            <a:pPr>
              <a:buFont typeface="Courier New" panose="02070309020205020404" pitchFamily="49" charset="0"/>
              <a:buChar char="o"/>
            </a:pPr>
            <a:r>
              <a:rPr lang="en-US" sz="2800" i="1" dirty="0" err="1"/>
              <a:t>Áp</a:t>
            </a:r>
            <a:r>
              <a:rPr lang="en-US" sz="2800" i="1" dirty="0"/>
              <a:t> </a:t>
            </a:r>
            <a:r>
              <a:rPr lang="en-US" sz="2800" i="1" dirty="0" err="1"/>
              <a:t>lực</a:t>
            </a:r>
            <a:r>
              <a:rPr lang="en-US" sz="2800" i="1" dirty="0"/>
              <a:t> </a:t>
            </a:r>
            <a:r>
              <a:rPr lang="en-US" sz="2800" i="1" dirty="0" err="1"/>
              <a:t>thi</a:t>
            </a:r>
            <a:r>
              <a:rPr lang="en-US" sz="2800" i="1" dirty="0"/>
              <a:t> </a:t>
            </a:r>
            <a:r>
              <a:rPr lang="en-US" sz="2800" i="1" dirty="0" err="1"/>
              <a:t>cử</a:t>
            </a:r>
            <a:r>
              <a:rPr lang="en-US" sz="2800" i="1" dirty="0"/>
              <a:t> </a:t>
            </a:r>
            <a:endParaRPr lang="en-US" sz="2800" dirty="0"/>
          </a:p>
        </p:txBody>
      </p:sp>
    </p:spTree>
    <p:extLst>
      <p:ext uri="{BB962C8B-B14F-4D97-AF65-F5344CB8AC3E}">
        <p14:creationId xmlns:p14="http://schemas.microsoft.com/office/powerpoint/2010/main" val="126180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0912-91A8-4640-90E2-BABDFA8DAE70}"/>
              </a:ext>
            </a:extLst>
          </p:cNvPr>
          <p:cNvSpPr>
            <a:spLocks noGrp="1"/>
          </p:cNvSpPr>
          <p:nvPr>
            <p:ph type="title"/>
          </p:nvPr>
        </p:nvSpPr>
        <p:spPr>
          <a:xfrm>
            <a:off x="545432" y="295071"/>
            <a:ext cx="11101135" cy="1809500"/>
          </a:xfrm>
        </p:spPr>
        <p:txBody>
          <a:bodyPr anchor="ctr">
            <a:normAutofit/>
          </a:bodyPr>
          <a:lstStyle/>
          <a:p>
            <a:pPr algn="ctr"/>
            <a:r>
              <a:rPr lang="en-US" sz="4800" dirty="0"/>
              <a:t>TỘI LỖI VẤN VƯƠNG CỦA BẠN LÀ GÌ?</a:t>
            </a:r>
          </a:p>
        </p:txBody>
      </p:sp>
      <p:sp>
        <p:nvSpPr>
          <p:cNvPr id="3" name="Content Placeholder 2">
            <a:extLst>
              <a:ext uri="{FF2B5EF4-FFF2-40B4-BE49-F238E27FC236}">
                <a16:creationId xmlns:a16="http://schemas.microsoft.com/office/drawing/2014/main" id="{3ACBF45E-7514-594C-85D3-8037300D51BA}"/>
              </a:ext>
            </a:extLst>
          </p:cNvPr>
          <p:cNvSpPr>
            <a:spLocks noGrp="1"/>
          </p:cNvSpPr>
          <p:nvPr>
            <p:ph idx="1"/>
          </p:nvPr>
        </p:nvSpPr>
        <p:spPr>
          <a:xfrm>
            <a:off x="545432" y="2343377"/>
            <a:ext cx="4799443" cy="3779837"/>
          </a:xfrm>
        </p:spPr>
        <p:txBody>
          <a:bodyPr>
            <a:normAutofit/>
          </a:bodyPr>
          <a:lstStyle/>
          <a:p>
            <a:pPr lvl="0">
              <a:buFont typeface="Wingdings" pitchFamily="2" charset="2"/>
              <a:buChar char="ü"/>
            </a:pPr>
            <a:r>
              <a:rPr lang="en-US" sz="2800" i="1" dirty="0" err="1"/>
              <a:t>Dễ</a:t>
            </a:r>
            <a:r>
              <a:rPr lang="en-US" sz="2800" i="1" dirty="0"/>
              <a:t> </a:t>
            </a:r>
            <a:r>
              <a:rPr lang="en-US" sz="2800" i="1" dirty="0" err="1"/>
              <a:t>tổn</a:t>
            </a:r>
            <a:r>
              <a:rPr lang="en-US" sz="2800" i="1" dirty="0"/>
              <a:t> </a:t>
            </a:r>
            <a:r>
              <a:rPr lang="en-US" sz="2800" i="1" dirty="0" err="1"/>
              <a:t>thương</a:t>
            </a:r>
            <a:r>
              <a:rPr lang="en-US" sz="2800" i="1" dirty="0"/>
              <a:t> </a:t>
            </a:r>
            <a:r>
              <a:rPr lang="en-US" sz="2800" i="1" dirty="0" err="1"/>
              <a:t>tự</a:t>
            </a:r>
            <a:r>
              <a:rPr lang="en-US" sz="2800" i="1" dirty="0"/>
              <a:t> </a:t>
            </a:r>
            <a:r>
              <a:rPr lang="en-US" sz="2800" i="1" dirty="0" err="1"/>
              <a:t>ái</a:t>
            </a:r>
            <a:endParaRPr lang="en-US" sz="2800" dirty="0"/>
          </a:p>
          <a:p>
            <a:pPr lvl="0">
              <a:buFont typeface="Wingdings" pitchFamily="2" charset="2"/>
              <a:buChar char="ü"/>
            </a:pPr>
            <a:r>
              <a:rPr lang="en-US" sz="2800" i="1" dirty="0" err="1"/>
              <a:t>Nóng</a:t>
            </a:r>
            <a:r>
              <a:rPr lang="en-US" sz="2800" i="1" dirty="0"/>
              <a:t> </a:t>
            </a:r>
            <a:r>
              <a:rPr lang="en-US" sz="2800" i="1" dirty="0" err="1"/>
              <a:t>giận</a:t>
            </a:r>
            <a:endParaRPr lang="en-US" sz="2800" dirty="0"/>
          </a:p>
          <a:p>
            <a:pPr lvl="0">
              <a:buFont typeface="Wingdings" pitchFamily="2" charset="2"/>
              <a:buChar char="ü"/>
            </a:pPr>
            <a:r>
              <a:rPr lang="en-US" sz="2800" i="1" dirty="0"/>
              <a:t>Hay lo </a:t>
            </a:r>
            <a:r>
              <a:rPr lang="en-US" sz="2800" i="1" dirty="0" err="1"/>
              <a:t>lắng</a:t>
            </a:r>
            <a:r>
              <a:rPr lang="en-US" sz="2800" i="1" dirty="0"/>
              <a:t>, </a:t>
            </a:r>
            <a:r>
              <a:rPr lang="en-US" sz="2800" i="1" dirty="0" err="1"/>
              <a:t>sợ</a:t>
            </a:r>
            <a:r>
              <a:rPr lang="en-US" sz="2800" i="1" dirty="0"/>
              <a:t> </a:t>
            </a:r>
            <a:r>
              <a:rPr lang="en-US" sz="2800" i="1" dirty="0" err="1"/>
              <a:t>hãi</a:t>
            </a:r>
            <a:endParaRPr lang="en-US" sz="2800" dirty="0"/>
          </a:p>
          <a:p>
            <a:pPr lvl="0">
              <a:buFont typeface="Wingdings" pitchFamily="2" charset="2"/>
              <a:buChar char="ü"/>
            </a:pPr>
            <a:r>
              <a:rPr lang="en-US" sz="2800" i="1" dirty="0" err="1"/>
              <a:t>Khó</a:t>
            </a:r>
            <a:r>
              <a:rPr lang="en-US" sz="2800" i="1" dirty="0"/>
              <a:t> </a:t>
            </a:r>
            <a:r>
              <a:rPr lang="en-US" sz="2800" i="1" dirty="0" err="1"/>
              <a:t>tha</a:t>
            </a:r>
            <a:r>
              <a:rPr lang="en-US" sz="2800" i="1" dirty="0"/>
              <a:t> </a:t>
            </a:r>
            <a:r>
              <a:rPr lang="en-US" sz="2800" i="1" dirty="0" err="1"/>
              <a:t>thứ</a:t>
            </a:r>
            <a:r>
              <a:rPr lang="en-US" sz="2800" i="1" dirty="0"/>
              <a:t> </a:t>
            </a:r>
            <a:r>
              <a:rPr lang="en-US" sz="2800" i="1" dirty="0" err="1"/>
              <a:t>người</a:t>
            </a:r>
            <a:r>
              <a:rPr lang="en-US" sz="2800" i="1" dirty="0"/>
              <a:t> </a:t>
            </a:r>
            <a:r>
              <a:rPr lang="en-US" sz="2800" i="1" dirty="0" err="1"/>
              <a:t>khác</a:t>
            </a:r>
            <a:endParaRPr lang="en-US" sz="2800" i="1" dirty="0"/>
          </a:p>
          <a:p>
            <a:pPr lvl="0">
              <a:buFont typeface="Wingdings" pitchFamily="2" charset="2"/>
              <a:buChar char="ü"/>
            </a:pPr>
            <a:r>
              <a:rPr lang="en-US" sz="2800" i="1" dirty="0" err="1"/>
              <a:t>Ganh</a:t>
            </a:r>
            <a:r>
              <a:rPr lang="en-US" sz="2800" i="1" dirty="0"/>
              <a:t> </a:t>
            </a:r>
            <a:r>
              <a:rPr lang="en-US" sz="2800" i="1" dirty="0" err="1"/>
              <a:t>tỵ</a:t>
            </a:r>
            <a:r>
              <a:rPr lang="en-US" sz="2800" i="1" dirty="0"/>
              <a:t>, “</a:t>
            </a:r>
            <a:r>
              <a:rPr lang="en-US" sz="2800" i="1" dirty="0" err="1"/>
              <a:t>tám</a:t>
            </a:r>
            <a:r>
              <a:rPr lang="en-US" sz="2800" i="1" dirty="0"/>
              <a:t>” </a:t>
            </a:r>
            <a:r>
              <a:rPr lang="en-US" sz="2800" i="1" dirty="0" err="1"/>
              <a:t>chuyện</a:t>
            </a:r>
            <a:r>
              <a:rPr lang="en-US" sz="2800" i="1" dirty="0"/>
              <a:t> </a:t>
            </a:r>
            <a:r>
              <a:rPr lang="en-US" sz="2800" i="1" dirty="0" err="1"/>
              <a:t>người</a:t>
            </a:r>
            <a:r>
              <a:rPr lang="en-US" sz="2800" i="1" dirty="0"/>
              <a:t> </a:t>
            </a:r>
            <a:r>
              <a:rPr lang="en-US" sz="2800" i="1" dirty="0" err="1"/>
              <a:t>khác</a:t>
            </a:r>
            <a:endParaRPr lang="en-US" sz="2800" dirty="0"/>
          </a:p>
        </p:txBody>
      </p:sp>
      <p:sp>
        <p:nvSpPr>
          <p:cNvPr id="4" name="Content Placeholder 2">
            <a:extLst>
              <a:ext uri="{FF2B5EF4-FFF2-40B4-BE49-F238E27FC236}">
                <a16:creationId xmlns:a16="http://schemas.microsoft.com/office/drawing/2014/main" id="{C69C6EA7-0551-1442-9AED-03BC98D179A1}"/>
              </a:ext>
            </a:extLst>
          </p:cNvPr>
          <p:cNvSpPr txBox="1">
            <a:spLocks/>
          </p:cNvSpPr>
          <p:nvPr/>
        </p:nvSpPr>
        <p:spPr>
          <a:xfrm>
            <a:off x="6227786" y="2104571"/>
            <a:ext cx="5418781" cy="4018643"/>
          </a:xfrm>
          <a:prstGeom prst="rect">
            <a:avLst/>
          </a:prstGeom>
        </p:spPr>
        <p:txBody>
          <a:bodyPr vert="horz" lIns="91440" tIns="45720" rIns="91440" bIns="45720" rtlCol="0">
            <a:noAutofit/>
          </a:bodyPr>
          <a:lst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800" i="1" dirty="0" err="1"/>
              <a:t>Kiêu</a:t>
            </a:r>
            <a:r>
              <a:rPr lang="en-US" sz="2800" i="1" dirty="0"/>
              <a:t> </a:t>
            </a:r>
            <a:r>
              <a:rPr lang="en-US" sz="2800" i="1" dirty="0" err="1"/>
              <a:t>ngạo</a:t>
            </a:r>
            <a:endParaRPr lang="en-US" sz="2800" dirty="0"/>
          </a:p>
          <a:p>
            <a:pPr>
              <a:buFont typeface="Wingdings" pitchFamily="2" charset="2"/>
              <a:buChar char="ü"/>
            </a:pPr>
            <a:r>
              <a:rPr lang="en-US" sz="2800" i="1" dirty="0" err="1"/>
              <a:t>Nghiện</a:t>
            </a:r>
            <a:r>
              <a:rPr lang="en-US" sz="2800" i="1" dirty="0"/>
              <a:t>: </a:t>
            </a:r>
            <a:r>
              <a:rPr lang="en-US" sz="2800" i="1" dirty="0" err="1"/>
              <a:t>phim</a:t>
            </a:r>
            <a:r>
              <a:rPr lang="en-US" sz="2800" i="1" dirty="0"/>
              <a:t> </a:t>
            </a:r>
            <a:r>
              <a:rPr lang="en-US" sz="2800" i="1" dirty="0" err="1"/>
              <a:t>ảnh</a:t>
            </a:r>
            <a:r>
              <a:rPr lang="en-US" sz="2800" i="1" dirty="0"/>
              <a:t>, </a:t>
            </a:r>
            <a:r>
              <a:rPr lang="en-US" sz="2800" i="1" dirty="0" err="1"/>
              <a:t>mạng</a:t>
            </a:r>
            <a:r>
              <a:rPr lang="en-US" sz="2800" i="1" dirty="0"/>
              <a:t> </a:t>
            </a:r>
            <a:r>
              <a:rPr lang="en-US" sz="2800" i="1" dirty="0" err="1"/>
              <a:t>xã</a:t>
            </a:r>
            <a:r>
              <a:rPr lang="en-US" sz="2800" i="1" dirty="0"/>
              <a:t> </a:t>
            </a:r>
            <a:r>
              <a:rPr lang="en-US" sz="2800" i="1" dirty="0" err="1"/>
              <a:t>hội</a:t>
            </a:r>
            <a:r>
              <a:rPr lang="en-US" sz="2800" i="1" dirty="0"/>
              <a:t>, games …</a:t>
            </a:r>
            <a:endParaRPr lang="en-US" sz="2800" dirty="0"/>
          </a:p>
          <a:p>
            <a:pPr>
              <a:buFont typeface="Wingdings" pitchFamily="2" charset="2"/>
              <a:buChar char="ü"/>
            </a:pPr>
            <a:r>
              <a:rPr lang="en-US" sz="2800" i="1" dirty="0" err="1"/>
              <a:t>Mê</a:t>
            </a:r>
            <a:r>
              <a:rPr lang="en-US" sz="2800" i="1" dirty="0"/>
              <a:t> </a:t>
            </a:r>
            <a:r>
              <a:rPr lang="en-US" sz="2800" i="1" dirty="0" err="1"/>
              <a:t>ăn</a:t>
            </a:r>
            <a:r>
              <a:rPr lang="en-US" sz="2800" i="1" dirty="0"/>
              <a:t> </a:t>
            </a:r>
            <a:r>
              <a:rPr lang="en-US" sz="2800" i="1" dirty="0" err="1"/>
              <a:t>uống</a:t>
            </a:r>
            <a:r>
              <a:rPr lang="en-US" sz="2800" i="1" dirty="0"/>
              <a:t>, </a:t>
            </a:r>
            <a:r>
              <a:rPr lang="en-US" sz="2800" i="1" dirty="0" err="1"/>
              <a:t>mê</a:t>
            </a:r>
            <a:r>
              <a:rPr lang="en-US" sz="2800" i="1" dirty="0"/>
              <a:t> </a:t>
            </a:r>
            <a:r>
              <a:rPr lang="en-US" sz="2800" i="1" dirty="0" err="1"/>
              <a:t>sắc</a:t>
            </a:r>
            <a:r>
              <a:rPr lang="en-US" sz="2800" i="1" dirty="0"/>
              <a:t> </a:t>
            </a:r>
            <a:r>
              <a:rPr lang="en-US" sz="2800" i="1" dirty="0" err="1"/>
              <a:t>đẹp</a:t>
            </a:r>
            <a:r>
              <a:rPr lang="en-US" sz="2800" i="1" dirty="0"/>
              <a:t>. </a:t>
            </a:r>
          </a:p>
          <a:p>
            <a:pPr>
              <a:buFont typeface="Wingdings" pitchFamily="2" charset="2"/>
              <a:buChar char="ü"/>
            </a:pPr>
            <a:r>
              <a:rPr lang="en-US" sz="2800" i="1" dirty="0"/>
              <a:t>Quan </a:t>
            </a:r>
            <a:r>
              <a:rPr lang="en-US" sz="2800" i="1" dirty="0" err="1"/>
              <a:t>hệ</a:t>
            </a:r>
            <a:r>
              <a:rPr lang="en-US" sz="2800" i="1" dirty="0"/>
              <a:t> </a:t>
            </a:r>
            <a:r>
              <a:rPr lang="en-US" sz="2800" i="1" dirty="0" err="1"/>
              <a:t>tình</a:t>
            </a:r>
            <a:r>
              <a:rPr lang="en-US" sz="2800" i="1" dirty="0"/>
              <a:t> </a:t>
            </a:r>
            <a:r>
              <a:rPr lang="en-US" sz="2800" i="1" dirty="0" err="1"/>
              <a:t>cảm</a:t>
            </a:r>
            <a:r>
              <a:rPr lang="en-US" sz="2800" i="1" dirty="0"/>
              <a:t> </a:t>
            </a:r>
            <a:r>
              <a:rPr lang="en-US" sz="2800" i="1" dirty="0" err="1"/>
              <a:t>với</a:t>
            </a:r>
            <a:r>
              <a:rPr lang="en-US" sz="2800" i="1" dirty="0"/>
              <a:t> </a:t>
            </a:r>
            <a:r>
              <a:rPr lang="en-US" sz="2800" i="1" dirty="0" err="1"/>
              <a:t>người</a:t>
            </a:r>
            <a:r>
              <a:rPr lang="en-US" sz="2800" i="1" dirty="0"/>
              <a:t> </a:t>
            </a:r>
            <a:r>
              <a:rPr lang="en-US" sz="2800" i="1" dirty="0" err="1"/>
              <a:t>ngoại</a:t>
            </a:r>
            <a:endParaRPr lang="en-US" sz="2800" dirty="0"/>
          </a:p>
        </p:txBody>
      </p:sp>
    </p:spTree>
    <p:extLst>
      <p:ext uri="{BB962C8B-B14F-4D97-AF65-F5344CB8AC3E}">
        <p14:creationId xmlns:p14="http://schemas.microsoft.com/office/powerpoint/2010/main" val="21511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5FF45-3EEB-3A4A-B706-A58D6B131239}"/>
              </a:ext>
            </a:extLst>
          </p:cNvPr>
          <p:cNvSpPr>
            <a:spLocks noGrp="1"/>
          </p:cNvSpPr>
          <p:nvPr>
            <p:ph type="title"/>
          </p:nvPr>
        </p:nvSpPr>
        <p:spPr/>
        <p:txBody>
          <a:bodyPr>
            <a:normAutofit/>
          </a:bodyPr>
          <a:lstStyle/>
          <a:p>
            <a:pPr algn="ctr"/>
            <a:r>
              <a:rPr lang="en-US" sz="4800" dirty="0"/>
              <a:t>ĐẾN VỚI CHÚA GIÊ-XU VÀ ĐỒNG CÔNG VỚI NGÀI.</a:t>
            </a:r>
          </a:p>
        </p:txBody>
      </p:sp>
      <p:sp>
        <p:nvSpPr>
          <p:cNvPr id="3" name="Content Placeholder 2">
            <a:extLst>
              <a:ext uri="{FF2B5EF4-FFF2-40B4-BE49-F238E27FC236}">
                <a16:creationId xmlns:a16="http://schemas.microsoft.com/office/drawing/2014/main" id="{B38BE38F-9A62-9E40-AF86-16433F2BF497}"/>
              </a:ext>
            </a:extLst>
          </p:cNvPr>
          <p:cNvSpPr>
            <a:spLocks noGrp="1"/>
          </p:cNvSpPr>
          <p:nvPr>
            <p:ph idx="1"/>
          </p:nvPr>
        </p:nvSpPr>
        <p:spPr/>
        <p:txBody>
          <a:bodyPr>
            <a:normAutofit/>
          </a:bodyPr>
          <a:lstStyle/>
          <a:p>
            <a:pPr marL="0" indent="0">
              <a:buNone/>
            </a:pPr>
            <a:r>
              <a:rPr lang="vi-VN" sz="2400" dirty="0">
                <a:hlinkClick r:id="rId3" tooltip="Share Verse"/>
              </a:rPr>
              <a:t>Ma-Thi-O 11:28</a:t>
            </a:r>
            <a:r>
              <a:rPr lang="vi-VN" sz="2400" dirty="0"/>
              <a:t> ”Hỡi những </a:t>
            </a:r>
            <a:r>
              <a:rPr lang="vi-VN" sz="2400" dirty="0">
                <a:solidFill>
                  <a:srgbClr val="FF0000"/>
                </a:solidFill>
              </a:rPr>
              <a:t>kẻ mệt mỏi và gánh nặng</a:t>
            </a:r>
            <a:r>
              <a:rPr lang="vi-VN" sz="2400" dirty="0"/>
              <a:t>, hãy </a:t>
            </a:r>
            <a:r>
              <a:rPr lang="vi-VN" sz="2400" dirty="0">
                <a:solidFill>
                  <a:srgbClr val="FF0000"/>
                </a:solidFill>
              </a:rPr>
              <a:t>đến cùng ta</a:t>
            </a:r>
            <a:r>
              <a:rPr lang="vi-VN" sz="2400" dirty="0"/>
              <a:t>, ta sẽ cho các ngươi được yên nghỉ. </a:t>
            </a:r>
            <a:r>
              <a:rPr lang="vi-VN" sz="2400" dirty="0">
                <a:hlinkClick r:id="rId4" tooltip="Share Verse"/>
              </a:rPr>
              <a:t>29</a:t>
            </a:r>
            <a:r>
              <a:rPr lang="vi-VN" sz="2400" dirty="0"/>
              <a:t> Ta có lòng nhu mì, khiêm nhường; nên hãy </a:t>
            </a:r>
            <a:r>
              <a:rPr lang="vi-VN" sz="2400" dirty="0">
                <a:solidFill>
                  <a:srgbClr val="FF0000"/>
                </a:solidFill>
              </a:rPr>
              <a:t>gánh lấy ách của ta, và học theo ta</a:t>
            </a:r>
            <a:r>
              <a:rPr lang="vi-VN" sz="2400" dirty="0"/>
              <a:t>; thì linh hồn các ngươi sẽ được yên nghỉ. </a:t>
            </a:r>
            <a:r>
              <a:rPr lang="vi-VN" sz="2400" dirty="0">
                <a:hlinkClick r:id="rId5" tooltip="Share Verse"/>
              </a:rPr>
              <a:t>30</a:t>
            </a:r>
            <a:r>
              <a:rPr lang="vi-VN" sz="2400" dirty="0"/>
              <a:t> Vì ách ta dễ chịu và gánh ta nhẹ nhàng”</a:t>
            </a:r>
          </a:p>
          <a:p>
            <a:pPr marL="0" indent="0">
              <a:buNone/>
            </a:pPr>
            <a:endParaRPr lang="vi-VN" sz="2400" dirty="0"/>
          </a:p>
          <a:p>
            <a:pPr marL="0" indent="0">
              <a:buNone/>
            </a:pPr>
            <a:r>
              <a:rPr lang="vi-VN" sz="2400" dirty="0"/>
              <a:t>	Chúng ta đến với Chúa để cùng gánh lấy “ách” của Ngài, nhưng Ngài mang hết những gánh nặng cho chúng ta. Chúng ta tìm được sự yên nghỉ.</a:t>
            </a:r>
            <a:endParaRPr lang="en-US" sz="2400" dirty="0"/>
          </a:p>
        </p:txBody>
      </p:sp>
    </p:spTree>
    <p:extLst>
      <p:ext uri="{BB962C8B-B14F-4D97-AF65-F5344CB8AC3E}">
        <p14:creationId xmlns:p14="http://schemas.microsoft.com/office/powerpoint/2010/main" val="2939695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A10581-08F2-4D9E-8CB4-07ECFEE95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9E2092A-4250-4BDD-AC6C-CA57E30DDD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7266875" cy="6858000"/>
            <a:chOff x="0" y="0"/>
            <a:chExt cx="7266875" cy="6858000"/>
          </a:xfrm>
        </p:grpSpPr>
        <p:sp>
          <p:nvSpPr>
            <p:cNvPr id="11" name="Freeform: Shape 10">
              <a:extLst>
                <a:ext uri="{FF2B5EF4-FFF2-40B4-BE49-F238E27FC236}">
                  <a16:creationId xmlns:a16="http://schemas.microsoft.com/office/drawing/2014/main" id="{FA1EE7D2-EB27-4C6C-8E54-CBCDDCA178F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3600"/>
              <a:ext cx="7266875" cy="6854400"/>
            </a:xfrm>
            <a:custGeom>
              <a:avLst/>
              <a:gdLst>
                <a:gd name="connsiteX0" fmla="*/ 3839675 w 7266875"/>
                <a:gd name="connsiteY0" fmla="*/ 0 h 6854400"/>
                <a:gd name="connsiteX1" fmla="*/ 7266875 w 7266875"/>
                <a:gd name="connsiteY1" fmla="*/ 3427200 h 6854400"/>
                <a:gd name="connsiteX2" fmla="*/ 3839675 w 7266875"/>
                <a:gd name="connsiteY2" fmla="*/ 6854400 h 6854400"/>
                <a:gd name="connsiteX3" fmla="*/ 3489264 w 7266875"/>
                <a:gd name="connsiteY3" fmla="*/ 6836706 h 6854400"/>
                <a:gd name="connsiteX4" fmla="*/ 3327588 w 7266875"/>
                <a:gd name="connsiteY4" fmla="*/ 6816161 h 6854400"/>
                <a:gd name="connsiteX5" fmla="*/ 3174464 w 7266875"/>
                <a:gd name="connsiteY5" fmla="*/ 6839531 h 6854400"/>
                <a:gd name="connsiteX6" fmla="*/ 2880000 w 7266875"/>
                <a:gd name="connsiteY6" fmla="*/ 6854400 h 6854400"/>
                <a:gd name="connsiteX7" fmla="*/ 0 w 7266875"/>
                <a:gd name="connsiteY7" fmla="*/ 3974400 h 6854400"/>
                <a:gd name="connsiteX8" fmla="*/ 226325 w 7266875"/>
                <a:gd name="connsiteY8" fmla="*/ 2853374 h 6854400"/>
                <a:gd name="connsiteX9" fmla="*/ 258015 w 7266875"/>
                <a:gd name="connsiteY9" fmla="*/ 2787590 h 6854400"/>
                <a:gd name="connsiteX10" fmla="*/ 224445 w 7266875"/>
                <a:gd name="connsiteY10" fmla="*/ 2657030 h 6854400"/>
                <a:gd name="connsiteX11" fmla="*/ 180561 w 7266875"/>
                <a:gd name="connsiteY11" fmla="*/ 2221714 h 6854400"/>
                <a:gd name="connsiteX12" fmla="*/ 2340561 w 7266875"/>
                <a:gd name="connsiteY12" fmla="*/ 61714 h 6854400"/>
                <a:gd name="connsiteX13" fmla="*/ 2828370 w 7266875"/>
                <a:gd name="connsiteY13" fmla="*/ 117025 h 6854400"/>
                <a:gd name="connsiteX14" fmla="*/ 2891183 w 7266875"/>
                <a:gd name="connsiteY14" fmla="*/ 134017 h 6854400"/>
                <a:gd name="connsiteX15" fmla="*/ 2983165 w 7266875"/>
                <a:gd name="connsiteY15" fmla="*/ 107897 h 6854400"/>
                <a:gd name="connsiteX16" fmla="*/ 3839675 w 7266875"/>
                <a:gd name="connsiteY16" fmla="*/ 0 h 685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66875" h="6854400">
                  <a:moveTo>
                    <a:pt x="3839675" y="0"/>
                  </a:moveTo>
                  <a:cubicBezTo>
                    <a:pt x="5732465" y="0"/>
                    <a:pt x="7266875" y="1534410"/>
                    <a:pt x="7266875" y="3427200"/>
                  </a:cubicBezTo>
                  <a:cubicBezTo>
                    <a:pt x="7266875" y="5319990"/>
                    <a:pt x="5732465" y="6854400"/>
                    <a:pt x="3839675" y="6854400"/>
                  </a:cubicBezTo>
                  <a:cubicBezTo>
                    <a:pt x="3721376" y="6854400"/>
                    <a:pt x="3604476" y="6848406"/>
                    <a:pt x="3489264" y="6836706"/>
                  </a:cubicBezTo>
                  <a:lnTo>
                    <a:pt x="3327588" y="6816161"/>
                  </a:lnTo>
                  <a:lnTo>
                    <a:pt x="3174464" y="6839531"/>
                  </a:lnTo>
                  <a:cubicBezTo>
                    <a:pt x="3077646" y="6849363"/>
                    <a:pt x="2979412" y="6854400"/>
                    <a:pt x="2880000" y="6854400"/>
                  </a:cubicBezTo>
                  <a:cubicBezTo>
                    <a:pt x="1289420" y="6854400"/>
                    <a:pt x="0" y="5564980"/>
                    <a:pt x="0" y="3974400"/>
                  </a:cubicBezTo>
                  <a:cubicBezTo>
                    <a:pt x="0" y="3576755"/>
                    <a:pt x="80589" y="3197933"/>
                    <a:pt x="226325" y="2853374"/>
                  </a:cubicBezTo>
                  <a:lnTo>
                    <a:pt x="258015" y="2787590"/>
                  </a:lnTo>
                  <a:lnTo>
                    <a:pt x="224445" y="2657030"/>
                  </a:lnTo>
                  <a:cubicBezTo>
                    <a:pt x="195672" y="2516419"/>
                    <a:pt x="180561" y="2370831"/>
                    <a:pt x="180561" y="2221714"/>
                  </a:cubicBezTo>
                  <a:cubicBezTo>
                    <a:pt x="180561" y="1028779"/>
                    <a:pt x="1147626" y="61714"/>
                    <a:pt x="2340561" y="61714"/>
                  </a:cubicBezTo>
                  <a:cubicBezTo>
                    <a:pt x="2508318" y="61714"/>
                    <a:pt x="2671608" y="80838"/>
                    <a:pt x="2828370" y="117025"/>
                  </a:cubicBezTo>
                  <a:lnTo>
                    <a:pt x="2891183" y="134017"/>
                  </a:lnTo>
                  <a:lnTo>
                    <a:pt x="2983165" y="107897"/>
                  </a:lnTo>
                  <a:cubicBezTo>
                    <a:pt x="3256928" y="37461"/>
                    <a:pt x="3543927" y="0"/>
                    <a:pt x="3839675" y="0"/>
                  </a:cubicBezTo>
                  <a:close/>
                </a:path>
              </a:pathLst>
            </a:custGeom>
            <a:solidFill>
              <a:schemeClr val="bg2">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A73CF8FD-0917-4279-B6E7-120EE392F79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1094400"/>
              <a:ext cx="5760000" cy="5760000"/>
            </a:xfrm>
            <a:prstGeom prst="ellipse">
              <a:avLst/>
            </a:prstGeom>
            <a:solidFill>
              <a:schemeClr val="accent1">
                <a:alpha val="4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A3FA15-CF3D-4F2B-BB5C-18E5DB3057C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180561" y="61714"/>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776AED5-83E6-4A3D-B609-7CCABAD440D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12475" y="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996396FC-013B-444B-9ED8-E4E4EC1C7D05}"/>
              </a:ext>
            </a:extLst>
          </p:cNvPr>
          <p:cNvSpPr>
            <a:spLocks noGrp="1"/>
          </p:cNvSpPr>
          <p:nvPr>
            <p:ph type="title"/>
          </p:nvPr>
        </p:nvSpPr>
        <p:spPr>
          <a:xfrm>
            <a:off x="540000" y="833015"/>
            <a:ext cx="5958000" cy="5202026"/>
          </a:xfrm>
        </p:spPr>
        <p:txBody>
          <a:bodyPr anchor="ctr">
            <a:normAutofit/>
          </a:bodyPr>
          <a:lstStyle/>
          <a:p>
            <a:pPr algn="ctr"/>
            <a:r>
              <a:rPr lang="en-US" sz="8800"/>
              <a:t>HÃY THEO TA</a:t>
            </a:r>
          </a:p>
        </p:txBody>
      </p:sp>
      <p:sp>
        <p:nvSpPr>
          <p:cNvPr id="3" name="Content Placeholder 2">
            <a:extLst>
              <a:ext uri="{FF2B5EF4-FFF2-40B4-BE49-F238E27FC236}">
                <a16:creationId xmlns:a16="http://schemas.microsoft.com/office/drawing/2014/main" id="{4515A695-A65C-4E45-B7FE-04C41B1AAA45}"/>
              </a:ext>
            </a:extLst>
          </p:cNvPr>
          <p:cNvSpPr>
            <a:spLocks noGrp="1"/>
          </p:cNvSpPr>
          <p:nvPr>
            <p:ph idx="1"/>
          </p:nvPr>
        </p:nvSpPr>
        <p:spPr>
          <a:xfrm>
            <a:off x="6625525" y="293076"/>
            <a:ext cx="5153999" cy="6330461"/>
          </a:xfrm>
        </p:spPr>
        <p:txBody>
          <a:bodyPr anchor="ctr">
            <a:normAutofit/>
          </a:bodyPr>
          <a:lstStyle/>
          <a:p>
            <a:pPr marL="0" indent="0">
              <a:buNone/>
            </a:pPr>
            <a:r>
              <a:rPr lang="vi-VN" sz="2800" dirty="0"/>
              <a:t> </a:t>
            </a:r>
            <a:r>
              <a:rPr lang="vi-VN" sz="2800" dirty="0">
                <a:hlinkClick r:id="rId3"/>
              </a:rPr>
              <a:t>Mác 1:17</a:t>
            </a:r>
            <a:r>
              <a:rPr lang="vi-VN" sz="2800" dirty="0"/>
              <a:t> Đức Chúa Jêsus bèn phán cùng họ rằng: Hãy theo ta, và ta sẽ khiến các ngươi trở nên tay đánh lưới người.</a:t>
            </a:r>
          </a:p>
          <a:p>
            <a:pPr marL="0" indent="0">
              <a:buNone/>
            </a:pPr>
            <a:endParaRPr lang="vi-VN" sz="2800" dirty="0"/>
          </a:p>
          <a:p>
            <a:pPr marL="0" indent="0">
              <a:buNone/>
            </a:pPr>
            <a:r>
              <a:rPr lang="vi-VN" sz="2800" dirty="0"/>
              <a:t>	</a:t>
            </a:r>
            <a:endParaRPr lang="en-US" sz="2800" dirty="0"/>
          </a:p>
        </p:txBody>
      </p:sp>
    </p:spTree>
    <p:extLst>
      <p:ext uri="{BB962C8B-B14F-4D97-AF65-F5344CB8AC3E}">
        <p14:creationId xmlns:p14="http://schemas.microsoft.com/office/powerpoint/2010/main" val="237906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A10581-08F2-4D9E-8CB4-07ECFEE95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9E2092A-4250-4BDD-AC6C-CA57E30DDD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7266875" cy="6858000"/>
            <a:chOff x="0" y="0"/>
            <a:chExt cx="7266875" cy="6858000"/>
          </a:xfrm>
        </p:grpSpPr>
        <p:sp>
          <p:nvSpPr>
            <p:cNvPr id="11" name="Freeform: Shape 10">
              <a:extLst>
                <a:ext uri="{FF2B5EF4-FFF2-40B4-BE49-F238E27FC236}">
                  <a16:creationId xmlns:a16="http://schemas.microsoft.com/office/drawing/2014/main" id="{FA1EE7D2-EB27-4C6C-8E54-CBCDDCA178F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3600"/>
              <a:ext cx="7266875" cy="6854400"/>
            </a:xfrm>
            <a:custGeom>
              <a:avLst/>
              <a:gdLst>
                <a:gd name="connsiteX0" fmla="*/ 3839675 w 7266875"/>
                <a:gd name="connsiteY0" fmla="*/ 0 h 6854400"/>
                <a:gd name="connsiteX1" fmla="*/ 7266875 w 7266875"/>
                <a:gd name="connsiteY1" fmla="*/ 3427200 h 6854400"/>
                <a:gd name="connsiteX2" fmla="*/ 3839675 w 7266875"/>
                <a:gd name="connsiteY2" fmla="*/ 6854400 h 6854400"/>
                <a:gd name="connsiteX3" fmla="*/ 3489264 w 7266875"/>
                <a:gd name="connsiteY3" fmla="*/ 6836706 h 6854400"/>
                <a:gd name="connsiteX4" fmla="*/ 3327588 w 7266875"/>
                <a:gd name="connsiteY4" fmla="*/ 6816161 h 6854400"/>
                <a:gd name="connsiteX5" fmla="*/ 3174464 w 7266875"/>
                <a:gd name="connsiteY5" fmla="*/ 6839531 h 6854400"/>
                <a:gd name="connsiteX6" fmla="*/ 2880000 w 7266875"/>
                <a:gd name="connsiteY6" fmla="*/ 6854400 h 6854400"/>
                <a:gd name="connsiteX7" fmla="*/ 0 w 7266875"/>
                <a:gd name="connsiteY7" fmla="*/ 3974400 h 6854400"/>
                <a:gd name="connsiteX8" fmla="*/ 226325 w 7266875"/>
                <a:gd name="connsiteY8" fmla="*/ 2853374 h 6854400"/>
                <a:gd name="connsiteX9" fmla="*/ 258015 w 7266875"/>
                <a:gd name="connsiteY9" fmla="*/ 2787590 h 6854400"/>
                <a:gd name="connsiteX10" fmla="*/ 224445 w 7266875"/>
                <a:gd name="connsiteY10" fmla="*/ 2657030 h 6854400"/>
                <a:gd name="connsiteX11" fmla="*/ 180561 w 7266875"/>
                <a:gd name="connsiteY11" fmla="*/ 2221714 h 6854400"/>
                <a:gd name="connsiteX12" fmla="*/ 2340561 w 7266875"/>
                <a:gd name="connsiteY12" fmla="*/ 61714 h 6854400"/>
                <a:gd name="connsiteX13" fmla="*/ 2828370 w 7266875"/>
                <a:gd name="connsiteY13" fmla="*/ 117025 h 6854400"/>
                <a:gd name="connsiteX14" fmla="*/ 2891183 w 7266875"/>
                <a:gd name="connsiteY14" fmla="*/ 134017 h 6854400"/>
                <a:gd name="connsiteX15" fmla="*/ 2983165 w 7266875"/>
                <a:gd name="connsiteY15" fmla="*/ 107897 h 6854400"/>
                <a:gd name="connsiteX16" fmla="*/ 3839675 w 7266875"/>
                <a:gd name="connsiteY16" fmla="*/ 0 h 685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66875" h="6854400">
                  <a:moveTo>
                    <a:pt x="3839675" y="0"/>
                  </a:moveTo>
                  <a:cubicBezTo>
                    <a:pt x="5732465" y="0"/>
                    <a:pt x="7266875" y="1534410"/>
                    <a:pt x="7266875" y="3427200"/>
                  </a:cubicBezTo>
                  <a:cubicBezTo>
                    <a:pt x="7266875" y="5319990"/>
                    <a:pt x="5732465" y="6854400"/>
                    <a:pt x="3839675" y="6854400"/>
                  </a:cubicBezTo>
                  <a:cubicBezTo>
                    <a:pt x="3721376" y="6854400"/>
                    <a:pt x="3604476" y="6848406"/>
                    <a:pt x="3489264" y="6836706"/>
                  </a:cubicBezTo>
                  <a:lnTo>
                    <a:pt x="3327588" y="6816161"/>
                  </a:lnTo>
                  <a:lnTo>
                    <a:pt x="3174464" y="6839531"/>
                  </a:lnTo>
                  <a:cubicBezTo>
                    <a:pt x="3077646" y="6849363"/>
                    <a:pt x="2979412" y="6854400"/>
                    <a:pt x="2880000" y="6854400"/>
                  </a:cubicBezTo>
                  <a:cubicBezTo>
                    <a:pt x="1289420" y="6854400"/>
                    <a:pt x="0" y="5564980"/>
                    <a:pt x="0" y="3974400"/>
                  </a:cubicBezTo>
                  <a:cubicBezTo>
                    <a:pt x="0" y="3576755"/>
                    <a:pt x="80589" y="3197933"/>
                    <a:pt x="226325" y="2853374"/>
                  </a:cubicBezTo>
                  <a:lnTo>
                    <a:pt x="258015" y="2787590"/>
                  </a:lnTo>
                  <a:lnTo>
                    <a:pt x="224445" y="2657030"/>
                  </a:lnTo>
                  <a:cubicBezTo>
                    <a:pt x="195672" y="2516419"/>
                    <a:pt x="180561" y="2370831"/>
                    <a:pt x="180561" y="2221714"/>
                  </a:cubicBezTo>
                  <a:cubicBezTo>
                    <a:pt x="180561" y="1028779"/>
                    <a:pt x="1147626" y="61714"/>
                    <a:pt x="2340561" y="61714"/>
                  </a:cubicBezTo>
                  <a:cubicBezTo>
                    <a:pt x="2508318" y="61714"/>
                    <a:pt x="2671608" y="80838"/>
                    <a:pt x="2828370" y="117025"/>
                  </a:cubicBezTo>
                  <a:lnTo>
                    <a:pt x="2891183" y="134017"/>
                  </a:lnTo>
                  <a:lnTo>
                    <a:pt x="2983165" y="107897"/>
                  </a:lnTo>
                  <a:cubicBezTo>
                    <a:pt x="3256928" y="37461"/>
                    <a:pt x="3543927" y="0"/>
                    <a:pt x="3839675" y="0"/>
                  </a:cubicBezTo>
                  <a:close/>
                </a:path>
              </a:pathLst>
            </a:custGeom>
            <a:solidFill>
              <a:schemeClr val="bg2">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A73CF8FD-0917-4279-B6E7-120EE392F79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1094400"/>
              <a:ext cx="5760000" cy="5760000"/>
            </a:xfrm>
            <a:prstGeom prst="ellipse">
              <a:avLst/>
            </a:prstGeom>
            <a:solidFill>
              <a:schemeClr val="accent1">
                <a:alpha val="4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A3FA15-CF3D-4F2B-BB5C-18E5DB3057C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180561" y="61714"/>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776AED5-83E6-4A3D-B609-7CCABAD440D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12475" y="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996396FC-013B-444B-9ED8-E4E4EC1C7D05}"/>
              </a:ext>
            </a:extLst>
          </p:cNvPr>
          <p:cNvSpPr>
            <a:spLocks noGrp="1"/>
          </p:cNvSpPr>
          <p:nvPr>
            <p:ph type="title"/>
          </p:nvPr>
        </p:nvSpPr>
        <p:spPr>
          <a:xfrm>
            <a:off x="540000" y="833015"/>
            <a:ext cx="5958000" cy="5202026"/>
          </a:xfrm>
        </p:spPr>
        <p:txBody>
          <a:bodyPr anchor="ctr">
            <a:normAutofit/>
          </a:bodyPr>
          <a:lstStyle/>
          <a:p>
            <a:pPr algn="ctr"/>
            <a:r>
              <a:rPr lang="en-US" sz="8800"/>
              <a:t>HÃY THEO TA</a:t>
            </a:r>
          </a:p>
        </p:txBody>
      </p:sp>
      <p:sp>
        <p:nvSpPr>
          <p:cNvPr id="3" name="Content Placeholder 2">
            <a:extLst>
              <a:ext uri="{FF2B5EF4-FFF2-40B4-BE49-F238E27FC236}">
                <a16:creationId xmlns:a16="http://schemas.microsoft.com/office/drawing/2014/main" id="{4515A695-A65C-4E45-B7FE-04C41B1AAA45}"/>
              </a:ext>
            </a:extLst>
          </p:cNvPr>
          <p:cNvSpPr>
            <a:spLocks noGrp="1"/>
          </p:cNvSpPr>
          <p:nvPr>
            <p:ph idx="1"/>
          </p:nvPr>
        </p:nvSpPr>
        <p:spPr>
          <a:xfrm>
            <a:off x="6625525" y="293076"/>
            <a:ext cx="5153999" cy="6330461"/>
          </a:xfrm>
        </p:spPr>
        <p:txBody>
          <a:bodyPr anchor="ctr">
            <a:normAutofit/>
          </a:bodyPr>
          <a:lstStyle/>
          <a:p>
            <a:pPr marL="0" indent="0">
              <a:buNone/>
            </a:pPr>
            <a:r>
              <a:rPr lang="vi-VN" sz="2800" dirty="0"/>
              <a:t> </a:t>
            </a:r>
          </a:p>
          <a:p>
            <a:pPr marL="0" indent="0">
              <a:buNone/>
            </a:pPr>
            <a:r>
              <a:rPr lang="vi-VN" sz="2800" dirty="0"/>
              <a:t>CHÚNG TA ĐANG THEO AI? AI ĐANG LÀM CHỦ CHÚNG TA</a:t>
            </a:r>
          </a:p>
          <a:p>
            <a:pPr marL="0" indent="0">
              <a:buNone/>
            </a:pPr>
            <a:r>
              <a:rPr lang="vi-VN" sz="2800" dirty="0"/>
              <a:t>(Lu-Ca 9:59-62):</a:t>
            </a:r>
          </a:p>
          <a:p>
            <a:pPr marL="0" indent="0">
              <a:buNone/>
            </a:pPr>
            <a:r>
              <a:rPr lang="vi-VN" sz="2800" dirty="0"/>
              <a:t>	Gia đình- Của cải thế tục- Danh vọng đời này- Quyền lực trần gian</a:t>
            </a:r>
          </a:p>
          <a:p>
            <a:pPr marL="0" indent="0">
              <a:buNone/>
            </a:pPr>
            <a:r>
              <a:rPr lang="vi-VN" sz="2800" dirty="0"/>
              <a:t>	</a:t>
            </a:r>
            <a:endParaRPr lang="en-US" sz="2800" dirty="0"/>
          </a:p>
        </p:txBody>
      </p:sp>
    </p:spTree>
    <p:extLst>
      <p:ext uri="{BB962C8B-B14F-4D97-AF65-F5344CB8AC3E}">
        <p14:creationId xmlns:p14="http://schemas.microsoft.com/office/powerpoint/2010/main" val="3242455317"/>
      </p:ext>
    </p:extLst>
  </p:cSld>
  <p:clrMapOvr>
    <a:masterClrMapping/>
  </p:clrMapOvr>
</p:sld>
</file>

<file path=ppt/theme/theme1.xml><?xml version="1.0" encoding="utf-8"?>
<a:theme xmlns:a="http://schemas.openxmlformats.org/drawingml/2006/main" name="GlowVTI">
  <a:themeElements>
    <a:clrScheme name="Glow">
      <a:dk1>
        <a:sysClr val="windowText" lastClr="000000"/>
      </a:dk1>
      <a:lt1>
        <a:sysClr val="window" lastClr="FFFFFF"/>
      </a:lt1>
      <a:dk2>
        <a:srgbClr val="000000"/>
      </a:dk2>
      <a:lt2>
        <a:srgbClr val="F2F2F2"/>
      </a:lt2>
      <a:accent1>
        <a:srgbClr val="00BAC8"/>
      </a:accent1>
      <a:accent2>
        <a:srgbClr val="794DFF"/>
      </a:accent2>
      <a:accent3>
        <a:srgbClr val="00D17D"/>
      </a:accent3>
      <a:accent4>
        <a:srgbClr val="E69500"/>
      </a:accent4>
      <a:accent5>
        <a:srgbClr val="FE5D21"/>
      </a:accent5>
      <a:accent6>
        <a:srgbClr val="404040"/>
      </a:accent6>
      <a:hlink>
        <a:srgbClr val="3E8FF1"/>
      </a:hlink>
      <a:folHlink>
        <a:srgbClr val="939393"/>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9431</TotalTime>
  <Words>1892</Words>
  <Application>Microsoft Macintosh PowerPoint</Application>
  <PresentationFormat>Widescreen</PresentationFormat>
  <Paragraphs>132</Paragraphs>
  <Slides>18</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Avenir Next LT Pro</vt:lpstr>
      <vt:lpstr>Bell MT</vt:lpstr>
      <vt:lpstr>Calibri</vt:lpstr>
      <vt:lpstr>Courier New</vt:lpstr>
      <vt:lpstr>Wingdings</vt:lpstr>
      <vt:lpstr>GlowVTI</vt:lpstr>
      <vt:lpstr>SỐNG CHO SỨ MẠNG</vt:lpstr>
      <vt:lpstr>GIÁ TRỊ ĐỜI ĐỜI</vt:lpstr>
      <vt:lpstr>GIÁ TRỊ ĐỜI ĐỜI</vt:lpstr>
      <vt:lpstr>GIÁ TRỊ ĐỜI ĐỜI</vt:lpstr>
      <vt:lpstr>GÁNH NẶNG VẤN VƯƠNG CỦA BẠN LÀ GÌ?</vt:lpstr>
      <vt:lpstr>TỘI LỖI VẤN VƯƠNG CỦA BẠN LÀ GÌ?</vt:lpstr>
      <vt:lpstr>ĐẾN VỚI CHÚA GIÊ-XU VÀ ĐỒNG CÔNG VỚI NGÀI.</vt:lpstr>
      <vt:lpstr>HÃY THEO TA</vt:lpstr>
      <vt:lpstr>HÃY THEO TA</vt:lpstr>
      <vt:lpstr>CHÚA KÊU GỌI CHÚNG TA VÀO TRONG SỨ MẠNG VỚI NGÀI</vt:lpstr>
      <vt:lpstr>ĐỨC CHÚA TRỜI KÊU GỌI MÔI-SE</vt:lpstr>
      <vt:lpstr>ĐỨC CHÚA TRỜI KÊU GỌI MÔI-SE</vt:lpstr>
      <vt:lpstr>ĐỨC CHÚA TRỜI KÊU GỌI MÔI-SE</vt:lpstr>
      <vt:lpstr>ĐỨC CHÚA TRỜI KÊU GỌI MÔI-SE</vt:lpstr>
      <vt:lpstr>ĐỨC CHÚA TRỜI KÊU GỌI MÔI-SE</vt:lpstr>
      <vt:lpstr>BẠN TỐT HƠN MÔI-SE NHIỀU !</vt:lpstr>
      <vt:lpstr>MÔI-SE TỐT HƠN CHÚNG TA NHIỀU VÌ VÂNG LỜI !</vt:lpstr>
      <vt:lpstr>CÂU HỎI CHO BẠN?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PHỤC VỤ</dc:title>
  <dc:creator>Janice Nguyen</dc:creator>
  <cp:lastModifiedBy>Janice Nguyen</cp:lastModifiedBy>
  <cp:revision>8</cp:revision>
  <dcterms:created xsi:type="dcterms:W3CDTF">2021-12-08T02:08:09Z</dcterms:created>
  <dcterms:modified xsi:type="dcterms:W3CDTF">2022-03-09T14:41:11Z</dcterms:modified>
</cp:coreProperties>
</file>