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8" r:id="rId1"/>
  </p:sldMasterIdLst>
  <p:notesMasterIdLst>
    <p:notesMasterId r:id="rId20"/>
  </p:notesMasterIdLst>
  <p:sldIdLst>
    <p:sldId id="256" r:id="rId2"/>
    <p:sldId id="261" r:id="rId3"/>
    <p:sldId id="269" r:id="rId4"/>
    <p:sldId id="262" r:id="rId5"/>
    <p:sldId id="278" r:id="rId6"/>
    <p:sldId id="279" r:id="rId7"/>
    <p:sldId id="270" r:id="rId8"/>
    <p:sldId id="263" r:id="rId9"/>
    <p:sldId id="280" r:id="rId10"/>
    <p:sldId id="271" r:id="rId11"/>
    <p:sldId id="272" r:id="rId12"/>
    <p:sldId id="282" r:id="rId13"/>
    <p:sldId id="273" r:id="rId14"/>
    <p:sldId id="281" r:id="rId15"/>
    <p:sldId id="274" r:id="rId16"/>
    <p:sldId id="276" r:id="rId17"/>
    <p:sldId id="277" r:id="rId18"/>
    <p:sldId id="26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80476"/>
  </p:normalViewPr>
  <p:slideViewPr>
    <p:cSldViewPr snapToGrid="0" snapToObjects="1">
      <p:cViewPr varScale="1">
        <p:scale>
          <a:sx n="102" d="100"/>
          <a:sy n="102" d="100"/>
        </p:scale>
        <p:origin x="488" y="16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FF4490-1C36-124E-8C58-6FC4CE4AF9C4}" type="datetimeFigureOut">
              <a:rPr lang="en-US" smtClean="0"/>
              <a:t>3/9/22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444D48-B87C-E641-A745-0C9033DBAD2A}" type="slidenum">
              <a:rPr lang="en-US" smtClean="0"/>
              <a:t>‹#›</a:t>
            </a:fld>
            <a:endParaRPr lang="en-US"/>
          </a:p>
        </p:txBody>
      </p:sp>
    </p:spTree>
    <p:extLst>
      <p:ext uri="{BB962C8B-B14F-4D97-AF65-F5344CB8AC3E}">
        <p14:creationId xmlns:p14="http://schemas.microsoft.com/office/powerpoint/2010/main" val="44010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vietchristian.com/kinhthanh/forward.asp?btt/45/13:8"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vietchristian.com/kinhthanh/forward.asp?btt/21/2:15"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vietchristian.com/kinhthanh/forward.asp?btt/21/2:15"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vietchristian.com/kinhthanh/forward.asp?btt/40/10:29"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vietchristian.com/kinhthanh/forward.asp?btt/40/10:30"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vietchristian.com/kinhthanh/forward.asp?btt/41/9:59" TargetMode="External"/><Relationship Id="rId7" Type="http://schemas.openxmlformats.org/officeDocument/2006/relationships/hyperlink" Target="https://vietchristian.com/kinhthanh/forward.asp?btt/41/9:23"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vietchristian.com/kinhthanh/forward.asp?btt/41/9:62" TargetMode="External"/><Relationship Id="rId5" Type="http://schemas.openxmlformats.org/officeDocument/2006/relationships/hyperlink" Target="https://vietchristian.com/kinhthanh/forward.asp?btt/41/9:61" TargetMode="External"/><Relationship Id="rId4" Type="http://schemas.openxmlformats.org/officeDocument/2006/relationships/hyperlink" Target="https://vietchristian.com/kinhthanh/forward.asp?btt/41/9:60"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444D48-B87C-E641-A745-0C9033DBAD2A}" type="slidenum">
              <a:rPr lang="en-US" smtClean="0"/>
              <a:t>2</a:t>
            </a:fld>
            <a:endParaRPr lang="en-US"/>
          </a:p>
        </p:txBody>
      </p:sp>
    </p:spTree>
    <p:extLst>
      <p:ext uri="{BB962C8B-B14F-4D97-AF65-F5344CB8AC3E}">
        <p14:creationId xmlns:p14="http://schemas.microsoft.com/office/powerpoint/2010/main" val="3194671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Môi</a:t>
            </a:r>
            <a:r>
              <a:rPr lang="en-US" dirty="0"/>
              <a:t> se </a:t>
            </a:r>
            <a:r>
              <a:rPr lang="en-US" dirty="0" err="1"/>
              <a:t>không</a:t>
            </a:r>
            <a:r>
              <a:rPr lang="en-US" dirty="0"/>
              <a:t> </a:t>
            </a:r>
            <a:r>
              <a:rPr lang="en-US" dirty="0" err="1"/>
              <a:t>sự</a:t>
            </a:r>
            <a:r>
              <a:rPr lang="en-US" dirty="0"/>
              <a:t> </a:t>
            </a:r>
            <a:r>
              <a:rPr lang="en-US" dirty="0" err="1"/>
              <a:t>tự</a:t>
            </a:r>
            <a:r>
              <a:rPr lang="en-US" dirty="0"/>
              <a:t> tin, </a:t>
            </a:r>
            <a:r>
              <a:rPr lang="en-US" dirty="0" err="1"/>
              <a:t>Thấy</a:t>
            </a:r>
            <a:r>
              <a:rPr lang="en-US" dirty="0"/>
              <a:t> </a:t>
            </a:r>
            <a:r>
              <a:rPr lang="en-US" dirty="0" err="1"/>
              <a:t>mình</a:t>
            </a:r>
            <a:r>
              <a:rPr lang="en-US" dirty="0"/>
              <a:t> </a:t>
            </a:r>
            <a:r>
              <a:rPr lang="en-US" dirty="0" err="1"/>
              <a:t>vô</a:t>
            </a:r>
            <a:r>
              <a:rPr lang="en-US" dirty="0"/>
              <a:t> </a:t>
            </a:r>
            <a:r>
              <a:rPr lang="en-US" dirty="0" err="1"/>
              <a:t>giá</a:t>
            </a:r>
            <a:r>
              <a:rPr lang="en-US" dirty="0"/>
              <a:t> </a:t>
            </a:r>
            <a:r>
              <a:rPr lang="en-US" dirty="0" err="1"/>
              <a:t>trị</a:t>
            </a:r>
            <a:endParaRPr lang="en-US" dirty="0"/>
          </a:p>
        </p:txBody>
      </p:sp>
      <p:sp>
        <p:nvSpPr>
          <p:cNvPr id="4" name="Slide Number Placeholder 3"/>
          <p:cNvSpPr>
            <a:spLocks noGrp="1"/>
          </p:cNvSpPr>
          <p:nvPr>
            <p:ph type="sldNum" sz="quarter" idx="5"/>
          </p:nvPr>
        </p:nvSpPr>
        <p:spPr/>
        <p:txBody>
          <a:bodyPr/>
          <a:lstStyle/>
          <a:p>
            <a:fld id="{DC444D48-B87C-E641-A745-0C9033DBAD2A}" type="slidenum">
              <a:rPr lang="en-US" smtClean="0"/>
              <a:t>12</a:t>
            </a:fld>
            <a:endParaRPr lang="en-US"/>
          </a:p>
        </p:txBody>
      </p:sp>
    </p:spTree>
    <p:extLst>
      <p:ext uri="{BB962C8B-B14F-4D97-AF65-F5344CB8AC3E}">
        <p14:creationId xmlns:p14="http://schemas.microsoft.com/office/powerpoint/2010/main" val="1065086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Môi</a:t>
            </a:r>
            <a:r>
              <a:rPr lang="en-US" dirty="0"/>
              <a:t> se </a:t>
            </a:r>
            <a:r>
              <a:rPr lang="en-US" dirty="0" err="1"/>
              <a:t>thiếu</a:t>
            </a:r>
            <a:r>
              <a:rPr lang="en-US" dirty="0"/>
              <a:t> </a:t>
            </a:r>
            <a:r>
              <a:rPr lang="en-US" dirty="0" err="1"/>
              <a:t>tự</a:t>
            </a:r>
            <a:r>
              <a:rPr lang="en-US" dirty="0"/>
              <a:t> tin</a:t>
            </a:r>
          </a:p>
        </p:txBody>
      </p:sp>
      <p:sp>
        <p:nvSpPr>
          <p:cNvPr id="4" name="Slide Number Placeholder 3"/>
          <p:cNvSpPr>
            <a:spLocks noGrp="1"/>
          </p:cNvSpPr>
          <p:nvPr>
            <p:ph type="sldNum" sz="quarter" idx="5"/>
          </p:nvPr>
        </p:nvSpPr>
        <p:spPr/>
        <p:txBody>
          <a:bodyPr/>
          <a:lstStyle/>
          <a:p>
            <a:fld id="{DC444D48-B87C-E641-A745-0C9033DBAD2A}" type="slidenum">
              <a:rPr lang="en-US" smtClean="0"/>
              <a:t>13</a:t>
            </a:fld>
            <a:endParaRPr lang="en-US"/>
          </a:p>
        </p:txBody>
      </p:sp>
    </p:spTree>
    <p:extLst>
      <p:ext uri="{BB962C8B-B14F-4D97-AF65-F5344CB8AC3E}">
        <p14:creationId xmlns:p14="http://schemas.microsoft.com/office/powerpoint/2010/main" val="1362660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Môi</a:t>
            </a:r>
            <a:r>
              <a:rPr lang="en-US" dirty="0"/>
              <a:t> se </a:t>
            </a:r>
            <a:r>
              <a:rPr lang="en-US" dirty="0" err="1"/>
              <a:t>thiếu</a:t>
            </a:r>
            <a:r>
              <a:rPr lang="en-US" dirty="0"/>
              <a:t> </a:t>
            </a:r>
            <a:r>
              <a:rPr lang="en-US" dirty="0" err="1"/>
              <a:t>tự</a:t>
            </a:r>
            <a:r>
              <a:rPr lang="en-US" dirty="0"/>
              <a:t> tin</a:t>
            </a:r>
          </a:p>
        </p:txBody>
      </p:sp>
      <p:sp>
        <p:nvSpPr>
          <p:cNvPr id="4" name="Slide Number Placeholder 3"/>
          <p:cNvSpPr>
            <a:spLocks noGrp="1"/>
          </p:cNvSpPr>
          <p:nvPr>
            <p:ph type="sldNum" sz="quarter" idx="5"/>
          </p:nvPr>
        </p:nvSpPr>
        <p:spPr/>
        <p:txBody>
          <a:bodyPr/>
          <a:lstStyle/>
          <a:p>
            <a:fld id="{DC444D48-B87C-E641-A745-0C9033DBAD2A}" type="slidenum">
              <a:rPr lang="en-US" smtClean="0"/>
              <a:t>14</a:t>
            </a:fld>
            <a:endParaRPr lang="en-US"/>
          </a:p>
        </p:txBody>
      </p:sp>
    </p:spTree>
    <p:extLst>
      <p:ext uri="{BB962C8B-B14F-4D97-AF65-F5344CB8AC3E}">
        <p14:creationId xmlns:p14="http://schemas.microsoft.com/office/powerpoint/2010/main" val="870468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Chúa</a:t>
            </a:r>
            <a:r>
              <a:rPr lang="en-US" dirty="0"/>
              <a:t> </a:t>
            </a:r>
            <a:r>
              <a:rPr lang="en-US" dirty="0" err="1"/>
              <a:t>kiên</a:t>
            </a:r>
            <a:r>
              <a:rPr lang="en-US" dirty="0"/>
              <a:t> </a:t>
            </a:r>
            <a:r>
              <a:rPr lang="en-US" dirty="0" err="1"/>
              <a:t>nhẫn</a:t>
            </a:r>
            <a:r>
              <a:rPr lang="en-US" dirty="0"/>
              <a:t> </a:t>
            </a:r>
            <a:r>
              <a:rPr lang="en-US" dirty="0" err="1"/>
              <a:t>và</a:t>
            </a:r>
            <a:r>
              <a:rPr lang="en-US" dirty="0"/>
              <a:t> </a:t>
            </a:r>
            <a:r>
              <a:rPr lang="en-US" dirty="0" err="1"/>
              <a:t>ăn</a:t>
            </a:r>
            <a:r>
              <a:rPr lang="en-US" dirty="0"/>
              <a:t> </a:t>
            </a:r>
            <a:r>
              <a:rPr lang="en-US" dirty="0" err="1"/>
              <a:t>điển</a:t>
            </a:r>
            <a:r>
              <a:rPr lang="en-US" dirty="0"/>
              <a:t> </a:t>
            </a:r>
            <a:r>
              <a:rPr lang="en-US" dirty="0" err="1"/>
              <a:t>với</a:t>
            </a:r>
            <a:r>
              <a:rPr lang="en-US" dirty="0"/>
              <a:t> </a:t>
            </a:r>
            <a:r>
              <a:rPr lang="en-US" dirty="0" err="1"/>
              <a:t>Môi</a:t>
            </a:r>
            <a:r>
              <a:rPr lang="en-US" dirty="0"/>
              <a:t> se</a:t>
            </a:r>
          </a:p>
        </p:txBody>
      </p:sp>
      <p:sp>
        <p:nvSpPr>
          <p:cNvPr id="4" name="Slide Number Placeholder 3"/>
          <p:cNvSpPr>
            <a:spLocks noGrp="1"/>
          </p:cNvSpPr>
          <p:nvPr>
            <p:ph type="sldNum" sz="quarter" idx="5"/>
          </p:nvPr>
        </p:nvSpPr>
        <p:spPr/>
        <p:txBody>
          <a:bodyPr/>
          <a:lstStyle/>
          <a:p>
            <a:fld id="{DC444D48-B87C-E641-A745-0C9033DBAD2A}" type="slidenum">
              <a:rPr lang="en-US" smtClean="0"/>
              <a:t>15</a:t>
            </a:fld>
            <a:endParaRPr lang="en-US"/>
          </a:p>
        </p:txBody>
      </p:sp>
    </p:spTree>
    <p:extLst>
      <p:ext uri="{BB962C8B-B14F-4D97-AF65-F5344CB8AC3E}">
        <p14:creationId xmlns:p14="http://schemas.microsoft.com/office/powerpoint/2010/main" val="1327094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err="1"/>
              <a:t>Môi</a:t>
            </a:r>
            <a:r>
              <a:rPr lang="en-US" dirty="0"/>
              <a:t>-se: </a:t>
            </a:r>
            <a:r>
              <a:rPr lang="en-US" dirty="0" err="1"/>
              <a:t>kẻ</a:t>
            </a:r>
            <a:r>
              <a:rPr lang="en-US" dirty="0"/>
              <a:t> </a:t>
            </a:r>
            <a:r>
              <a:rPr lang="en-US" dirty="0" err="1"/>
              <a:t>bồng</a:t>
            </a:r>
            <a:r>
              <a:rPr lang="en-US" dirty="0"/>
              <a:t> </a:t>
            </a:r>
            <a:r>
              <a:rPr lang="en-US" dirty="0" err="1"/>
              <a:t>bột</a:t>
            </a:r>
            <a:r>
              <a:rPr lang="en-US" dirty="0"/>
              <a:t>, </a:t>
            </a:r>
            <a:r>
              <a:rPr lang="en-US" dirty="0" err="1"/>
              <a:t>phạm</a:t>
            </a:r>
            <a:r>
              <a:rPr lang="en-US" dirty="0"/>
              <a:t> </a:t>
            </a:r>
            <a:r>
              <a:rPr lang="en-US" dirty="0" err="1"/>
              <a:t>tội</a:t>
            </a:r>
            <a:r>
              <a:rPr lang="en-US" dirty="0"/>
              <a:t> </a:t>
            </a:r>
            <a:r>
              <a:rPr lang="en-US" dirty="0" err="1"/>
              <a:t>giết</a:t>
            </a:r>
            <a:r>
              <a:rPr lang="en-US" dirty="0"/>
              <a:t> </a:t>
            </a:r>
            <a:r>
              <a:rPr lang="en-US" dirty="0" err="1"/>
              <a:t>người</a:t>
            </a:r>
            <a:r>
              <a:rPr lang="en-US" dirty="0"/>
              <a:t> </a:t>
            </a:r>
            <a:r>
              <a:rPr lang="en-US" dirty="0" err="1"/>
              <a:t>bị</a:t>
            </a:r>
            <a:r>
              <a:rPr lang="en-US" dirty="0"/>
              <a:t> </a:t>
            </a:r>
            <a:r>
              <a:rPr lang="en-US" dirty="0" err="1"/>
              <a:t>truy</a:t>
            </a:r>
            <a:r>
              <a:rPr lang="en-US" dirty="0"/>
              <a:t> </a:t>
            </a:r>
            <a:r>
              <a:rPr lang="en-US" dirty="0" err="1"/>
              <a:t>nã</a:t>
            </a:r>
            <a:r>
              <a:rPr lang="en-US" dirty="0"/>
              <a:t>, 40 </a:t>
            </a:r>
            <a:r>
              <a:rPr lang="en-US" dirty="0" err="1"/>
              <a:t>năm</a:t>
            </a:r>
            <a:r>
              <a:rPr lang="en-US" dirty="0"/>
              <a:t> </a:t>
            </a:r>
            <a:r>
              <a:rPr lang="en-US" dirty="0" err="1"/>
              <a:t>chăn</a:t>
            </a:r>
            <a:r>
              <a:rPr lang="en-US" dirty="0"/>
              <a:t> </a:t>
            </a:r>
            <a:r>
              <a:rPr lang="en-US" dirty="0" err="1"/>
              <a:t>thuê</a:t>
            </a:r>
            <a:r>
              <a:rPr lang="en-US" dirty="0"/>
              <a:t> </a:t>
            </a:r>
            <a:r>
              <a:rPr lang="en-US" dirty="0" err="1"/>
              <a:t>cho</a:t>
            </a:r>
            <a:r>
              <a:rPr lang="en-US" dirty="0"/>
              <a:t> cha </a:t>
            </a:r>
            <a:r>
              <a:rPr lang="en-US" dirty="0" err="1"/>
              <a:t>vợ</a:t>
            </a:r>
            <a:r>
              <a:rPr lang="en-US" dirty="0"/>
              <a:t>, </a:t>
            </a:r>
            <a:r>
              <a:rPr lang="en-US" dirty="0" err="1"/>
              <a:t>trong</a:t>
            </a:r>
            <a:r>
              <a:rPr lang="en-US" dirty="0"/>
              <a:t> </a:t>
            </a:r>
            <a:r>
              <a:rPr lang="en-US" dirty="0" err="1"/>
              <a:t>đồng</a:t>
            </a:r>
            <a:r>
              <a:rPr lang="en-US" dirty="0"/>
              <a:t> </a:t>
            </a:r>
            <a:r>
              <a:rPr lang="en-US" dirty="0" err="1"/>
              <a:t>vắng</a:t>
            </a:r>
            <a:r>
              <a:rPr lang="en-US" dirty="0"/>
              <a:t> </a:t>
            </a:r>
            <a:r>
              <a:rPr lang="en-US" dirty="0" err="1"/>
              <a:t>khô</a:t>
            </a:r>
            <a:r>
              <a:rPr lang="en-US" dirty="0"/>
              <a:t> khan </a:t>
            </a:r>
            <a:r>
              <a:rPr lang="en-US" dirty="0" err="1"/>
              <a:t>không</a:t>
            </a:r>
            <a:r>
              <a:rPr lang="en-US" dirty="0"/>
              <a:t> </a:t>
            </a:r>
            <a:r>
              <a:rPr lang="en-US" dirty="0" err="1"/>
              <a:t>bóng</a:t>
            </a:r>
            <a:r>
              <a:rPr lang="en-US" dirty="0"/>
              <a:t> </a:t>
            </a:r>
            <a:r>
              <a:rPr lang="en-US" dirty="0" err="1"/>
              <a:t>người</a:t>
            </a:r>
            <a:endParaRPr lang="en-US" dirty="0"/>
          </a:p>
          <a:p>
            <a:pPr marL="228600" indent="-228600">
              <a:buAutoNum type="arabicPeriod"/>
            </a:pPr>
            <a:r>
              <a:rPr lang="en-US" dirty="0"/>
              <a:t>400 </a:t>
            </a:r>
            <a:r>
              <a:rPr lang="en-US" dirty="0" err="1"/>
              <a:t>năm</a:t>
            </a:r>
            <a:r>
              <a:rPr lang="en-US" dirty="0"/>
              <a:t> </a:t>
            </a:r>
            <a:r>
              <a:rPr lang="en-US" dirty="0" err="1"/>
              <a:t>dân</a:t>
            </a:r>
            <a:r>
              <a:rPr lang="en-US" dirty="0"/>
              <a:t> Y-</a:t>
            </a:r>
            <a:r>
              <a:rPr lang="en-US" dirty="0" err="1"/>
              <a:t>sơ</a:t>
            </a:r>
            <a:r>
              <a:rPr lang="en-US" dirty="0"/>
              <a:t>-ra-</a:t>
            </a:r>
            <a:r>
              <a:rPr lang="en-US" dirty="0" err="1"/>
              <a:t>ên</a:t>
            </a:r>
            <a:r>
              <a:rPr lang="en-US" dirty="0"/>
              <a:t> </a:t>
            </a:r>
            <a:r>
              <a:rPr lang="en-US" dirty="0" err="1"/>
              <a:t>không</a:t>
            </a:r>
            <a:r>
              <a:rPr lang="en-US" dirty="0"/>
              <a:t> </a:t>
            </a:r>
            <a:r>
              <a:rPr lang="en-US" dirty="0" err="1"/>
              <a:t>còn</a:t>
            </a:r>
            <a:r>
              <a:rPr lang="en-US" dirty="0"/>
              <a:t> </a:t>
            </a:r>
            <a:r>
              <a:rPr lang="en-US" dirty="0" err="1"/>
              <a:t>biết</a:t>
            </a:r>
            <a:r>
              <a:rPr lang="en-US" dirty="0"/>
              <a:t> </a:t>
            </a:r>
            <a:r>
              <a:rPr lang="en-US" dirty="0" err="1"/>
              <a:t>đến</a:t>
            </a:r>
            <a:r>
              <a:rPr lang="en-US" dirty="0"/>
              <a:t> </a:t>
            </a:r>
            <a:r>
              <a:rPr lang="en-US" dirty="0" err="1"/>
              <a:t>Chúa</a:t>
            </a:r>
            <a:r>
              <a:rPr lang="en-US" dirty="0"/>
              <a:t> </a:t>
            </a:r>
            <a:r>
              <a:rPr lang="en-US" dirty="0" err="1"/>
              <a:t>nữa</a:t>
            </a:r>
            <a:r>
              <a:rPr lang="en-US" dirty="0"/>
              <a:t>, </a:t>
            </a:r>
            <a:r>
              <a:rPr lang="en-US" dirty="0" err="1"/>
              <a:t>ngoài</a:t>
            </a:r>
            <a:r>
              <a:rPr lang="en-US" dirty="0"/>
              <a:t> </a:t>
            </a:r>
            <a:r>
              <a:rPr lang="en-US" dirty="0" err="1"/>
              <a:t>chuyện</a:t>
            </a:r>
            <a:r>
              <a:rPr lang="en-US" dirty="0"/>
              <a:t> </a:t>
            </a:r>
            <a:r>
              <a:rPr lang="en-US" dirty="0" err="1"/>
              <a:t>kể</a:t>
            </a:r>
            <a:r>
              <a:rPr lang="en-US" dirty="0"/>
              <a:t> </a:t>
            </a:r>
            <a:r>
              <a:rPr lang="en-US" dirty="0" err="1"/>
              <a:t>về</a:t>
            </a:r>
            <a:r>
              <a:rPr lang="en-US" dirty="0"/>
              <a:t> </a:t>
            </a:r>
            <a:r>
              <a:rPr lang="en-US" dirty="0" err="1"/>
              <a:t>tổ</a:t>
            </a:r>
            <a:r>
              <a:rPr lang="en-US" dirty="0"/>
              <a:t> </a:t>
            </a:r>
            <a:r>
              <a:rPr lang="en-US" dirty="0" err="1"/>
              <a:t>phụ</a:t>
            </a:r>
            <a:r>
              <a:rPr lang="en-US" dirty="0"/>
              <a:t> </a:t>
            </a:r>
            <a:r>
              <a:rPr lang="en-US" dirty="0" err="1"/>
              <a:t>họ</a:t>
            </a:r>
            <a:r>
              <a:rPr lang="en-US" dirty="0"/>
              <a:t> </a:t>
            </a:r>
            <a:r>
              <a:rPr lang="en-US" dirty="0" err="1"/>
              <a:t>là</a:t>
            </a:r>
            <a:r>
              <a:rPr lang="en-US" dirty="0"/>
              <a:t> </a:t>
            </a:r>
            <a:r>
              <a:rPr lang="en-US" dirty="0" err="1"/>
              <a:t>Áp</a:t>
            </a:r>
            <a:r>
              <a:rPr lang="en-US" dirty="0"/>
              <a:t> ra ham, Y </a:t>
            </a:r>
            <a:r>
              <a:rPr lang="en-US" dirty="0" err="1"/>
              <a:t>sác</a:t>
            </a:r>
            <a:r>
              <a:rPr lang="en-US" dirty="0"/>
              <a:t> </a:t>
            </a:r>
            <a:r>
              <a:rPr lang="en-US" dirty="0" err="1"/>
              <a:t>và</a:t>
            </a:r>
            <a:r>
              <a:rPr lang="en-US" dirty="0"/>
              <a:t> Gia-</a:t>
            </a:r>
            <a:r>
              <a:rPr lang="en-US" dirty="0" err="1"/>
              <a:t>cốp</a:t>
            </a:r>
            <a:r>
              <a:rPr lang="en-US" dirty="0"/>
              <a:t>.</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DC444D48-B87C-E641-A745-0C9033DBAD2A}" type="slidenum">
              <a:rPr lang="en-US" smtClean="0"/>
              <a:t>16</a:t>
            </a:fld>
            <a:endParaRPr lang="en-US"/>
          </a:p>
        </p:txBody>
      </p:sp>
    </p:spTree>
    <p:extLst>
      <p:ext uri="{BB962C8B-B14F-4D97-AF65-F5344CB8AC3E}">
        <p14:creationId xmlns:p14="http://schemas.microsoft.com/office/powerpoint/2010/main" val="20331023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DC444D48-B87C-E641-A745-0C9033DBAD2A}" type="slidenum">
              <a:rPr lang="en-US" smtClean="0"/>
              <a:t>17</a:t>
            </a:fld>
            <a:endParaRPr lang="en-US"/>
          </a:p>
        </p:txBody>
      </p:sp>
    </p:spTree>
    <p:extLst>
      <p:ext uri="{BB962C8B-B14F-4D97-AF65-F5344CB8AC3E}">
        <p14:creationId xmlns:p14="http://schemas.microsoft.com/office/powerpoint/2010/main" val="2129059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dirty="0"/>
              <a:t>(2 Cô-rinh-tô 4:07) </a:t>
            </a:r>
            <a:r>
              <a:rPr lang="vi-VN" sz="1200" b="0" i="0" kern="1200" dirty="0">
                <a:solidFill>
                  <a:schemeClr val="tx1"/>
                </a:solidFill>
                <a:effectLst/>
                <a:latin typeface="+mn-lt"/>
                <a:ea typeface="+mn-ea"/>
                <a:cs typeface="+mn-cs"/>
              </a:rPr>
              <a:t>Nhưng chúng tôi đựng của quí nầy trong chậu bằng đất, hầu cho tỏ quyền phép lớn dường ấy là bởi Đức Chúa Trời mà ra, chớ chẳng phải bởi chúng tôi.</a:t>
            </a:r>
            <a:endParaRPr lang="en-US" dirty="0"/>
          </a:p>
        </p:txBody>
      </p:sp>
      <p:sp>
        <p:nvSpPr>
          <p:cNvPr id="4" name="Slide Number Placeholder 3"/>
          <p:cNvSpPr>
            <a:spLocks noGrp="1"/>
          </p:cNvSpPr>
          <p:nvPr>
            <p:ph type="sldNum" sz="quarter" idx="5"/>
          </p:nvPr>
        </p:nvSpPr>
        <p:spPr/>
        <p:txBody>
          <a:bodyPr/>
          <a:lstStyle/>
          <a:p>
            <a:fld id="{DC444D48-B87C-E641-A745-0C9033DBAD2A}" type="slidenum">
              <a:rPr lang="en-US" smtClean="0"/>
              <a:t>18</a:t>
            </a:fld>
            <a:endParaRPr lang="en-US"/>
          </a:p>
        </p:txBody>
      </p:sp>
    </p:spTree>
    <p:extLst>
      <p:ext uri="{BB962C8B-B14F-4D97-AF65-F5344CB8AC3E}">
        <p14:creationId xmlns:p14="http://schemas.microsoft.com/office/powerpoint/2010/main" val="1783257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none" strike="noStrike" kern="1200" dirty="0">
                <a:solidFill>
                  <a:schemeClr val="tx1"/>
                </a:solidFill>
                <a:effectLst/>
                <a:latin typeface="+mn-lt"/>
                <a:ea typeface="+mn-ea"/>
                <a:cs typeface="+mn-cs"/>
                <a:hlinkClick r:id="rId3" tooltip="Share Verse"/>
              </a:rPr>
              <a:t>I-Co-rinh-to 13:8</a:t>
            </a:r>
            <a:r>
              <a:rPr lang="vi-VN" sz="1200" b="0" i="0" kern="1200" dirty="0">
                <a:solidFill>
                  <a:schemeClr val="tx1"/>
                </a:solidFill>
                <a:effectLst/>
                <a:latin typeface="+mn-lt"/>
                <a:ea typeface="+mn-ea"/>
                <a:cs typeface="+mn-cs"/>
              </a:rPr>
              <a:t> Tình yêu thương chẳng hề hư mất bao giờ. Các lời tiên tri sẽ hết, sự ban cho nói tiếng lạ sẽ thôi, sự thông biết hầu bị bỏ.</a:t>
            </a:r>
          </a:p>
          <a:p>
            <a:endParaRPr lang="en-US" dirty="0"/>
          </a:p>
        </p:txBody>
      </p:sp>
      <p:sp>
        <p:nvSpPr>
          <p:cNvPr id="4" name="Slide Number Placeholder 3"/>
          <p:cNvSpPr>
            <a:spLocks noGrp="1"/>
          </p:cNvSpPr>
          <p:nvPr>
            <p:ph type="sldNum" sz="quarter" idx="5"/>
          </p:nvPr>
        </p:nvSpPr>
        <p:spPr/>
        <p:txBody>
          <a:bodyPr/>
          <a:lstStyle/>
          <a:p>
            <a:fld id="{DC444D48-B87C-E641-A745-0C9033DBAD2A}" type="slidenum">
              <a:rPr lang="en-US" smtClean="0"/>
              <a:t>3</a:t>
            </a:fld>
            <a:endParaRPr lang="en-US"/>
          </a:p>
        </p:txBody>
      </p:sp>
    </p:spTree>
    <p:extLst>
      <p:ext uri="{BB962C8B-B14F-4D97-AF65-F5344CB8AC3E}">
        <p14:creationId xmlns:p14="http://schemas.microsoft.com/office/powerpoint/2010/main" val="3254140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err="1">
                <a:solidFill>
                  <a:schemeClr val="tx1"/>
                </a:solidFill>
                <a:effectLst/>
                <a:latin typeface="+mn-lt"/>
                <a:ea typeface="+mn-ea"/>
                <a:cs typeface="+mn-cs"/>
              </a:rPr>
              <a:t>Đâu</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là</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tội</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lỗi</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dễ</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vấn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vương</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của</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bạn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trả</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lời</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cho</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chính</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mình</a:t>
            </a:r>
            <a:r>
              <a:rPr lang="en-US" sz="1200" i="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lvl="0"/>
            <a:r>
              <a:rPr lang="en-US" sz="1200" i="1" kern="1200" dirty="0" err="1">
                <a:solidFill>
                  <a:schemeClr val="tx1"/>
                </a:solidFill>
                <a:effectLst/>
                <a:latin typeface="+mn-lt"/>
                <a:ea typeface="+mn-ea"/>
                <a:cs typeface="+mn-cs"/>
              </a:rPr>
              <a:t>Dễ</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tổn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thương</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tự</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ái</a:t>
            </a:r>
            <a:endParaRPr lang="en-US" sz="1200" kern="1200" dirty="0">
              <a:solidFill>
                <a:schemeClr val="tx1"/>
              </a:solidFill>
              <a:effectLst/>
              <a:latin typeface="+mn-lt"/>
              <a:ea typeface="+mn-ea"/>
              <a:cs typeface="+mn-cs"/>
            </a:endParaRPr>
          </a:p>
          <a:p>
            <a:pPr lvl="0"/>
            <a:r>
              <a:rPr lang="en-US" sz="1200" i="1" kern="1200" dirty="0" err="1">
                <a:solidFill>
                  <a:schemeClr val="tx1"/>
                </a:solidFill>
                <a:effectLst/>
                <a:latin typeface="+mn-lt"/>
                <a:ea typeface="+mn-ea"/>
                <a:cs typeface="+mn-cs"/>
              </a:rPr>
              <a:t>Nóng</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giận</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Hay lo </a:t>
            </a:r>
            <a:r>
              <a:rPr lang="en-US" sz="1200" i="1" kern="1200" dirty="0" err="1">
                <a:solidFill>
                  <a:schemeClr val="tx1"/>
                </a:solidFill>
                <a:effectLst/>
                <a:latin typeface="+mn-lt"/>
                <a:ea typeface="+mn-ea"/>
                <a:cs typeface="+mn-cs"/>
              </a:rPr>
              <a:t>lắng</a:t>
            </a:r>
            <a:endParaRPr lang="en-US" sz="1200" kern="1200" dirty="0">
              <a:solidFill>
                <a:schemeClr val="tx1"/>
              </a:solidFill>
              <a:effectLst/>
              <a:latin typeface="+mn-lt"/>
              <a:ea typeface="+mn-ea"/>
              <a:cs typeface="+mn-cs"/>
            </a:endParaRPr>
          </a:p>
          <a:p>
            <a:pPr lvl="0"/>
            <a:r>
              <a:rPr lang="en-US" sz="1200" i="1" kern="1200" dirty="0" err="1">
                <a:solidFill>
                  <a:schemeClr val="tx1"/>
                </a:solidFill>
                <a:effectLst/>
                <a:latin typeface="+mn-lt"/>
                <a:ea typeface="+mn-ea"/>
                <a:cs typeface="+mn-cs"/>
              </a:rPr>
              <a:t>Nghĩ</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xấu</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về</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người</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khác</a:t>
            </a:r>
            <a:endParaRPr lang="en-US" sz="1200" kern="1200" dirty="0">
              <a:solidFill>
                <a:schemeClr val="tx1"/>
              </a:solidFill>
              <a:effectLst/>
              <a:latin typeface="+mn-lt"/>
              <a:ea typeface="+mn-ea"/>
              <a:cs typeface="+mn-cs"/>
            </a:endParaRPr>
          </a:p>
          <a:p>
            <a:pPr lvl="0"/>
            <a:r>
              <a:rPr lang="en-US" sz="1200" i="1" kern="1200" dirty="0" err="1">
                <a:solidFill>
                  <a:schemeClr val="tx1"/>
                </a:solidFill>
                <a:effectLst/>
                <a:latin typeface="+mn-lt"/>
                <a:ea typeface="+mn-ea"/>
                <a:cs typeface="+mn-cs"/>
              </a:rPr>
              <a:t>Kiêu</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ngạo</a:t>
            </a:r>
            <a:endParaRPr lang="en-US" sz="1200" kern="1200" dirty="0">
              <a:solidFill>
                <a:schemeClr val="tx1"/>
              </a:solidFill>
              <a:effectLst/>
              <a:latin typeface="+mn-lt"/>
              <a:ea typeface="+mn-ea"/>
              <a:cs typeface="+mn-cs"/>
            </a:endParaRPr>
          </a:p>
          <a:p>
            <a:pPr lvl="0"/>
            <a:r>
              <a:rPr lang="en-US" sz="1200" i="1" kern="1200" dirty="0" err="1">
                <a:solidFill>
                  <a:schemeClr val="tx1"/>
                </a:solidFill>
                <a:effectLst/>
                <a:latin typeface="+mn-lt"/>
                <a:ea typeface="+mn-ea"/>
                <a:cs typeface="+mn-cs"/>
              </a:rPr>
              <a:t>Nghiện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phim</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ảnh</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mạng</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xã</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hội</a:t>
            </a:r>
            <a:r>
              <a:rPr lang="en-US" sz="1200" i="1" kern="1200" dirty="0">
                <a:solidFill>
                  <a:schemeClr val="tx1"/>
                </a:solidFill>
                <a:effectLst/>
                <a:latin typeface="+mn-lt"/>
                <a:ea typeface="+mn-ea"/>
                <a:cs typeface="+mn-cs"/>
              </a:rPr>
              <a:t>, games …</a:t>
            </a:r>
            <a:endParaRPr lang="en-US" sz="1200" kern="1200" dirty="0">
              <a:solidFill>
                <a:schemeClr val="tx1"/>
              </a:solidFill>
              <a:effectLst/>
              <a:latin typeface="+mn-lt"/>
              <a:ea typeface="+mn-ea"/>
              <a:cs typeface="+mn-cs"/>
            </a:endParaRPr>
          </a:p>
          <a:p>
            <a:pPr lvl="0"/>
            <a:r>
              <a:rPr lang="en-US" sz="1200" i="1" kern="1200" dirty="0" err="1">
                <a:solidFill>
                  <a:schemeClr val="tx1"/>
                </a:solidFill>
                <a:effectLst/>
                <a:latin typeface="+mn-lt"/>
                <a:ea typeface="+mn-ea"/>
                <a:cs typeface="+mn-cs"/>
              </a:rPr>
              <a:t>Tham</a:t>
            </a:r>
            <a:r>
              <a:rPr lang="en-US" sz="1200" i="1" kern="1200" dirty="0">
                <a:solidFill>
                  <a:schemeClr val="tx1"/>
                </a:solidFill>
                <a:effectLst/>
                <a:latin typeface="+mn-lt"/>
                <a:ea typeface="+mn-ea"/>
                <a:cs typeface="+mn-cs"/>
              </a:rPr>
              <a:t> lam (</a:t>
            </a:r>
            <a:r>
              <a:rPr lang="en-US" sz="1200" i="1" kern="1200" dirty="0" err="1">
                <a:solidFill>
                  <a:schemeClr val="tx1"/>
                </a:solidFill>
                <a:effectLst/>
                <a:latin typeface="+mn-lt"/>
                <a:ea typeface="+mn-ea"/>
                <a:cs typeface="+mn-cs"/>
              </a:rPr>
              <a:t>tiền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bạc</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danh</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vọng</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ăn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uống</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tiện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nghi</a:t>
            </a:r>
            <a:r>
              <a:rPr lang="en-US" sz="1200" i="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Quan </a:t>
            </a:r>
            <a:r>
              <a:rPr lang="en-US" sz="1200" i="1" kern="1200" dirty="0" err="1">
                <a:solidFill>
                  <a:schemeClr val="tx1"/>
                </a:solidFill>
                <a:effectLst/>
                <a:latin typeface="+mn-lt"/>
                <a:ea typeface="+mn-ea"/>
                <a:cs typeface="+mn-cs"/>
              </a:rPr>
              <a:t>hệ</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tình</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cảm</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với</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người</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ngoại</a:t>
            </a:r>
            <a:endParaRPr lang="en-US" sz="1200" kern="1200" dirty="0">
              <a:solidFill>
                <a:schemeClr val="tx1"/>
              </a:solidFill>
              <a:effectLst/>
              <a:latin typeface="+mn-lt"/>
              <a:ea typeface="+mn-ea"/>
              <a:cs typeface="+mn-cs"/>
            </a:endParaRPr>
          </a:p>
          <a:p>
            <a:pPr lvl="0"/>
            <a:r>
              <a:rPr lang="en-US" sz="1200" i="1" kern="1200" dirty="0" err="1">
                <a:solidFill>
                  <a:schemeClr val="tx1"/>
                </a:solidFill>
                <a:effectLst/>
                <a:latin typeface="+mn-lt"/>
                <a:ea typeface="+mn-ea"/>
                <a:cs typeface="+mn-cs"/>
              </a:rPr>
              <a:t>Việc</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khác</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như</a:t>
            </a:r>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C444D48-B87C-E641-A745-0C9033DBAD2A}" type="slidenum">
              <a:rPr lang="en-US" smtClean="0"/>
              <a:t>4</a:t>
            </a:fld>
            <a:endParaRPr lang="en-US"/>
          </a:p>
        </p:txBody>
      </p:sp>
    </p:spTree>
    <p:extLst>
      <p:ext uri="{BB962C8B-B14F-4D97-AF65-F5344CB8AC3E}">
        <p14:creationId xmlns:p14="http://schemas.microsoft.com/office/powerpoint/2010/main" val="3630432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 Nhã Ca 2:</a:t>
            </a:r>
            <a:r>
              <a:rPr lang="vi-VN" sz="1200" b="0" i="0" u="none" strike="noStrike" kern="1200" dirty="0">
                <a:solidFill>
                  <a:schemeClr val="tx1"/>
                </a:solidFill>
                <a:effectLst/>
                <a:latin typeface="+mn-lt"/>
                <a:ea typeface="+mn-ea"/>
                <a:cs typeface="+mn-cs"/>
                <a:hlinkClick r:id="rId3" tooltip="Share Verse"/>
              </a:rPr>
              <a:t>15</a:t>
            </a:r>
            <a:r>
              <a:rPr lang="vi-VN" sz="1200" b="0" i="0" kern="1200" dirty="0">
                <a:solidFill>
                  <a:schemeClr val="tx1"/>
                </a:solidFill>
                <a:effectLst/>
                <a:latin typeface="+mn-lt"/>
                <a:ea typeface="+mn-ea"/>
                <a:cs typeface="+mn-cs"/>
              </a:rPr>
              <a:t> ”Hãy bắt cho chúng tôi những con chồn, Những con chồn nhỏ phá hại vườn nho; Vì vườn nho chúng tôi đang trổ bông.”</a:t>
            </a:r>
            <a:endParaRPr lang="en-US" dirty="0"/>
          </a:p>
        </p:txBody>
      </p:sp>
      <p:sp>
        <p:nvSpPr>
          <p:cNvPr id="4" name="Slide Number Placeholder 3"/>
          <p:cNvSpPr>
            <a:spLocks noGrp="1"/>
          </p:cNvSpPr>
          <p:nvPr>
            <p:ph type="sldNum" sz="quarter" idx="5"/>
          </p:nvPr>
        </p:nvSpPr>
        <p:spPr/>
        <p:txBody>
          <a:bodyPr/>
          <a:lstStyle/>
          <a:p>
            <a:fld id="{DC444D48-B87C-E641-A745-0C9033DBAD2A}" type="slidenum">
              <a:rPr lang="en-US" smtClean="0"/>
              <a:t>5</a:t>
            </a:fld>
            <a:endParaRPr lang="en-US"/>
          </a:p>
        </p:txBody>
      </p:sp>
    </p:spTree>
    <p:extLst>
      <p:ext uri="{BB962C8B-B14F-4D97-AF65-F5344CB8AC3E}">
        <p14:creationId xmlns:p14="http://schemas.microsoft.com/office/powerpoint/2010/main" val="1564713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 Nhã Ca 2:</a:t>
            </a:r>
            <a:r>
              <a:rPr lang="vi-VN" sz="1200" b="0" i="0" u="none" strike="noStrike" kern="1200" dirty="0">
                <a:solidFill>
                  <a:schemeClr val="tx1"/>
                </a:solidFill>
                <a:effectLst/>
                <a:latin typeface="+mn-lt"/>
                <a:ea typeface="+mn-ea"/>
                <a:cs typeface="+mn-cs"/>
                <a:hlinkClick r:id="rId3" tooltip="Share Verse"/>
              </a:rPr>
              <a:t>15</a:t>
            </a:r>
            <a:r>
              <a:rPr lang="vi-VN" sz="1200" b="0" i="0" kern="1200" dirty="0">
                <a:solidFill>
                  <a:schemeClr val="tx1"/>
                </a:solidFill>
                <a:effectLst/>
                <a:latin typeface="+mn-lt"/>
                <a:ea typeface="+mn-ea"/>
                <a:cs typeface="+mn-cs"/>
              </a:rPr>
              <a:t> ”Hãy bắt cho chúng tôi những con chồn, Những con chồn nhỏ phá hại vườn nho; Vì vườn nho chúng tôi đang trổ bông.”</a:t>
            </a:r>
            <a:endParaRPr lang="en-US" dirty="0"/>
          </a:p>
        </p:txBody>
      </p:sp>
      <p:sp>
        <p:nvSpPr>
          <p:cNvPr id="4" name="Slide Number Placeholder 3"/>
          <p:cNvSpPr>
            <a:spLocks noGrp="1"/>
          </p:cNvSpPr>
          <p:nvPr>
            <p:ph type="sldNum" sz="quarter" idx="5"/>
          </p:nvPr>
        </p:nvSpPr>
        <p:spPr/>
        <p:txBody>
          <a:bodyPr/>
          <a:lstStyle/>
          <a:p>
            <a:fld id="{DC444D48-B87C-E641-A745-0C9033DBAD2A}" type="slidenum">
              <a:rPr lang="en-US" smtClean="0"/>
              <a:t>6</a:t>
            </a:fld>
            <a:endParaRPr lang="en-US"/>
          </a:p>
        </p:txBody>
      </p:sp>
    </p:spTree>
    <p:extLst>
      <p:ext uri="{BB962C8B-B14F-4D97-AF65-F5344CB8AC3E}">
        <p14:creationId xmlns:p14="http://schemas.microsoft.com/office/powerpoint/2010/main" val="1665377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444D48-B87C-E641-A745-0C9033DBAD2A}" type="slidenum">
              <a:rPr lang="en-US" smtClean="0"/>
              <a:t>7</a:t>
            </a:fld>
            <a:endParaRPr lang="en-US"/>
          </a:p>
        </p:txBody>
      </p:sp>
    </p:spTree>
    <p:extLst>
      <p:ext uri="{BB962C8B-B14F-4D97-AF65-F5344CB8AC3E}">
        <p14:creationId xmlns:p14="http://schemas.microsoft.com/office/powerpoint/2010/main" val="3743279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none" strike="noStrike" kern="1200" dirty="0">
                <a:solidFill>
                  <a:schemeClr val="tx1"/>
                </a:solidFill>
                <a:effectLst/>
                <a:latin typeface="+mn-lt"/>
                <a:ea typeface="+mn-ea"/>
                <a:cs typeface="+mn-cs"/>
                <a:hlinkClick r:id="rId3" tooltip="Share Verse"/>
              </a:rPr>
              <a:t>Mac 10: 29</a:t>
            </a:r>
            <a:r>
              <a:rPr lang="vi-VN" sz="1200" b="0" i="0" kern="1200" dirty="0">
                <a:solidFill>
                  <a:schemeClr val="tx1"/>
                </a:solidFill>
                <a:effectLst/>
                <a:latin typeface="+mn-lt"/>
                <a:ea typeface="+mn-ea"/>
                <a:cs typeface="+mn-cs"/>
              </a:rPr>
              <a:t> Đức Chúa Jêsus đáp rằng: Quả thật, ta nói cùng các ngươi chẳng một người nào vì ta và Tin Lành từ bỏ nhà cửa, anh em, chị em, cha mẹ, con cái, đất ruộng, </a:t>
            </a:r>
            <a:r>
              <a:rPr lang="vi-VN" sz="1200" b="0" i="0" u="none" strike="noStrike" kern="1200" dirty="0">
                <a:solidFill>
                  <a:schemeClr val="tx1"/>
                </a:solidFill>
                <a:effectLst/>
                <a:latin typeface="+mn-lt"/>
                <a:ea typeface="+mn-ea"/>
                <a:cs typeface="+mn-cs"/>
                <a:hlinkClick r:id="rId4" tooltip="Share Verse"/>
              </a:rPr>
              <a:t>30</a:t>
            </a:r>
            <a:r>
              <a:rPr lang="vi-VN" sz="1200" b="0" i="0" kern="1200" dirty="0">
                <a:solidFill>
                  <a:schemeClr val="tx1"/>
                </a:solidFill>
                <a:effectLst/>
                <a:latin typeface="+mn-lt"/>
                <a:ea typeface="+mn-ea"/>
                <a:cs typeface="+mn-cs"/>
              </a:rPr>
              <a:t> mà chẳng lãnh được đang bây giờ, trong đời nầy, trăm lần hơn về những nhà cửa, anh em, chị em, mẹ con, đất ruộng, với sự bắt bớ, và sự sống đời đời trong đời sau.</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DC444D48-B87C-E641-A745-0C9033DBAD2A}" type="slidenum">
              <a:rPr lang="en-US" smtClean="0"/>
              <a:t>8</a:t>
            </a:fld>
            <a:endParaRPr lang="en-US"/>
          </a:p>
        </p:txBody>
      </p:sp>
    </p:spTree>
    <p:extLst>
      <p:ext uri="{BB962C8B-B14F-4D97-AF65-F5344CB8AC3E}">
        <p14:creationId xmlns:p14="http://schemas.microsoft.com/office/powerpoint/2010/main" val="594297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 Luca 9: </a:t>
            </a:r>
            <a:r>
              <a:rPr lang="vi-VN" sz="1200" b="0" i="0" u="none" strike="noStrike" kern="1200" dirty="0">
                <a:solidFill>
                  <a:schemeClr val="tx1"/>
                </a:solidFill>
                <a:effectLst/>
                <a:latin typeface="+mn-lt"/>
                <a:ea typeface="+mn-ea"/>
                <a:cs typeface="+mn-cs"/>
                <a:hlinkClick r:id="rId3" tooltip="Share Verse"/>
              </a:rPr>
              <a:t>59</a:t>
            </a:r>
            <a:r>
              <a:rPr lang="vi-VN" sz="1200" b="0" i="0" kern="1200" dirty="0">
                <a:solidFill>
                  <a:schemeClr val="tx1"/>
                </a:solidFill>
                <a:effectLst/>
                <a:latin typeface="+mn-lt"/>
                <a:ea typeface="+mn-ea"/>
                <a:cs typeface="+mn-cs"/>
              </a:rPr>
              <a:t> Ngài phán cùng kẻ khác rằng: Ngươi hãy theo ta. Kẻ ấy thưa rằng: Xin cho phép tôi đi chôn cha tôi trước đã. </a:t>
            </a:r>
            <a:r>
              <a:rPr lang="vi-VN" sz="1200" b="0" i="0" u="none" strike="noStrike" kern="1200" dirty="0">
                <a:solidFill>
                  <a:schemeClr val="tx1"/>
                </a:solidFill>
                <a:effectLst/>
                <a:latin typeface="+mn-lt"/>
                <a:ea typeface="+mn-ea"/>
                <a:cs typeface="+mn-cs"/>
                <a:hlinkClick r:id="rId4" tooltip="Share Verse"/>
              </a:rPr>
              <a:t>60</a:t>
            </a:r>
            <a:r>
              <a:rPr lang="vi-VN" sz="1200" b="0" i="0" kern="1200" dirty="0">
                <a:solidFill>
                  <a:schemeClr val="tx1"/>
                </a:solidFill>
                <a:effectLst/>
                <a:latin typeface="+mn-lt"/>
                <a:ea typeface="+mn-ea"/>
                <a:cs typeface="+mn-cs"/>
              </a:rPr>
              <a:t> Nhưng Đức Chúa Jêsus phán rằng: Hãy để kẻ chết chôn kẻ chết; còn ngươi, hãy đi rao giảng nước Đức Chúa Trời. </a:t>
            </a:r>
            <a:r>
              <a:rPr lang="vi-VN" sz="1200" b="0" i="0" u="none" strike="noStrike" kern="1200" dirty="0">
                <a:solidFill>
                  <a:schemeClr val="tx1"/>
                </a:solidFill>
                <a:effectLst/>
                <a:latin typeface="+mn-lt"/>
                <a:ea typeface="+mn-ea"/>
                <a:cs typeface="+mn-cs"/>
                <a:hlinkClick r:id="rId5" tooltip="Share Verse"/>
              </a:rPr>
              <a:t>61</a:t>
            </a:r>
            <a:r>
              <a:rPr lang="vi-VN" sz="1200" b="0" i="0" kern="1200" dirty="0">
                <a:solidFill>
                  <a:schemeClr val="tx1"/>
                </a:solidFill>
                <a:effectLst/>
                <a:latin typeface="+mn-lt"/>
                <a:ea typeface="+mn-ea"/>
                <a:cs typeface="+mn-cs"/>
              </a:rPr>
              <a:t> Có kẻ khác nữa thưa rằng: Lạy Chúa, tôi sẽ theo Chúa, song xin cho phép tôi trước về từ giã người trong nhà tôi. </a:t>
            </a:r>
            <a:r>
              <a:rPr lang="vi-VN" sz="1200" b="0" i="0" u="none" strike="noStrike" kern="1200" dirty="0">
                <a:solidFill>
                  <a:schemeClr val="tx1"/>
                </a:solidFill>
                <a:effectLst/>
                <a:latin typeface="+mn-lt"/>
                <a:ea typeface="+mn-ea"/>
                <a:cs typeface="+mn-cs"/>
                <a:hlinkClick r:id="rId6" tooltip="Share Verse"/>
              </a:rPr>
              <a:t>62</a:t>
            </a:r>
            <a:r>
              <a:rPr lang="vi-VN" sz="1200" b="0" i="0" kern="1200" dirty="0">
                <a:solidFill>
                  <a:schemeClr val="tx1"/>
                </a:solidFill>
                <a:effectLst/>
                <a:latin typeface="+mn-lt"/>
                <a:ea typeface="+mn-ea"/>
                <a:cs typeface="+mn-cs"/>
              </a:rPr>
              <a:t> Đức Chúa Jêsus phán rằng: Ai đã tra tay cầm cày, còn ngó lại đằng sau, thì không xứng đáng với nước Đức Chúa Trời.</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Lu-ca 9: </a:t>
            </a:r>
            <a:r>
              <a:rPr lang="vi-VN" sz="1200" b="0" i="0" u="none" strike="noStrike" kern="1200" dirty="0">
                <a:solidFill>
                  <a:schemeClr val="tx1"/>
                </a:solidFill>
                <a:effectLst/>
                <a:latin typeface="+mn-lt"/>
                <a:ea typeface="+mn-ea"/>
                <a:cs typeface="+mn-cs"/>
                <a:hlinkClick r:id="rId7" tooltip="Share Verse"/>
              </a:rPr>
              <a:t>23</a:t>
            </a:r>
            <a:r>
              <a:rPr lang="vi-VN" sz="1200" b="0" i="0" kern="1200" dirty="0">
                <a:solidFill>
                  <a:schemeClr val="tx1"/>
                </a:solidFill>
                <a:effectLst/>
                <a:latin typeface="+mn-lt"/>
                <a:ea typeface="+mn-ea"/>
                <a:cs typeface="+mn-cs"/>
              </a:rPr>
              <a:t> Đoạn, Ngài phán cùng mọi người rằng: Nếu ai muốn theo ta, phải tự bỏ mình đi, mỗi ngày vác thập tự giá mình mà theo ta.</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Người trai trẻ giàu có (ma-thi-ơ 19: 16-22)</a:t>
            </a:r>
            <a:endParaRPr lang="en-US" dirty="0"/>
          </a:p>
        </p:txBody>
      </p:sp>
      <p:sp>
        <p:nvSpPr>
          <p:cNvPr id="4" name="Slide Number Placeholder 3"/>
          <p:cNvSpPr>
            <a:spLocks noGrp="1"/>
          </p:cNvSpPr>
          <p:nvPr>
            <p:ph type="sldNum" sz="quarter" idx="5"/>
          </p:nvPr>
        </p:nvSpPr>
        <p:spPr/>
        <p:txBody>
          <a:bodyPr/>
          <a:lstStyle/>
          <a:p>
            <a:fld id="{DC444D48-B87C-E641-A745-0C9033DBAD2A}" type="slidenum">
              <a:rPr lang="en-US" smtClean="0"/>
              <a:t>9</a:t>
            </a:fld>
            <a:endParaRPr lang="en-US"/>
          </a:p>
        </p:txBody>
      </p:sp>
    </p:spTree>
    <p:extLst>
      <p:ext uri="{BB962C8B-B14F-4D97-AF65-F5344CB8AC3E}">
        <p14:creationId xmlns:p14="http://schemas.microsoft.com/office/powerpoint/2010/main" val="3769654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Môi</a:t>
            </a:r>
            <a:r>
              <a:rPr lang="en-US" dirty="0"/>
              <a:t> se </a:t>
            </a:r>
            <a:r>
              <a:rPr lang="en-US" dirty="0" err="1"/>
              <a:t>không</a:t>
            </a:r>
            <a:r>
              <a:rPr lang="en-US" dirty="0"/>
              <a:t> </a:t>
            </a:r>
            <a:r>
              <a:rPr lang="en-US" dirty="0" err="1"/>
              <a:t>sự</a:t>
            </a:r>
            <a:r>
              <a:rPr lang="en-US" dirty="0"/>
              <a:t> </a:t>
            </a:r>
            <a:r>
              <a:rPr lang="en-US" dirty="0" err="1"/>
              <a:t>tự</a:t>
            </a:r>
            <a:r>
              <a:rPr lang="en-US" dirty="0"/>
              <a:t> tin, </a:t>
            </a:r>
            <a:r>
              <a:rPr lang="en-US" dirty="0" err="1"/>
              <a:t>Thấy</a:t>
            </a:r>
            <a:r>
              <a:rPr lang="en-US" dirty="0"/>
              <a:t> </a:t>
            </a:r>
            <a:r>
              <a:rPr lang="en-US" dirty="0" err="1"/>
              <a:t>mình</a:t>
            </a:r>
            <a:r>
              <a:rPr lang="en-US" dirty="0"/>
              <a:t> </a:t>
            </a:r>
            <a:r>
              <a:rPr lang="en-US" dirty="0" err="1"/>
              <a:t>vô</a:t>
            </a:r>
            <a:r>
              <a:rPr lang="en-US" dirty="0"/>
              <a:t> </a:t>
            </a:r>
            <a:r>
              <a:rPr lang="en-US" dirty="0" err="1"/>
              <a:t>giá</a:t>
            </a:r>
            <a:r>
              <a:rPr lang="en-US" dirty="0"/>
              <a:t> </a:t>
            </a:r>
            <a:r>
              <a:rPr lang="en-US" dirty="0" err="1"/>
              <a:t>trị</a:t>
            </a:r>
            <a:endParaRPr lang="en-US" dirty="0"/>
          </a:p>
        </p:txBody>
      </p:sp>
      <p:sp>
        <p:nvSpPr>
          <p:cNvPr id="4" name="Slide Number Placeholder 3"/>
          <p:cNvSpPr>
            <a:spLocks noGrp="1"/>
          </p:cNvSpPr>
          <p:nvPr>
            <p:ph type="sldNum" sz="quarter" idx="5"/>
          </p:nvPr>
        </p:nvSpPr>
        <p:spPr/>
        <p:txBody>
          <a:bodyPr/>
          <a:lstStyle/>
          <a:p>
            <a:fld id="{DC444D48-B87C-E641-A745-0C9033DBAD2A}" type="slidenum">
              <a:rPr lang="en-US" smtClean="0"/>
              <a:t>11</a:t>
            </a:fld>
            <a:endParaRPr lang="en-US"/>
          </a:p>
        </p:txBody>
      </p:sp>
    </p:spTree>
    <p:extLst>
      <p:ext uri="{BB962C8B-B14F-4D97-AF65-F5344CB8AC3E}">
        <p14:creationId xmlns:p14="http://schemas.microsoft.com/office/powerpoint/2010/main" val="1696913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F4E480B-94D6-46F9-A2B6-B98D311FDC19}"/>
              </a:ext>
            </a:extLst>
          </p:cNvPr>
          <p:cNvGrpSpPr/>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id="{07183CDE-91A1-40C3-8E80-66F89E1C2D53}"/>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Oval 10">
              <a:extLst>
                <a:ext uri="{FF2B5EF4-FFF2-40B4-BE49-F238E27FC236}">
                  <a16:creationId xmlns:a16="http://schemas.microsoft.com/office/drawing/2014/main" id="{A6756515-F9AA-46BD-8DD2-AA15BA492AC0}"/>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id="{ABA365E2-8B71-408B-9092-0104216AC7AC}"/>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id="{BEDB8D7A-1BF6-4CDB-B93A-7736955F5043}"/>
                </a:ext>
              </a:extLst>
            </p:cNvPr>
            <p:cNvGrpSpPr>
              <a:grpSpLocks noChangeAspect="1"/>
            </p:cNvGrpSpPr>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id="{5AACD774-5167-46C7-8A62-6E2FE4BE9469}"/>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06E0F2D8-452E-48F9-9912-C47EAEAE180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4" name="Group 13">
              <a:extLst>
                <a:ext uri="{FF2B5EF4-FFF2-40B4-BE49-F238E27FC236}">
                  <a16:creationId xmlns:a16="http://schemas.microsoft.com/office/drawing/2014/main" id="{91FBBF95-430B-427C-A6E8-DB899217FC00}"/>
                </a:ext>
              </a:extLst>
            </p:cNvPr>
            <p:cNvGrpSpPr>
              <a:grpSpLocks noChangeAspect="1"/>
            </p:cNvGrpSpPr>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id="{BEE64698-3ED2-4395-B7FC-65248E437E0A}"/>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7" name="Rectangle 16">
                <a:extLst>
                  <a:ext uri="{FF2B5EF4-FFF2-40B4-BE49-F238E27FC236}">
                    <a16:creationId xmlns:a16="http://schemas.microsoft.com/office/drawing/2014/main" id="{FE20B1E1-CE09-4C2A-A3FB-DB8026C54E9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5" name="Rectangle 14">
              <a:extLst>
                <a:ext uri="{FF2B5EF4-FFF2-40B4-BE49-F238E27FC236}">
                  <a16:creationId xmlns:a16="http://schemas.microsoft.com/office/drawing/2014/main" id="{0CB2405B-A907-48B3-906A-FB3573C0B282}"/>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0" name="Rectangle 19">
            <a:extLst>
              <a:ext uri="{FF2B5EF4-FFF2-40B4-BE49-F238E27FC236}">
                <a16:creationId xmlns:a16="http://schemas.microsoft.com/office/drawing/2014/main" id="{6DC8E2D9-6729-4614-8667-C1016D3182E4}"/>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CEEBB1-1A1F-4A2C-B805-719CF98F68AB}"/>
              </a:ext>
            </a:extLst>
          </p:cNvPr>
          <p:cNvSpPr>
            <a:spLocks noGrp="1"/>
          </p:cNvSpPr>
          <p:nvPr>
            <p:ph type="ctrTitle"/>
          </p:nvPr>
        </p:nvSpPr>
        <p:spPr>
          <a:xfrm>
            <a:off x="540000" y="540000"/>
            <a:ext cx="11090273" cy="379800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D6CC87B-ED2D-4303-BD40-E7AF14C03EF1}"/>
              </a:ext>
            </a:extLst>
          </p:cNvPr>
          <p:cNvSpPr>
            <a:spLocks noGrp="1"/>
          </p:cNvSpPr>
          <p:nvPr>
            <p:ph type="subTitle" idx="1"/>
          </p:nvPr>
        </p:nvSpPr>
        <p:spPr>
          <a:xfrm>
            <a:off x="540000" y="4508500"/>
            <a:ext cx="7345362" cy="1800224"/>
          </a:xfrm>
        </p:spPr>
        <p:txBody>
          <a:bodyPr/>
          <a:lstStyle>
            <a:lvl1pPr marL="0" indent="0" algn="l">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5D880B4-5679-491C-963F-EC47B048C559}"/>
              </a:ext>
            </a:extLst>
          </p:cNvPr>
          <p:cNvSpPr>
            <a:spLocks noGrp="1"/>
          </p:cNvSpPr>
          <p:nvPr>
            <p:ph type="dt" sz="half" idx="10"/>
          </p:nvPr>
        </p:nvSpPr>
        <p:spPr/>
        <p:txBody>
          <a:bodyPr/>
          <a:lstStyle/>
          <a:p>
            <a:fld id="{7CF0BCE0-945C-4FDF-95A1-2149B1FF5B83}" type="datetimeFigureOut">
              <a:rPr lang="en-US" smtClean="0"/>
              <a:t>3/9/22</a:t>
            </a:fld>
            <a:endParaRPr lang="en-US"/>
          </a:p>
        </p:txBody>
      </p:sp>
      <p:sp>
        <p:nvSpPr>
          <p:cNvPr id="5" name="Footer Placeholder 4">
            <a:extLst>
              <a:ext uri="{FF2B5EF4-FFF2-40B4-BE49-F238E27FC236}">
                <a16:creationId xmlns:a16="http://schemas.microsoft.com/office/drawing/2014/main" id="{01865D6D-3F98-4BE8-A069-B96409902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CD51D-8E06-4959-88C9-647415079FC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416478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461672-F18A-4768-9850-0531FD3720BA}"/>
              </a:ext>
            </a:extLst>
          </p:cNvPr>
          <p:cNvGrpSpPr/>
          <p:nvPr/>
        </p:nvGrpSpPr>
        <p:grpSpPr>
          <a:xfrm rot="10800000">
            <a:off x="5921828" y="2876440"/>
            <a:ext cx="6270171" cy="3981559"/>
            <a:chOff x="0" y="0"/>
            <a:chExt cx="10800000" cy="6858000"/>
          </a:xfrm>
        </p:grpSpPr>
        <p:sp>
          <p:nvSpPr>
            <p:cNvPr id="8" name="Rectangle 7">
              <a:extLst>
                <a:ext uri="{FF2B5EF4-FFF2-40B4-BE49-F238E27FC236}">
                  <a16:creationId xmlns:a16="http://schemas.microsoft.com/office/drawing/2014/main" id="{9FA73898-D78C-45F9-AFC1-2AB16F6725C2}"/>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9" name="Rectangle 8">
              <a:extLst>
                <a:ext uri="{FF2B5EF4-FFF2-40B4-BE49-F238E27FC236}">
                  <a16:creationId xmlns:a16="http://schemas.microsoft.com/office/drawing/2014/main" id="{4FC423E3-700B-43D6-A2CB-F3C871632C20}"/>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82F05B2A-1EC7-4131-B899-C7ECB9A502EB}"/>
              </a:ext>
            </a:extLst>
          </p:cNvPr>
          <p:cNvGrpSpPr>
            <a:grpSpLocks noChangeAspect="1"/>
          </p:cNvGrpSpPr>
          <p:nvPr/>
        </p:nvGrpSpPr>
        <p:grpSpPr>
          <a:xfrm flipH="1">
            <a:off x="0" y="-1"/>
            <a:ext cx="9361714" cy="4680857"/>
            <a:chOff x="0" y="0"/>
            <a:chExt cx="2880000" cy="1440000"/>
          </a:xfrm>
        </p:grpSpPr>
        <p:sp>
          <p:nvSpPr>
            <p:cNvPr id="11" name="Rectangle 10">
              <a:extLst>
                <a:ext uri="{FF2B5EF4-FFF2-40B4-BE49-F238E27FC236}">
                  <a16:creationId xmlns:a16="http://schemas.microsoft.com/office/drawing/2014/main" id="{97711D4C-4FFE-4151-B53D-60890F0F5827}"/>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Rectangle 11">
              <a:extLst>
                <a:ext uri="{FF2B5EF4-FFF2-40B4-BE49-F238E27FC236}">
                  <a16:creationId xmlns:a16="http://schemas.microsoft.com/office/drawing/2014/main" id="{F69D6393-413D-4151-BC2C-43161BE4A79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3" name="Rectangle 12">
            <a:extLst>
              <a:ext uri="{FF2B5EF4-FFF2-40B4-BE49-F238E27FC236}">
                <a16:creationId xmlns:a16="http://schemas.microsoft.com/office/drawing/2014/main" id="{A96370B9-6459-4B05-9A8B-A9E7FA8966CD}"/>
              </a:ext>
            </a:extLst>
          </p:cNvPr>
          <p:cNvSpPr>
            <a:spLocks noChangeAspect="1"/>
          </p:cNvSpPr>
          <p:nvPr/>
        </p:nvSpPr>
        <p:spPr>
          <a:xfrm rot="10800000">
            <a:off x="8430794" y="3096793"/>
            <a:ext cx="3761205" cy="3761205"/>
          </a:xfrm>
          <a:prstGeom prst="rect">
            <a:avLst/>
          </a:prstGeom>
          <a:gradFill flip="none" rotWithShape="1">
            <a:gsLst>
              <a:gs pos="0">
                <a:schemeClr val="accent1">
                  <a:alpha val="4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DA3AC0C6-74C3-4E55-AA42-A9F1A4B1B210}"/>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132C27A4-86D3-4C83-8022-E37A8672A993}"/>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8F1FF59-E1BE-4475-953B-5BF6FBC10C57}"/>
              </a:ext>
            </a:extLst>
          </p:cNvPr>
          <p:cNvSpPr>
            <a:spLocks noGrp="1"/>
          </p:cNvSpPr>
          <p:nvPr>
            <p:ph type="title"/>
          </p:nvPr>
        </p:nvSpPr>
        <p:spPr>
          <a:xfrm>
            <a:off x="540000" y="540000"/>
            <a:ext cx="11090273" cy="1800224"/>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8F1F045-44C5-4165-A640-4E4D33A59580}"/>
              </a:ext>
            </a:extLst>
          </p:cNvPr>
          <p:cNvSpPr>
            <a:spLocks noGrp="1"/>
          </p:cNvSpPr>
          <p:nvPr>
            <p:ph type="body" orient="vert" idx="1"/>
          </p:nvPr>
        </p:nvSpPr>
        <p:spPr>
          <a:xfrm>
            <a:off x="540000" y="2528887"/>
            <a:ext cx="11090276" cy="3779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17047A-D05B-44E9-A240-BDB881C4296A}"/>
              </a:ext>
            </a:extLst>
          </p:cNvPr>
          <p:cNvSpPr>
            <a:spLocks noGrp="1"/>
          </p:cNvSpPr>
          <p:nvPr>
            <p:ph type="dt" sz="half" idx="10"/>
          </p:nvPr>
        </p:nvSpPr>
        <p:spPr/>
        <p:txBody>
          <a:bodyPr/>
          <a:lstStyle/>
          <a:p>
            <a:fld id="{7CF0BCE0-945C-4FDF-95A1-2149B1FF5B83}" type="datetimeFigureOut">
              <a:rPr lang="en-US" smtClean="0"/>
              <a:t>3/9/22</a:t>
            </a:fld>
            <a:endParaRPr lang="en-US"/>
          </a:p>
        </p:txBody>
      </p:sp>
      <p:sp>
        <p:nvSpPr>
          <p:cNvPr id="5" name="Footer Placeholder 4">
            <a:extLst>
              <a:ext uri="{FF2B5EF4-FFF2-40B4-BE49-F238E27FC236}">
                <a16:creationId xmlns:a16="http://schemas.microsoft.com/office/drawing/2014/main" id="{7FDCB2E8-A68D-478D-A728-C9612848C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E4F1D-3280-4DB5-B2E0-DA7F10717EB4}"/>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940378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627D45-FE54-49FF-A37F-6206993AEFD8}"/>
              </a:ext>
            </a:extLst>
          </p:cNvPr>
          <p:cNvGrpSpPr/>
          <p:nvPr/>
        </p:nvGrpSpPr>
        <p:grpSpPr>
          <a:xfrm>
            <a:off x="0" y="-3"/>
            <a:ext cx="12192000" cy="6858003"/>
            <a:chOff x="0" y="-3"/>
            <a:chExt cx="12192000" cy="6858003"/>
          </a:xfrm>
        </p:grpSpPr>
        <p:sp useBgFill="1">
          <p:nvSpPr>
            <p:cNvPr id="8" name="Rectangle 7">
              <a:extLst>
                <a:ext uri="{FF2B5EF4-FFF2-40B4-BE49-F238E27FC236}">
                  <a16:creationId xmlns:a16="http://schemas.microsoft.com/office/drawing/2014/main" id="{879CEFA6-CCA5-4FEF-B53D-E74B1E67E9C7}"/>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ACFCD768-2100-4B20-87EF-9F92EFBD8FA8}"/>
                </a:ext>
              </a:extLst>
            </p:cNvPr>
            <p:cNvGrpSpPr>
              <a:grpSpLocks noChangeAspect="1"/>
            </p:cNvGrpSpPr>
            <p:nvPr/>
          </p:nvGrpSpPr>
          <p:grpSpPr>
            <a:xfrm>
              <a:off x="672000" y="-3"/>
              <a:ext cx="11520000" cy="5760000"/>
              <a:chOff x="5981700" y="-1"/>
              <a:chExt cx="6042660" cy="3021330"/>
            </a:xfrm>
          </p:grpSpPr>
          <p:sp>
            <p:nvSpPr>
              <p:cNvPr id="16" name="Rectangle 15">
                <a:extLst>
                  <a:ext uri="{FF2B5EF4-FFF2-40B4-BE49-F238E27FC236}">
                    <a16:creationId xmlns:a16="http://schemas.microsoft.com/office/drawing/2014/main" id="{E0D1B599-DFF1-4E00-9EAE-EE32BD7B4860}"/>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0FCF7F6-290B-4DE7-BA60-863CBF95C2AF}"/>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F59358AB-E1C9-402B-9F3F-28B4F50DAC6F}"/>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78C24EC-8C5D-4A7E-9D57-C752E0DC9485}"/>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6C0B30A-4855-4424-B3A8-AC110CA8356F}"/>
                </a:ext>
              </a:extLst>
            </p:cNvPr>
            <p:cNvGrpSpPr/>
            <p:nvPr/>
          </p:nvGrpSpPr>
          <p:grpSpPr>
            <a:xfrm rot="10800000">
              <a:off x="1" y="2948940"/>
              <a:ext cx="7818118" cy="3909059"/>
              <a:chOff x="0" y="0"/>
              <a:chExt cx="2880000" cy="1440000"/>
            </a:xfrm>
          </p:grpSpPr>
          <p:sp>
            <p:nvSpPr>
              <p:cNvPr id="14" name="Rectangle 13">
                <a:extLst>
                  <a:ext uri="{FF2B5EF4-FFF2-40B4-BE49-F238E27FC236}">
                    <a16:creationId xmlns:a16="http://schemas.microsoft.com/office/drawing/2014/main" id="{DC119EB9-1A9A-45A4-AE16-9968A70C5C35}"/>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A5B7B85-4DC3-4343-B734-4852DD5DF03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73F3733E-DBA5-4A25-9315-B7A1A5E7A1FF}"/>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AAB30D07-BE85-45CD-8055-8C57B00E2957}"/>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Vertical Title 1">
            <a:extLst>
              <a:ext uri="{FF2B5EF4-FFF2-40B4-BE49-F238E27FC236}">
                <a16:creationId xmlns:a16="http://schemas.microsoft.com/office/drawing/2014/main" id="{737FFCCA-9DBF-4E0A-BDC6-F7B8F39BD72F}"/>
              </a:ext>
            </a:extLst>
          </p:cNvPr>
          <p:cNvSpPr>
            <a:spLocks noGrp="1"/>
          </p:cNvSpPr>
          <p:nvPr>
            <p:ph type="title" orient="vert"/>
          </p:nvPr>
        </p:nvSpPr>
        <p:spPr>
          <a:xfrm>
            <a:off x="9012238" y="539999"/>
            <a:ext cx="2628900" cy="576872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511F1B23-21CD-4A3B-938B-5502019A13CD}"/>
              </a:ext>
            </a:extLst>
          </p:cNvPr>
          <p:cNvSpPr>
            <a:spLocks noGrp="1"/>
          </p:cNvSpPr>
          <p:nvPr>
            <p:ph type="body" orient="vert" idx="1"/>
          </p:nvPr>
        </p:nvSpPr>
        <p:spPr>
          <a:xfrm>
            <a:off x="550863" y="539999"/>
            <a:ext cx="8245475" cy="57687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9C884-5A98-4C01-BB89-098AC6966496}"/>
              </a:ext>
            </a:extLst>
          </p:cNvPr>
          <p:cNvSpPr>
            <a:spLocks noGrp="1"/>
          </p:cNvSpPr>
          <p:nvPr>
            <p:ph type="dt" sz="half" idx="10"/>
          </p:nvPr>
        </p:nvSpPr>
        <p:spPr/>
        <p:txBody>
          <a:bodyPr/>
          <a:lstStyle/>
          <a:p>
            <a:fld id="{7CF0BCE0-945C-4FDF-95A1-2149B1FF5B83}" type="datetimeFigureOut">
              <a:rPr lang="en-US" smtClean="0"/>
              <a:t>3/9/22</a:t>
            </a:fld>
            <a:endParaRPr lang="en-US"/>
          </a:p>
        </p:txBody>
      </p:sp>
      <p:sp>
        <p:nvSpPr>
          <p:cNvPr id="5" name="Footer Placeholder 4">
            <a:extLst>
              <a:ext uri="{FF2B5EF4-FFF2-40B4-BE49-F238E27FC236}">
                <a16:creationId xmlns:a16="http://schemas.microsoft.com/office/drawing/2014/main" id="{7DF54D22-9CD7-4FC6-9444-21948246C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ECC14-D66C-401A-A0C9-DFCA5533A5C7}"/>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4514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67416F32-9D98-4340-82E8-E90CE00AD2AC}"/>
              </a:ext>
            </a:extLst>
          </p:cNvPr>
          <p:cNvGrpSpPr/>
          <p:nvPr/>
        </p:nvGrpSpPr>
        <p:grpSpPr>
          <a:xfrm flipV="1">
            <a:off x="0" y="-1"/>
            <a:ext cx="12191999" cy="6861601"/>
            <a:chOff x="0" y="-1"/>
            <a:chExt cx="12191999" cy="6861601"/>
          </a:xfrm>
        </p:grpSpPr>
        <p:sp>
          <p:nvSpPr>
            <p:cNvPr id="20" name="Rectangle 19">
              <a:extLst>
                <a:ext uri="{FF2B5EF4-FFF2-40B4-BE49-F238E27FC236}">
                  <a16:creationId xmlns:a16="http://schemas.microsoft.com/office/drawing/2014/main" id="{66375AB4-82BB-418F-A50F-6180F68724A4}"/>
                </a:ext>
              </a:extLst>
            </p:cNvPr>
            <p:cNvSpPr>
              <a:spLocks noChangeAspect="1"/>
            </p:cNvSpPr>
            <p:nvPr/>
          </p:nvSpPr>
          <p:spPr>
            <a:xfrm>
              <a:off x="0" y="0"/>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 name="Oval 20">
              <a:extLst>
                <a:ext uri="{FF2B5EF4-FFF2-40B4-BE49-F238E27FC236}">
                  <a16:creationId xmlns:a16="http://schemas.microsoft.com/office/drawing/2014/main" id="{3FDD54B2-4A3F-4BFE-8FF0-82CA73F4AE8F}"/>
                </a:ext>
              </a:extLst>
            </p:cNvPr>
            <p:cNvSpPr>
              <a:spLocks noChangeAspect="1"/>
            </p:cNvSpPr>
            <p:nvPr/>
          </p:nvSpPr>
          <p:spPr>
            <a:xfrm>
              <a:off x="5750280" y="2148106"/>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2" name="Oval 21">
              <a:extLst>
                <a:ext uri="{FF2B5EF4-FFF2-40B4-BE49-F238E27FC236}">
                  <a16:creationId xmlns:a16="http://schemas.microsoft.com/office/drawing/2014/main" id="{30876F96-77AB-4E72-B1D2-FA45F4E3C04D}"/>
                </a:ext>
              </a:extLst>
            </p:cNvPr>
            <p:cNvSpPr>
              <a:spLocks noChangeAspect="1"/>
            </p:cNvSpPr>
            <p:nvPr/>
          </p:nvSpPr>
          <p:spPr>
            <a:xfrm>
              <a:off x="0" y="0"/>
              <a:ext cx="6347046" cy="6347046"/>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3" name="Group 22">
              <a:extLst>
                <a:ext uri="{FF2B5EF4-FFF2-40B4-BE49-F238E27FC236}">
                  <a16:creationId xmlns:a16="http://schemas.microsoft.com/office/drawing/2014/main" id="{BB08A2E9-6518-449E-940B-8518A1D850BB}"/>
                </a:ext>
              </a:extLst>
            </p:cNvPr>
            <p:cNvGrpSpPr>
              <a:grpSpLocks noChangeAspect="1"/>
            </p:cNvGrpSpPr>
            <p:nvPr/>
          </p:nvGrpSpPr>
          <p:grpSpPr>
            <a:xfrm rot="10800000">
              <a:off x="0" y="-1"/>
              <a:ext cx="10800000" cy="6858000"/>
              <a:chOff x="2328000" y="0"/>
              <a:chExt cx="2880000" cy="1440000"/>
            </a:xfrm>
          </p:grpSpPr>
          <p:sp>
            <p:nvSpPr>
              <p:cNvPr id="28" name="Rectangle 27">
                <a:extLst>
                  <a:ext uri="{FF2B5EF4-FFF2-40B4-BE49-F238E27FC236}">
                    <a16:creationId xmlns:a16="http://schemas.microsoft.com/office/drawing/2014/main" id="{60A86BE0-76B3-4EA0-BA2D-05266013A814}"/>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9" name="Rectangle 28">
                <a:extLst>
                  <a:ext uri="{FF2B5EF4-FFF2-40B4-BE49-F238E27FC236}">
                    <a16:creationId xmlns:a16="http://schemas.microsoft.com/office/drawing/2014/main" id="{6BA13564-810C-4398-AA63-67B020811FCB}"/>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5" name="Rectangle 24">
              <a:extLst>
                <a:ext uri="{FF2B5EF4-FFF2-40B4-BE49-F238E27FC236}">
                  <a16:creationId xmlns:a16="http://schemas.microsoft.com/office/drawing/2014/main" id="{3555E1EF-6216-47FA-BBCA-7C0C8C2DAB8C}"/>
                </a:ext>
              </a:extLst>
            </p:cNvPr>
            <p:cNvSpPr>
              <a:spLocks noChangeAspect="1"/>
            </p:cNvSpPr>
            <p:nvPr/>
          </p:nvSpPr>
          <p:spPr>
            <a:xfrm rot="10800000">
              <a:off x="5602286" y="271887"/>
              <a:ext cx="6589713" cy="6589713"/>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32" name="Rectangle 31">
            <a:extLst>
              <a:ext uri="{FF2B5EF4-FFF2-40B4-BE49-F238E27FC236}">
                <a16:creationId xmlns:a16="http://schemas.microsoft.com/office/drawing/2014/main" id="{D8D85657-6A77-4466-887F-EE948B9CD2B2}"/>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C5D35498-B0C3-40BD-9407-6D0C0587E52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492F85E-0893-4D8C-816A-5193CC6DC9C0}"/>
              </a:ext>
            </a:extLst>
          </p:cNvPr>
          <p:cNvSpPr>
            <a:spLocks noGrp="1"/>
          </p:cNvSpPr>
          <p:nvPr>
            <p:ph idx="1"/>
          </p:nvPr>
        </p:nvSpPr>
        <p:spPr/>
        <p:txBody>
          <a:bodyPr/>
          <a:lstStyle>
            <a:lvl1pPr marL="270000">
              <a:defRPr/>
            </a:lvl1pPr>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5D46A9C-9655-49F5-85B3-A8A37F4F5A8F}"/>
              </a:ext>
            </a:extLst>
          </p:cNvPr>
          <p:cNvSpPr>
            <a:spLocks noGrp="1"/>
          </p:cNvSpPr>
          <p:nvPr>
            <p:ph type="dt" sz="half" idx="10"/>
          </p:nvPr>
        </p:nvSpPr>
        <p:spPr/>
        <p:txBody>
          <a:bodyPr/>
          <a:lstStyle/>
          <a:p>
            <a:fld id="{7CF0BCE0-945C-4FDF-95A1-2149B1FF5B83}" type="datetimeFigureOut">
              <a:rPr lang="en-US" smtClean="0"/>
              <a:t>3/9/22</a:t>
            </a:fld>
            <a:endParaRPr lang="en-US"/>
          </a:p>
        </p:txBody>
      </p:sp>
      <p:sp>
        <p:nvSpPr>
          <p:cNvPr id="5" name="Footer Placeholder 4">
            <a:extLst>
              <a:ext uri="{FF2B5EF4-FFF2-40B4-BE49-F238E27FC236}">
                <a16:creationId xmlns:a16="http://schemas.microsoft.com/office/drawing/2014/main" id="{72EF896C-71D7-487F-A1B9-CBBE6DF4D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228E8-7B8A-4153-BEB2-BD5A69F2513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379533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4407D-DBA4-414C-ACA5-30D7B87C652B}"/>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6BD518BC-8E44-4DAA-A8B9-2CFBD91DCDCD}"/>
                </a:ext>
              </a:extLst>
            </p:cNvPr>
            <p:cNvSpPr/>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967C3660-39CD-431D-8E64-37508FFEAC96}"/>
                </a:ext>
              </a:extLst>
            </p:cNvPr>
            <p:cNvGrpSpPr>
              <a:grpSpLocks noChangeAspect="1"/>
            </p:cNvGrpSpPr>
            <p:nvPr/>
          </p:nvGrpSpPr>
          <p:grpSpPr>
            <a:xfrm>
              <a:off x="5603875" y="0"/>
              <a:ext cx="6521820" cy="3260910"/>
              <a:chOff x="0" y="0"/>
              <a:chExt cx="2880000" cy="1440000"/>
            </a:xfrm>
          </p:grpSpPr>
          <p:sp>
            <p:nvSpPr>
              <p:cNvPr id="9" name="Rectangle 8">
                <a:extLst>
                  <a:ext uri="{FF2B5EF4-FFF2-40B4-BE49-F238E27FC236}">
                    <a16:creationId xmlns:a16="http://schemas.microsoft.com/office/drawing/2014/main" id="{C4CCE569-E461-438A-A235-B96A542AF82F}"/>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3F9DF1F-1F74-476C-AD41-22AC3F8A65A0}"/>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EBE49ED5-9713-43D1-AE9E-3F9FE5574077}"/>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21A2854-1482-4441-85EA-D7B9F3EF56D2}"/>
                </a:ext>
              </a:extLst>
            </p:cNvPr>
            <p:cNvSpPr>
              <a:spLocks noChangeAspect="1"/>
            </p:cNvSpPr>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FED36A6D-894D-44DA-851C-345A414F3F68}"/>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D36F1DF-CD42-4695-A7D0-2F5B193057E9}"/>
              </a:ext>
            </a:extLst>
          </p:cNvPr>
          <p:cNvSpPr>
            <a:spLocks noGrp="1"/>
          </p:cNvSpPr>
          <p:nvPr>
            <p:ph type="title"/>
          </p:nvPr>
        </p:nvSpPr>
        <p:spPr>
          <a:xfrm>
            <a:off x="540000" y="540000"/>
            <a:ext cx="7345362" cy="5768725"/>
          </a:xfrm>
        </p:spPr>
        <p:txBody>
          <a:bodyPr anchor="t"/>
          <a:lstStyle>
            <a:lvl1pPr>
              <a:defRPr sz="8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549160-0F86-4FCA-8718-6980E99C7938}"/>
              </a:ext>
            </a:extLst>
          </p:cNvPr>
          <p:cNvSpPr>
            <a:spLocks noGrp="1"/>
          </p:cNvSpPr>
          <p:nvPr>
            <p:ph type="body" idx="1"/>
          </p:nvPr>
        </p:nvSpPr>
        <p:spPr>
          <a:xfrm>
            <a:off x="8075612" y="540000"/>
            <a:ext cx="3565523" cy="5768725"/>
          </a:xfrm>
        </p:spPr>
        <p:txBody>
          <a:bodyPr anchor="t"/>
          <a:lstStyle>
            <a:lvl1pPr marL="0" indent="0">
              <a:buNone/>
              <a:defRPr sz="18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5C6CBB-DABA-4F2E-8574-46747E15EA1A}"/>
              </a:ext>
            </a:extLst>
          </p:cNvPr>
          <p:cNvSpPr>
            <a:spLocks noGrp="1"/>
          </p:cNvSpPr>
          <p:nvPr>
            <p:ph type="dt" sz="half" idx="10"/>
          </p:nvPr>
        </p:nvSpPr>
        <p:spPr/>
        <p:txBody>
          <a:bodyPr/>
          <a:lstStyle/>
          <a:p>
            <a:fld id="{7CF0BCE0-945C-4FDF-95A1-2149B1FF5B83}" type="datetimeFigureOut">
              <a:rPr lang="en-US" smtClean="0"/>
              <a:t>3/9/22</a:t>
            </a:fld>
            <a:endParaRPr lang="en-US" dirty="0"/>
          </a:p>
        </p:txBody>
      </p:sp>
      <p:sp>
        <p:nvSpPr>
          <p:cNvPr id="5" name="Footer Placeholder 4">
            <a:extLst>
              <a:ext uri="{FF2B5EF4-FFF2-40B4-BE49-F238E27FC236}">
                <a16:creationId xmlns:a16="http://schemas.microsoft.com/office/drawing/2014/main" id="{8FAF86BC-9ECC-439C-BF2E-F0B7EF193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742552-C4C9-44EE-B7CB-5A652393BA20}"/>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57790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774299-531D-4CAC-881D-7EB68BC99FCC}"/>
              </a:ext>
            </a:extLst>
          </p:cNvPr>
          <p:cNvGrpSpPr/>
          <p:nvPr/>
        </p:nvGrpSpPr>
        <p:grpSpPr>
          <a:xfrm>
            <a:off x="0" y="-3"/>
            <a:ext cx="12192000" cy="6858003"/>
            <a:chOff x="0" y="-3"/>
            <a:chExt cx="12192000" cy="6858003"/>
          </a:xfrm>
        </p:grpSpPr>
        <p:sp useBgFill="1">
          <p:nvSpPr>
            <p:cNvPr id="9" name="Rectangle 8">
              <a:extLst>
                <a:ext uri="{FF2B5EF4-FFF2-40B4-BE49-F238E27FC236}">
                  <a16:creationId xmlns:a16="http://schemas.microsoft.com/office/drawing/2014/main" id="{A17676CF-DDCC-48C1-AC68-CDA0B9E47FD8}"/>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052D363-F6F5-455B-A2F2-A12B30CEE528}"/>
                </a:ext>
              </a:extLst>
            </p:cNvPr>
            <p:cNvGrpSpPr>
              <a:grpSpLocks noChangeAspect="1"/>
            </p:cNvGrpSpPr>
            <p:nvPr/>
          </p:nvGrpSpPr>
          <p:grpSpPr>
            <a:xfrm>
              <a:off x="672000" y="-3"/>
              <a:ext cx="11520000" cy="5760000"/>
              <a:chOff x="5981700" y="-1"/>
              <a:chExt cx="6042660" cy="3021330"/>
            </a:xfrm>
          </p:grpSpPr>
          <p:sp>
            <p:nvSpPr>
              <p:cNvPr id="17" name="Rectangle 16">
                <a:extLst>
                  <a:ext uri="{FF2B5EF4-FFF2-40B4-BE49-F238E27FC236}">
                    <a16:creationId xmlns:a16="http://schemas.microsoft.com/office/drawing/2014/main" id="{D0C396B8-00CA-4AE9-A0A5-B4E2B2A2AC07}"/>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660166-3107-4058-A259-59B0527306BD}"/>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42BE934E-3063-4D0F-AFDE-68D58D336CBE}"/>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39660FA-744A-4CB3-9BED-C59793E3BF32}"/>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E313EEC-733B-4019-8A0B-3FA768B8DB7A}"/>
                </a:ext>
              </a:extLst>
            </p:cNvPr>
            <p:cNvGrpSpPr/>
            <p:nvPr/>
          </p:nvGrpSpPr>
          <p:grpSpPr>
            <a:xfrm rot="10800000">
              <a:off x="1" y="2948940"/>
              <a:ext cx="7818118" cy="3909059"/>
              <a:chOff x="0" y="0"/>
              <a:chExt cx="2880000" cy="1440000"/>
            </a:xfrm>
          </p:grpSpPr>
          <p:sp>
            <p:nvSpPr>
              <p:cNvPr id="15" name="Rectangle 14">
                <a:extLst>
                  <a:ext uri="{FF2B5EF4-FFF2-40B4-BE49-F238E27FC236}">
                    <a16:creationId xmlns:a16="http://schemas.microsoft.com/office/drawing/2014/main" id="{421FE91F-780C-4ABD-ADE8-0EFDB7196A10}"/>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9EA389-EE78-4475-A390-5EDED23C2D6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5E492A94-8867-4C62-9D40-4023C41E0AF8}"/>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A3DAD7C5-BA12-4557-8BC4-72C69B0D59DD}"/>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4412EC-56C0-4009-B2E3-D63F9EECB9D4}"/>
              </a:ext>
            </a:extLst>
          </p:cNvPr>
          <p:cNvSpPr>
            <a:spLocks noGrp="1"/>
          </p:cNvSpPr>
          <p:nvPr>
            <p:ph type="title"/>
          </p:nvPr>
        </p:nvSpPr>
        <p:spPr>
          <a:xfrm>
            <a:off x="540000" y="539999"/>
            <a:ext cx="11090275" cy="12096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B70C84F-F3B7-4BF4-A328-BCF5ADD32944}"/>
              </a:ext>
            </a:extLst>
          </p:cNvPr>
          <p:cNvSpPr>
            <a:spLocks noGrp="1"/>
          </p:cNvSpPr>
          <p:nvPr>
            <p:ph sz="half" idx="1"/>
          </p:nvPr>
        </p:nvSpPr>
        <p:spPr>
          <a:xfrm>
            <a:off x="54000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F919CD5-DBB4-4749-980D-B5B40ECB67B9}"/>
              </a:ext>
            </a:extLst>
          </p:cNvPr>
          <p:cNvSpPr>
            <a:spLocks noGrp="1"/>
          </p:cNvSpPr>
          <p:nvPr>
            <p:ph sz="half" idx="2"/>
          </p:nvPr>
        </p:nvSpPr>
        <p:spPr>
          <a:xfrm>
            <a:off x="620395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BCFC378-6572-43DF-8344-59DE8122CD12}"/>
              </a:ext>
            </a:extLst>
          </p:cNvPr>
          <p:cNvSpPr>
            <a:spLocks noGrp="1"/>
          </p:cNvSpPr>
          <p:nvPr>
            <p:ph type="dt" sz="half" idx="10"/>
          </p:nvPr>
        </p:nvSpPr>
        <p:spPr/>
        <p:txBody>
          <a:bodyPr/>
          <a:lstStyle/>
          <a:p>
            <a:fld id="{7CF0BCE0-945C-4FDF-95A1-2149B1FF5B83}" type="datetimeFigureOut">
              <a:rPr lang="en-US" smtClean="0"/>
              <a:t>3/9/22</a:t>
            </a:fld>
            <a:endParaRPr lang="en-US"/>
          </a:p>
        </p:txBody>
      </p:sp>
      <p:sp>
        <p:nvSpPr>
          <p:cNvPr id="6" name="Footer Placeholder 5">
            <a:extLst>
              <a:ext uri="{FF2B5EF4-FFF2-40B4-BE49-F238E27FC236}">
                <a16:creationId xmlns:a16="http://schemas.microsoft.com/office/drawing/2014/main" id="{36967A14-246A-4DDF-865C-68F6E1690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74B6D-E110-478C-94B9-2F8199E586DC}"/>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320843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130F7E5-A40E-4C9C-8E4F-3935B9182C4A}"/>
              </a:ext>
            </a:extLst>
          </p:cNvPr>
          <p:cNvGrpSpPr/>
          <p:nvPr/>
        </p:nvGrpSpPr>
        <p:grpSpPr>
          <a:xfrm>
            <a:off x="0" y="-2"/>
            <a:ext cx="12191999" cy="6858001"/>
            <a:chOff x="0" y="-2"/>
            <a:chExt cx="12191999" cy="6858001"/>
          </a:xfrm>
        </p:grpSpPr>
        <p:sp>
          <p:nvSpPr>
            <p:cNvPr id="12" name="Rectangle 11">
              <a:extLst>
                <a:ext uri="{FF2B5EF4-FFF2-40B4-BE49-F238E27FC236}">
                  <a16:creationId xmlns:a16="http://schemas.microsoft.com/office/drawing/2014/main" id="{AE67B504-02A7-4203-87D0-07D333D71917}"/>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A1158F3-E1C3-400D-8505-628DB94365CE}"/>
                </a:ext>
              </a:extLst>
            </p:cNvPr>
            <p:cNvGrpSpPr/>
            <p:nvPr/>
          </p:nvGrpSpPr>
          <p:grpSpPr>
            <a:xfrm rot="16200000">
              <a:off x="2295528" y="-2295528"/>
              <a:ext cx="6858000" cy="11449051"/>
              <a:chOff x="0" y="2333625"/>
              <a:chExt cx="9515474" cy="3766109"/>
            </a:xfrm>
          </p:grpSpPr>
          <p:sp>
            <p:nvSpPr>
              <p:cNvPr id="23" name="Rectangle 22">
                <a:extLst>
                  <a:ext uri="{FF2B5EF4-FFF2-40B4-BE49-F238E27FC236}">
                    <a16:creationId xmlns:a16="http://schemas.microsoft.com/office/drawing/2014/main" id="{0AEADDCE-3295-4F24-8700-C93B5457C2B7}"/>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F95C76A-5429-458C-BC9D-E1053EF7B84F}"/>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3D0E8A42-259A-43FA-B284-B459D7364097}"/>
                </a:ext>
              </a:extLst>
            </p:cNvPr>
            <p:cNvGrpSpPr>
              <a:grpSpLocks noChangeAspect="1"/>
            </p:cNvGrpSpPr>
            <p:nvPr/>
          </p:nvGrpSpPr>
          <p:grpSpPr>
            <a:xfrm rot="5400000">
              <a:off x="3583369" y="-3583369"/>
              <a:ext cx="4713262" cy="11880000"/>
              <a:chOff x="1" y="0"/>
              <a:chExt cx="8305797" cy="6858000"/>
            </a:xfrm>
          </p:grpSpPr>
          <p:sp>
            <p:nvSpPr>
              <p:cNvPr id="21" name="Rectangle 20">
                <a:extLst>
                  <a:ext uri="{FF2B5EF4-FFF2-40B4-BE49-F238E27FC236}">
                    <a16:creationId xmlns:a16="http://schemas.microsoft.com/office/drawing/2014/main" id="{7900B4F1-619C-4C0E-B749-1843F22C946A}"/>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E6F70BB-DCCC-4CF0-B5BB-95A965A99947}"/>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83E6C50C-C1DA-44E1-B254-3B7228879DCD}"/>
                </a:ext>
              </a:extLst>
            </p:cNvPr>
            <p:cNvGrpSpPr/>
            <p:nvPr/>
          </p:nvGrpSpPr>
          <p:grpSpPr>
            <a:xfrm>
              <a:off x="2676525" y="0"/>
              <a:ext cx="9515473" cy="3766109"/>
              <a:chOff x="2333625" y="2433367"/>
              <a:chExt cx="9897159" cy="3766109"/>
            </a:xfrm>
          </p:grpSpPr>
          <p:sp>
            <p:nvSpPr>
              <p:cNvPr id="19" name="Rectangle 18">
                <a:extLst>
                  <a:ext uri="{FF2B5EF4-FFF2-40B4-BE49-F238E27FC236}">
                    <a16:creationId xmlns:a16="http://schemas.microsoft.com/office/drawing/2014/main" id="{DFC6EEED-A40A-4D1C-BE6B-11DD62770607}"/>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27FF3FB-FDFC-4659-A7D6-ABED74010E82}"/>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1548ED5-6668-4672-88DC-40E92508ACA2}"/>
                </a:ext>
              </a:extLst>
            </p:cNvPr>
            <p:cNvGrpSpPr/>
            <p:nvPr/>
          </p:nvGrpSpPr>
          <p:grpSpPr>
            <a:xfrm>
              <a:off x="0" y="0"/>
              <a:ext cx="9515473" cy="3766109"/>
              <a:chOff x="0" y="2333625"/>
              <a:chExt cx="9515473" cy="3766109"/>
            </a:xfrm>
          </p:grpSpPr>
          <p:sp>
            <p:nvSpPr>
              <p:cNvPr id="17" name="Rectangle 16">
                <a:extLst>
                  <a:ext uri="{FF2B5EF4-FFF2-40B4-BE49-F238E27FC236}">
                    <a16:creationId xmlns:a16="http://schemas.microsoft.com/office/drawing/2014/main" id="{975AE1B2-E73F-4E6E-AAFB-FB1C02684D3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750F2D6-C0E1-4AFE-AB87-083292737609}"/>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5" name="Rectangle 24">
            <a:extLst>
              <a:ext uri="{FF2B5EF4-FFF2-40B4-BE49-F238E27FC236}">
                <a16:creationId xmlns:a16="http://schemas.microsoft.com/office/drawing/2014/main" id="{4ECC0D66-F2BE-4BF4-87F6-CE618B5C8916}"/>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A0BCA11-08C2-4C9A-B0A3-31C9051CDF9E}"/>
              </a:ext>
            </a:extLst>
          </p:cNvPr>
          <p:cNvSpPr>
            <a:spLocks noGrp="1"/>
          </p:cNvSpPr>
          <p:nvPr>
            <p:ph type="title"/>
          </p:nvPr>
        </p:nvSpPr>
        <p:spPr>
          <a:xfrm>
            <a:off x="540000" y="539999"/>
            <a:ext cx="11090273" cy="1210396"/>
          </a:xfrm>
        </p:spPr>
        <p:txBody>
          <a:bodyPr>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662CEB0-C969-40EA-A5E2-8D875E28A6B6}"/>
              </a:ext>
            </a:extLst>
          </p:cNvPr>
          <p:cNvSpPr>
            <a:spLocks noGrp="1"/>
          </p:cNvSpPr>
          <p:nvPr>
            <p:ph type="body" idx="1"/>
          </p:nvPr>
        </p:nvSpPr>
        <p:spPr>
          <a:xfrm>
            <a:off x="540000" y="1929783"/>
            <a:ext cx="5448052" cy="792161"/>
          </a:xfrm>
        </p:spPr>
        <p:txBody>
          <a:bodyPr anchor="b"/>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F41A6-112E-4305-A0BA-6E119A77AC10}"/>
              </a:ext>
            </a:extLst>
          </p:cNvPr>
          <p:cNvSpPr>
            <a:spLocks noGrp="1"/>
          </p:cNvSpPr>
          <p:nvPr>
            <p:ph sz="half" idx="2"/>
          </p:nvPr>
        </p:nvSpPr>
        <p:spPr>
          <a:xfrm>
            <a:off x="54000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C672C5-31B9-443B-8DEE-5523646891F7}"/>
              </a:ext>
            </a:extLst>
          </p:cNvPr>
          <p:cNvSpPr>
            <a:spLocks noGrp="1"/>
          </p:cNvSpPr>
          <p:nvPr>
            <p:ph type="body" sz="quarter" idx="3"/>
          </p:nvPr>
        </p:nvSpPr>
        <p:spPr>
          <a:xfrm>
            <a:off x="6203949" y="1929782"/>
            <a:ext cx="5437187" cy="792000"/>
          </a:xfrm>
        </p:spPr>
        <p:txBody>
          <a:bodyPr anchor="b"/>
          <a:lstStyle>
            <a:lvl1pPr marL="0" indent="0">
              <a:buNone/>
              <a:defRPr sz="1600" b="0"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D18B9D-8B21-4249-A3AD-8FBE48F0F55B}"/>
              </a:ext>
            </a:extLst>
          </p:cNvPr>
          <p:cNvSpPr>
            <a:spLocks noGrp="1"/>
          </p:cNvSpPr>
          <p:nvPr>
            <p:ph sz="quarter" idx="4"/>
          </p:nvPr>
        </p:nvSpPr>
        <p:spPr>
          <a:xfrm>
            <a:off x="620395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5B60881-13B2-4064-84FB-6D071F36C433}"/>
              </a:ext>
            </a:extLst>
          </p:cNvPr>
          <p:cNvSpPr>
            <a:spLocks noGrp="1"/>
          </p:cNvSpPr>
          <p:nvPr>
            <p:ph type="dt" sz="half" idx="10"/>
          </p:nvPr>
        </p:nvSpPr>
        <p:spPr/>
        <p:txBody>
          <a:bodyPr/>
          <a:lstStyle/>
          <a:p>
            <a:fld id="{7CF0BCE0-945C-4FDF-95A1-2149B1FF5B83}" type="datetimeFigureOut">
              <a:rPr lang="en-US" smtClean="0"/>
              <a:t>3/9/22</a:t>
            </a:fld>
            <a:endParaRPr lang="en-US"/>
          </a:p>
        </p:txBody>
      </p:sp>
      <p:sp>
        <p:nvSpPr>
          <p:cNvPr id="8" name="Footer Placeholder 7">
            <a:extLst>
              <a:ext uri="{FF2B5EF4-FFF2-40B4-BE49-F238E27FC236}">
                <a16:creationId xmlns:a16="http://schemas.microsoft.com/office/drawing/2014/main" id="{249FCE5D-D5EF-485D-97FA-2614FF9642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F204FC-4F66-417C-8E4B-74772ED057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7485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521FD20-B9D4-4FD1-9AAD-F4157555AD62}"/>
              </a:ext>
            </a:extLst>
          </p:cNvPr>
          <p:cNvGrpSpPr/>
          <p:nvPr/>
        </p:nvGrpSpPr>
        <p:grpSpPr>
          <a:xfrm rot="10800000">
            <a:off x="1392000" y="0"/>
            <a:ext cx="10800000" cy="6858000"/>
            <a:chOff x="0" y="0"/>
            <a:chExt cx="10800000" cy="6858000"/>
          </a:xfrm>
        </p:grpSpPr>
        <p:sp>
          <p:nvSpPr>
            <p:cNvPr id="15" name="Rectangle 14">
              <a:extLst>
                <a:ext uri="{FF2B5EF4-FFF2-40B4-BE49-F238E27FC236}">
                  <a16:creationId xmlns:a16="http://schemas.microsoft.com/office/drawing/2014/main" id="{27477A35-8424-45D6-A66E-8ACFA6C405B5}"/>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8BFBA1CE-E9AC-40C0-A7F9-E5671F5FEF9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D0C2729A-59F8-46A4-9AAA-7665E5966E2D}"/>
              </a:ext>
            </a:extLst>
          </p:cNvPr>
          <p:cNvGrpSpPr>
            <a:grpSpLocks noChangeAspect="1"/>
          </p:cNvGrpSpPr>
          <p:nvPr/>
        </p:nvGrpSpPr>
        <p:grpSpPr>
          <a:xfrm rot="16200000" flipH="1">
            <a:off x="-1714500" y="1714500"/>
            <a:ext cx="6858000" cy="3429000"/>
            <a:chOff x="0" y="0"/>
            <a:chExt cx="2880000" cy="1440000"/>
          </a:xfrm>
        </p:grpSpPr>
        <p:sp>
          <p:nvSpPr>
            <p:cNvPr id="13" name="Rectangle 12">
              <a:extLst>
                <a:ext uri="{FF2B5EF4-FFF2-40B4-BE49-F238E27FC236}">
                  <a16:creationId xmlns:a16="http://schemas.microsoft.com/office/drawing/2014/main" id="{83EBBB96-590D-4704-87AD-A00AE2424DE8}"/>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889BAB7D-5298-40B9-910B-136D0C6A9934}"/>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2" name="Rectangle 11">
            <a:extLst>
              <a:ext uri="{FF2B5EF4-FFF2-40B4-BE49-F238E27FC236}">
                <a16:creationId xmlns:a16="http://schemas.microsoft.com/office/drawing/2014/main" id="{F323EA00-E168-4864-883B-358A7CDF9153}"/>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id="{CA4F2DFA-2F27-43FB-B08C-0787FA44B0D1}"/>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7D750354-CD8D-4A3B-A7AC-04622BCB0499}"/>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F3ED3C6-DA43-4D1C-9056-407A4FB1C6AB}"/>
              </a:ext>
            </a:extLst>
          </p:cNvPr>
          <p:cNvSpPr>
            <a:spLocks noGrp="1"/>
          </p:cNvSpPr>
          <p:nvPr>
            <p:ph type="title"/>
          </p:nvPr>
        </p:nvSpPr>
        <p:spPr>
          <a:xfrm>
            <a:off x="550863" y="549276"/>
            <a:ext cx="11090275" cy="5759450"/>
          </a:xfrm>
        </p:spPr>
        <p:txBody>
          <a:bodyPr/>
          <a:lstStyle>
            <a:lvl1pPr>
              <a:defRPr sz="8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20CEB41-E921-45ED-951A-861E31E01336}"/>
              </a:ext>
            </a:extLst>
          </p:cNvPr>
          <p:cNvSpPr>
            <a:spLocks noGrp="1"/>
          </p:cNvSpPr>
          <p:nvPr>
            <p:ph type="dt" sz="half" idx="10"/>
          </p:nvPr>
        </p:nvSpPr>
        <p:spPr/>
        <p:txBody>
          <a:bodyPr/>
          <a:lstStyle/>
          <a:p>
            <a:fld id="{7CF0BCE0-945C-4FDF-95A1-2149B1FF5B83}" type="datetimeFigureOut">
              <a:rPr lang="en-US" smtClean="0"/>
              <a:t>3/9/22</a:t>
            </a:fld>
            <a:endParaRPr lang="en-US"/>
          </a:p>
        </p:txBody>
      </p:sp>
      <p:sp>
        <p:nvSpPr>
          <p:cNvPr id="4" name="Footer Placeholder 3">
            <a:extLst>
              <a:ext uri="{FF2B5EF4-FFF2-40B4-BE49-F238E27FC236}">
                <a16:creationId xmlns:a16="http://schemas.microsoft.com/office/drawing/2014/main" id="{8F6B422D-769C-4E63-8763-ABBB885007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38FB6F-2D68-40C0-B628-142011F34A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962573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ED88E92-14F3-4B58-9E48-1D79E139A89E}"/>
              </a:ext>
            </a:extLst>
          </p:cNvPr>
          <p:cNvGrpSpPr/>
          <p:nvPr/>
        </p:nvGrpSpPr>
        <p:grpSpPr>
          <a:xfrm>
            <a:off x="0" y="0"/>
            <a:ext cx="12191999" cy="6861600"/>
            <a:chOff x="1" y="0"/>
            <a:chExt cx="12191999" cy="6861600"/>
          </a:xfrm>
        </p:grpSpPr>
        <p:sp>
          <p:nvSpPr>
            <p:cNvPr id="6" name="Rectangle 5">
              <a:extLst>
                <a:ext uri="{FF2B5EF4-FFF2-40B4-BE49-F238E27FC236}">
                  <a16:creationId xmlns:a16="http://schemas.microsoft.com/office/drawing/2014/main" id="{A6466AE7-32B6-4334-AF41-B9387E6726C5}"/>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7" name="Oval 6">
              <a:extLst>
                <a:ext uri="{FF2B5EF4-FFF2-40B4-BE49-F238E27FC236}">
                  <a16:creationId xmlns:a16="http://schemas.microsoft.com/office/drawing/2014/main" id="{659C09F8-90CD-443F-9AA1-D08C56A605BB}"/>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Oval 7">
              <a:extLst>
                <a:ext uri="{FF2B5EF4-FFF2-40B4-BE49-F238E27FC236}">
                  <a16:creationId xmlns:a16="http://schemas.microsoft.com/office/drawing/2014/main" id="{DC7304AB-BE7D-45AC-A876-4A24543AE5B3}"/>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9" name="Group 8">
              <a:extLst>
                <a:ext uri="{FF2B5EF4-FFF2-40B4-BE49-F238E27FC236}">
                  <a16:creationId xmlns:a16="http://schemas.microsoft.com/office/drawing/2014/main" id="{8E11922B-DDB3-46D7-B1BD-C1CCDB3C42E3}"/>
                </a:ext>
              </a:extLst>
            </p:cNvPr>
            <p:cNvGrpSpPr>
              <a:grpSpLocks noChangeAspect="1"/>
            </p:cNvGrpSpPr>
            <p:nvPr/>
          </p:nvGrpSpPr>
          <p:grpSpPr>
            <a:xfrm>
              <a:off x="690092" y="0"/>
              <a:ext cx="10800000" cy="6858000"/>
              <a:chOff x="2328000" y="0"/>
              <a:chExt cx="2880000" cy="1440000"/>
            </a:xfrm>
          </p:grpSpPr>
          <p:sp>
            <p:nvSpPr>
              <p:cNvPr id="14" name="Rectangle 13">
                <a:extLst>
                  <a:ext uri="{FF2B5EF4-FFF2-40B4-BE49-F238E27FC236}">
                    <a16:creationId xmlns:a16="http://schemas.microsoft.com/office/drawing/2014/main" id="{C580F8F6-E662-4BCD-AC9C-7E5DDBD5A773}"/>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9A333FE5-ADB0-48EE-A1A6-9AA36DA343A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0B09CD4F-6DF4-48AA-BD35-23E3F2A643F7}"/>
                </a:ext>
              </a:extLst>
            </p:cNvPr>
            <p:cNvGrpSpPr>
              <a:grpSpLocks noChangeAspect="1"/>
            </p:cNvGrpSpPr>
            <p:nvPr/>
          </p:nvGrpSpPr>
          <p:grpSpPr>
            <a:xfrm rot="5400000">
              <a:off x="7048499" y="1714500"/>
              <a:ext cx="6858000" cy="3429000"/>
              <a:chOff x="0" y="0"/>
              <a:chExt cx="2880000" cy="1440000"/>
            </a:xfrm>
          </p:grpSpPr>
          <p:sp>
            <p:nvSpPr>
              <p:cNvPr id="12" name="Rectangle 11">
                <a:extLst>
                  <a:ext uri="{FF2B5EF4-FFF2-40B4-BE49-F238E27FC236}">
                    <a16:creationId xmlns:a16="http://schemas.microsoft.com/office/drawing/2014/main" id="{02223219-ACCC-42F2-A1B4-E3C8C8AB12A4}"/>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1510B0E9-9BA0-4357-9E04-554C19BAAC8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1" name="Rectangle 10">
              <a:extLst>
                <a:ext uri="{FF2B5EF4-FFF2-40B4-BE49-F238E27FC236}">
                  <a16:creationId xmlns:a16="http://schemas.microsoft.com/office/drawing/2014/main" id="{DF06DA80-525A-4C9E-A441-50630AA772A4}"/>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6" name="Rectangle 15">
            <a:extLst>
              <a:ext uri="{FF2B5EF4-FFF2-40B4-BE49-F238E27FC236}">
                <a16:creationId xmlns:a16="http://schemas.microsoft.com/office/drawing/2014/main" id="{E841E027-8E53-4FEB-8605-2124D85731CA}"/>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Date Placeholder 1">
            <a:extLst>
              <a:ext uri="{FF2B5EF4-FFF2-40B4-BE49-F238E27FC236}">
                <a16:creationId xmlns:a16="http://schemas.microsoft.com/office/drawing/2014/main" id="{7DD871A2-AE80-4408-AA95-DC60D132E9E3}"/>
              </a:ext>
            </a:extLst>
          </p:cNvPr>
          <p:cNvSpPr>
            <a:spLocks noGrp="1"/>
          </p:cNvSpPr>
          <p:nvPr>
            <p:ph type="dt" sz="half" idx="10"/>
          </p:nvPr>
        </p:nvSpPr>
        <p:spPr/>
        <p:txBody>
          <a:bodyPr/>
          <a:lstStyle/>
          <a:p>
            <a:fld id="{7CF0BCE0-945C-4FDF-95A1-2149B1FF5B83}" type="datetimeFigureOut">
              <a:rPr lang="en-US" smtClean="0"/>
              <a:t>3/9/22</a:t>
            </a:fld>
            <a:endParaRPr lang="en-US"/>
          </a:p>
        </p:txBody>
      </p:sp>
      <p:sp>
        <p:nvSpPr>
          <p:cNvPr id="3" name="Footer Placeholder 2">
            <a:extLst>
              <a:ext uri="{FF2B5EF4-FFF2-40B4-BE49-F238E27FC236}">
                <a16:creationId xmlns:a16="http://schemas.microsoft.com/office/drawing/2014/main" id="{DDD122A1-7B97-4979-B319-1CE0A4A497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209A76-7DCD-477A-A6BA-EEA63FF94082}"/>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33984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5C0F5C-A529-490C-8941-78F10C6A00D3}"/>
              </a:ext>
            </a:extLst>
          </p:cNvPr>
          <p:cNvGrpSpPr/>
          <p:nvPr/>
        </p:nvGrpSpPr>
        <p:grpSpPr>
          <a:xfrm flipH="1">
            <a:off x="0" y="0"/>
            <a:ext cx="12191999" cy="6858001"/>
            <a:chOff x="0" y="-2"/>
            <a:chExt cx="12191999" cy="6858001"/>
          </a:xfrm>
        </p:grpSpPr>
        <p:sp>
          <p:nvSpPr>
            <p:cNvPr id="9" name="Rectangle 8">
              <a:extLst>
                <a:ext uri="{FF2B5EF4-FFF2-40B4-BE49-F238E27FC236}">
                  <a16:creationId xmlns:a16="http://schemas.microsoft.com/office/drawing/2014/main" id="{14A8D739-B942-4545-9459-A6CAF0444D1F}"/>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B38CCA-110B-4404-9363-BFFA76C096D2}"/>
                </a:ext>
              </a:extLst>
            </p:cNvPr>
            <p:cNvGrpSpPr/>
            <p:nvPr/>
          </p:nvGrpSpPr>
          <p:grpSpPr>
            <a:xfrm rot="16200000">
              <a:off x="2295528" y="-2295528"/>
              <a:ext cx="6858000" cy="11449051"/>
              <a:chOff x="0" y="2333625"/>
              <a:chExt cx="9515474" cy="3766109"/>
            </a:xfrm>
          </p:grpSpPr>
          <p:sp>
            <p:nvSpPr>
              <p:cNvPr id="20" name="Rectangle 19">
                <a:extLst>
                  <a:ext uri="{FF2B5EF4-FFF2-40B4-BE49-F238E27FC236}">
                    <a16:creationId xmlns:a16="http://schemas.microsoft.com/office/drawing/2014/main" id="{B223FE99-C58F-4A56-8F8E-2942FF74E4BD}"/>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BBD4511-8AB6-4BD3-8410-7FB3EC8D42B2}"/>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6A8CA067-2248-4BD3-B56E-2C014AEB2273}"/>
                </a:ext>
              </a:extLst>
            </p:cNvPr>
            <p:cNvGrpSpPr>
              <a:grpSpLocks noChangeAspect="1"/>
            </p:cNvGrpSpPr>
            <p:nvPr/>
          </p:nvGrpSpPr>
          <p:grpSpPr>
            <a:xfrm rot="5400000">
              <a:off x="3583369" y="-3583369"/>
              <a:ext cx="4713262" cy="11880000"/>
              <a:chOff x="1" y="0"/>
              <a:chExt cx="8305797" cy="6858000"/>
            </a:xfrm>
          </p:grpSpPr>
          <p:sp>
            <p:nvSpPr>
              <p:cNvPr id="18" name="Rectangle 17">
                <a:extLst>
                  <a:ext uri="{FF2B5EF4-FFF2-40B4-BE49-F238E27FC236}">
                    <a16:creationId xmlns:a16="http://schemas.microsoft.com/office/drawing/2014/main" id="{8C017B9B-2727-4255-8F80-9D4C2A5AE297}"/>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93C5F16-BC47-4707-B6B7-DC5262ACDC51}"/>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2E88FE13-0734-4BB3-B4D1-7C53A194DA84}"/>
                </a:ext>
              </a:extLst>
            </p:cNvPr>
            <p:cNvGrpSpPr/>
            <p:nvPr/>
          </p:nvGrpSpPr>
          <p:grpSpPr>
            <a:xfrm>
              <a:off x="2676525" y="0"/>
              <a:ext cx="9515473" cy="3766109"/>
              <a:chOff x="2333625" y="2433367"/>
              <a:chExt cx="9897159" cy="3766109"/>
            </a:xfrm>
          </p:grpSpPr>
          <p:sp>
            <p:nvSpPr>
              <p:cNvPr id="16" name="Rectangle 15">
                <a:extLst>
                  <a:ext uri="{FF2B5EF4-FFF2-40B4-BE49-F238E27FC236}">
                    <a16:creationId xmlns:a16="http://schemas.microsoft.com/office/drawing/2014/main" id="{5C9B7EF7-1EDF-4AC7-8E40-C2801783AC85}"/>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25CA0A0-9A3F-498E-983D-B3285EF5AD9A}"/>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A5171814-E4F0-44B5-BC3F-588512210991}"/>
                </a:ext>
              </a:extLst>
            </p:cNvPr>
            <p:cNvGrpSpPr/>
            <p:nvPr/>
          </p:nvGrpSpPr>
          <p:grpSpPr>
            <a:xfrm>
              <a:off x="0" y="0"/>
              <a:ext cx="9515473" cy="3766109"/>
              <a:chOff x="0" y="2333625"/>
              <a:chExt cx="9515473" cy="3766109"/>
            </a:xfrm>
          </p:grpSpPr>
          <p:sp>
            <p:nvSpPr>
              <p:cNvPr id="14" name="Rectangle 13">
                <a:extLst>
                  <a:ext uri="{FF2B5EF4-FFF2-40B4-BE49-F238E27FC236}">
                    <a16:creationId xmlns:a16="http://schemas.microsoft.com/office/drawing/2014/main" id="{8E666ACD-EB1C-4732-971B-C3B26061DB8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A4E213B-7F96-44C1-90B3-B72E9387BF73}"/>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2" name="Rectangle 21">
            <a:extLst>
              <a:ext uri="{FF2B5EF4-FFF2-40B4-BE49-F238E27FC236}">
                <a16:creationId xmlns:a16="http://schemas.microsoft.com/office/drawing/2014/main" id="{BFE392AA-35E5-40E5-9309-284A0C54106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1A8188C-9713-46E1-AA5C-C84FE515F3A2}"/>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E192CC-893A-4A84-A7E9-F389D83F0B16}"/>
              </a:ext>
            </a:extLst>
          </p:cNvPr>
          <p:cNvSpPr>
            <a:spLocks noGrp="1"/>
          </p:cNvSpPr>
          <p:nvPr>
            <p:ph idx="1"/>
          </p:nvPr>
        </p:nvSpPr>
        <p:spPr>
          <a:xfrm>
            <a:off x="5232400" y="540000"/>
            <a:ext cx="6408736" cy="5759450"/>
          </a:xfrm>
        </p:spPr>
        <p:txBody>
          <a:bodyPr/>
          <a:lstStyle>
            <a:lvl1pPr>
              <a:defRPr sz="3200"/>
            </a:lvl1pPr>
            <a:lvl2pPr>
              <a:defRPr sz="24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6CC7765-7D44-43DD-A1DF-419D3E1C625F}"/>
              </a:ext>
            </a:extLst>
          </p:cNvPr>
          <p:cNvSpPr>
            <a:spLocks noGrp="1"/>
          </p:cNvSpPr>
          <p:nvPr>
            <p:ph type="body" sz="half" idx="2"/>
          </p:nvPr>
        </p:nvSpPr>
        <p:spPr>
          <a:xfrm>
            <a:off x="540000" y="3536950"/>
            <a:ext cx="4511426" cy="2771775"/>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36875-AFB0-4905-8C9E-A72B4F59775E}"/>
              </a:ext>
            </a:extLst>
          </p:cNvPr>
          <p:cNvSpPr>
            <a:spLocks noGrp="1"/>
          </p:cNvSpPr>
          <p:nvPr>
            <p:ph type="dt" sz="half" idx="10"/>
          </p:nvPr>
        </p:nvSpPr>
        <p:spPr/>
        <p:txBody>
          <a:bodyPr/>
          <a:lstStyle/>
          <a:p>
            <a:fld id="{7CF0BCE0-945C-4FDF-95A1-2149B1FF5B83}" type="datetimeFigureOut">
              <a:rPr lang="en-US" smtClean="0"/>
              <a:t>3/9/22</a:t>
            </a:fld>
            <a:endParaRPr lang="en-US"/>
          </a:p>
        </p:txBody>
      </p:sp>
      <p:sp>
        <p:nvSpPr>
          <p:cNvPr id="6" name="Footer Placeholder 5">
            <a:extLst>
              <a:ext uri="{FF2B5EF4-FFF2-40B4-BE49-F238E27FC236}">
                <a16:creationId xmlns:a16="http://schemas.microsoft.com/office/drawing/2014/main" id="{25437ABF-7E70-4E45-A67B-C503BF182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8016CA-2983-47BF-BA09-2130A40C8763}"/>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80434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7E00A2-2906-4C97-9D1F-C789D3ADD373}"/>
              </a:ext>
            </a:extLst>
          </p:cNvPr>
          <p:cNvGrpSpPr/>
          <p:nvPr/>
        </p:nvGrpSpPr>
        <p:grpSpPr>
          <a:xfrm rot="10800000">
            <a:off x="1392000" y="0"/>
            <a:ext cx="10800000" cy="6858000"/>
            <a:chOff x="0" y="0"/>
            <a:chExt cx="10800000" cy="6858000"/>
          </a:xfrm>
        </p:grpSpPr>
        <p:sp>
          <p:nvSpPr>
            <p:cNvPr id="9" name="Rectangle 8">
              <a:extLst>
                <a:ext uri="{FF2B5EF4-FFF2-40B4-BE49-F238E27FC236}">
                  <a16:creationId xmlns:a16="http://schemas.microsoft.com/office/drawing/2014/main" id="{59CE8EF9-87D6-47FD-B7D3-2D48D8E48AC3}"/>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 name="Rectangle 9">
              <a:extLst>
                <a:ext uri="{FF2B5EF4-FFF2-40B4-BE49-F238E27FC236}">
                  <a16:creationId xmlns:a16="http://schemas.microsoft.com/office/drawing/2014/main" id="{6784998E-9D37-4D0D-889A-C67531E5295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8B575B0B-C502-438E-967C-64D268031426}"/>
              </a:ext>
            </a:extLst>
          </p:cNvPr>
          <p:cNvGrpSpPr>
            <a:grpSpLocks noChangeAspect="1"/>
          </p:cNvGrpSpPr>
          <p:nvPr/>
        </p:nvGrpSpPr>
        <p:grpSpPr>
          <a:xfrm rot="16200000" flipH="1">
            <a:off x="-1714500" y="1714500"/>
            <a:ext cx="6858000" cy="3429000"/>
            <a:chOff x="0" y="0"/>
            <a:chExt cx="2880000" cy="1440000"/>
          </a:xfrm>
        </p:grpSpPr>
        <p:sp>
          <p:nvSpPr>
            <p:cNvPr id="12" name="Rectangle 11">
              <a:extLst>
                <a:ext uri="{FF2B5EF4-FFF2-40B4-BE49-F238E27FC236}">
                  <a16:creationId xmlns:a16="http://schemas.microsoft.com/office/drawing/2014/main" id="{4FC29931-00EB-4F74-BE4C-172A4C282A26}"/>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989B4C87-FDD3-406D-BE06-3ABF69905E0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4" name="Rectangle 13">
            <a:extLst>
              <a:ext uri="{FF2B5EF4-FFF2-40B4-BE49-F238E27FC236}">
                <a16:creationId xmlns:a16="http://schemas.microsoft.com/office/drawing/2014/main" id="{FD817A89-A0E1-4190-90AE-0571E6CE8FC6}"/>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4FD20388-C666-4992-920D-5F034214950C}"/>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FCAB0CC3-A07E-43B8-9B34-0A67C1806DE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F91800A6-9706-4B81-B957-C950A5F77490}"/>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A17652B-AA0D-4574-AF1D-7F7442D84B0B}"/>
              </a:ext>
            </a:extLst>
          </p:cNvPr>
          <p:cNvSpPr>
            <a:spLocks noGrp="1"/>
          </p:cNvSpPr>
          <p:nvPr>
            <p:ph type="pic" idx="1"/>
          </p:nvPr>
        </p:nvSpPr>
        <p:spPr>
          <a:xfrm>
            <a:off x="5232400" y="549275"/>
            <a:ext cx="6408736" cy="5759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CA19547-D24B-4BD1-8C26-318450B171B3}"/>
              </a:ext>
            </a:extLst>
          </p:cNvPr>
          <p:cNvSpPr>
            <a:spLocks noGrp="1"/>
          </p:cNvSpPr>
          <p:nvPr>
            <p:ph type="body" sz="half" idx="2"/>
          </p:nvPr>
        </p:nvSpPr>
        <p:spPr>
          <a:xfrm>
            <a:off x="539999" y="3536950"/>
            <a:ext cx="4511425" cy="2771774"/>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A22E6-7E01-4547-8555-B2C197543921}"/>
              </a:ext>
            </a:extLst>
          </p:cNvPr>
          <p:cNvSpPr>
            <a:spLocks noGrp="1"/>
          </p:cNvSpPr>
          <p:nvPr>
            <p:ph type="dt" sz="half" idx="10"/>
          </p:nvPr>
        </p:nvSpPr>
        <p:spPr/>
        <p:txBody>
          <a:bodyPr/>
          <a:lstStyle/>
          <a:p>
            <a:fld id="{7CF0BCE0-945C-4FDF-95A1-2149B1FF5B83}" type="datetimeFigureOut">
              <a:rPr lang="en-US" smtClean="0"/>
              <a:t>3/9/22</a:t>
            </a:fld>
            <a:endParaRPr lang="en-US"/>
          </a:p>
        </p:txBody>
      </p:sp>
      <p:sp>
        <p:nvSpPr>
          <p:cNvPr id="6" name="Footer Placeholder 5">
            <a:extLst>
              <a:ext uri="{FF2B5EF4-FFF2-40B4-BE49-F238E27FC236}">
                <a16:creationId xmlns:a16="http://schemas.microsoft.com/office/drawing/2014/main" id="{A90F6BEC-98F3-43FE-BA9B-B046D8917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FAF54-57F0-46F9-A1BA-B554E14017DF}"/>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363644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749C77-AA3A-4DA0-9E20-32FCD2B8BD5F}"/>
              </a:ext>
            </a:extLst>
          </p:cNvPr>
          <p:cNvSpPr>
            <a:spLocks noGrp="1"/>
          </p:cNvSpPr>
          <p:nvPr>
            <p:ph type="title"/>
          </p:nvPr>
        </p:nvSpPr>
        <p:spPr>
          <a:xfrm>
            <a:off x="540000" y="540000"/>
            <a:ext cx="11101135" cy="18095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8DC81A-9B5E-4A92-AA7B-3D750F95F434}"/>
              </a:ext>
            </a:extLst>
          </p:cNvPr>
          <p:cNvSpPr>
            <a:spLocks noGrp="1"/>
          </p:cNvSpPr>
          <p:nvPr>
            <p:ph type="body" idx="1"/>
          </p:nvPr>
        </p:nvSpPr>
        <p:spPr>
          <a:xfrm>
            <a:off x="540000" y="2528887"/>
            <a:ext cx="11101136" cy="3779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604B8083-48FB-4D6A-B77A-262FE3E23D6C}"/>
              </a:ext>
            </a:extLst>
          </p:cNvPr>
          <p:cNvSpPr>
            <a:spLocks noGrp="1"/>
          </p:cNvSpPr>
          <p:nvPr>
            <p:ph type="ftr" sz="quarter" idx="3"/>
          </p:nvPr>
        </p:nvSpPr>
        <p:spPr>
          <a:xfrm>
            <a:off x="540000" y="6314400"/>
            <a:ext cx="7350795" cy="365125"/>
          </a:xfrm>
          <a:prstGeom prst="rect">
            <a:avLst/>
          </a:prstGeom>
        </p:spPr>
        <p:txBody>
          <a:bodyPr vert="horz" lIns="91440" tIns="45720" rIns="91440" bIns="45720" rtlCol="0" anchor="ctr"/>
          <a:lstStyle>
            <a:lvl1pPr algn="l">
              <a:defRPr sz="1000" spc="100" baseline="0">
                <a:solidFill>
                  <a:schemeClr val="tx1"/>
                </a:solidFill>
              </a:defRPr>
            </a:lvl1pPr>
          </a:lstStyle>
          <a:p>
            <a:endParaRPr lang="en-US" sz="1000" dirty="0"/>
          </a:p>
        </p:txBody>
      </p:sp>
      <p:sp>
        <p:nvSpPr>
          <p:cNvPr id="4" name="Date Placeholder 3">
            <a:extLst>
              <a:ext uri="{FF2B5EF4-FFF2-40B4-BE49-F238E27FC236}">
                <a16:creationId xmlns:a16="http://schemas.microsoft.com/office/drawing/2014/main" id="{41EDA5BD-F7C8-4883-81D1-EF1F6F00EF72}"/>
              </a:ext>
            </a:extLst>
          </p:cNvPr>
          <p:cNvSpPr>
            <a:spLocks noGrp="1"/>
          </p:cNvSpPr>
          <p:nvPr>
            <p:ph type="dt" sz="half" idx="2"/>
          </p:nvPr>
        </p:nvSpPr>
        <p:spPr>
          <a:xfrm>
            <a:off x="8075613" y="6314400"/>
            <a:ext cx="2623468" cy="365125"/>
          </a:xfrm>
          <a:prstGeom prst="rect">
            <a:avLst/>
          </a:prstGeom>
        </p:spPr>
        <p:txBody>
          <a:bodyPr vert="horz" lIns="91440" tIns="45720" rIns="91440" bIns="45720" rtlCol="0" anchor="ctr"/>
          <a:lstStyle>
            <a:lvl1pPr algn="r">
              <a:defRPr sz="1000" cap="none" spc="100" baseline="0">
                <a:solidFill>
                  <a:schemeClr val="tx1"/>
                </a:solidFill>
              </a:defRPr>
            </a:lvl1pPr>
          </a:lstStyle>
          <a:p>
            <a:pPr algn="r"/>
            <a:fld id="{7CF0BCE0-945C-4FDF-95A1-2149B1FF5B83}" type="datetimeFigureOut">
              <a:rPr lang="en-US" smtClean="0"/>
              <a:pPr algn="r"/>
              <a:t>3/9/22</a:t>
            </a:fld>
            <a:endParaRPr lang="en-US" dirty="0"/>
          </a:p>
        </p:txBody>
      </p:sp>
      <p:sp>
        <p:nvSpPr>
          <p:cNvPr id="6" name="Slide Number Placeholder 5">
            <a:extLst>
              <a:ext uri="{FF2B5EF4-FFF2-40B4-BE49-F238E27FC236}">
                <a16:creationId xmlns:a16="http://schemas.microsoft.com/office/drawing/2014/main" id="{AB48FEDB-2614-400B-9C19-0F4D448D98AB}"/>
              </a:ext>
            </a:extLst>
          </p:cNvPr>
          <p:cNvSpPr>
            <a:spLocks noGrp="1"/>
          </p:cNvSpPr>
          <p:nvPr>
            <p:ph type="sldNum" sz="quarter" idx="4"/>
          </p:nvPr>
        </p:nvSpPr>
        <p:spPr>
          <a:xfrm>
            <a:off x="10883899" y="6314400"/>
            <a:ext cx="757237" cy="365125"/>
          </a:xfrm>
          <a:prstGeom prst="rect">
            <a:avLst/>
          </a:prstGeom>
        </p:spPr>
        <p:txBody>
          <a:bodyPr vert="horz" lIns="91440" tIns="45720" rIns="91440" bIns="45720" rtlCol="0" anchor="ctr"/>
          <a:lstStyle>
            <a:lvl1pPr algn="r">
              <a:defRPr sz="1000" spc="100" baseline="0">
                <a:solidFill>
                  <a:schemeClr val="tx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1013813679"/>
      </p:ext>
    </p:extLst>
  </p:cSld>
  <p:clrMap bg1="dk1" tx1="lt1" bg2="dk2" tx2="lt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7" r:id="rId6"/>
    <p:sldLayoutId id="2147483782" r:id="rId7"/>
    <p:sldLayoutId id="2147483783" r:id="rId8"/>
    <p:sldLayoutId id="2147483784" r:id="rId9"/>
    <p:sldLayoutId id="2147483786" r:id="rId10"/>
    <p:sldLayoutId id="2147483785" r:id="rId11"/>
  </p:sldLayoutIdLst>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70000" indent="-270000" algn="l" defTabSz="914400" rtl="0" eaLnBrk="1" latinLnBrk="0" hangingPunct="1">
        <a:lnSpc>
          <a:spcPct val="125000"/>
        </a:lnSpc>
        <a:spcBef>
          <a:spcPts val="1000"/>
        </a:spcBef>
        <a:buFont typeface="Arial" panose="020B0604020202020204" pitchFamily="34" charset="0"/>
        <a:buChar char="•"/>
        <a:defRPr sz="1800" kern="1200" spc="5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vietchristian.com/kinhthanh/tim.asp?btt/25/22:3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vietchristian.com/kinhthanh/forward.asp?btt/1/3:9"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vietchristian.com/kinhthanh/forward.asp?btt/1/3:12" TargetMode="External"/><Relationship Id="rId5" Type="http://schemas.openxmlformats.org/officeDocument/2006/relationships/hyperlink" Target="https://vietchristian.com/kinhthanh/forward.asp?btt/1/3:11" TargetMode="External"/><Relationship Id="rId4" Type="http://schemas.openxmlformats.org/officeDocument/2006/relationships/hyperlink" Target="https://vietchristian.com/kinhthanh/forward.asp?btt/1/3:10"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vietchristian.com/kinhthanh/forward.asp?btt/1/3:13"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vietchristian.com/kinhthanh/forward.asp?btt/1/3:1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vietchristian.com/kinhthanh/forward.asp?btt/1/4: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vietchristian.com/kinhthanh/forward.asp?btt/1/4:3"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vietchristian.com/kinhthanh/forward.asp?btt/1/4:1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vietchristian.com/kinhthanh/forward.asp?btt/1/4:12" TargetMode="External"/><Relationship Id="rId4" Type="http://schemas.openxmlformats.org/officeDocument/2006/relationships/hyperlink" Target="https://vietchristian.com/kinhthanh/forward.asp?btt/1/4:1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vietchristian.com/kinhthanh/forward.asp?btt/1/4:13"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vietchristian.com/kinhthanh/forward.asp?btt/1/4:15" TargetMode="External"/><Relationship Id="rId4" Type="http://schemas.openxmlformats.org/officeDocument/2006/relationships/hyperlink" Target="https://vietchristian.com/kinhthanh/forward.asp?btt/1/4:14"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ietchristian.com/kinhthanh/forward.asp?btt/39/11:28"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vietchristian.com/kinhthanh/forward.asp?btt/39/11:30" TargetMode="External"/><Relationship Id="rId4" Type="http://schemas.openxmlformats.org/officeDocument/2006/relationships/hyperlink" Target="https://vietchristian.com/kinhthanh/forward.asp?btt/39/11:29"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vietchristian.com/kinhthanh/tim.asp?btt/40/1:17"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EB9B5A19-3592-48E2-BC31-90E092BD6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E2548C40-4C00-4E91-BFA6-84B4D66225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27" name="Rectangle 26">
              <a:extLst>
                <a:ext uri="{FF2B5EF4-FFF2-40B4-BE49-F238E27FC236}">
                  <a16:creationId xmlns:a16="http://schemas.microsoft.com/office/drawing/2014/main" id="{B6EE6BCA-C84E-4BED-B084-F599F7EE689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4695526-4BAA-4EFE-91C1-1E446117C0C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00DF9B86-7987-40DC-85D6-479F5A2E87C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a:extLst>
                <a:ext uri="{FF2B5EF4-FFF2-40B4-BE49-F238E27FC236}">
                  <a16:creationId xmlns:a16="http://schemas.microsoft.com/office/drawing/2014/main" id="{A5465368-1AF5-43D6-BAD2-6BE8B04D94C7}"/>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35" name="Rectangle 34">
                <a:extLst>
                  <a:ext uri="{FF2B5EF4-FFF2-40B4-BE49-F238E27FC236}">
                    <a16:creationId xmlns:a16="http://schemas.microsoft.com/office/drawing/2014/main" id="{CEB28D27-BDED-4D8C-94FC-58E93235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7AC833D-449C-45F4-9851-216F3681F2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09528AAE-A1EB-446C-81BE-BA5E4490E4E5}"/>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33" name="Rectangle 32">
                <a:extLst>
                  <a:ext uri="{FF2B5EF4-FFF2-40B4-BE49-F238E27FC236}">
                    <a16:creationId xmlns:a16="http://schemas.microsoft.com/office/drawing/2014/main" id="{9F7C0F2C-B581-402B-B4C4-6DFB713149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56A6B0D-707F-420B-BF4D-2CB60CCCA0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F8B7A59E-D61A-4BEB-A38A-1E8E5EBB837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tangle 37">
            <a:extLst>
              <a:ext uri="{FF2B5EF4-FFF2-40B4-BE49-F238E27FC236}">
                <a16:creationId xmlns:a16="http://schemas.microsoft.com/office/drawing/2014/main" id="{DD99E1B6-CBC4-4306-9DFC-847D6D135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bg2">
                  <a:alpha val="40000"/>
                </a:schemeClr>
              </a:gs>
              <a:gs pos="37000">
                <a:schemeClr val="bg2">
                  <a:alpha val="40000"/>
                </a:schemeClr>
              </a:gs>
              <a:gs pos="79000">
                <a:schemeClr val="bg2">
                  <a:alpha val="0"/>
                </a:schemeClr>
              </a:gs>
            </a:gsLst>
            <a:lin ang="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27955AC9-57A9-CF4B-A96D-87DCD6BE2F11}"/>
              </a:ext>
            </a:extLst>
          </p:cNvPr>
          <p:cNvSpPr>
            <a:spLocks noGrp="1"/>
          </p:cNvSpPr>
          <p:nvPr>
            <p:ph type="ctrTitle"/>
          </p:nvPr>
        </p:nvSpPr>
        <p:spPr>
          <a:xfrm>
            <a:off x="540000" y="540000"/>
            <a:ext cx="4500561" cy="4259814"/>
          </a:xfrm>
        </p:spPr>
        <p:txBody>
          <a:bodyPr>
            <a:normAutofit/>
          </a:bodyPr>
          <a:lstStyle/>
          <a:p>
            <a:r>
              <a:rPr lang="en-US" sz="7500" dirty="0"/>
              <a:t>SỐNG CHO SỨ MẠNG</a:t>
            </a:r>
          </a:p>
        </p:txBody>
      </p:sp>
      <p:sp>
        <p:nvSpPr>
          <p:cNvPr id="3" name="Subtitle 2">
            <a:extLst>
              <a:ext uri="{FF2B5EF4-FFF2-40B4-BE49-F238E27FC236}">
                <a16:creationId xmlns:a16="http://schemas.microsoft.com/office/drawing/2014/main" id="{B3ACC56B-57F9-1542-8457-608CBB332FC1}"/>
              </a:ext>
            </a:extLst>
          </p:cNvPr>
          <p:cNvSpPr>
            <a:spLocks noGrp="1"/>
          </p:cNvSpPr>
          <p:nvPr>
            <p:ph type="subTitle" idx="1"/>
          </p:nvPr>
        </p:nvSpPr>
        <p:spPr>
          <a:xfrm>
            <a:off x="540000" y="4988476"/>
            <a:ext cx="4500561" cy="1320249"/>
          </a:xfrm>
        </p:spPr>
        <p:txBody>
          <a:bodyPr>
            <a:normAutofit/>
          </a:bodyPr>
          <a:lstStyle/>
          <a:p>
            <a:r>
              <a:rPr lang="en-US" dirty="0"/>
              <a:t>LÃNH ĐẠO SỨ MẠNG- BÀI 7</a:t>
            </a:r>
          </a:p>
        </p:txBody>
      </p:sp>
      <p:grpSp>
        <p:nvGrpSpPr>
          <p:cNvPr id="40" name="Group 39">
            <a:extLst>
              <a:ext uri="{FF2B5EF4-FFF2-40B4-BE49-F238E27FC236}">
                <a16:creationId xmlns:a16="http://schemas.microsoft.com/office/drawing/2014/main" id="{3C16EB93-E299-481D-A004-769603D375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37600" y="3600"/>
            <a:ext cx="6854400" cy="6854400"/>
            <a:chOff x="0" y="3600"/>
            <a:chExt cx="6854400" cy="6854400"/>
          </a:xfrm>
        </p:grpSpPr>
        <p:sp>
          <p:nvSpPr>
            <p:cNvPr id="41" name="Oval 40">
              <a:extLst>
                <a:ext uri="{FF2B5EF4-FFF2-40B4-BE49-F238E27FC236}">
                  <a16:creationId xmlns:a16="http://schemas.microsoft.com/office/drawing/2014/main" id="{6CD13B55-E709-4E18-924B-655433A928E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36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6A3B2E1D-0135-45FF-990A-436697D2071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1" y="199202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62BD9E0F-507C-49AD-B619-B42B4D342D6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Connected sticks shaping polygons background">
            <a:extLst>
              <a:ext uri="{FF2B5EF4-FFF2-40B4-BE49-F238E27FC236}">
                <a16:creationId xmlns:a16="http://schemas.microsoft.com/office/drawing/2014/main" id="{DF4FD135-2008-421F-9DCB-4E6B96D9670F}"/>
              </a:ext>
            </a:extLst>
          </p:cNvPr>
          <p:cNvPicPr>
            <a:picLocks noChangeAspect="1"/>
          </p:cNvPicPr>
          <p:nvPr/>
        </p:nvPicPr>
        <p:blipFill rotWithShape="1">
          <a:blip r:embed="rId2"/>
          <a:srcRect l="16625" r="16624" b="-2"/>
          <a:stretch/>
        </p:blipFill>
        <p:spPr>
          <a:xfrm>
            <a:off x="4896763" y="-1"/>
            <a:ext cx="685800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1016000"/>
          </a:effectLst>
        </p:spPr>
      </p:pic>
    </p:spTree>
    <p:extLst>
      <p:ext uri="{BB962C8B-B14F-4D97-AF65-F5344CB8AC3E}">
        <p14:creationId xmlns:p14="http://schemas.microsoft.com/office/powerpoint/2010/main" val="2654058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4D40C-2CE4-9F4F-AE60-57CFCFE99A8D}"/>
              </a:ext>
            </a:extLst>
          </p:cNvPr>
          <p:cNvSpPr>
            <a:spLocks noGrp="1"/>
          </p:cNvSpPr>
          <p:nvPr>
            <p:ph type="title"/>
          </p:nvPr>
        </p:nvSpPr>
        <p:spPr/>
        <p:txBody>
          <a:bodyPr>
            <a:normAutofit/>
          </a:bodyPr>
          <a:lstStyle/>
          <a:p>
            <a:pPr algn="ctr"/>
            <a:r>
              <a:rPr lang="en-US" sz="4800" dirty="0"/>
              <a:t>CHÚA KÊU GỌI CHÚNG TA VÀO TRONG SỨ MẠNG VỚI NGÀI</a:t>
            </a:r>
          </a:p>
        </p:txBody>
      </p:sp>
      <p:sp>
        <p:nvSpPr>
          <p:cNvPr id="3" name="Content Placeholder 2">
            <a:extLst>
              <a:ext uri="{FF2B5EF4-FFF2-40B4-BE49-F238E27FC236}">
                <a16:creationId xmlns:a16="http://schemas.microsoft.com/office/drawing/2014/main" id="{74F31A78-E536-B843-948B-BAD0B82091A3}"/>
              </a:ext>
            </a:extLst>
          </p:cNvPr>
          <p:cNvSpPr>
            <a:spLocks noGrp="1"/>
          </p:cNvSpPr>
          <p:nvPr>
            <p:ph idx="1"/>
          </p:nvPr>
        </p:nvSpPr>
        <p:spPr/>
        <p:txBody>
          <a:bodyPr>
            <a:normAutofit/>
          </a:bodyPr>
          <a:lstStyle/>
          <a:p>
            <a:pPr marL="0" indent="0">
              <a:buNone/>
            </a:pPr>
            <a:r>
              <a:rPr lang="vi-VN" sz="2800" dirty="0">
                <a:solidFill>
                  <a:srgbClr val="0070C0"/>
                </a:solidFill>
              </a:rPr>
              <a:t>Ê-sai 6:8 </a:t>
            </a:r>
            <a:r>
              <a:rPr lang="vi-VN" sz="2800" dirty="0"/>
              <a:t>“Đoạn, tôi nghe tiếng Chúa phán rằng: Ta sẽ sai ai đi? Ai sẽ đi cho chúng ta? Tôi thưa rằng: Có tôi đây; xin hãy sai tôi.”</a:t>
            </a:r>
          </a:p>
          <a:p>
            <a:pPr marL="0" indent="0">
              <a:buNone/>
            </a:pPr>
            <a:endParaRPr lang="vi-VN" sz="2800" dirty="0"/>
          </a:p>
          <a:p>
            <a:pPr marL="0" indent="0">
              <a:buNone/>
            </a:pPr>
            <a:r>
              <a:rPr lang="vi-VN" sz="2800" dirty="0"/>
              <a:t> </a:t>
            </a:r>
            <a:r>
              <a:rPr lang="vi-VN" sz="2800" dirty="0">
                <a:hlinkClick r:id="rId2"/>
              </a:rPr>
              <a:t>Ê-xê-chi-ên 22:30</a:t>
            </a:r>
            <a:r>
              <a:rPr lang="vi-VN" sz="2800" dirty="0"/>
              <a:t> ”Ta đã tìm một người trong vòng chúng nó, đặng xây lại tường thành, vì đất mà đứng chỗ sứt mẻ trước mặt ta, hầu cho ta không hủy diệt nó; song ta chẳng tìm được một ai.”</a:t>
            </a:r>
          </a:p>
          <a:p>
            <a:pPr marL="0" indent="0">
              <a:buNone/>
            </a:pPr>
            <a:endParaRPr lang="vi-VN" sz="2800" dirty="0"/>
          </a:p>
          <a:p>
            <a:pPr marL="0" indent="0">
              <a:buNone/>
            </a:pPr>
            <a:endParaRPr lang="en-US" sz="2800" dirty="0"/>
          </a:p>
        </p:txBody>
      </p:sp>
    </p:spTree>
    <p:extLst>
      <p:ext uri="{BB962C8B-B14F-4D97-AF65-F5344CB8AC3E}">
        <p14:creationId xmlns:p14="http://schemas.microsoft.com/office/powerpoint/2010/main" val="3143070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38732-5BD9-E34D-ACB2-F26844515299}"/>
              </a:ext>
            </a:extLst>
          </p:cNvPr>
          <p:cNvSpPr>
            <a:spLocks noGrp="1"/>
          </p:cNvSpPr>
          <p:nvPr>
            <p:ph type="title"/>
          </p:nvPr>
        </p:nvSpPr>
        <p:spPr>
          <a:xfrm>
            <a:off x="206830" y="268452"/>
            <a:ext cx="11434306" cy="1809500"/>
          </a:xfrm>
        </p:spPr>
        <p:txBody>
          <a:bodyPr anchor="ctr">
            <a:normAutofit/>
          </a:bodyPr>
          <a:lstStyle/>
          <a:p>
            <a:pPr algn="ctr"/>
            <a:r>
              <a:rPr lang="en-US" sz="5400" dirty="0"/>
              <a:t>ĐỨC CHÚA TRỜI KÊU GỌI MÔI-SE</a:t>
            </a:r>
          </a:p>
        </p:txBody>
      </p:sp>
      <p:sp>
        <p:nvSpPr>
          <p:cNvPr id="3" name="Content Placeholder 2">
            <a:extLst>
              <a:ext uri="{FF2B5EF4-FFF2-40B4-BE49-F238E27FC236}">
                <a16:creationId xmlns:a16="http://schemas.microsoft.com/office/drawing/2014/main" id="{A4C7B5AD-2CE5-FB49-9192-C17DE1197366}"/>
              </a:ext>
            </a:extLst>
          </p:cNvPr>
          <p:cNvSpPr>
            <a:spLocks noGrp="1"/>
          </p:cNvSpPr>
          <p:nvPr>
            <p:ph idx="1"/>
          </p:nvPr>
        </p:nvSpPr>
        <p:spPr>
          <a:xfrm>
            <a:off x="277586" y="2077952"/>
            <a:ext cx="11707585" cy="4780048"/>
          </a:xfrm>
        </p:spPr>
        <p:txBody>
          <a:bodyPr>
            <a:noAutofit/>
          </a:bodyPr>
          <a:lstStyle/>
          <a:p>
            <a:pPr marL="0" indent="0">
              <a:buNone/>
            </a:pPr>
            <a:r>
              <a:rPr lang="vi-VN" sz="2800" b="1" dirty="0">
                <a:solidFill>
                  <a:srgbClr val="0070C0"/>
                </a:solidFill>
              </a:rPr>
              <a:t>Xuất Ê-díp-tô ký 3: </a:t>
            </a:r>
            <a:r>
              <a:rPr lang="vi-VN" sz="2800" b="1" dirty="0">
                <a:solidFill>
                  <a:srgbClr val="0070C0"/>
                </a:solidFill>
                <a:hlinkClick r:id="rId3" tooltip="Share Verse">
                  <a:extLst>
                    <a:ext uri="{A12FA001-AC4F-418D-AE19-62706E023703}">
                      <ahyp:hlinkClr xmlns:ahyp="http://schemas.microsoft.com/office/drawing/2018/hyperlinkcolor" val="tx"/>
                    </a:ext>
                  </a:extLst>
                </a:hlinkClick>
              </a:rPr>
              <a:t>9</a:t>
            </a:r>
            <a:r>
              <a:rPr lang="vi-VN" sz="2800" b="1" dirty="0">
                <a:solidFill>
                  <a:srgbClr val="0070C0"/>
                </a:solidFill>
              </a:rPr>
              <a:t> </a:t>
            </a:r>
            <a:r>
              <a:rPr lang="vi-VN" sz="2800" dirty="0"/>
              <a:t>”Nầy, tiếng kêu rêu của dân Y-sơ-ra-ên thấu đến ta, và ta đã thấy dân Ê-díp-tô hà hiếp chúng nó thể nào; </a:t>
            </a:r>
            <a:r>
              <a:rPr lang="vi-VN" sz="2800" dirty="0">
                <a:hlinkClick r:id="rId4" tooltip="Share Verse"/>
              </a:rPr>
              <a:t>10</a:t>
            </a:r>
            <a:r>
              <a:rPr lang="vi-VN" sz="2800" dirty="0"/>
              <a:t> vậy bây giờ, hãy lại đây, đặng ta sai ngươi đi đến Pha-ra-ôn, để dắt dân ta, là dân Y-sơ-ra-ên, ra khỏi xứ Ê-díp-tô. </a:t>
            </a:r>
            <a:r>
              <a:rPr lang="vi-VN" sz="2800" dirty="0">
                <a:hlinkClick r:id="rId5" tooltip="Share Verse"/>
              </a:rPr>
              <a:t>11</a:t>
            </a:r>
            <a:r>
              <a:rPr lang="vi-VN" sz="2800" dirty="0"/>
              <a:t> Môi-se bèn thưa rằng: </a:t>
            </a:r>
            <a:r>
              <a:rPr lang="vi-VN" sz="2800" dirty="0">
                <a:solidFill>
                  <a:srgbClr val="FF0000"/>
                </a:solidFill>
              </a:rPr>
              <a:t>Tôi là ai, dám đi đến Pha-ra-ôn</a:t>
            </a:r>
            <a:r>
              <a:rPr lang="vi-VN" sz="2800" dirty="0"/>
              <a:t>, đặng dắt dân Y-sơ-ra-ên ra khỏi xứ Ê-díp-tô? </a:t>
            </a:r>
            <a:r>
              <a:rPr lang="vi-VN" sz="2800" dirty="0">
                <a:hlinkClick r:id="rId6" tooltip="Share Verse"/>
              </a:rPr>
              <a:t>12</a:t>
            </a:r>
            <a:r>
              <a:rPr lang="vi-VN" sz="2800" dirty="0"/>
              <a:t> Đức Chúa Trời phán rằng: Ta sẽ ở cùng ngươi; nầy là điều làm dấu cho ngươi biết rằng ta đã sai ngươi đi: Khi ngươi dắt dân sự ra khỏi xứ Ê-díp-tô rồi, thì các ngươi sẽ phụng sự Đức Chúa Trời tại trên núi nầy. </a:t>
            </a:r>
            <a:endParaRPr lang="en-US" sz="2800" dirty="0"/>
          </a:p>
        </p:txBody>
      </p:sp>
    </p:spTree>
    <p:extLst>
      <p:ext uri="{BB962C8B-B14F-4D97-AF65-F5344CB8AC3E}">
        <p14:creationId xmlns:p14="http://schemas.microsoft.com/office/powerpoint/2010/main" val="1162499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38732-5BD9-E34D-ACB2-F26844515299}"/>
              </a:ext>
            </a:extLst>
          </p:cNvPr>
          <p:cNvSpPr>
            <a:spLocks noGrp="1"/>
          </p:cNvSpPr>
          <p:nvPr>
            <p:ph type="title"/>
          </p:nvPr>
        </p:nvSpPr>
        <p:spPr>
          <a:xfrm>
            <a:off x="282061" y="540000"/>
            <a:ext cx="11617013" cy="1809500"/>
          </a:xfrm>
        </p:spPr>
        <p:txBody>
          <a:bodyPr anchor="ctr">
            <a:normAutofit/>
          </a:bodyPr>
          <a:lstStyle/>
          <a:p>
            <a:pPr algn="ctr"/>
            <a:r>
              <a:rPr lang="en-US" sz="5400" dirty="0"/>
              <a:t>ĐỨC CHÚA TRỜI KÊU GỌI MÔI-SE</a:t>
            </a:r>
          </a:p>
        </p:txBody>
      </p:sp>
      <p:sp>
        <p:nvSpPr>
          <p:cNvPr id="3" name="Content Placeholder 2">
            <a:extLst>
              <a:ext uri="{FF2B5EF4-FFF2-40B4-BE49-F238E27FC236}">
                <a16:creationId xmlns:a16="http://schemas.microsoft.com/office/drawing/2014/main" id="{A4C7B5AD-2CE5-FB49-9192-C17DE1197366}"/>
              </a:ext>
            </a:extLst>
          </p:cNvPr>
          <p:cNvSpPr>
            <a:spLocks noGrp="1"/>
          </p:cNvSpPr>
          <p:nvPr>
            <p:ph idx="1"/>
          </p:nvPr>
        </p:nvSpPr>
        <p:spPr>
          <a:xfrm>
            <a:off x="540000" y="2349500"/>
            <a:ext cx="11359075" cy="4240048"/>
          </a:xfrm>
        </p:spPr>
        <p:txBody>
          <a:bodyPr>
            <a:noAutofit/>
          </a:bodyPr>
          <a:lstStyle/>
          <a:p>
            <a:pPr marL="0" indent="0">
              <a:buNone/>
            </a:pPr>
            <a:r>
              <a:rPr lang="vi-VN" sz="2800" b="1" dirty="0">
                <a:solidFill>
                  <a:srgbClr val="0070C0"/>
                </a:solidFill>
              </a:rPr>
              <a:t>Xuất Ê-díp-tô ký 3: </a:t>
            </a:r>
            <a:r>
              <a:rPr lang="vi-VN" sz="2800" dirty="0"/>
              <a:t>. </a:t>
            </a:r>
            <a:r>
              <a:rPr lang="vi-VN" sz="2800" dirty="0">
                <a:hlinkClick r:id="rId3" tooltip="Share Verse"/>
              </a:rPr>
              <a:t>13</a:t>
            </a:r>
            <a:r>
              <a:rPr lang="vi-VN" sz="2800" dirty="0"/>
              <a:t> Môi-se thưa cùng Đức Chúa Trời rằng: Nầy, tôi sẽ đi đến dân Y-sơ-ra-ên, nói cùng họ rằng: Đức Chúa Trời của tổ phụ các ngươi sai ta đến cùng các ngươi; nhưng nếu họ hỏi: </a:t>
            </a:r>
            <a:r>
              <a:rPr lang="vi-VN" sz="2800" dirty="0">
                <a:solidFill>
                  <a:srgbClr val="FF0000"/>
                </a:solidFill>
              </a:rPr>
              <a:t>Tên Ngài là chi? thì tôi nói với họ làm sao</a:t>
            </a:r>
            <a:r>
              <a:rPr lang="vi-VN" sz="2800" dirty="0"/>
              <a:t>? </a:t>
            </a:r>
            <a:r>
              <a:rPr lang="vi-VN" sz="2800" dirty="0">
                <a:hlinkClick r:id="rId4" tooltip="Share Verse"/>
              </a:rPr>
              <a:t>14</a:t>
            </a:r>
            <a:r>
              <a:rPr lang="vi-VN" sz="2800" dirty="0"/>
              <a:t> Đức Chúa Trời phán rằng: Ta là Đấng Tự Hữu Hằng Hữu; rồi Ngài lại rằng: Hãy nói cho dân Y-sơ-ra-ên như vầy: Đấng Tự Hữu đã sai ta đến cùng các ngươi.”</a:t>
            </a:r>
            <a:endParaRPr lang="en-US" sz="2800" dirty="0"/>
          </a:p>
        </p:txBody>
      </p:sp>
    </p:spTree>
    <p:extLst>
      <p:ext uri="{BB962C8B-B14F-4D97-AF65-F5344CB8AC3E}">
        <p14:creationId xmlns:p14="http://schemas.microsoft.com/office/powerpoint/2010/main" val="2625099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38732-5BD9-E34D-ACB2-F26844515299}"/>
              </a:ext>
            </a:extLst>
          </p:cNvPr>
          <p:cNvSpPr>
            <a:spLocks noGrp="1"/>
          </p:cNvSpPr>
          <p:nvPr>
            <p:ph type="title"/>
          </p:nvPr>
        </p:nvSpPr>
        <p:spPr>
          <a:xfrm>
            <a:off x="0" y="540000"/>
            <a:ext cx="12017829" cy="1809500"/>
          </a:xfrm>
        </p:spPr>
        <p:txBody>
          <a:bodyPr anchor="ctr">
            <a:normAutofit/>
          </a:bodyPr>
          <a:lstStyle/>
          <a:p>
            <a:pPr algn="ctr"/>
            <a:r>
              <a:rPr lang="en-US" sz="5400" dirty="0"/>
              <a:t>ĐỨC CHÚA TRỜI KÊU GỌI MÔI-SE</a:t>
            </a:r>
          </a:p>
        </p:txBody>
      </p:sp>
      <p:sp>
        <p:nvSpPr>
          <p:cNvPr id="3" name="Content Placeholder 2">
            <a:extLst>
              <a:ext uri="{FF2B5EF4-FFF2-40B4-BE49-F238E27FC236}">
                <a16:creationId xmlns:a16="http://schemas.microsoft.com/office/drawing/2014/main" id="{A4C7B5AD-2CE5-FB49-9192-C17DE1197366}"/>
              </a:ext>
            </a:extLst>
          </p:cNvPr>
          <p:cNvSpPr>
            <a:spLocks noGrp="1"/>
          </p:cNvSpPr>
          <p:nvPr>
            <p:ph idx="1"/>
          </p:nvPr>
        </p:nvSpPr>
        <p:spPr>
          <a:xfrm>
            <a:off x="540000" y="2484252"/>
            <a:ext cx="11359075" cy="4395684"/>
          </a:xfrm>
        </p:spPr>
        <p:txBody>
          <a:bodyPr>
            <a:noAutofit/>
          </a:bodyPr>
          <a:lstStyle/>
          <a:p>
            <a:pPr marL="0" indent="0">
              <a:buNone/>
            </a:pPr>
            <a:r>
              <a:rPr lang="vi-VN" sz="2800" b="1" dirty="0">
                <a:solidFill>
                  <a:srgbClr val="00B0F0"/>
                </a:solidFill>
              </a:rPr>
              <a:t>Xuất Ê-díp-tô ký 4:1 </a:t>
            </a:r>
            <a:r>
              <a:rPr lang="vi-VN" sz="2800" dirty="0"/>
              <a:t>“Môi-se thưa rằng: </a:t>
            </a:r>
            <a:r>
              <a:rPr lang="vi-VN" sz="2800" dirty="0">
                <a:solidFill>
                  <a:srgbClr val="FF0000"/>
                </a:solidFill>
              </a:rPr>
              <a:t>Nhưng dân đó sẽ chẳng tin và chẳng vâng lời tôi</a:t>
            </a:r>
            <a:r>
              <a:rPr lang="vi-VN" sz="2800" dirty="0"/>
              <a:t>, vì sẽ nói rằng: Đức Giê-hô-va chẳng có hiện ra cùng ngươi đâu. </a:t>
            </a:r>
            <a:r>
              <a:rPr lang="vi-VN" sz="2800" dirty="0">
                <a:hlinkClick r:id="rId3" tooltip="Share Verse"/>
              </a:rPr>
              <a:t>2</a:t>
            </a:r>
            <a:r>
              <a:rPr lang="vi-VN" sz="2800" dirty="0"/>
              <a:t> Đức Giê-hô-va phán rằng: Trong tay ngươi cầm vật chi? Thưa rằng: Một cây gậy. </a:t>
            </a:r>
            <a:r>
              <a:rPr lang="vi-VN" sz="2800" dirty="0">
                <a:hlinkClick r:id="rId4" tooltip="Share Verse"/>
              </a:rPr>
              <a:t>3</a:t>
            </a:r>
            <a:r>
              <a:rPr lang="vi-VN" sz="2800" dirty="0"/>
              <a:t> Phán rằng: Hãy ném xuống đất đi. Người bèn ném xuống đất, gậy hóa ra một con rắn; Môi-se chạy trốn nó…”</a:t>
            </a:r>
          </a:p>
          <a:p>
            <a:pPr marL="0" indent="0">
              <a:buNone/>
            </a:pPr>
            <a:r>
              <a:rPr lang="vi-VN" sz="2800" dirty="0"/>
              <a:t> </a:t>
            </a:r>
            <a:endParaRPr lang="en-US" sz="2800" dirty="0"/>
          </a:p>
        </p:txBody>
      </p:sp>
    </p:spTree>
    <p:extLst>
      <p:ext uri="{BB962C8B-B14F-4D97-AF65-F5344CB8AC3E}">
        <p14:creationId xmlns:p14="http://schemas.microsoft.com/office/powerpoint/2010/main" val="1963265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38732-5BD9-E34D-ACB2-F26844515299}"/>
              </a:ext>
            </a:extLst>
          </p:cNvPr>
          <p:cNvSpPr>
            <a:spLocks noGrp="1"/>
          </p:cNvSpPr>
          <p:nvPr>
            <p:ph type="title"/>
          </p:nvPr>
        </p:nvSpPr>
        <p:spPr>
          <a:xfrm>
            <a:off x="282060" y="540000"/>
            <a:ext cx="11617015" cy="1809500"/>
          </a:xfrm>
        </p:spPr>
        <p:txBody>
          <a:bodyPr anchor="ctr">
            <a:normAutofit/>
          </a:bodyPr>
          <a:lstStyle/>
          <a:p>
            <a:pPr algn="ctr"/>
            <a:r>
              <a:rPr lang="en-US" sz="5400" dirty="0"/>
              <a:t>ĐỨC CHÚA TRỜI KÊU GỌI MÔI-SE</a:t>
            </a:r>
          </a:p>
        </p:txBody>
      </p:sp>
      <p:sp>
        <p:nvSpPr>
          <p:cNvPr id="3" name="Content Placeholder 2">
            <a:extLst>
              <a:ext uri="{FF2B5EF4-FFF2-40B4-BE49-F238E27FC236}">
                <a16:creationId xmlns:a16="http://schemas.microsoft.com/office/drawing/2014/main" id="{A4C7B5AD-2CE5-FB49-9192-C17DE1197366}"/>
              </a:ext>
            </a:extLst>
          </p:cNvPr>
          <p:cNvSpPr>
            <a:spLocks noGrp="1"/>
          </p:cNvSpPr>
          <p:nvPr>
            <p:ph idx="1"/>
          </p:nvPr>
        </p:nvSpPr>
        <p:spPr>
          <a:xfrm>
            <a:off x="540000" y="2484252"/>
            <a:ext cx="11359075" cy="4395684"/>
          </a:xfrm>
        </p:spPr>
        <p:txBody>
          <a:bodyPr>
            <a:noAutofit/>
          </a:bodyPr>
          <a:lstStyle/>
          <a:p>
            <a:pPr marL="0" indent="0">
              <a:buNone/>
            </a:pPr>
            <a:r>
              <a:rPr lang="vi-VN" sz="2800" b="1" dirty="0">
                <a:solidFill>
                  <a:srgbClr val="00B0F0"/>
                </a:solidFill>
              </a:rPr>
              <a:t>Xuất Ê-díp-tô ký 4:</a:t>
            </a:r>
            <a:r>
              <a:rPr lang="vi-VN" sz="2800" dirty="0"/>
              <a:t> </a:t>
            </a:r>
            <a:r>
              <a:rPr lang="vi-VN" sz="2800" dirty="0">
                <a:hlinkClick r:id="rId3" tooltip="Share Verse"/>
              </a:rPr>
              <a:t>10</a:t>
            </a:r>
            <a:r>
              <a:rPr lang="vi-VN" sz="2800" dirty="0"/>
              <a:t> Môi-se thưa cùng Đức Giê-hô-va rằng: Ôi! lạy Chúa, từ hôm qua, hôm kia, hay là từ lúc Chúa phán dạy kẻ tôi tớ Chúa, </a:t>
            </a:r>
            <a:r>
              <a:rPr lang="vi-VN" sz="2800" dirty="0">
                <a:solidFill>
                  <a:srgbClr val="FF0000"/>
                </a:solidFill>
              </a:rPr>
              <a:t>tôi vẫn chẳng phải một tay nói giỏi, vì miệng và lưỡi tôi hay ngập ngừng</a:t>
            </a:r>
            <a:r>
              <a:rPr lang="vi-VN" sz="2800" dirty="0"/>
              <a:t>. </a:t>
            </a:r>
            <a:r>
              <a:rPr lang="vi-VN" sz="2800" dirty="0">
                <a:hlinkClick r:id="rId4" tooltip="Share Verse"/>
              </a:rPr>
              <a:t>11</a:t>
            </a:r>
            <a:r>
              <a:rPr lang="vi-VN" sz="2800" dirty="0"/>
              <a:t> Đức Giê-hô-va bèn phán rằng: Ai tạo miệng loài người ra? hay là ai đã làm câm, làm điếc, làm sáng, làm mờ? Có phải ta là Đức Giê-hô-va chăng? </a:t>
            </a:r>
            <a:r>
              <a:rPr lang="vi-VN" sz="2800" dirty="0">
                <a:hlinkClick r:id="rId5" tooltip="Share Verse"/>
              </a:rPr>
              <a:t>12</a:t>
            </a:r>
            <a:r>
              <a:rPr lang="vi-VN" sz="2800" dirty="0"/>
              <a:t> Vậy bây giờ, hãy đi; ta sẽ ở cùng miệng ngươi và dạy ngươi những lời phải nói.</a:t>
            </a:r>
          </a:p>
          <a:p>
            <a:pPr marL="0" indent="0">
              <a:buNone/>
            </a:pPr>
            <a:endParaRPr lang="vi-VN" sz="2800" dirty="0"/>
          </a:p>
          <a:p>
            <a:pPr marL="0" indent="0">
              <a:buNone/>
            </a:pPr>
            <a:endParaRPr lang="en-US" sz="2800" dirty="0"/>
          </a:p>
        </p:txBody>
      </p:sp>
    </p:spTree>
    <p:extLst>
      <p:ext uri="{BB962C8B-B14F-4D97-AF65-F5344CB8AC3E}">
        <p14:creationId xmlns:p14="http://schemas.microsoft.com/office/powerpoint/2010/main" val="2736068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38732-5BD9-E34D-ACB2-F26844515299}"/>
              </a:ext>
            </a:extLst>
          </p:cNvPr>
          <p:cNvSpPr>
            <a:spLocks noGrp="1"/>
          </p:cNvSpPr>
          <p:nvPr>
            <p:ph type="title"/>
          </p:nvPr>
        </p:nvSpPr>
        <p:spPr>
          <a:xfrm>
            <a:off x="0" y="229475"/>
            <a:ext cx="11770102" cy="1809500"/>
          </a:xfrm>
        </p:spPr>
        <p:txBody>
          <a:bodyPr anchor="ctr">
            <a:normAutofit/>
          </a:bodyPr>
          <a:lstStyle/>
          <a:p>
            <a:pPr algn="ctr"/>
            <a:r>
              <a:rPr lang="en-US" sz="5400" dirty="0"/>
              <a:t>ĐỨC CHÚA TRỜI KÊU GỌI MÔI-SE</a:t>
            </a:r>
          </a:p>
        </p:txBody>
      </p:sp>
      <p:sp>
        <p:nvSpPr>
          <p:cNvPr id="3" name="Content Placeholder 2">
            <a:extLst>
              <a:ext uri="{FF2B5EF4-FFF2-40B4-BE49-F238E27FC236}">
                <a16:creationId xmlns:a16="http://schemas.microsoft.com/office/drawing/2014/main" id="{A4C7B5AD-2CE5-FB49-9192-C17DE1197366}"/>
              </a:ext>
            </a:extLst>
          </p:cNvPr>
          <p:cNvSpPr>
            <a:spLocks noGrp="1"/>
          </p:cNvSpPr>
          <p:nvPr>
            <p:ph idx="1"/>
          </p:nvPr>
        </p:nvSpPr>
        <p:spPr>
          <a:xfrm>
            <a:off x="411027" y="2257849"/>
            <a:ext cx="11359075" cy="4240048"/>
          </a:xfrm>
        </p:spPr>
        <p:txBody>
          <a:bodyPr>
            <a:noAutofit/>
          </a:bodyPr>
          <a:lstStyle/>
          <a:p>
            <a:pPr marL="0" indent="0">
              <a:buNone/>
            </a:pPr>
            <a:r>
              <a:rPr lang="vi-VN" sz="2800" b="1" dirty="0">
                <a:solidFill>
                  <a:srgbClr val="0070C0"/>
                </a:solidFill>
              </a:rPr>
              <a:t>Xuất Ê-díp-tô ký 4: </a:t>
            </a:r>
            <a:r>
              <a:rPr lang="vi-VN" sz="2800" b="1" dirty="0">
                <a:solidFill>
                  <a:srgbClr val="0070C0"/>
                </a:solidFill>
                <a:hlinkClick r:id="rId3" tooltip="Share Verse">
                  <a:extLst>
                    <a:ext uri="{A12FA001-AC4F-418D-AE19-62706E023703}">
                      <ahyp:hlinkClr xmlns:ahyp="http://schemas.microsoft.com/office/drawing/2018/hyperlinkcolor" val="tx"/>
                    </a:ext>
                  </a:extLst>
                </a:hlinkClick>
              </a:rPr>
              <a:t>13</a:t>
            </a:r>
            <a:r>
              <a:rPr lang="vi-VN" sz="2800" b="1" dirty="0">
                <a:solidFill>
                  <a:srgbClr val="0070C0"/>
                </a:solidFill>
              </a:rPr>
              <a:t> </a:t>
            </a:r>
            <a:r>
              <a:rPr lang="vi-VN" sz="2800" dirty="0"/>
              <a:t>”Môi-se thưa rằng: </a:t>
            </a:r>
            <a:r>
              <a:rPr lang="vi-VN" sz="2800" dirty="0">
                <a:solidFill>
                  <a:srgbClr val="FF0000"/>
                </a:solidFill>
              </a:rPr>
              <a:t>Ôi! lạy Chúa, Chúa muốn sai ai đi, thì sai.</a:t>
            </a:r>
            <a:r>
              <a:rPr lang="vi-VN" sz="2800" dirty="0"/>
              <a:t> </a:t>
            </a:r>
            <a:r>
              <a:rPr lang="vi-VN" sz="2800" dirty="0">
                <a:hlinkClick r:id="rId4" tooltip="Share Verse"/>
              </a:rPr>
              <a:t>14</a:t>
            </a:r>
            <a:r>
              <a:rPr lang="vi-VN" sz="2800" dirty="0"/>
              <a:t> Đức Giê-hô-va bèn nổi giận cùng Môi-se mà phán rằng: Có phải A-rôn, người Lê-vi, là anh ngươi chăng? Ta biết người đó có tài nói giỏi, và kìa, người đang đi đến đón ngươi kìa; khi thấy ngươi, chắc sẽ vui mừng trong lòng. </a:t>
            </a:r>
            <a:r>
              <a:rPr lang="vi-VN" sz="2800" dirty="0">
                <a:hlinkClick r:id="rId5" tooltip="Share Verse"/>
              </a:rPr>
              <a:t>15</a:t>
            </a:r>
            <a:r>
              <a:rPr lang="vi-VN" sz="2800" dirty="0"/>
              <a:t> Vậy ngươi hãy nói cùng người, và sắp để những lời trong miệng người. Khi hai ngươi nói, ta sẽ ở cùng miệng ngươi và miệng anh ngươi, dạy các ngươi những điều gì phải làm. </a:t>
            </a:r>
          </a:p>
          <a:p>
            <a:pPr marL="0" indent="0">
              <a:buNone/>
            </a:pPr>
            <a:endParaRPr lang="en-US" sz="2800" dirty="0"/>
          </a:p>
        </p:txBody>
      </p:sp>
    </p:spTree>
    <p:extLst>
      <p:ext uri="{BB962C8B-B14F-4D97-AF65-F5344CB8AC3E}">
        <p14:creationId xmlns:p14="http://schemas.microsoft.com/office/powerpoint/2010/main" val="168675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A0715-51C9-0845-90D4-8E757D7D197E}"/>
              </a:ext>
            </a:extLst>
          </p:cNvPr>
          <p:cNvSpPr>
            <a:spLocks noGrp="1"/>
          </p:cNvSpPr>
          <p:nvPr>
            <p:ph type="title"/>
          </p:nvPr>
        </p:nvSpPr>
        <p:spPr/>
        <p:txBody>
          <a:bodyPr>
            <a:normAutofit fontScale="90000"/>
          </a:bodyPr>
          <a:lstStyle/>
          <a:p>
            <a:pPr algn="ctr"/>
            <a:r>
              <a:rPr lang="en-US" dirty="0"/>
              <a:t>BẠN TỐT HƠN MÔI-SE NHIỀU !</a:t>
            </a:r>
          </a:p>
        </p:txBody>
      </p:sp>
      <p:sp>
        <p:nvSpPr>
          <p:cNvPr id="3" name="Text Placeholder 2">
            <a:extLst>
              <a:ext uri="{FF2B5EF4-FFF2-40B4-BE49-F238E27FC236}">
                <a16:creationId xmlns:a16="http://schemas.microsoft.com/office/drawing/2014/main" id="{C1FE749E-FFEF-7D41-A06E-48EB9C9E1901}"/>
              </a:ext>
            </a:extLst>
          </p:cNvPr>
          <p:cNvSpPr>
            <a:spLocks noGrp="1"/>
          </p:cNvSpPr>
          <p:nvPr>
            <p:ph type="body" idx="1"/>
          </p:nvPr>
        </p:nvSpPr>
        <p:spPr/>
        <p:txBody>
          <a:bodyPr anchor="ctr">
            <a:normAutofit/>
          </a:bodyPr>
          <a:lstStyle/>
          <a:p>
            <a:pPr algn="ctr"/>
            <a:r>
              <a:rPr lang="en-US" sz="3200" b="1" dirty="0">
                <a:solidFill>
                  <a:srgbClr val="00B0F0"/>
                </a:solidFill>
              </a:rPr>
              <a:t>MÔI SE</a:t>
            </a:r>
          </a:p>
        </p:txBody>
      </p:sp>
      <p:sp>
        <p:nvSpPr>
          <p:cNvPr id="4" name="Content Placeholder 3">
            <a:extLst>
              <a:ext uri="{FF2B5EF4-FFF2-40B4-BE49-F238E27FC236}">
                <a16:creationId xmlns:a16="http://schemas.microsoft.com/office/drawing/2014/main" id="{388A8312-DA43-8B4A-803A-9D8DAB6A183A}"/>
              </a:ext>
            </a:extLst>
          </p:cNvPr>
          <p:cNvSpPr>
            <a:spLocks noGrp="1"/>
          </p:cNvSpPr>
          <p:nvPr>
            <p:ph sz="half" idx="2"/>
          </p:nvPr>
        </p:nvSpPr>
        <p:spPr>
          <a:xfrm>
            <a:off x="262414" y="2937844"/>
            <a:ext cx="5725638" cy="3376555"/>
          </a:xfrm>
        </p:spPr>
        <p:txBody>
          <a:bodyPr>
            <a:normAutofit/>
          </a:bodyPr>
          <a:lstStyle/>
          <a:p>
            <a:pPr marL="342900" indent="-342900">
              <a:buAutoNum type="arabicPeriod"/>
            </a:pPr>
            <a:r>
              <a:rPr lang="en-US" sz="2400" dirty="0" err="1"/>
              <a:t>Tôi</a:t>
            </a:r>
            <a:r>
              <a:rPr lang="en-US" sz="2400" dirty="0"/>
              <a:t> </a:t>
            </a:r>
            <a:r>
              <a:rPr lang="en-US" sz="2400" dirty="0" err="1"/>
              <a:t>là</a:t>
            </a:r>
            <a:r>
              <a:rPr lang="en-US" sz="2400" dirty="0"/>
              <a:t> ai </a:t>
            </a:r>
            <a:r>
              <a:rPr lang="en-US" sz="2400" dirty="0" err="1"/>
              <a:t>mà</a:t>
            </a:r>
            <a:r>
              <a:rPr lang="en-US" sz="2400" dirty="0"/>
              <a:t> </a:t>
            </a:r>
            <a:r>
              <a:rPr lang="en-US" sz="2400" dirty="0" err="1"/>
              <a:t>dám</a:t>
            </a:r>
            <a:r>
              <a:rPr lang="en-US" sz="2400" dirty="0"/>
              <a:t> </a:t>
            </a:r>
            <a:r>
              <a:rPr lang="en-US" sz="2400" dirty="0" err="1"/>
              <a:t>nói</a:t>
            </a:r>
            <a:r>
              <a:rPr lang="en-US" sz="2400" dirty="0"/>
              <a:t> </a:t>
            </a:r>
            <a:r>
              <a:rPr lang="en-US" sz="2400" dirty="0" err="1"/>
              <a:t>với</a:t>
            </a:r>
            <a:r>
              <a:rPr lang="en-US" sz="2400" dirty="0"/>
              <a:t> </a:t>
            </a:r>
            <a:r>
              <a:rPr lang="en-US" sz="2400" dirty="0" err="1"/>
              <a:t>Pha</a:t>
            </a:r>
            <a:r>
              <a:rPr lang="en-US" sz="2400" dirty="0"/>
              <a:t>-ra-</a:t>
            </a:r>
            <a:r>
              <a:rPr lang="en-US" sz="2400" dirty="0" err="1"/>
              <a:t>ôn</a:t>
            </a:r>
            <a:r>
              <a:rPr lang="en-US" sz="2400" dirty="0"/>
              <a:t> ?</a:t>
            </a:r>
          </a:p>
          <a:p>
            <a:pPr marL="342900" indent="-342900">
              <a:buAutoNum type="arabicPeriod"/>
            </a:pPr>
            <a:r>
              <a:rPr lang="en-US" sz="2400" dirty="0" err="1"/>
              <a:t>Ngài</a:t>
            </a:r>
            <a:r>
              <a:rPr lang="en-US" sz="2400" dirty="0"/>
              <a:t> </a:t>
            </a:r>
            <a:r>
              <a:rPr lang="en-US" sz="2400" dirty="0" err="1"/>
              <a:t>là</a:t>
            </a:r>
            <a:r>
              <a:rPr lang="en-US" sz="2400" dirty="0"/>
              <a:t> ai?</a:t>
            </a:r>
          </a:p>
          <a:p>
            <a:pPr marL="342900" indent="-342900">
              <a:buAutoNum type="arabicPeriod"/>
            </a:pPr>
            <a:r>
              <a:rPr lang="en-US" sz="2400" dirty="0"/>
              <a:t>Ai tin </a:t>
            </a:r>
            <a:r>
              <a:rPr lang="en-US" sz="2400" dirty="0" err="1"/>
              <a:t>tôi</a:t>
            </a:r>
            <a:r>
              <a:rPr lang="en-US" sz="2400" dirty="0"/>
              <a:t> ?</a:t>
            </a:r>
          </a:p>
          <a:p>
            <a:pPr marL="342900" indent="-342900">
              <a:buAutoNum type="arabicPeriod"/>
            </a:pPr>
            <a:r>
              <a:rPr lang="en-US" sz="2400" dirty="0" err="1"/>
              <a:t>Tôi</a:t>
            </a:r>
            <a:r>
              <a:rPr lang="en-US" sz="2400" dirty="0"/>
              <a:t> </a:t>
            </a:r>
            <a:r>
              <a:rPr lang="en-US" sz="2400" dirty="0" err="1"/>
              <a:t>không</a:t>
            </a:r>
            <a:r>
              <a:rPr lang="en-US" sz="2400" dirty="0"/>
              <a:t> </a:t>
            </a:r>
            <a:r>
              <a:rPr lang="en-US" sz="2400" dirty="0" err="1"/>
              <a:t>nói</a:t>
            </a:r>
            <a:r>
              <a:rPr lang="en-US" sz="2400" dirty="0"/>
              <a:t> </a:t>
            </a:r>
            <a:r>
              <a:rPr lang="en-US" sz="2400" dirty="0" err="1"/>
              <a:t>giỏi</a:t>
            </a:r>
            <a:r>
              <a:rPr lang="en-US" sz="2400" dirty="0"/>
              <a:t>!</a:t>
            </a:r>
          </a:p>
          <a:p>
            <a:pPr marL="342900" indent="-342900">
              <a:buAutoNum type="arabicPeriod"/>
            </a:pPr>
            <a:r>
              <a:rPr lang="en-US" sz="2400" dirty="0"/>
              <a:t>Sao </a:t>
            </a:r>
            <a:r>
              <a:rPr lang="en-US" sz="2400" dirty="0" err="1"/>
              <a:t>Chúa</a:t>
            </a:r>
            <a:r>
              <a:rPr lang="en-US" sz="2400" dirty="0"/>
              <a:t> </a:t>
            </a:r>
            <a:r>
              <a:rPr lang="en-US" sz="2400" dirty="0" err="1"/>
              <a:t>không</a:t>
            </a:r>
            <a:r>
              <a:rPr lang="en-US" sz="2400" dirty="0"/>
              <a:t> </a:t>
            </a:r>
            <a:r>
              <a:rPr lang="en-US" sz="2400" dirty="0" err="1"/>
              <a:t>sai</a:t>
            </a:r>
            <a:r>
              <a:rPr lang="en-US" sz="2400" dirty="0"/>
              <a:t> </a:t>
            </a:r>
            <a:r>
              <a:rPr lang="en-US" sz="2400" dirty="0" err="1"/>
              <a:t>người</a:t>
            </a:r>
            <a:r>
              <a:rPr lang="en-US" sz="2400" dirty="0"/>
              <a:t> </a:t>
            </a:r>
            <a:r>
              <a:rPr lang="en-US" sz="2400" dirty="0" err="1"/>
              <a:t>khác</a:t>
            </a:r>
            <a:r>
              <a:rPr lang="en-US" sz="2400" dirty="0"/>
              <a:t> </a:t>
            </a:r>
            <a:r>
              <a:rPr lang="en-US" sz="2400" dirty="0" err="1"/>
              <a:t>đi</a:t>
            </a:r>
            <a:r>
              <a:rPr lang="en-US" sz="2400" dirty="0"/>
              <a:t>?</a:t>
            </a:r>
          </a:p>
        </p:txBody>
      </p:sp>
      <p:sp>
        <p:nvSpPr>
          <p:cNvPr id="5" name="Text Placeholder 4">
            <a:extLst>
              <a:ext uri="{FF2B5EF4-FFF2-40B4-BE49-F238E27FC236}">
                <a16:creationId xmlns:a16="http://schemas.microsoft.com/office/drawing/2014/main" id="{6957F23A-C86B-B742-806E-C0AFF61A19CE}"/>
              </a:ext>
            </a:extLst>
          </p:cNvPr>
          <p:cNvSpPr>
            <a:spLocks noGrp="1"/>
          </p:cNvSpPr>
          <p:nvPr>
            <p:ph type="body" sz="quarter" idx="3"/>
          </p:nvPr>
        </p:nvSpPr>
        <p:spPr/>
        <p:txBody>
          <a:bodyPr anchor="ctr">
            <a:normAutofit/>
          </a:bodyPr>
          <a:lstStyle/>
          <a:p>
            <a:pPr algn="ctr"/>
            <a:r>
              <a:rPr lang="en-US" sz="3200" b="1" dirty="0">
                <a:solidFill>
                  <a:srgbClr val="00B0F0"/>
                </a:solidFill>
              </a:rPr>
              <a:t>BẠN</a:t>
            </a:r>
          </a:p>
        </p:txBody>
      </p:sp>
      <p:sp>
        <p:nvSpPr>
          <p:cNvPr id="6" name="Content Placeholder 5">
            <a:extLst>
              <a:ext uri="{FF2B5EF4-FFF2-40B4-BE49-F238E27FC236}">
                <a16:creationId xmlns:a16="http://schemas.microsoft.com/office/drawing/2014/main" id="{C35C2C89-80E2-9A44-9619-21D314CE047C}"/>
              </a:ext>
            </a:extLst>
          </p:cNvPr>
          <p:cNvSpPr>
            <a:spLocks noGrp="1"/>
          </p:cNvSpPr>
          <p:nvPr>
            <p:ph sz="quarter" idx="4"/>
          </p:nvPr>
        </p:nvSpPr>
        <p:spPr>
          <a:xfrm>
            <a:off x="6203948" y="2937844"/>
            <a:ext cx="5846537" cy="3376555"/>
          </a:xfrm>
        </p:spPr>
        <p:txBody>
          <a:bodyPr>
            <a:noAutofit/>
          </a:bodyPr>
          <a:lstStyle/>
          <a:p>
            <a:pPr marL="342900" indent="-342900">
              <a:buAutoNum type="arabicPeriod"/>
            </a:pPr>
            <a:r>
              <a:rPr lang="en-US" sz="2400" dirty="0" err="1"/>
              <a:t>Bạn</a:t>
            </a:r>
            <a:r>
              <a:rPr lang="en-US" sz="2400" dirty="0"/>
              <a:t> </a:t>
            </a:r>
            <a:r>
              <a:rPr lang="en-US" sz="2400" dirty="0" err="1"/>
              <a:t>có</a:t>
            </a:r>
            <a:r>
              <a:rPr lang="en-US" sz="2400" dirty="0"/>
              <a:t> </a:t>
            </a:r>
            <a:r>
              <a:rPr lang="en-US" sz="2400" dirty="0" err="1"/>
              <a:t>hoàn</a:t>
            </a:r>
            <a:r>
              <a:rPr lang="en-US" sz="2400" dirty="0"/>
              <a:t> </a:t>
            </a:r>
            <a:r>
              <a:rPr lang="en-US" sz="2400" dirty="0" err="1"/>
              <a:t>cảnh</a:t>
            </a:r>
            <a:r>
              <a:rPr lang="en-US" sz="2400" dirty="0"/>
              <a:t> </a:t>
            </a:r>
            <a:r>
              <a:rPr lang="en-US" sz="2400" dirty="0" err="1"/>
              <a:t>tốt</a:t>
            </a:r>
            <a:r>
              <a:rPr lang="en-US" sz="2400" dirty="0"/>
              <a:t> </a:t>
            </a:r>
            <a:r>
              <a:rPr lang="en-US" sz="2400" dirty="0" err="1"/>
              <a:t>hơn</a:t>
            </a:r>
            <a:r>
              <a:rPr lang="en-US" sz="2400" dirty="0"/>
              <a:t> </a:t>
            </a:r>
            <a:r>
              <a:rPr lang="en-US" sz="2400" dirty="0" err="1"/>
              <a:t>Môi</a:t>
            </a:r>
            <a:r>
              <a:rPr lang="en-US" sz="2400" dirty="0"/>
              <a:t>-se</a:t>
            </a:r>
          </a:p>
          <a:p>
            <a:pPr marL="342900" indent="-342900">
              <a:buAutoNum type="arabicPeriod"/>
            </a:pPr>
            <a:r>
              <a:rPr lang="en-US" sz="2400" dirty="0" err="1"/>
              <a:t>Bạn</a:t>
            </a:r>
            <a:r>
              <a:rPr lang="en-US" sz="2400" dirty="0"/>
              <a:t> </a:t>
            </a:r>
            <a:r>
              <a:rPr lang="en-US" sz="2400" dirty="0" err="1"/>
              <a:t>biết</a:t>
            </a:r>
            <a:r>
              <a:rPr lang="en-US" sz="2400" dirty="0"/>
              <a:t> </a:t>
            </a:r>
            <a:r>
              <a:rPr lang="en-US" sz="2400" dirty="0" err="1"/>
              <a:t>về</a:t>
            </a:r>
            <a:r>
              <a:rPr lang="en-US" sz="2400" dirty="0"/>
              <a:t> </a:t>
            </a:r>
            <a:r>
              <a:rPr lang="en-US" sz="2400" dirty="0" err="1"/>
              <a:t>Đức</a:t>
            </a:r>
            <a:r>
              <a:rPr lang="en-US" sz="2400" dirty="0"/>
              <a:t> </a:t>
            </a:r>
            <a:r>
              <a:rPr lang="en-US" sz="2400" dirty="0" err="1"/>
              <a:t>Chúa</a:t>
            </a:r>
            <a:r>
              <a:rPr lang="en-US" sz="2400" dirty="0"/>
              <a:t> </a:t>
            </a:r>
            <a:r>
              <a:rPr lang="en-US" sz="2400" dirty="0" err="1"/>
              <a:t>Trời</a:t>
            </a:r>
            <a:r>
              <a:rPr lang="en-US" sz="2400" dirty="0"/>
              <a:t> </a:t>
            </a:r>
            <a:r>
              <a:rPr lang="en-US" sz="2400" dirty="0" err="1"/>
              <a:t>nhiều</a:t>
            </a:r>
            <a:r>
              <a:rPr lang="en-US" sz="2400" dirty="0"/>
              <a:t> </a:t>
            </a:r>
            <a:r>
              <a:rPr lang="en-US" sz="2400" dirty="0" err="1"/>
              <a:t>hơn</a:t>
            </a:r>
            <a:r>
              <a:rPr lang="en-US" sz="2400" dirty="0"/>
              <a:t> </a:t>
            </a:r>
          </a:p>
          <a:p>
            <a:pPr marL="342900" indent="-342900">
              <a:buAutoNum type="arabicPeriod"/>
            </a:pPr>
            <a:r>
              <a:rPr lang="en-US" sz="2400" dirty="0" err="1"/>
              <a:t>Bạn</a:t>
            </a:r>
            <a:r>
              <a:rPr lang="en-US" sz="2400" dirty="0"/>
              <a:t> </a:t>
            </a:r>
            <a:r>
              <a:rPr lang="en-US" sz="2400" dirty="0" err="1"/>
              <a:t>có</a:t>
            </a:r>
            <a:r>
              <a:rPr lang="en-US" sz="2400" dirty="0"/>
              <a:t> </a:t>
            </a:r>
            <a:r>
              <a:rPr lang="en-US" sz="2400" dirty="0" err="1"/>
              <a:t>uy</a:t>
            </a:r>
            <a:r>
              <a:rPr lang="en-US" sz="2400" dirty="0"/>
              <a:t> </a:t>
            </a:r>
            <a:r>
              <a:rPr lang="en-US" sz="2400" dirty="0" err="1"/>
              <a:t>tín</a:t>
            </a:r>
            <a:r>
              <a:rPr lang="en-US" sz="2400" dirty="0"/>
              <a:t> </a:t>
            </a:r>
            <a:r>
              <a:rPr lang="en-US" sz="2400" dirty="0" err="1"/>
              <a:t>trong</a:t>
            </a:r>
            <a:r>
              <a:rPr lang="en-US" sz="2400" dirty="0"/>
              <a:t> </a:t>
            </a:r>
            <a:r>
              <a:rPr lang="en-US" sz="2400" dirty="0" err="1"/>
              <a:t>Hội</a:t>
            </a:r>
            <a:r>
              <a:rPr lang="en-US" sz="2400" dirty="0"/>
              <a:t> </a:t>
            </a:r>
            <a:r>
              <a:rPr lang="en-US" sz="2400" dirty="0" err="1"/>
              <a:t>Thánh</a:t>
            </a:r>
            <a:r>
              <a:rPr lang="en-US" sz="2400" dirty="0"/>
              <a:t> </a:t>
            </a:r>
            <a:r>
              <a:rPr lang="en-US" sz="2400" dirty="0" err="1"/>
              <a:t>và</a:t>
            </a:r>
            <a:r>
              <a:rPr lang="en-US" sz="2400" dirty="0"/>
              <a:t> </a:t>
            </a:r>
            <a:r>
              <a:rPr lang="en-US" sz="2400" dirty="0" err="1"/>
              <a:t>là</a:t>
            </a:r>
            <a:r>
              <a:rPr lang="en-US" sz="2400" dirty="0"/>
              <a:t> </a:t>
            </a:r>
            <a:r>
              <a:rPr lang="en-US" sz="2400" dirty="0" err="1"/>
              <a:t>một</a:t>
            </a:r>
            <a:r>
              <a:rPr lang="en-US" sz="2400" dirty="0"/>
              <a:t> </a:t>
            </a:r>
            <a:r>
              <a:rPr lang="en-US" sz="2400" dirty="0" err="1"/>
              <a:t>lãnh</a:t>
            </a:r>
            <a:r>
              <a:rPr lang="en-US" sz="2400" dirty="0"/>
              <a:t> </a:t>
            </a:r>
            <a:r>
              <a:rPr lang="en-US" sz="2400" dirty="0" err="1"/>
              <a:t>đạo</a:t>
            </a:r>
            <a:r>
              <a:rPr lang="en-US" sz="2400" dirty="0"/>
              <a:t>.</a:t>
            </a:r>
          </a:p>
          <a:p>
            <a:pPr marL="342900" indent="-342900">
              <a:buAutoNum type="arabicPeriod"/>
            </a:pPr>
            <a:r>
              <a:rPr lang="en-US" sz="2400" dirty="0" err="1"/>
              <a:t>Bạn</a:t>
            </a:r>
            <a:r>
              <a:rPr lang="en-US" sz="2400" dirty="0"/>
              <a:t> </a:t>
            </a:r>
            <a:r>
              <a:rPr lang="en-US" sz="2400" dirty="0" err="1"/>
              <a:t>không</a:t>
            </a:r>
            <a:r>
              <a:rPr lang="en-US" sz="2400" dirty="0"/>
              <a:t> </a:t>
            </a:r>
            <a:r>
              <a:rPr lang="en-US" sz="2400" dirty="0" err="1"/>
              <a:t>ngọng</a:t>
            </a:r>
            <a:r>
              <a:rPr lang="en-US" sz="2400" dirty="0"/>
              <a:t> hay </a:t>
            </a:r>
            <a:r>
              <a:rPr lang="en-US" sz="2400" dirty="0" err="1"/>
              <a:t>cà</a:t>
            </a:r>
            <a:r>
              <a:rPr lang="en-US" sz="2400" dirty="0"/>
              <a:t> </a:t>
            </a:r>
            <a:r>
              <a:rPr lang="en-US" sz="2400" dirty="0" err="1"/>
              <a:t>lăm</a:t>
            </a:r>
            <a:r>
              <a:rPr lang="en-US" sz="2400" dirty="0"/>
              <a:t>.</a:t>
            </a:r>
          </a:p>
          <a:p>
            <a:pPr marL="342900" indent="-342900">
              <a:buAutoNum type="arabicPeriod"/>
            </a:pPr>
            <a:r>
              <a:rPr lang="en-US" sz="2400" dirty="0" err="1"/>
              <a:t>Bạn</a:t>
            </a:r>
            <a:r>
              <a:rPr lang="en-US" sz="2400" dirty="0"/>
              <a:t> </a:t>
            </a:r>
            <a:r>
              <a:rPr lang="en-US" sz="2400" dirty="0" err="1"/>
              <a:t>muốn</a:t>
            </a:r>
            <a:r>
              <a:rPr lang="en-US" sz="2400" dirty="0"/>
              <a:t> </a:t>
            </a:r>
            <a:r>
              <a:rPr lang="en-US" sz="2400" dirty="0" err="1"/>
              <a:t>sống</a:t>
            </a:r>
            <a:r>
              <a:rPr lang="en-US" sz="2400" dirty="0"/>
              <a:t> </a:t>
            </a:r>
            <a:r>
              <a:rPr lang="en-US" sz="2400" dirty="0" err="1"/>
              <a:t>cho</a:t>
            </a:r>
            <a:r>
              <a:rPr lang="en-US" sz="2400" dirty="0"/>
              <a:t> </a:t>
            </a:r>
            <a:r>
              <a:rPr lang="en-US" sz="2400" dirty="0" err="1"/>
              <a:t>Chúa</a:t>
            </a:r>
            <a:endParaRPr lang="en-US" sz="2400" dirty="0"/>
          </a:p>
        </p:txBody>
      </p:sp>
    </p:spTree>
    <p:extLst>
      <p:ext uri="{BB962C8B-B14F-4D97-AF65-F5344CB8AC3E}">
        <p14:creationId xmlns:p14="http://schemas.microsoft.com/office/powerpoint/2010/main" val="423820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A0715-51C9-0845-90D4-8E757D7D197E}"/>
              </a:ext>
            </a:extLst>
          </p:cNvPr>
          <p:cNvSpPr>
            <a:spLocks noGrp="1"/>
          </p:cNvSpPr>
          <p:nvPr>
            <p:ph type="title"/>
          </p:nvPr>
        </p:nvSpPr>
        <p:spPr>
          <a:xfrm>
            <a:off x="540000" y="359229"/>
            <a:ext cx="11281886" cy="1391166"/>
          </a:xfrm>
        </p:spPr>
        <p:txBody>
          <a:bodyPr>
            <a:normAutofit fontScale="90000"/>
          </a:bodyPr>
          <a:lstStyle/>
          <a:p>
            <a:pPr algn="ctr"/>
            <a:r>
              <a:rPr lang="en-US" dirty="0"/>
              <a:t>MÔI-SE TỐT HƠN CHÚNG TA NHIỀU VÌ VÂNG LỜI !</a:t>
            </a:r>
          </a:p>
        </p:txBody>
      </p:sp>
      <p:sp>
        <p:nvSpPr>
          <p:cNvPr id="3" name="Text Placeholder 2">
            <a:extLst>
              <a:ext uri="{FF2B5EF4-FFF2-40B4-BE49-F238E27FC236}">
                <a16:creationId xmlns:a16="http://schemas.microsoft.com/office/drawing/2014/main" id="{C1FE749E-FFEF-7D41-A06E-48EB9C9E1901}"/>
              </a:ext>
            </a:extLst>
          </p:cNvPr>
          <p:cNvSpPr>
            <a:spLocks noGrp="1"/>
          </p:cNvSpPr>
          <p:nvPr>
            <p:ph type="body" idx="1"/>
          </p:nvPr>
        </p:nvSpPr>
        <p:spPr>
          <a:xfrm>
            <a:off x="642515" y="2541763"/>
            <a:ext cx="5448052" cy="792161"/>
          </a:xfrm>
        </p:spPr>
        <p:txBody>
          <a:bodyPr anchor="ctr">
            <a:normAutofit/>
          </a:bodyPr>
          <a:lstStyle/>
          <a:p>
            <a:pPr algn="ctr"/>
            <a:r>
              <a:rPr lang="en-US" sz="3200" b="1" dirty="0">
                <a:solidFill>
                  <a:srgbClr val="00B0F0"/>
                </a:solidFill>
              </a:rPr>
              <a:t>MÔI SE</a:t>
            </a:r>
          </a:p>
        </p:txBody>
      </p:sp>
      <p:sp>
        <p:nvSpPr>
          <p:cNvPr id="4" name="Content Placeholder 3">
            <a:extLst>
              <a:ext uri="{FF2B5EF4-FFF2-40B4-BE49-F238E27FC236}">
                <a16:creationId xmlns:a16="http://schemas.microsoft.com/office/drawing/2014/main" id="{388A8312-DA43-8B4A-803A-9D8DAB6A183A}"/>
              </a:ext>
            </a:extLst>
          </p:cNvPr>
          <p:cNvSpPr>
            <a:spLocks noGrp="1"/>
          </p:cNvSpPr>
          <p:nvPr>
            <p:ph sz="half" idx="2"/>
          </p:nvPr>
        </p:nvSpPr>
        <p:spPr/>
        <p:txBody>
          <a:bodyPr anchor="ctr">
            <a:normAutofit/>
          </a:bodyPr>
          <a:lstStyle/>
          <a:p>
            <a:pPr>
              <a:buFont typeface="Wingdings" pitchFamily="2" charset="2"/>
              <a:buChar char="v"/>
            </a:pPr>
            <a:r>
              <a:rPr lang="en-US" sz="2800" b="1" dirty="0"/>
              <a:t>ĐI VÀ TRỞ THÀNH MỘT ANH HÙNG ĐỨC TIN</a:t>
            </a:r>
          </a:p>
        </p:txBody>
      </p:sp>
      <p:sp>
        <p:nvSpPr>
          <p:cNvPr id="5" name="Text Placeholder 4">
            <a:extLst>
              <a:ext uri="{FF2B5EF4-FFF2-40B4-BE49-F238E27FC236}">
                <a16:creationId xmlns:a16="http://schemas.microsoft.com/office/drawing/2014/main" id="{6957F23A-C86B-B742-806E-C0AFF61A19CE}"/>
              </a:ext>
            </a:extLst>
          </p:cNvPr>
          <p:cNvSpPr>
            <a:spLocks noGrp="1"/>
          </p:cNvSpPr>
          <p:nvPr>
            <p:ph type="body" sz="quarter" idx="3"/>
          </p:nvPr>
        </p:nvSpPr>
        <p:spPr>
          <a:xfrm>
            <a:off x="6112298" y="2541763"/>
            <a:ext cx="5437187" cy="792000"/>
          </a:xfrm>
        </p:spPr>
        <p:txBody>
          <a:bodyPr anchor="ctr">
            <a:normAutofit/>
          </a:bodyPr>
          <a:lstStyle/>
          <a:p>
            <a:pPr algn="ctr"/>
            <a:r>
              <a:rPr lang="en-US" sz="3200" b="1" dirty="0">
                <a:solidFill>
                  <a:srgbClr val="00B0F0"/>
                </a:solidFill>
              </a:rPr>
              <a:t>BẠN</a:t>
            </a:r>
          </a:p>
        </p:txBody>
      </p:sp>
      <p:sp>
        <p:nvSpPr>
          <p:cNvPr id="6" name="Content Placeholder 5">
            <a:extLst>
              <a:ext uri="{FF2B5EF4-FFF2-40B4-BE49-F238E27FC236}">
                <a16:creationId xmlns:a16="http://schemas.microsoft.com/office/drawing/2014/main" id="{C35C2C89-80E2-9A44-9619-21D314CE047C}"/>
              </a:ext>
            </a:extLst>
          </p:cNvPr>
          <p:cNvSpPr>
            <a:spLocks noGrp="1"/>
          </p:cNvSpPr>
          <p:nvPr>
            <p:ph sz="quarter" idx="4"/>
          </p:nvPr>
        </p:nvSpPr>
        <p:spPr>
          <a:xfrm>
            <a:off x="6203950" y="3429000"/>
            <a:ext cx="5437186" cy="2885399"/>
          </a:xfrm>
        </p:spPr>
        <p:txBody>
          <a:bodyPr anchor="ctr">
            <a:normAutofit/>
          </a:bodyPr>
          <a:lstStyle/>
          <a:p>
            <a:pPr>
              <a:buFont typeface="Wingdings" pitchFamily="2" charset="2"/>
              <a:buChar char="v"/>
            </a:pPr>
            <a:r>
              <a:rPr lang="en-US" sz="2800" b="1" dirty="0"/>
              <a:t>BẠN ĐANG LÀM GÌ LÚC NẦY?</a:t>
            </a:r>
          </a:p>
        </p:txBody>
      </p:sp>
    </p:spTree>
    <p:extLst>
      <p:ext uri="{BB962C8B-B14F-4D97-AF65-F5344CB8AC3E}">
        <p14:creationId xmlns:p14="http://schemas.microsoft.com/office/powerpoint/2010/main" val="241133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6B966-D4EE-964B-9394-7C6F36EBB2FB}"/>
              </a:ext>
            </a:extLst>
          </p:cNvPr>
          <p:cNvSpPr>
            <a:spLocks noGrp="1"/>
          </p:cNvSpPr>
          <p:nvPr>
            <p:ph type="title"/>
          </p:nvPr>
        </p:nvSpPr>
        <p:spPr/>
        <p:txBody>
          <a:bodyPr/>
          <a:lstStyle/>
          <a:p>
            <a:r>
              <a:rPr lang="en-US" dirty="0"/>
              <a:t>CÂU HỎI CHO BẠN?</a:t>
            </a:r>
          </a:p>
        </p:txBody>
      </p:sp>
      <p:sp>
        <p:nvSpPr>
          <p:cNvPr id="3" name="Content Placeholder 2">
            <a:extLst>
              <a:ext uri="{FF2B5EF4-FFF2-40B4-BE49-F238E27FC236}">
                <a16:creationId xmlns:a16="http://schemas.microsoft.com/office/drawing/2014/main" id="{06CE3EBE-C02E-D145-AAAD-8AC865D26625}"/>
              </a:ext>
            </a:extLst>
          </p:cNvPr>
          <p:cNvSpPr>
            <a:spLocks noGrp="1"/>
          </p:cNvSpPr>
          <p:nvPr>
            <p:ph idx="1"/>
          </p:nvPr>
        </p:nvSpPr>
        <p:spPr/>
        <p:txBody>
          <a:bodyPr anchor="ctr">
            <a:normAutofit/>
          </a:bodyPr>
          <a:lstStyle/>
          <a:p>
            <a:pPr>
              <a:buFont typeface="Wingdings" pitchFamily="2" charset="2"/>
              <a:buChar char="Ø"/>
            </a:pPr>
            <a:r>
              <a:rPr lang="en-US" sz="3200" b="1" dirty="0" err="1"/>
              <a:t>Có</a:t>
            </a:r>
            <a:r>
              <a:rPr lang="vi-VN" sz="3200" b="1" dirty="0"/>
              <a:t> bao giờ </a:t>
            </a:r>
            <a:r>
              <a:rPr lang="en-US" sz="3200" b="1" dirty="0"/>
              <a:t>b</a:t>
            </a:r>
            <a:r>
              <a:rPr lang="vi-VN" sz="3200" b="1" dirty="0"/>
              <a:t>ạn hỏi Chúa tại sao Ngài không chọn một người </a:t>
            </a:r>
            <a:r>
              <a:rPr lang="en-US" sz="3200" b="1" dirty="0" err="1"/>
              <a:t>khác</a:t>
            </a:r>
            <a:r>
              <a:rPr lang="en-US" sz="3200" b="1" dirty="0"/>
              <a:t> </a:t>
            </a:r>
            <a:r>
              <a:rPr lang="vi-VN" sz="3200" b="1" dirty="0"/>
              <a:t>tài giỏi hơn bạn không?</a:t>
            </a:r>
            <a:r>
              <a:rPr lang="vi-VN" sz="3200" dirty="0"/>
              <a:t> </a:t>
            </a:r>
            <a:endParaRPr lang="en-US" sz="3200" dirty="0"/>
          </a:p>
          <a:p>
            <a:endParaRPr lang="en-US" sz="3200" dirty="0"/>
          </a:p>
        </p:txBody>
      </p:sp>
    </p:spTree>
    <p:extLst>
      <p:ext uri="{BB962C8B-B14F-4D97-AF65-F5344CB8AC3E}">
        <p14:creationId xmlns:p14="http://schemas.microsoft.com/office/powerpoint/2010/main" val="283110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F0912-91A8-4640-90E2-BABDFA8DAE70}"/>
              </a:ext>
            </a:extLst>
          </p:cNvPr>
          <p:cNvSpPr>
            <a:spLocks noGrp="1"/>
          </p:cNvSpPr>
          <p:nvPr>
            <p:ph type="title"/>
          </p:nvPr>
        </p:nvSpPr>
        <p:spPr/>
        <p:txBody>
          <a:bodyPr/>
          <a:lstStyle/>
          <a:p>
            <a:r>
              <a:rPr lang="en-US" dirty="0"/>
              <a:t>GIÁ TRỊ ĐỜI ĐỜI</a:t>
            </a:r>
          </a:p>
        </p:txBody>
      </p:sp>
      <p:sp>
        <p:nvSpPr>
          <p:cNvPr id="3" name="Content Placeholder 2">
            <a:extLst>
              <a:ext uri="{FF2B5EF4-FFF2-40B4-BE49-F238E27FC236}">
                <a16:creationId xmlns:a16="http://schemas.microsoft.com/office/drawing/2014/main" id="{3ACBF45E-7514-594C-85D3-8037300D51BA}"/>
              </a:ext>
            </a:extLst>
          </p:cNvPr>
          <p:cNvSpPr>
            <a:spLocks noGrp="1"/>
          </p:cNvSpPr>
          <p:nvPr>
            <p:ph idx="1"/>
          </p:nvPr>
        </p:nvSpPr>
        <p:spPr>
          <a:xfrm>
            <a:off x="540000" y="1534886"/>
            <a:ext cx="11412514" cy="5110843"/>
          </a:xfrm>
        </p:spPr>
        <p:txBody>
          <a:bodyPr>
            <a:normAutofit/>
          </a:bodyPr>
          <a:lstStyle/>
          <a:p>
            <a:pPr marL="0" indent="0">
              <a:buNone/>
            </a:pPr>
            <a:r>
              <a:rPr lang="vi-VN" sz="3200" b="1" i="1" dirty="0"/>
              <a:t>Nếu bạn biết bạn chỉ còn 6 tháng để sống, bạn sẽ làm gì?</a:t>
            </a:r>
          </a:p>
          <a:p>
            <a:pPr lvl="3">
              <a:buFont typeface="Wingdings" pitchFamily="2" charset="2"/>
              <a:buChar char="§"/>
            </a:pPr>
            <a:r>
              <a:rPr lang="en-US" sz="2800" i="1" dirty="0" err="1"/>
              <a:t>Sẽ</a:t>
            </a:r>
            <a:r>
              <a:rPr lang="en-US" sz="2800" i="1" dirty="0"/>
              <a:t> </a:t>
            </a:r>
            <a:r>
              <a:rPr lang="en-US" sz="2800" i="1" dirty="0" err="1"/>
              <a:t>tận</a:t>
            </a:r>
            <a:r>
              <a:rPr lang="en-US" sz="2800" i="1" dirty="0"/>
              <a:t> </a:t>
            </a:r>
            <a:r>
              <a:rPr lang="en-US" sz="2800" i="1" dirty="0" err="1"/>
              <a:t>hưởng</a:t>
            </a:r>
            <a:r>
              <a:rPr lang="en-US" sz="2800" i="1" dirty="0"/>
              <a:t> </a:t>
            </a:r>
            <a:r>
              <a:rPr lang="en-US" sz="2800" i="1" dirty="0" err="1"/>
              <a:t>cuộc</a:t>
            </a:r>
            <a:r>
              <a:rPr lang="en-US" sz="2800" i="1" dirty="0"/>
              <a:t> </a:t>
            </a:r>
            <a:r>
              <a:rPr lang="en-US" sz="2800" i="1" dirty="0" err="1"/>
              <a:t>sống</a:t>
            </a:r>
            <a:r>
              <a:rPr lang="en-US" sz="2800" i="1" dirty="0"/>
              <a:t> </a:t>
            </a:r>
            <a:r>
              <a:rPr lang="en-US" sz="2800" i="1" dirty="0" err="1"/>
              <a:t>thoả</a:t>
            </a:r>
            <a:r>
              <a:rPr lang="en-US" sz="2800" i="1" dirty="0"/>
              <a:t> </a:t>
            </a:r>
            <a:r>
              <a:rPr lang="en-US" sz="2800" i="1" dirty="0" err="1"/>
              <a:t>thích</a:t>
            </a:r>
            <a:r>
              <a:rPr lang="en-US" sz="2800" i="1" dirty="0"/>
              <a:t>, </a:t>
            </a:r>
            <a:r>
              <a:rPr lang="en-US" sz="2800" i="1" dirty="0" err="1"/>
              <a:t>ăn</a:t>
            </a:r>
            <a:r>
              <a:rPr lang="en-US" sz="2800" i="1" dirty="0"/>
              <a:t> </a:t>
            </a:r>
            <a:r>
              <a:rPr lang="en-US" sz="2800" i="1" dirty="0" err="1"/>
              <a:t>chơi</a:t>
            </a:r>
            <a:r>
              <a:rPr lang="en-US" sz="2800" i="1" dirty="0"/>
              <a:t> du </a:t>
            </a:r>
            <a:r>
              <a:rPr lang="en-US" sz="2800" i="1" dirty="0" err="1"/>
              <a:t>lịch</a:t>
            </a:r>
            <a:r>
              <a:rPr lang="en-US" sz="2800" i="1" dirty="0"/>
              <a:t>?</a:t>
            </a:r>
            <a:endParaRPr lang="en-US" sz="2800" dirty="0"/>
          </a:p>
          <a:p>
            <a:pPr lvl="3">
              <a:buFont typeface="Wingdings" pitchFamily="2" charset="2"/>
              <a:buChar char="§"/>
            </a:pPr>
            <a:r>
              <a:rPr lang="en-US" sz="2800" i="1" dirty="0" err="1"/>
              <a:t>Tận</a:t>
            </a:r>
            <a:r>
              <a:rPr lang="en-US" sz="2800" i="1" dirty="0"/>
              <a:t> </a:t>
            </a:r>
            <a:r>
              <a:rPr lang="en-US" sz="2800" i="1" dirty="0" err="1"/>
              <a:t>lực</a:t>
            </a:r>
            <a:r>
              <a:rPr lang="en-US" sz="2800" i="1" dirty="0"/>
              <a:t> </a:t>
            </a:r>
            <a:r>
              <a:rPr lang="en-US" sz="2800" i="1" dirty="0" err="1"/>
              <a:t>làm</a:t>
            </a:r>
            <a:r>
              <a:rPr lang="en-US" sz="2800" i="1" dirty="0"/>
              <a:t> </a:t>
            </a:r>
            <a:r>
              <a:rPr lang="en-US" sz="2800" i="1" dirty="0" err="1"/>
              <a:t>việc</a:t>
            </a:r>
            <a:r>
              <a:rPr lang="en-US" sz="2800" i="1" dirty="0"/>
              <a:t> </a:t>
            </a:r>
            <a:r>
              <a:rPr lang="en-US" sz="2800" i="1" dirty="0" err="1"/>
              <a:t>để</a:t>
            </a:r>
            <a:r>
              <a:rPr lang="en-US" sz="2800" i="1" dirty="0"/>
              <a:t> lo </a:t>
            </a:r>
            <a:r>
              <a:rPr lang="en-US" sz="2800" i="1" dirty="0" err="1"/>
              <a:t>cho</a:t>
            </a:r>
            <a:r>
              <a:rPr lang="en-US" sz="2800" i="1" dirty="0"/>
              <a:t> </a:t>
            </a:r>
            <a:r>
              <a:rPr lang="en-US" sz="2800" i="1" dirty="0" err="1"/>
              <a:t>tương</a:t>
            </a:r>
            <a:r>
              <a:rPr lang="en-US" sz="2800" i="1" dirty="0"/>
              <a:t> </a:t>
            </a:r>
            <a:r>
              <a:rPr lang="en-US" sz="2800" i="1" dirty="0" err="1"/>
              <a:t>lai</a:t>
            </a:r>
            <a:r>
              <a:rPr lang="en-US" sz="2800" i="1" dirty="0"/>
              <a:t> con </a:t>
            </a:r>
            <a:r>
              <a:rPr lang="en-US" sz="2800" i="1" dirty="0" err="1"/>
              <a:t>cái</a:t>
            </a:r>
            <a:r>
              <a:rPr lang="en-US" sz="2800" i="1" dirty="0"/>
              <a:t> ?</a:t>
            </a:r>
            <a:endParaRPr lang="en-US" sz="2800" dirty="0"/>
          </a:p>
          <a:p>
            <a:pPr lvl="3">
              <a:buFont typeface="Wingdings" pitchFamily="2" charset="2"/>
              <a:buChar char="§"/>
            </a:pPr>
            <a:r>
              <a:rPr lang="en-US" sz="2800" i="1" dirty="0" err="1"/>
              <a:t>Cố</a:t>
            </a:r>
            <a:r>
              <a:rPr lang="en-US" sz="2800" i="1" dirty="0"/>
              <a:t> </a:t>
            </a:r>
            <a:r>
              <a:rPr lang="en-US" sz="2800" i="1" dirty="0" err="1"/>
              <a:t>gắng</a:t>
            </a:r>
            <a:r>
              <a:rPr lang="en-US" sz="2800" i="1" dirty="0"/>
              <a:t> </a:t>
            </a:r>
            <a:r>
              <a:rPr lang="en-US" sz="2800" i="1" dirty="0" err="1"/>
              <a:t>báo</a:t>
            </a:r>
            <a:r>
              <a:rPr lang="en-US" sz="2800" i="1" dirty="0"/>
              <a:t> </a:t>
            </a:r>
            <a:r>
              <a:rPr lang="en-US" sz="2800" i="1" dirty="0" err="1"/>
              <a:t>hiếu</a:t>
            </a:r>
            <a:r>
              <a:rPr lang="en-US" sz="2800" i="1" dirty="0"/>
              <a:t> </a:t>
            </a:r>
            <a:r>
              <a:rPr lang="en-US" sz="2800" i="1" dirty="0" err="1"/>
              <a:t>cho</a:t>
            </a:r>
            <a:r>
              <a:rPr lang="en-US" sz="2800" i="1" dirty="0"/>
              <a:t> cha </a:t>
            </a:r>
            <a:r>
              <a:rPr lang="en-US" sz="2800" i="1" dirty="0" err="1"/>
              <a:t>mẹ</a:t>
            </a:r>
            <a:r>
              <a:rPr lang="en-US" sz="2800" i="1" dirty="0"/>
              <a:t> </a:t>
            </a:r>
            <a:r>
              <a:rPr lang="en-US" sz="2800" i="1" dirty="0" err="1"/>
              <a:t>già</a:t>
            </a:r>
            <a:r>
              <a:rPr lang="en-US" sz="2800" i="1" dirty="0"/>
              <a:t> ?</a:t>
            </a:r>
            <a:endParaRPr lang="en-US" sz="2800" dirty="0"/>
          </a:p>
          <a:p>
            <a:pPr lvl="3">
              <a:buFont typeface="Wingdings" pitchFamily="2" charset="2"/>
              <a:buChar char="§"/>
            </a:pPr>
            <a:r>
              <a:rPr lang="en-US" sz="2800" i="1" dirty="0" err="1"/>
              <a:t>Để</a:t>
            </a:r>
            <a:r>
              <a:rPr lang="en-US" sz="2800" i="1" dirty="0"/>
              <a:t> </a:t>
            </a:r>
            <a:r>
              <a:rPr lang="en-US" sz="2800" i="1" dirty="0" err="1"/>
              <a:t>lại</a:t>
            </a:r>
            <a:r>
              <a:rPr lang="en-US" sz="2800" i="1" dirty="0"/>
              <a:t> </a:t>
            </a:r>
            <a:r>
              <a:rPr lang="en-US" sz="2800" i="1" dirty="0" err="1"/>
              <a:t>danh</a:t>
            </a:r>
            <a:r>
              <a:rPr lang="en-US" sz="2800" i="1" dirty="0"/>
              <a:t> </a:t>
            </a:r>
            <a:r>
              <a:rPr lang="en-US" sz="2800" i="1" dirty="0" err="1"/>
              <a:t>tiếng</a:t>
            </a:r>
            <a:r>
              <a:rPr lang="en-US" sz="2800" i="1" dirty="0"/>
              <a:t> hay </a:t>
            </a:r>
            <a:r>
              <a:rPr lang="en-US" sz="2800" i="1" dirty="0" err="1"/>
              <a:t>sự</a:t>
            </a:r>
            <a:r>
              <a:rPr lang="en-US" sz="2800" i="1" dirty="0"/>
              <a:t> </a:t>
            </a:r>
            <a:r>
              <a:rPr lang="en-US" sz="2800" i="1" dirty="0" err="1"/>
              <a:t>nghiệp</a:t>
            </a:r>
            <a:r>
              <a:rPr lang="en-US" sz="2800" i="1" dirty="0"/>
              <a:t> </a:t>
            </a:r>
            <a:r>
              <a:rPr lang="en-US" sz="2800" i="1" dirty="0" err="1"/>
              <a:t>cho</a:t>
            </a:r>
            <a:r>
              <a:rPr lang="en-US" sz="2800" i="1" dirty="0"/>
              <a:t> </a:t>
            </a:r>
            <a:r>
              <a:rPr lang="en-US" sz="2800" i="1" dirty="0" err="1"/>
              <a:t>đời</a:t>
            </a:r>
            <a:r>
              <a:rPr lang="en-US" sz="2800" i="1" dirty="0"/>
              <a:t> ?</a:t>
            </a:r>
            <a:endParaRPr lang="en-US" sz="2800" dirty="0"/>
          </a:p>
          <a:p>
            <a:pPr lvl="3">
              <a:buFont typeface="Wingdings" pitchFamily="2" charset="2"/>
              <a:buChar char="§"/>
            </a:pPr>
            <a:r>
              <a:rPr lang="en-US" sz="2800" i="1" dirty="0" err="1"/>
              <a:t>Giải</a:t>
            </a:r>
            <a:r>
              <a:rPr lang="en-US" sz="2800" i="1" dirty="0"/>
              <a:t> </a:t>
            </a:r>
            <a:r>
              <a:rPr lang="en-US" sz="2800" i="1" dirty="0" err="1"/>
              <a:t>quyết</a:t>
            </a:r>
            <a:r>
              <a:rPr lang="en-US" sz="2800" i="1" dirty="0"/>
              <a:t> </a:t>
            </a:r>
            <a:r>
              <a:rPr lang="en-US" sz="2800" i="1" dirty="0" err="1"/>
              <a:t>vấn</a:t>
            </a:r>
            <a:r>
              <a:rPr lang="en-US" sz="2800" i="1" dirty="0"/>
              <a:t> </a:t>
            </a:r>
            <a:r>
              <a:rPr lang="en-US" sz="2800" i="1" dirty="0" err="1"/>
              <a:t>đề</a:t>
            </a:r>
            <a:r>
              <a:rPr lang="en-US" sz="2800" i="1" dirty="0"/>
              <a:t> </a:t>
            </a:r>
            <a:r>
              <a:rPr lang="en-US" sz="2800" i="1" dirty="0" err="1"/>
              <a:t>tình</a:t>
            </a:r>
            <a:r>
              <a:rPr lang="en-US" sz="2800" i="1" dirty="0"/>
              <a:t> </a:t>
            </a:r>
            <a:r>
              <a:rPr lang="en-US" sz="2800" i="1" dirty="0" err="1"/>
              <a:t>cảm</a:t>
            </a:r>
            <a:r>
              <a:rPr lang="en-US" sz="2800" i="1" dirty="0"/>
              <a:t> </a:t>
            </a:r>
            <a:r>
              <a:rPr lang="en-US" sz="2800" i="1" dirty="0" err="1"/>
              <a:t>còn</a:t>
            </a:r>
            <a:r>
              <a:rPr lang="en-US" sz="2800" i="1" dirty="0"/>
              <a:t> </a:t>
            </a:r>
            <a:r>
              <a:rPr lang="en-US" sz="2800" i="1" dirty="0" err="1"/>
              <a:t>mắc</a:t>
            </a:r>
            <a:r>
              <a:rPr lang="en-US" sz="2800" i="1" dirty="0"/>
              <a:t> </a:t>
            </a:r>
            <a:r>
              <a:rPr lang="en-US" sz="2800" i="1" dirty="0" err="1"/>
              <a:t>mứu</a:t>
            </a:r>
            <a:r>
              <a:rPr lang="en-US" sz="2800" i="1" dirty="0"/>
              <a:t> ?</a:t>
            </a:r>
            <a:endParaRPr lang="en-US" sz="2800" dirty="0"/>
          </a:p>
          <a:p>
            <a:pPr marL="0" indent="0">
              <a:buNone/>
            </a:pPr>
            <a:r>
              <a:rPr lang="vi-VN" sz="2800" b="1" i="1" dirty="0"/>
              <a:t> </a:t>
            </a:r>
          </a:p>
          <a:p>
            <a:pPr marL="0" indent="0">
              <a:buNone/>
            </a:pPr>
            <a:endParaRPr lang="vi-VN" sz="2800" b="1" i="1" dirty="0"/>
          </a:p>
        </p:txBody>
      </p:sp>
    </p:spTree>
    <p:extLst>
      <p:ext uri="{BB962C8B-B14F-4D97-AF65-F5344CB8AC3E}">
        <p14:creationId xmlns:p14="http://schemas.microsoft.com/office/powerpoint/2010/main" val="3165856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F0912-91A8-4640-90E2-BABDFA8DAE70}"/>
              </a:ext>
            </a:extLst>
          </p:cNvPr>
          <p:cNvSpPr>
            <a:spLocks noGrp="1"/>
          </p:cNvSpPr>
          <p:nvPr>
            <p:ph type="title"/>
          </p:nvPr>
        </p:nvSpPr>
        <p:spPr/>
        <p:txBody>
          <a:bodyPr/>
          <a:lstStyle/>
          <a:p>
            <a:r>
              <a:rPr lang="en-US" dirty="0"/>
              <a:t>GIÁ TRỊ ĐỜI ĐỜI</a:t>
            </a:r>
          </a:p>
        </p:txBody>
      </p:sp>
      <p:sp>
        <p:nvSpPr>
          <p:cNvPr id="3" name="Content Placeholder 2">
            <a:extLst>
              <a:ext uri="{FF2B5EF4-FFF2-40B4-BE49-F238E27FC236}">
                <a16:creationId xmlns:a16="http://schemas.microsoft.com/office/drawing/2014/main" id="{3ACBF45E-7514-594C-85D3-8037300D51BA}"/>
              </a:ext>
            </a:extLst>
          </p:cNvPr>
          <p:cNvSpPr>
            <a:spLocks noGrp="1"/>
          </p:cNvSpPr>
          <p:nvPr>
            <p:ph idx="1"/>
          </p:nvPr>
        </p:nvSpPr>
        <p:spPr/>
        <p:txBody>
          <a:bodyPr>
            <a:normAutofit/>
          </a:bodyPr>
          <a:lstStyle/>
          <a:p>
            <a:pPr marL="0" indent="0">
              <a:buNone/>
            </a:pPr>
            <a:endParaRPr lang="vi-VN" sz="2800" b="1" i="1" dirty="0"/>
          </a:p>
          <a:p>
            <a:pPr marL="0" indent="0">
              <a:buNone/>
            </a:pPr>
            <a:r>
              <a:rPr lang="vi-VN" sz="2800" b="1" i="1" dirty="0"/>
              <a:t>Hãy nói về điều</a:t>
            </a:r>
            <a:r>
              <a:rPr lang="en-US" sz="2800" b="1" i="1" dirty="0"/>
              <a:t> </a:t>
            </a:r>
            <a:r>
              <a:rPr lang="en-US" sz="2800" b="1" i="1" dirty="0" err="1"/>
              <a:t>bạn</a:t>
            </a:r>
            <a:r>
              <a:rPr lang="vi-VN" sz="2800" b="1" i="1" dirty="0"/>
              <a:t> đang làm, nó có ý nghĩa gì cho cõi đời đời chăng?</a:t>
            </a:r>
          </a:p>
          <a:p>
            <a:pPr marL="0" indent="0">
              <a:buNone/>
            </a:pPr>
            <a:r>
              <a:rPr lang="vi-VN" sz="2800" b="1" i="1" dirty="0"/>
              <a:t>	Cõi đời đời = Nước Thiên Đàng</a:t>
            </a:r>
            <a:r>
              <a:rPr lang="vi-VN" sz="2800" i="1" dirty="0"/>
              <a:t> </a:t>
            </a:r>
            <a:endParaRPr lang="en-US" sz="2800" dirty="0"/>
          </a:p>
        </p:txBody>
      </p:sp>
    </p:spTree>
    <p:extLst>
      <p:ext uri="{BB962C8B-B14F-4D97-AF65-F5344CB8AC3E}">
        <p14:creationId xmlns:p14="http://schemas.microsoft.com/office/powerpoint/2010/main" val="2092386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F0912-91A8-4640-90E2-BABDFA8DAE70}"/>
              </a:ext>
            </a:extLst>
          </p:cNvPr>
          <p:cNvSpPr>
            <a:spLocks noGrp="1"/>
          </p:cNvSpPr>
          <p:nvPr>
            <p:ph type="title"/>
          </p:nvPr>
        </p:nvSpPr>
        <p:spPr/>
        <p:txBody>
          <a:bodyPr/>
          <a:lstStyle/>
          <a:p>
            <a:r>
              <a:rPr lang="en-US" dirty="0"/>
              <a:t>GIÁ TRỊ ĐỜI ĐỜI</a:t>
            </a:r>
          </a:p>
        </p:txBody>
      </p:sp>
      <p:sp>
        <p:nvSpPr>
          <p:cNvPr id="3" name="Content Placeholder 2">
            <a:extLst>
              <a:ext uri="{FF2B5EF4-FFF2-40B4-BE49-F238E27FC236}">
                <a16:creationId xmlns:a16="http://schemas.microsoft.com/office/drawing/2014/main" id="{3ACBF45E-7514-594C-85D3-8037300D51BA}"/>
              </a:ext>
            </a:extLst>
          </p:cNvPr>
          <p:cNvSpPr>
            <a:spLocks noGrp="1"/>
          </p:cNvSpPr>
          <p:nvPr>
            <p:ph idx="1"/>
          </p:nvPr>
        </p:nvSpPr>
        <p:spPr/>
        <p:txBody>
          <a:bodyPr>
            <a:normAutofit lnSpcReduction="10000"/>
          </a:bodyPr>
          <a:lstStyle/>
          <a:p>
            <a:pPr marL="0" indent="0">
              <a:buNone/>
            </a:pPr>
            <a:r>
              <a:rPr lang="en-US" sz="2800" b="1" dirty="0" err="1"/>
              <a:t>Điều</a:t>
            </a:r>
            <a:r>
              <a:rPr lang="en-US" sz="2800" b="1" dirty="0"/>
              <a:t> </a:t>
            </a:r>
            <a:r>
              <a:rPr lang="en-US" sz="2800" b="1" dirty="0" err="1"/>
              <a:t>nào</a:t>
            </a:r>
            <a:r>
              <a:rPr lang="en-US" sz="2800" b="1" dirty="0"/>
              <a:t> </a:t>
            </a:r>
            <a:r>
              <a:rPr lang="en-US" sz="2800" b="1" dirty="0" err="1"/>
              <a:t>khiến</a:t>
            </a:r>
            <a:r>
              <a:rPr lang="en-US" sz="2800" b="1" dirty="0"/>
              <a:t> </a:t>
            </a:r>
            <a:r>
              <a:rPr lang="en-US" sz="2800" b="1" dirty="0" err="1"/>
              <a:t>bạn</a:t>
            </a:r>
            <a:r>
              <a:rPr lang="en-US" sz="2800" b="1" dirty="0"/>
              <a:t> </a:t>
            </a:r>
            <a:r>
              <a:rPr lang="en-US" sz="2800" b="1" dirty="0" err="1"/>
              <a:t>không</a:t>
            </a:r>
            <a:r>
              <a:rPr lang="en-US" sz="2800" b="1" dirty="0"/>
              <a:t> </a:t>
            </a:r>
            <a:r>
              <a:rPr lang="en-US" sz="2800" b="1" dirty="0" err="1"/>
              <a:t>thể</a:t>
            </a:r>
            <a:r>
              <a:rPr lang="en-US" sz="2800" b="1" dirty="0"/>
              <a:t> </a:t>
            </a:r>
            <a:r>
              <a:rPr lang="en-US" sz="2800" b="1" dirty="0" err="1"/>
              <a:t>sống</a:t>
            </a:r>
            <a:r>
              <a:rPr lang="en-US" sz="2800" b="1" dirty="0"/>
              <a:t> </a:t>
            </a:r>
            <a:r>
              <a:rPr lang="en-US" sz="2800" b="1" dirty="0" err="1"/>
              <a:t>cho</a:t>
            </a:r>
            <a:r>
              <a:rPr lang="en-US" sz="2800" b="1" dirty="0"/>
              <a:t> </a:t>
            </a:r>
            <a:r>
              <a:rPr lang="en-US" sz="2800" b="1" dirty="0" err="1"/>
              <a:t>giá</a:t>
            </a:r>
            <a:r>
              <a:rPr lang="en-US" sz="2800" b="1" dirty="0"/>
              <a:t> </a:t>
            </a:r>
            <a:r>
              <a:rPr lang="en-US" sz="2800" b="1" dirty="0" err="1"/>
              <a:t>trị</a:t>
            </a:r>
            <a:r>
              <a:rPr lang="en-US" sz="2800" b="1" dirty="0"/>
              <a:t> </a:t>
            </a:r>
            <a:r>
              <a:rPr lang="en-US" sz="2800" b="1" dirty="0" err="1"/>
              <a:t>đời</a:t>
            </a:r>
            <a:r>
              <a:rPr lang="en-US" sz="2800" b="1" dirty="0"/>
              <a:t> </a:t>
            </a:r>
            <a:r>
              <a:rPr lang="en-US" sz="2800" b="1" dirty="0" err="1"/>
              <a:t>đời</a:t>
            </a:r>
            <a:r>
              <a:rPr lang="en-US" sz="2800" b="1" dirty="0"/>
              <a:t> ?</a:t>
            </a:r>
          </a:p>
          <a:p>
            <a:pPr marL="0" indent="0">
              <a:buNone/>
            </a:pPr>
            <a:endParaRPr lang="en-US" sz="2800" b="1" dirty="0"/>
          </a:p>
          <a:p>
            <a:pPr>
              <a:buFont typeface="Wingdings" pitchFamily="2" charset="2"/>
              <a:buChar char="Ø"/>
            </a:pPr>
            <a:r>
              <a:rPr lang="en-US" sz="2800" b="1" dirty="0"/>
              <a:t>C</a:t>
            </a:r>
            <a:r>
              <a:rPr lang="vi-VN" sz="2800" b="1" dirty="0"/>
              <a:t>húng ta cần quăng hết những </a:t>
            </a:r>
            <a:r>
              <a:rPr lang="vi-VN" sz="2800" b="1" u="sng" dirty="0"/>
              <a:t>gánh nặng và tội lỗi</a:t>
            </a:r>
            <a:r>
              <a:rPr lang="vi-VN" sz="2800" b="1" dirty="0"/>
              <a:t> dễ vấn vương</a:t>
            </a:r>
            <a:r>
              <a:rPr lang="vi-VN" sz="2800" dirty="0"/>
              <a:t> </a:t>
            </a:r>
          </a:p>
          <a:p>
            <a:pPr marL="450000" lvl="1" indent="0">
              <a:buNone/>
            </a:pPr>
            <a:r>
              <a:rPr lang="vi-VN" sz="2800" dirty="0"/>
              <a:t>(Hê-bơ-rơ 12:1b) </a:t>
            </a:r>
            <a:r>
              <a:rPr lang="vi-VN" sz="2400" dirty="0"/>
              <a:t>“…chúng ta cũng nên quăng hết gánh nặng và tội lỗi dễ vấn vương ta, lấy lòng nhịn nhục theo đòi cuộc chạy đua đã bày ra cho ta,” </a:t>
            </a:r>
            <a:endParaRPr lang="en-US" sz="2400" dirty="0"/>
          </a:p>
        </p:txBody>
      </p:sp>
    </p:spTree>
    <p:extLst>
      <p:ext uri="{BB962C8B-B14F-4D97-AF65-F5344CB8AC3E}">
        <p14:creationId xmlns:p14="http://schemas.microsoft.com/office/powerpoint/2010/main" val="1724176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F0912-91A8-4640-90E2-BABDFA8DAE70}"/>
              </a:ext>
            </a:extLst>
          </p:cNvPr>
          <p:cNvSpPr>
            <a:spLocks noGrp="1"/>
          </p:cNvSpPr>
          <p:nvPr>
            <p:ph type="title"/>
          </p:nvPr>
        </p:nvSpPr>
        <p:spPr>
          <a:xfrm>
            <a:off x="545432" y="295071"/>
            <a:ext cx="11101135" cy="1809500"/>
          </a:xfrm>
        </p:spPr>
        <p:txBody>
          <a:bodyPr>
            <a:normAutofit/>
          </a:bodyPr>
          <a:lstStyle/>
          <a:p>
            <a:pPr algn="ctr"/>
            <a:r>
              <a:rPr lang="en-US" sz="4800" dirty="0"/>
              <a:t>GÁNH NẶNG VẤN VƯƠNG CỦA BẠN LÀ GÌ?</a:t>
            </a:r>
          </a:p>
        </p:txBody>
      </p:sp>
      <p:sp>
        <p:nvSpPr>
          <p:cNvPr id="3" name="Content Placeholder 2">
            <a:extLst>
              <a:ext uri="{FF2B5EF4-FFF2-40B4-BE49-F238E27FC236}">
                <a16:creationId xmlns:a16="http://schemas.microsoft.com/office/drawing/2014/main" id="{3ACBF45E-7514-594C-85D3-8037300D51BA}"/>
              </a:ext>
            </a:extLst>
          </p:cNvPr>
          <p:cNvSpPr>
            <a:spLocks noGrp="1"/>
          </p:cNvSpPr>
          <p:nvPr>
            <p:ph idx="1"/>
          </p:nvPr>
        </p:nvSpPr>
        <p:spPr>
          <a:xfrm>
            <a:off x="545432" y="2343377"/>
            <a:ext cx="4799443" cy="3779837"/>
          </a:xfrm>
        </p:spPr>
        <p:txBody>
          <a:bodyPr>
            <a:normAutofit/>
          </a:bodyPr>
          <a:lstStyle/>
          <a:p>
            <a:pPr lvl="0">
              <a:buFont typeface="Courier New" panose="02070309020205020404" pitchFamily="49" charset="0"/>
              <a:buChar char="o"/>
            </a:pPr>
            <a:r>
              <a:rPr lang="en-US" sz="2800" i="1" dirty="0"/>
              <a:t> </a:t>
            </a:r>
            <a:r>
              <a:rPr lang="en-US" sz="2800" i="1" dirty="0" err="1"/>
              <a:t>Nợ</a:t>
            </a:r>
            <a:r>
              <a:rPr lang="en-US" sz="2800" i="1" dirty="0"/>
              <a:t> </a:t>
            </a:r>
            <a:r>
              <a:rPr lang="en-US" sz="2800" i="1" dirty="0" err="1"/>
              <a:t>Nần</a:t>
            </a:r>
            <a:r>
              <a:rPr lang="en-US" sz="2800" i="1" dirty="0"/>
              <a:t>, </a:t>
            </a:r>
            <a:r>
              <a:rPr lang="en-US" sz="2800" i="1" dirty="0" err="1"/>
              <a:t>làm</a:t>
            </a:r>
            <a:r>
              <a:rPr lang="en-US" sz="2800" i="1" dirty="0"/>
              <a:t> </a:t>
            </a:r>
            <a:r>
              <a:rPr lang="en-US" sz="2800" i="1" dirty="0" err="1"/>
              <a:t>ăn</a:t>
            </a:r>
            <a:r>
              <a:rPr lang="en-US" sz="2800" i="1" dirty="0"/>
              <a:t> </a:t>
            </a:r>
            <a:r>
              <a:rPr lang="en-US" sz="2800" i="1" dirty="0" err="1"/>
              <a:t>thua</a:t>
            </a:r>
            <a:r>
              <a:rPr lang="en-US" sz="2800" i="1" dirty="0"/>
              <a:t> </a:t>
            </a:r>
            <a:r>
              <a:rPr lang="en-US" sz="2800" i="1" dirty="0" err="1"/>
              <a:t>lỗ</a:t>
            </a:r>
            <a:endParaRPr lang="en-US" sz="2800" dirty="0"/>
          </a:p>
          <a:p>
            <a:pPr lvl="0">
              <a:buFont typeface="Courier New" panose="02070309020205020404" pitchFamily="49" charset="0"/>
              <a:buChar char="o"/>
            </a:pPr>
            <a:r>
              <a:rPr lang="en-US" sz="2800" i="1" dirty="0" err="1"/>
              <a:t>Sức</a:t>
            </a:r>
            <a:r>
              <a:rPr lang="en-US" sz="2800" i="1" dirty="0"/>
              <a:t> </a:t>
            </a:r>
            <a:r>
              <a:rPr lang="en-US" sz="2800" i="1" dirty="0" err="1"/>
              <a:t>khoẻ</a:t>
            </a:r>
            <a:endParaRPr lang="en-US" sz="2800" dirty="0"/>
          </a:p>
          <a:p>
            <a:pPr lvl="0">
              <a:buFont typeface="Courier New" panose="02070309020205020404" pitchFamily="49" charset="0"/>
              <a:buChar char="o"/>
            </a:pPr>
            <a:r>
              <a:rPr lang="en-US" sz="2800" i="1" dirty="0" err="1"/>
              <a:t>Kinh</a:t>
            </a:r>
            <a:r>
              <a:rPr lang="en-US" sz="2800" i="1" dirty="0"/>
              <a:t> </a:t>
            </a:r>
            <a:r>
              <a:rPr lang="en-US" sz="2800" i="1" dirty="0" err="1"/>
              <a:t>tế</a:t>
            </a:r>
            <a:r>
              <a:rPr lang="en-US" sz="2800" i="1" dirty="0"/>
              <a:t> </a:t>
            </a:r>
            <a:r>
              <a:rPr lang="en-US" sz="2800" i="1" dirty="0" err="1"/>
              <a:t>khó</a:t>
            </a:r>
            <a:r>
              <a:rPr lang="en-US" sz="2800" i="1" dirty="0"/>
              <a:t> </a:t>
            </a:r>
            <a:r>
              <a:rPr lang="en-US" sz="2800" i="1" dirty="0" err="1"/>
              <a:t>khăn</a:t>
            </a:r>
            <a:r>
              <a:rPr lang="en-US" sz="2800" i="1" dirty="0"/>
              <a:t>, </a:t>
            </a:r>
            <a:r>
              <a:rPr lang="en-US" sz="2800" i="1" dirty="0" err="1"/>
              <a:t>không</a:t>
            </a:r>
            <a:r>
              <a:rPr lang="en-US" sz="2800" i="1" dirty="0"/>
              <a:t> </a:t>
            </a:r>
            <a:r>
              <a:rPr lang="en-US" sz="2800" i="1" dirty="0" err="1"/>
              <a:t>có</a:t>
            </a:r>
            <a:r>
              <a:rPr lang="en-US" sz="2800" i="1" dirty="0"/>
              <a:t> </a:t>
            </a:r>
            <a:r>
              <a:rPr lang="en-US" sz="2800" i="1" dirty="0" err="1"/>
              <a:t>tiện</a:t>
            </a:r>
            <a:r>
              <a:rPr lang="en-US" sz="2800" i="1" dirty="0"/>
              <a:t> </a:t>
            </a:r>
            <a:r>
              <a:rPr lang="en-US" sz="2800" i="1" dirty="0" err="1"/>
              <a:t>nghi</a:t>
            </a:r>
            <a:endParaRPr lang="en-US" sz="2800" i="1" dirty="0"/>
          </a:p>
          <a:p>
            <a:pPr lvl="0">
              <a:buFont typeface="Courier New" panose="02070309020205020404" pitchFamily="49" charset="0"/>
              <a:buChar char="o"/>
            </a:pPr>
            <a:r>
              <a:rPr lang="en-US" sz="2800" i="1" dirty="0"/>
              <a:t>Lo </a:t>
            </a:r>
            <a:r>
              <a:rPr lang="en-US" sz="2800" i="1" dirty="0" err="1"/>
              <a:t>lắng</a:t>
            </a:r>
            <a:r>
              <a:rPr lang="en-US" sz="2800" i="1" dirty="0"/>
              <a:t> </a:t>
            </a:r>
            <a:r>
              <a:rPr lang="en-US" sz="2800" i="1" dirty="0" err="1"/>
              <a:t>tương</a:t>
            </a:r>
            <a:r>
              <a:rPr lang="en-US" sz="2800" i="1" dirty="0"/>
              <a:t> </a:t>
            </a:r>
            <a:r>
              <a:rPr lang="en-US" sz="2800" i="1" dirty="0" err="1"/>
              <a:t>lai</a:t>
            </a:r>
            <a:endParaRPr lang="en-US" sz="2800" dirty="0"/>
          </a:p>
        </p:txBody>
      </p:sp>
      <p:sp>
        <p:nvSpPr>
          <p:cNvPr id="4" name="Content Placeholder 2">
            <a:extLst>
              <a:ext uri="{FF2B5EF4-FFF2-40B4-BE49-F238E27FC236}">
                <a16:creationId xmlns:a16="http://schemas.microsoft.com/office/drawing/2014/main" id="{C69C6EA7-0551-1442-9AED-03BC98D179A1}"/>
              </a:ext>
            </a:extLst>
          </p:cNvPr>
          <p:cNvSpPr txBox="1">
            <a:spLocks/>
          </p:cNvSpPr>
          <p:nvPr/>
        </p:nvSpPr>
        <p:spPr>
          <a:xfrm>
            <a:off x="6227786" y="2325234"/>
            <a:ext cx="5418781" cy="4018643"/>
          </a:xfrm>
          <a:prstGeom prst="rect">
            <a:avLst/>
          </a:prstGeom>
        </p:spPr>
        <p:txBody>
          <a:bodyPr vert="horz" lIns="91440" tIns="45720" rIns="91440" bIns="45720" rtlCol="0">
            <a:noAutofit/>
          </a:bodyPr>
          <a:lstStyle>
            <a:lvl1pPr marL="270000" indent="-270000" algn="l" defTabSz="914400" rtl="0" eaLnBrk="1" latinLnBrk="0" hangingPunct="1">
              <a:lnSpc>
                <a:spcPct val="125000"/>
              </a:lnSpc>
              <a:spcBef>
                <a:spcPts val="1000"/>
              </a:spcBef>
              <a:buFont typeface="Arial" panose="020B0604020202020204" pitchFamily="34" charset="0"/>
              <a:buChar char="•"/>
              <a:defRPr sz="1800" kern="1200" spc="5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Courier New" panose="02070309020205020404" pitchFamily="49" charset="0"/>
              <a:buChar char="o"/>
            </a:pPr>
            <a:r>
              <a:rPr lang="en-US" sz="2800" i="1" dirty="0"/>
              <a:t>Con </a:t>
            </a:r>
            <a:r>
              <a:rPr lang="en-US" sz="2800" i="1" dirty="0" err="1"/>
              <a:t>cái</a:t>
            </a:r>
            <a:r>
              <a:rPr lang="en-US" sz="2800" i="1" dirty="0"/>
              <a:t> </a:t>
            </a:r>
            <a:r>
              <a:rPr lang="en-US" sz="2800" i="1" dirty="0" err="1"/>
              <a:t>học</a:t>
            </a:r>
            <a:r>
              <a:rPr lang="en-US" sz="2800" i="1" dirty="0"/>
              <a:t> </a:t>
            </a:r>
            <a:r>
              <a:rPr lang="en-US" sz="2800" i="1" dirty="0" err="1"/>
              <a:t>hành</a:t>
            </a:r>
            <a:endParaRPr lang="en-US" sz="2800" dirty="0"/>
          </a:p>
          <a:p>
            <a:pPr>
              <a:buFont typeface="Courier New" panose="02070309020205020404" pitchFamily="49" charset="0"/>
              <a:buChar char="o"/>
            </a:pPr>
            <a:r>
              <a:rPr lang="en-US" sz="2800" i="1" dirty="0" err="1"/>
              <a:t>Không</a:t>
            </a:r>
            <a:r>
              <a:rPr lang="en-US" sz="2800" i="1" dirty="0"/>
              <a:t> </a:t>
            </a:r>
            <a:r>
              <a:rPr lang="en-US" sz="2800" i="1" dirty="0" err="1"/>
              <a:t>có</a:t>
            </a:r>
            <a:r>
              <a:rPr lang="en-US" sz="2800" i="1" dirty="0"/>
              <a:t> </a:t>
            </a:r>
            <a:r>
              <a:rPr lang="en-US" sz="2800" i="1" dirty="0" err="1"/>
              <a:t>việc</a:t>
            </a:r>
            <a:r>
              <a:rPr lang="en-US" sz="2800" i="1" dirty="0"/>
              <a:t> </a:t>
            </a:r>
            <a:r>
              <a:rPr lang="en-US" sz="2800" i="1" dirty="0" err="1"/>
              <a:t>làm</a:t>
            </a:r>
            <a:endParaRPr lang="en-US" sz="2800" dirty="0"/>
          </a:p>
          <a:p>
            <a:pPr>
              <a:buFont typeface="Courier New" panose="02070309020205020404" pitchFamily="49" charset="0"/>
              <a:buChar char="o"/>
            </a:pPr>
            <a:r>
              <a:rPr lang="en-US" sz="2800" i="1" dirty="0" err="1"/>
              <a:t>Chưa</a:t>
            </a:r>
            <a:r>
              <a:rPr lang="en-US" sz="2800" i="1" dirty="0"/>
              <a:t> </a:t>
            </a:r>
            <a:r>
              <a:rPr lang="en-US" sz="2800" i="1" dirty="0" err="1"/>
              <a:t>lập</a:t>
            </a:r>
            <a:r>
              <a:rPr lang="en-US" sz="2800" i="1" dirty="0"/>
              <a:t> </a:t>
            </a:r>
            <a:r>
              <a:rPr lang="en-US" sz="2800" i="1" dirty="0" err="1"/>
              <a:t>gia</a:t>
            </a:r>
            <a:r>
              <a:rPr lang="en-US" sz="2800" i="1" dirty="0"/>
              <a:t> </a:t>
            </a:r>
            <a:r>
              <a:rPr lang="en-US" sz="2800" i="1" dirty="0" err="1"/>
              <a:t>đình</a:t>
            </a:r>
            <a:endParaRPr lang="en-US" sz="2800" i="1" dirty="0"/>
          </a:p>
          <a:p>
            <a:pPr>
              <a:buFont typeface="Courier New" panose="02070309020205020404" pitchFamily="49" charset="0"/>
              <a:buChar char="o"/>
            </a:pPr>
            <a:r>
              <a:rPr lang="en-US" sz="2800" i="1" dirty="0" err="1"/>
              <a:t>Áp</a:t>
            </a:r>
            <a:r>
              <a:rPr lang="en-US" sz="2800" i="1" dirty="0"/>
              <a:t> </a:t>
            </a:r>
            <a:r>
              <a:rPr lang="en-US" sz="2800" i="1" dirty="0" err="1"/>
              <a:t>lực</a:t>
            </a:r>
            <a:r>
              <a:rPr lang="en-US" sz="2800" i="1" dirty="0"/>
              <a:t> </a:t>
            </a:r>
            <a:r>
              <a:rPr lang="en-US" sz="2800" i="1" dirty="0" err="1"/>
              <a:t>thi</a:t>
            </a:r>
            <a:r>
              <a:rPr lang="en-US" sz="2800" i="1" dirty="0"/>
              <a:t> </a:t>
            </a:r>
            <a:r>
              <a:rPr lang="en-US" sz="2800" i="1" dirty="0" err="1"/>
              <a:t>cử</a:t>
            </a:r>
            <a:r>
              <a:rPr lang="en-US" sz="2800" i="1" dirty="0"/>
              <a:t> </a:t>
            </a:r>
            <a:endParaRPr lang="en-US" sz="2800" dirty="0"/>
          </a:p>
        </p:txBody>
      </p:sp>
    </p:spTree>
    <p:extLst>
      <p:ext uri="{BB962C8B-B14F-4D97-AF65-F5344CB8AC3E}">
        <p14:creationId xmlns:p14="http://schemas.microsoft.com/office/powerpoint/2010/main" val="126180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F0912-91A8-4640-90E2-BABDFA8DAE70}"/>
              </a:ext>
            </a:extLst>
          </p:cNvPr>
          <p:cNvSpPr>
            <a:spLocks noGrp="1"/>
          </p:cNvSpPr>
          <p:nvPr>
            <p:ph type="title"/>
          </p:nvPr>
        </p:nvSpPr>
        <p:spPr>
          <a:xfrm>
            <a:off x="545432" y="295071"/>
            <a:ext cx="11101135" cy="1809500"/>
          </a:xfrm>
        </p:spPr>
        <p:txBody>
          <a:bodyPr anchor="ctr">
            <a:normAutofit/>
          </a:bodyPr>
          <a:lstStyle/>
          <a:p>
            <a:pPr algn="ctr"/>
            <a:r>
              <a:rPr lang="en-US" sz="4800" dirty="0"/>
              <a:t>TỘI LỖI VẤN VƯƠNG CỦA BẠN LÀ GÌ?</a:t>
            </a:r>
          </a:p>
        </p:txBody>
      </p:sp>
      <p:sp>
        <p:nvSpPr>
          <p:cNvPr id="3" name="Content Placeholder 2">
            <a:extLst>
              <a:ext uri="{FF2B5EF4-FFF2-40B4-BE49-F238E27FC236}">
                <a16:creationId xmlns:a16="http://schemas.microsoft.com/office/drawing/2014/main" id="{3ACBF45E-7514-594C-85D3-8037300D51BA}"/>
              </a:ext>
            </a:extLst>
          </p:cNvPr>
          <p:cNvSpPr>
            <a:spLocks noGrp="1"/>
          </p:cNvSpPr>
          <p:nvPr>
            <p:ph idx="1"/>
          </p:nvPr>
        </p:nvSpPr>
        <p:spPr>
          <a:xfrm>
            <a:off x="545432" y="2343377"/>
            <a:ext cx="4799443" cy="3779837"/>
          </a:xfrm>
        </p:spPr>
        <p:txBody>
          <a:bodyPr>
            <a:normAutofit/>
          </a:bodyPr>
          <a:lstStyle/>
          <a:p>
            <a:pPr lvl="0">
              <a:buFont typeface="Wingdings" pitchFamily="2" charset="2"/>
              <a:buChar char="ü"/>
            </a:pPr>
            <a:r>
              <a:rPr lang="en-US" sz="2800" i="1" dirty="0" err="1"/>
              <a:t>Dễ</a:t>
            </a:r>
            <a:r>
              <a:rPr lang="en-US" sz="2800" i="1" dirty="0"/>
              <a:t> </a:t>
            </a:r>
            <a:r>
              <a:rPr lang="en-US" sz="2800" i="1" dirty="0" err="1"/>
              <a:t>tổn</a:t>
            </a:r>
            <a:r>
              <a:rPr lang="en-US" sz="2800" i="1" dirty="0"/>
              <a:t> </a:t>
            </a:r>
            <a:r>
              <a:rPr lang="en-US" sz="2800" i="1" dirty="0" err="1"/>
              <a:t>thương</a:t>
            </a:r>
            <a:r>
              <a:rPr lang="en-US" sz="2800" i="1" dirty="0"/>
              <a:t> </a:t>
            </a:r>
            <a:r>
              <a:rPr lang="en-US" sz="2800" i="1" dirty="0" err="1"/>
              <a:t>tự</a:t>
            </a:r>
            <a:r>
              <a:rPr lang="en-US" sz="2800" i="1" dirty="0"/>
              <a:t> </a:t>
            </a:r>
            <a:r>
              <a:rPr lang="en-US" sz="2800" i="1" dirty="0" err="1"/>
              <a:t>ái</a:t>
            </a:r>
            <a:endParaRPr lang="en-US" sz="2800" dirty="0"/>
          </a:p>
          <a:p>
            <a:pPr lvl="0">
              <a:buFont typeface="Wingdings" pitchFamily="2" charset="2"/>
              <a:buChar char="ü"/>
            </a:pPr>
            <a:r>
              <a:rPr lang="en-US" sz="2800" i="1" dirty="0" err="1"/>
              <a:t>Nóng</a:t>
            </a:r>
            <a:r>
              <a:rPr lang="en-US" sz="2800" i="1" dirty="0"/>
              <a:t> </a:t>
            </a:r>
            <a:r>
              <a:rPr lang="en-US" sz="2800" i="1" dirty="0" err="1"/>
              <a:t>giận</a:t>
            </a:r>
            <a:endParaRPr lang="en-US" sz="2800" dirty="0"/>
          </a:p>
          <a:p>
            <a:pPr lvl="0">
              <a:buFont typeface="Wingdings" pitchFamily="2" charset="2"/>
              <a:buChar char="ü"/>
            </a:pPr>
            <a:r>
              <a:rPr lang="en-US" sz="2800" i="1" dirty="0"/>
              <a:t>Hay lo </a:t>
            </a:r>
            <a:r>
              <a:rPr lang="en-US" sz="2800" i="1" dirty="0" err="1"/>
              <a:t>lắng</a:t>
            </a:r>
            <a:r>
              <a:rPr lang="en-US" sz="2800" i="1" dirty="0"/>
              <a:t>, </a:t>
            </a:r>
            <a:r>
              <a:rPr lang="en-US" sz="2800" i="1" dirty="0" err="1"/>
              <a:t>sợ</a:t>
            </a:r>
            <a:r>
              <a:rPr lang="en-US" sz="2800" i="1" dirty="0"/>
              <a:t> </a:t>
            </a:r>
            <a:r>
              <a:rPr lang="en-US" sz="2800" i="1" dirty="0" err="1"/>
              <a:t>hãi</a:t>
            </a:r>
            <a:endParaRPr lang="en-US" sz="2800" dirty="0"/>
          </a:p>
          <a:p>
            <a:pPr lvl="0">
              <a:buFont typeface="Wingdings" pitchFamily="2" charset="2"/>
              <a:buChar char="ü"/>
            </a:pPr>
            <a:r>
              <a:rPr lang="en-US" sz="2800" i="1" dirty="0" err="1"/>
              <a:t>Khó</a:t>
            </a:r>
            <a:r>
              <a:rPr lang="en-US" sz="2800" i="1" dirty="0"/>
              <a:t> </a:t>
            </a:r>
            <a:r>
              <a:rPr lang="en-US" sz="2800" i="1" dirty="0" err="1"/>
              <a:t>tha</a:t>
            </a:r>
            <a:r>
              <a:rPr lang="en-US" sz="2800" i="1" dirty="0"/>
              <a:t> </a:t>
            </a:r>
            <a:r>
              <a:rPr lang="en-US" sz="2800" i="1" dirty="0" err="1"/>
              <a:t>thứ</a:t>
            </a:r>
            <a:r>
              <a:rPr lang="en-US" sz="2800" i="1" dirty="0"/>
              <a:t> </a:t>
            </a:r>
            <a:r>
              <a:rPr lang="en-US" sz="2800" i="1" dirty="0" err="1"/>
              <a:t>người</a:t>
            </a:r>
            <a:r>
              <a:rPr lang="en-US" sz="2800" i="1" dirty="0"/>
              <a:t> </a:t>
            </a:r>
            <a:r>
              <a:rPr lang="en-US" sz="2800" i="1" dirty="0" err="1"/>
              <a:t>khác</a:t>
            </a:r>
            <a:endParaRPr lang="en-US" sz="2800" i="1" dirty="0"/>
          </a:p>
          <a:p>
            <a:pPr lvl="0">
              <a:buFont typeface="Wingdings" pitchFamily="2" charset="2"/>
              <a:buChar char="ü"/>
            </a:pPr>
            <a:r>
              <a:rPr lang="en-US" sz="2800" i="1" dirty="0" err="1"/>
              <a:t>Ganh</a:t>
            </a:r>
            <a:r>
              <a:rPr lang="en-US" sz="2800" i="1" dirty="0"/>
              <a:t> </a:t>
            </a:r>
            <a:r>
              <a:rPr lang="en-US" sz="2800" i="1" dirty="0" err="1"/>
              <a:t>tỵ</a:t>
            </a:r>
            <a:r>
              <a:rPr lang="en-US" sz="2800" i="1" dirty="0"/>
              <a:t>, “</a:t>
            </a:r>
            <a:r>
              <a:rPr lang="en-US" sz="2800" i="1" dirty="0" err="1"/>
              <a:t>tám</a:t>
            </a:r>
            <a:r>
              <a:rPr lang="en-US" sz="2800" i="1" dirty="0"/>
              <a:t>” </a:t>
            </a:r>
            <a:r>
              <a:rPr lang="en-US" sz="2800" i="1" dirty="0" err="1"/>
              <a:t>chuyện</a:t>
            </a:r>
            <a:r>
              <a:rPr lang="en-US" sz="2800" i="1" dirty="0"/>
              <a:t> </a:t>
            </a:r>
            <a:r>
              <a:rPr lang="en-US" sz="2800" i="1" dirty="0" err="1"/>
              <a:t>người</a:t>
            </a:r>
            <a:r>
              <a:rPr lang="en-US" sz="2800" i="1" dirty="0"/>
              <a:t> </a:t>
            </a:r>
            <a:r>
              <a:rPr lang="en-US" sz="2800" i="1" dirty="0" err="1"/>
              <a:t>khác</a:t>
            </a:r>
            <a:endParaRPr lang="en-US" sz="2800" dirty="0"/>
          </a:p>
        </p:txBody>
      </p:sp>
      <p:sp>
        <p:nvSpPr>
          <p:cNvPr id="4" name="Content Placeholder 2">
            <a:extLst>
              <a:ext uri="{FF2B5EF4-FFF2-40B4-BE49-F238E27FC236}">
                <a16:creationId xmlns:a16="http://schemas.microsoft.com/office/drawing/2014/main" id="{C69C6EA7-0551-1442-9AED-03BC98D179A1}"/>
              </a:ext>
            </a:extLst>
          </p:cNvPr>
          <p:cNvSpPr txBox="1">
            <a:spLocks/>
          </p:cNvSpPr>
          <p:nvPr/>
        </p:nvSpPr>
        <p:spPr>
          <a:xfrm>
            <a:off x="6227786" y="2104571"/>
            <a:ext cx="5418781" cy="4018643"/>
          </a:xfrm>
          <a:prstGeom prst="rect">
            <a:avLst/>
          </a:prstGeom>
        </p:spPr>
        <p:txBody>
          <a:bodyPr vert="horz" lIns="91440" tIns="45720" rIns="91440" bIns="45720" rtlCol="0">
            <a:noAutofit/>
          </a:bodyPr>
          <a:lstStyle>
            <a:lvl1pPr marL="270000" indent="-270000" algn="l" defTabSz="914400" rtl="0" eaLnBrk="1" latinLnBrk="0" hangingPunct="1">
              <a:lnSpc>
                <a:spcPct val="125000"/>
              </a:lnSpc>
              <a:spcBef>
                <a:spcPts val="1000"/>
              </a:spcBef>
              <a:buFont typeface="Arial" panose="020B0604020202020204" pitchFamily="34" charset="0"/>
              <a:buChar char="•"/>
              <a:defRPr sz="1800" kern="1200" spc="5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Char char="ü"/>
            </a:pPr>
            <a:r>
              <a:rPr lang="en-US" sz="2800" i="1" dirty="0" err="1"/>
              <a:t>Kiêu</a:t>
            </a:r>
            <a:r>
              <a:rPr lang="en-US" sz="2800" i="1" dirty="0"/>
              <a:t> </a:t>
            </a:r>
            <a:r>
              <a:rPr lang="en-US" sz="2800" i="1" dirty="0" err="1"/>
              <a:t>ngạo</a:t>
            </a:r>
            <a:endParaRPr lang="en-US" sz="2800" dirty="0"/>
          </a:p>
          <a:p>
            <a:pPr>
              <a:buFont typeface="Wingdings" pitchFamily="2" charset="2"/>
              <a:buChar char="ü"/>
            </a:pPr>
            <a:r>
              <a:rPr lang="en-US" sz="2800" i="1" dirty="0" err="1"/>
              <a:t>Nghiện</a:t>
            </a:r>
            <a:r>
              <a:rPr lang="en-US" sz="2800" i="1" dirty="0"/>
              <a:t>: </a:t>
            </a:r>
            <a:r>
              <a:rPr lang="en-US" sz="2800" i="1" dirty="0" err="1"/>
              <a:t>phim</a:t>
            </a:r>
            <a:r>
              <a:rPr lang="en-US" sz="2800" i="1" dirty="0"/>
              <a:t> </a:t>
            </a:r>
            <a:r>
              <a:rPr lang="en-US" sz="2800" i="1" dirty="0" err="1"/>
              <a:t>ảnh</a:t>
            </a:r>
            <a:r>
              <a:rPr lang="en-US" sz="2800" i="1" dirty="0"/>
              <a:t>, </a:t>
            </a:r>
            <a:r>
              <a:rPr lang="en-US" sz="2800" i="1" dirty="0" err="1"/>
              <a:t>mạng</a:t>
            </a:r>
            <a:r>
              <a:rPr lang="en-US" sz="2800" i="1" dirty="0"/>
              <a:t> </a:t>
            </a:r>
            <a:r>
              <a:rPr lang="en-US" sz="2800" i="1" dirty="0" err="1"/>
              <a:t>xã</a:t>
            </a:r>
            <a:r>
              <a:rPr lang="en-US" sz="2800" i="1" dirty="0"/>
              <a:t> </a:t>
            </a:r>
            <a:r>
              <a:rPr lang="en-US" sz="2800" i="1" dirty="0" err="1"/>
              <a:t>hội</a:t>
            </a:r>
            <a:r>
              <a:rPr lang="en-US" sz="2800" i="1" dirty="0"/>
              <a:t>, games …</a:t>
            </a:r>
            <a:endParaRPr lang="en-US" sz="2800" dirty="0"/>
          </a:p>
          <a:p>
            <a:pPr>
              <a:buFont typeface="Wingdings" pitchFamily="2" charset="2"/>
              <a:buChar char="ü"/>
            </a:pPr>
            <a:r>
              <a:rPr lang="en-US" sz="2800" i="1" dirty="0" err="1"/>
              <a:t>Mê</a:t>
            </a:r>
            <a:r>
              <a:rPr lang="en-US" sz="2800" i="1" dirty="0"/>
              <a:t> </a:t>
            </a:r>
            <a:r>
              <a:rPr lang="en-US" sz="2800" i="1" dirty="0" err="1"/>
              <a:t>ăn</a:t>
            </a:r>
            <a:r>
              <a:rPr lang="en-US" sz="2800" i="1" dirty="0"/>
              <a:t> </a:t>
            </a:r>
            <a:r>
              <a:rPr lang="en-US" sz="2800" i="1" dirty="0" err="1"/>
              <a:t>uống</a:t>
            </a:r>
            <a:r>
              <a:rPr lang="en-US" sz="2800" i="1" dirty="0"/>
              <a:t>, </a:t>
            </a:r>
            <a:r>
              <a:rPr lang="en-US" sz="2800" i="1" dirty="0" err="1"/>
              <a:t>mê</a:t>
            </a:r>
            <a:r>
              <a:rPr lang="en-US" sz="2800" i="1" dirty="0"/>
              <a:t> </a:t>
            </a:r>
            <a:r>
              <a:rPr lang="en-US" sz="2800" i="1" dirty="0" err="1"/>
              <a:t>sắc</a:t>
            </a:r>
            <a:r>
              <a:rPr lang="en-US" sz="2800" i="1" dirty="0"/>
              <a:t> </a:t>
            </a:r>
            <a:r>
              <a:rPr lang="en-US" sz="2800" i="1" dirty="0" err="1"/>
              <a:t>đẹp</a:t>
            </a:r>
            <a:r>
              <a:rPr lang="en-US" sz="2800" i="1" dirty="0"/>
              <a:t>. </a:t>
            </a:r>
          </a:p>
          <a:p>
            <a:pPr>
              <a:buFont typeface="Wingdings" pitchFamily="2" charset="2"/>
              <a:buChar char="ü"/>
            </a:pPr>
            <a:r>
              <a:rPr lang="en-US" sz="2800" i="1" dirty="0"/>
              <a:t>Quan </a:t>
            </a:r>
            <a:r>
              <a:rPr lang="en-US" sz="2800" i="1" dirty="0" err="1"/>
              <a:t>hệ</a:t>
            </a:r>
            <a:r>
              <a:rPr lang="en-US" sz="2800" i="1" dirty="0"/>
              <a:t> </a:t>
            </a:r>
            <a:r>
              <a:rPr lang="en-US" sz="2800" i="1" dirty="0" err="1"/>
              <a:t>tình</a:t>
            </a:r>
            <a:r>
              <a:rPr lang="en-US" sz="2800" i="1" dirty="0"/>
              <a:t> </a:t>
            </a:r>
            <a:r>
              <a:rPr lang="en-US" sz="2800" i="1" dirty="0" err="1"/>
              <a:t>cảm</a:t>
            </a:r>
            <a:r>
              <a:rPr lang="en-US" sz="2800" i="1" dirty="0"/>
              <a:t> </a:t>
            </a:r>
            <a:r>
              <a:rPr lang="en-US" sz="2800" i="1" dirty="0" err="1"/>
              <a:t>với</a:t>
            </a:r>
            <a:r>
              <a:rPr lang="en-US" sz="2800" i="1" dirty="0"/>
              <a:t> </a:t>
            </a:r>
            <a:r>
              <a:rPr lang="en-US" sz="2800" i="1" dirty="0" err="1"/>
              <a:t>người</a:t>
            </a:r>
            <a:r>
              <a:rPr lang="en-US" sz="2800" i="1" dirty="0"/>
              <a:t> </a:t>
            </a:r>
            <a:r>
              <a:rPr lang="en-US" sz="2800" i="1" dirty="0" err="1"/>
              <a:t>ngoại</a:t>
            </a:r>
            <a:endParaRPr lang="en-US" sz="2800" dirty="0"/>
          </a:p>
        </p:txBody>
      </p:sp>
    </p:spTree>
    <p:extLst>
      <p:ext uri="{BB962C8B-B14F-4D97-AF65-F5344CB8AC3E}">
        <p14:creationId xmlns:p14="http://schemas.microsoft.com/office/powerpoint/2010/main" val="215112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5FF45-3EEB-3A4A-B706-A58D6B131239}"/>
              </a:ext>
            </a:extLst>
          </p:cNvPr>
          <p:cNvSpPr>
            <a:spLocks noGrp="1"/>
          </p:cNvSpPr>
          <p:nvPr>
            <p:ph type="title"/>
          </p:nvPr>
        </p:nvSpPr>
        <p:spPr/>
        <p:txBody>
          <a:bodyPr>
            <a:normAutofit/>
          </a:bodyPr>
          <a:lstStyle/>
          <a:p>
            <a:pPr algn="ctr"/>
            <a:r>
              <a:rPr lang="en-US" sz="4800" dirty="0"/>
              <a:t>ĐẾN VỚI CHÚA GIÊ-XU VÀ ĐỒNG CÔNG VỚI NGÀI.</a:t>
            </a:r>
          </a:p>
        </p:txBody>
      </p:sp>
      <p:sp>
        <p:nvSpPr>
          <p:cNvPr id="3" name="Content Placeholder 2">
            <a:extLst>
              <a:ext uri="{FF2B5EF4-FFF2-40B4-BE49-F238E27FC236}">
                <a16:creationId xmlns:a16="http://schemas.microsoft.com/office/drawing/2014/main" id="{B38BE38F-9A62-9E40-AF86-16433F2BF497}"/>
              </a:ext>
            </a:extLst>
          </p:cNvPr>
          <p:cNvSpPr>
            <a:spLocks noGrp="1"/>
          </p:cNvSpPr>
          <p:nvPr>
            <p:ph idx="1"/>
          </p:nvPr>
        </p:nvSpPr>
        <p:spPr/>
        <p:txBody>
          <a:bodyPr>
            <a:normAutofit/>
          </a:bodyPr>
          <a:lstStyle/>
          <a:p>
            <a:pPr marL="0" indent="0">
              <a:buNone/>
            </a:pPr>
            <a:r>
              <a:rPr lang="vi-VN" sz="2400" dirty="0">
                <a:hlinkClick r:id="rId3" tooltip="Share Verse"/>
              </a:rPr>
              <a:t>Ma-Thi-O 11:28</a:t>
            </a:r>
            <a:r>
              <a:rPr lang="vi-VN" sz="2400" dirty="0"/>
              <a:t> ”Hỡi những </a:t>
            </a:r>
            <a:r>
              <a:rPr lang="vi-VN" sz="2400" dirty="0">
                <a:solidFill>
                  <a:srgbClr val="FF0000"/>
                </a:solidFill>
              </a:rPr>
              <a:t>kẻ mệt mỏi và gánh nặng</a:t>
            </a:r>
            <a:r>
              <a:rPr lang="vi-VN" sz="2400" dirty="0"/>
              <a:t>, hãy </a:t>
            </a:r>
            <a:r>
              <a:rPr lang="vi-VN" sz="2400" dirty="0">
                <a:solidFill>
                  <a:srgbClr val="FF0000"/>
                </a:solidFill>
              </a:rPr>
              <a:t>đến cùng ta</a:t>
            </a:r>
            <a:r>
              <a:rPr lang="vi-VN" sz="2400" dirty="0"/>
              <a:t>, ta sẽ cho các ngươi được yên nghỉ. </a:t>
            </a:r>
            <a:r>
              <a:rPr lang="vi-VN" sz="2400" dirty="0">
                <a:hlinkClick r:id="rId4" tooltip="Share Verse"/>
              </a:rPr>
              <a:t>29</a:t>
            </a:r>
            <a:r>
              <a:rPr lang="vi-VN" sz="2400" dirty="0"/>
              <a:t> Ta có lòng nhu mì, khiêm nhường; nên hãy </a:t>
            </a:r>
            <a:r>
              <a:rPr lang="vi-VN" sz="2400" dirty="0">
                <a:solidFill>
                  <a:srgbClr val="FF0000"/>
                </a:solidFill>
              </a:rPr>
              <a:t>gánh lấy ách của ta, và học theo ta</a:t>
            </a:r>
            <a:r>
              <a:rPr lang="vi-VN" sz="2400" dirty="0"/>
              <a:t>; thì linh hồn các ngươi sẽ được yên nghỉ. </a:t>
            </a:r>
            <a:r>
              <a:rPr lang="vi-VN" sz="2400" dirty="0">
                <a:hlinkClick r:id="rId5" tooltip="Share Verse"/>
              </a:rPr>
              <a:t>30</a:t>
            </a:r>
            <a:r>
              <a:rPr lang="vi-VN" sz="2400" dirty="0"/>
              <a:t> Vì ách ta dễ chịu và gánh ta nhẹ nhàng”</a:t>
            </a:r>
          </a:p>
          <a:p>
            <a:pPr marL="0" indent="0">
              <a:buNone/>
            </a:pPr>
            <a:endParaRPr lang="vi-VN" sz="2400" dirty="0"/>
          </a:p>
          <a:p>
            <a:pPr marL="0" indent="0">
              <a:buNone/>
            </a:pPr>
            <a:r>
              <a:rPr lang="vi-VN" sz="2400" dirty="0"/>
              <a:t>	Chúng ta đến với Chúa để cùng gánh lấy “ách” của Ngài, nhưng Ngài mang hết những gánh nặng cho chúng ta. Chúng ta tìm được sự yên nghỉ.</a:t>
            </a:r>
            <a:endParaRPr lang="en-US" sz="2400" dirty="0"/>
          </a:p>
        </p:txBody>
      </p:sp>
    </p:spTree>
    <p:extLst>
      <p:ext uri="{BB962C8B-B14F-4D97-AF65-F5344CB8AC3E}">
        <p14:creationId xmlns:p14="http://schemas.microsoft.com/office/powerpoint/2010/main" val="2939695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BA10581-08F2-4D9E-8CB4-07ECFEE95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9E2092A-4250-4BDD-AC6C-CA57E30DDD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7266875" cy="6858000"/>
            <a:chOff x="0" y="0"/>
            <a:chExt cx="7266875" cy="6858000"/>
          </a:xfrm>
        </p:grpSpPr>
        <p:sp>
          <p:nvSpPr>
            <p:cNvPr id="11" name="Freeform: Shape 10">
              <a:extLst>
                <a:ext uri="{FF2B5EF4-FFF2-40B4-BE49-F238E27FC236}">
                  <a16:creationId xmlns:a16="http://schemas.microsoft.com/office/drawing/2014/main" id="{FA1EE7D2-EB27-4C6C-8E54-CBCDDCA178F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3600"/>
              <a:ext cx="7266875" cy="6854400"/>
            </a:xfrm>
            <a:custGeom>
              <a:avLst/>
              <a:gdLst>
                <a:gd name="connsiteX0" fmla="*/ 3839675 w 7266875"/>
                <a:gd name="connsiteY0" fmla="*/ 0 h 6854400"/>
                <a:gd name="connsiteX1" fmla="*/ 7266875 w 7266875"/>
                <a:gd name="connsiteY1" fmla="*/ 3427200 h 6854400"/>
                <a:gd name="connsiteX2" fmla="*/ 3839675 w 7266875"/>
                <a:gd name="connsiteY2" fmla="*/ 6854400 h 6854400"/>
                <a:gd name="connsiteX3" fmla="*/ 3489264 w 7266875"/>
                <a:gd name="connsiteY3" fmla="*/ 6836706 h 6854400"/>
                <a:gd name="connsiteX4" fmla="*/ 3327588 w 7266875"/>
                <a:gd name="connsiteY4" fmla="*/ 6816161 h 6854400"/>
                <a:gd name="connsiteX5" fmla="*/ 3174464 w 7266875"/>
                <a:gd name="connsiteY5" fmla="*/ 6839531 h 6854400"/>
                <a:gd name="connsiteX6" fmla="*/ 2880000 w 7266875"/>
                <a:gd name="connsiteY6" fmla="*/ 6854400 h 6854400"/>
                <a:gd name="connsiteX7" fmla="*/ 0 w 7266875"/>
                <a:gd name="connsiteY7" fmla="*/ 3974400 h 6854400"/>
                <a:gd name="connsiteX8" fmla="*/ 226325 w 7266875"/>
                <a:gd name="connsiteY8" fmla="*/ 2853374 h 6854400"/>
                <a:gd name="connsiteX9" fmla="*/ 258015 w 7266875"/>
                <a:gd name="connsiteY9" fmla="*/ 2787590 h 6854400"/>
                <a:gd name="connsiteX10" fmla="*/ 224445 w 7266875"/>
                <a:gd name="connsiteY10" fmla="*/ 2657030 h 6854400"/>
                <a:gd name="connsiteX11" fmla="*/ 180561 w 7266875"/>
                <a:gd name="connsiteY11" fmla="*/ 2221714 h 6854400"/>
                <a:gd name="connsiteX12" fmla="*/ 2340561 w 7266875"/>
                <a:gd name="connsiteY12" fmla="*/ 61714 h 6854400"/>
                <a:gd name="connsiteX13" fmla="*/ 2828370 w 7266875"/>
                <a:gd name="connsiteY13" fmla="*/ 117025 h 6854400"/>
                <a:gd name="connsiteX14" fmla="*/ 2891183 w 7266875"/>
                <a:gd name="connsiteY14" fmla="*/ 134017 h 6854400"/>
                <a:gd name="connsiteX15" fmla="*/ 2983165 w 7266875"/>
                <a:gd name="connsiteY15" fmla="*/ 107897 h 6854400"/>
                <a:gd name="connsiteX16" fmla="*/ 3839675 w 7266875"/>
                <a:gd name="connsiteY16" fmla="*/ 0 h 685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66875" h="6854400">
                  <a:moveTo>
                    <a:pt x="3839675" y="0"/>
                  </a:moveTo>
                  <a:cubicBezTo>
                    <a:pt x="5732465" y="0"/>
                    <a:pt x="7266875" y="1534410"/>
                    <a:pt x="7266875" y="3427200"/>
                  </a:cubicBezTo>
                  <a:cubicBezTo>
                    <a:pt x="7266875" y="5319990"/>
                    <a:pt x="5732465" y="6854400"/>
                    <a:pt x="3839675" y="6854400"/>
                  </a:cubicBezTo>
                  <a:cubicBezTo>
                    <a:pt x="3721376" y="6854400"/>
                    <a:pt x="3604476" y="6848406"/>
                    <a:pt x="3489264" y="6836706"/>
                  </a:cubicBezTo>
                  <a:lnTo>
                    <a:pt x="3327588" y="6816161"/>
                  </a:lnTo>
                  <a:lnTo>
                    <a:pt x="3174464" y="6839531"/>
                  </a:lnTo>
                  <a:cubicBezTo>
                    <a:pt x="3077646" y="6849363"/>
                    <a:pt x="2979412" y="6854400"/>
                    <a:pt x="2880000" y="6854400"/>
                  </a:cubicBezTo>
                  <a:cubicBezTo>
                    <a:pt x="1289420" y="6854400"/>
                    <a:pt x="0" y="5564980"/>
                    <a:pt x="0" y="3974400"/>
                  </a:cubicBezTo>
                  <a:cubicBezTo>
                    <a:pt x="0" y="3576755"/>
                    <a:pt x="80589" y="3197933"/>
                    <a:pt x="226325" y="2853374"/>
                  </a:cubicBezTo>
                  <a:lnTo>
                    <a:pt x="258015" y="2787590"/>
                  </a:lnTo>
                  <a:lnTo>
                    <a:pt x="224445" y="2657030"/>
                  </a:lnTo>
                  <a:cubicBezTo>
                    <a:pt x="195672" y="2516419"/>
                    <a:pt x="180561" y="2370831"/>
                    <a:pt x="180561" y="2221714"/>
                  </a:cubicBezTo>
                  <a:cubicBezTo>
                    <a:pt x="180561" y="1028779"/>
                    <a:pt x="1147626" y="61714"/>
                    <a:pt x="2340561" y="61714"/>
                  </a:cubicBezTo>
                  <a:cubicBezTo>
                    <a:pt x="2508318" y="61714"/>
                    <a:pt x="2671608" y="80838"/>
                    <a:pt x="2828370" y="117025"/>
                  </a:cubicBezTo>
                  <a:lnTo>
                    <a:pt x="2891183" y="134017"/>
                  </a:lnTo>
                  <a:lnTo>
                    <a:pt x="2983165" y="107897"/>
                  </a:lnTo>
                  <a:cubicBezTo>
                    <a:pt x="3256928" y="37461"/>
                    <a:pt x="3543927" y="0"/>
                    <a:pt x="3839675" y="0"/>
                  </a:cubicBezTo>
                  <a:close/>
                </a:path>
              </a:pathLst>
            </a:custGeom>
            <a:solidFill>
              <a:schemeClr val="bg2">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A73CF8FD-0917-4279-B6E7-120EE392F79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1094400"/>
              <a:ext cx="5760000" cy="5760000"/>
            </a:xfrm>
            <a:prstGeom prst="ellipse">
              <a:avLst/>
            </a:prstGeom>
            <a:solidFill>
              <a:schemeClr val="accent1">
                <a:alpha val="4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3A3FA15-CF3D-4F2B-BB5C-18E5DB3057C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180561" y="61714"/>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776AED5-83E6-4A3D-B609-7CCABAD440D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12475" y="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996396FC-013B-444B-9ED8-E4E4EC1C7D05}"/>
              </a:ext>
            </a:extLst>
          </p:cNvPr>
          <p:cNvSpPr>
            <a:spLocks noGrp="1"/>
          </p:cNvSpPr>
          <p:nvPr>
            <p:ph type="title"/>
          </p:nvPr>
        </p:nvSpPr>
        <p:spPr>
          <a:xfrm>
            <a:off x="540000" y="833015"/>
            <a:ext cx="5958000" cy="5202026"/>
          </a:xfrm>
        </p:spPr>
        <p:txBody>
          <a:bodyPr anchor="ctr">
            <a:normAutofit/>
          </a:bodyPr>
          <a:lstStyle/>
          <a:p>
            <a:pPr algn="ctr"/>
            <a:r>
              <a:rPr lang="en-US" sz="8800"/>
              <a:t>HÃY THEO TA</a:t>
            </a:r>
          </a:p>
        </p:txBody>
      </p:sp>
      <p:sp>
        <p:nvSpPr>
          <p:cNvPr id="3" name="Content Placeholder 2">
            <a:extLst>
              <a:ext uri="{FF2B5EF4-FFF2-40B4-BE49-F238E27FC236}">
                <a16:creationId xmlns:a16="http://schemas.microsoft.com/office/drawing/2014/main" id="{4515A695-A65C-4E45-B7FE-04C41B1AAA45}"/>
              </a:ext>
            </a:extLst>
          </p:cNvPr>
          <p:cNvSpPr>
            <a:spLocks noGrp="1"/>
          </p:cNvSpPr>
          <p:nvPr>
            <p:ph idx="1"/>
          </p:nvPr>
        </p:nvSpPr>
        <p:spPr>
          <a:xfrm>
            <a:off x="6625525" y="293076"/>
            <a:ext cx="5153999" cy="6330461"/>
          </a:xfrm>
        </p:spPr>
        <p:txBody>
          <a:bodyPr anchor="ctr">
            <a:normAutofit/>
          </a:bodyPr>
          <a:lstStyle/>
          <a:p>
            <a:pPr marL="0" indent="0">
              <a:buNone/>
            </a:pPr>
            <a:r>
              <a:rPr lang="vi-VN" sz="2800" dirty="0"/>
              <a:t> </a:t>
            </a:r>
            <a:r>
              <a:rPr lang="vi-VN" sz="2800" dirty="0">
                <a:hlinkClick r:id="rId3"/>
              </a:rPr>
              <a:t>Mác 1:17</a:t>
            </a:r>
            <a:r>
              <a:rPr lang="vi-VN" sz="2800" dirty="0"/>
              <a:t> Đức Chúa Jêsus bèn phán cùng họ rằng: Hãy theo ta, và ta sẽ khiến các ngươi trở nên tay đánh lưới người.</a:t>
            </a:r>
          </a:p>
          <a:p>
            <a:pPr marL="0" indent="0">
              <a:buNone/>
            </a:pPr>
            <a:endParaRPr lang="vi-VN" sz="2800" dirty="0"/>
          </a:p>
          <a:p>
            <a:pPr marL="0" indent="0">
              <a:buNone/>
            </a:pPr>
            <a:r>
              <a:rPr lang="vi-VN" sz="2800" dirty="0"/>
              <a:t>	</a:t>
            </a:r>
            <a:endParaRPr lang="en-US" sz="2800" dirty="0"/>
          </a:p>
        </p:txBody>
      </p:sp>
    </p:spTree>
    <p:extLst>
      <p:ext uri="{BB962C8B-B14F-4D97-AF65-F5344CB8AC3E}">
        <p14:creationId xmlns:p14="http://schemas.microsoft.com/office/powerpoint/2010/main" val="2379062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BA10581-08F2-4D9E-8CB4-07ECFEE95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9E2092A-4250-4BDD-AC6C-CA57E30DDD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7266875" cy="6858000"/>
            <a:chOff x="0" y="0"/>
            <a:chExt cx="7266875" cy="6858000"/>
          </a:xfrm>
        </p:grpSpPr>
        <p:sp>
          <p:nvSpPr>
            <p:cNvPr id="11" name="Freeform: Shape 10">
              <a:extLst>
                <a:ext uri="{FF2B5EF4-FFF2-40B4-BE49-F238E27FC236}">
                  <a16:creationId xmlns:a16="http://schemas.microsoft.com/office/drawing/2014/main" id="{FA1EE7D2-EB27-4C6C-8E54-CBCDDCA178F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3600"/>
              <a:ext cx="7266875" cy="6854400"/>
            </a:xfrm>
            <a:custGeom>
              <a:avLst/>
              <a:gdLst>
                <a:gd name="connsiteX0" fmla="*/ 3839675 w 7266875"/>
                <a:gd name="connsiteY0" fmla="*/ 0 h 6854400"/>
                <a:gd name="connsiteX1" fmla="*/ 7266875 w 7266875"/>
                <a:gd name="connsiteY1" fmla="*/ 3427200 h 6854400"/>
                <a:gd name="connsiteX2" fmla="*/ 3839675 w 7266875"/>
                <a:gd name="connsiteY2" fmla="*/ 6854400 h 6854400"/>
                <a:gd name="connsiteX3" fmla="*/ 3489264 w 7266875"/>
                <a:gd name="connsiteY3" fmla="*/ 6836706 h 6854400"/>
                <a:gd name="connsiteX4" fmla="*/ 3327588 w 7266875"/>
                <a:gd name="connsiteY4" fmla="*/ 6816161 h 6854400"/>
                <a:gd name="connsiteX5" fmla="*/ 3174464 w 7266875"/>
                <a:gd name="connsiteY5" fmla="*/ 6839531 h 6854400"/>
                <a:gd name="connsiteX6" fmla="*/ 2880000 w 7266875"/>
                <a:gd name="connsiteY6" fmla="*/ 6854400 h 6854400"/>
                <a:gd name="connsiteX7" fmla="*/ 0 w 7266875"/>
                <a:gd name="connsiteY7" fmla="*/ 3974400 h 6854400"/>
                <a:gd name="connsiteX8" fmla="*/ 226325 w 7266875"/>
                <a:gd name="connsiteY8" fmla="*/ 2853374 h 6854400"/>
                <a:gd name="connsiteX9" fmla="*/ 258015 w 7266875"/>
                <a:gd name="connsiteY9" fmla="*/ 2787590 h 6854400"/>
                <a:gd name="connsiteX10" fmla="*/ 224445 w 7266875"/>
                <a:gd name="connsiteY10" fmla="*/ 2657030 h 6854400"/>
                <a:gd name="connsiteX11" fmla="*/ 180561 w 7266875"/>
                <a:gd name="connsiteY11" fmla="*/ 2221714 h 6854400"/>
                <a:gd name="connsiteX12" fmla="*/ 2340561 w 7266875"/>
                <a:gd name="connsiteY12" fmla="*/ 61714 h 6854400"/>
                <a:gd name="connsiteX13" fmla="*/ 2828370 w 7266875"/>
                <a:gd name="connsiteY13" fmla="*/ 117025 h 6854400"/>
                <a:gd name="connsiteX14" fmla="*/ 2891183 w 7266875"/>
                <a:gd name="connsiteY14" fmla="*/ 134017 h 6854400"/>
                <a:gd name="connsiteX15" fmla="*/ 2983165 w 7266875"/>
                <a:gd name="connsiteY15" fmla="*/ 107897 h 6854400"/>
                <a:gd name="connsiteX16" fmla="*/ 3839675 w 7266875"/>
                <a:gd name="connsiteY16" fmla="*/ 0 h 685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66875" h="6854400">
                  <a:moveTo>
                    <a:pt x="3839675" y="0"/>
                  </a:moveTo>
                  <a:cubicBezTo>
                    <a:pt x="5732465" y="0"/>
                    <a:pt x="7266875" y="1534410"/>
                    <a:pt x="7266875" y="3427200"/>
                  </a:cubicBezTo>
                  <a:cubicBezTo>
                    <a:pt x="7266875" y="5319990"/>
                    <a:pt x="5732465" y="6854400"/>
                    <a:pt x="3839675" y="6854400"/>
                  </a:cubicBezTo>
                  <a:cubicBezTo>
                    <a:pt x="3721376" y="6854400"/>
                    <a:pt x="3604476" y="6848406"/>
                    <a:pt x="3489264" y="6836706"/>
                  </a:cubicBezTo>
                  <a:lnTo>
                    <a:pt x="3327588" y="6816161"/>
                  </a:lnTo>
                  <a:lnTo>
                    <a:pt x="3174464" y="6839531"/>
                  </a:lnTo>
                  <a:cubicBezTo>
                    <a:pt x="3077646" y="6849363"/>
                    <a:pt x="2979412" y="6854400"/>
                    <a:pt x="2880000" y="6854400"/>
                  </a:cubicBezTo>
                  <a:cubicBezTo>
                    <a:pt x="1289420" y="6854400"/>
                    <a:pt x="0" y="5564980"/>
                    <a:pt x="0" y="3974400"/>
                  </a:cubicBezTo>
                  <a:cubicBezTo>
                    <a:pt x="0" y="3576755"/>
                    <a:pt x="80589" y="3197933"/>
                    <a:pt x="226325" y="2853374"/>
                  </a:cubicBezTo>
                  <a:lnTo>
                    <a:pt x="258015" y="2787590"/>
                  </a:lnTo>
                  <a:lnTo>
                    <a:pt x="224445" y="2657030"/>
                  </a:lnTo>
                  <a:cubicBezTo>
                    <a:pt x="195672" y="2516419"/>
                    <a:pt x="180561" y="2370831"/>
                    <a:pt x="180561" y="2221714"/>
                  </a:cubicBezTo>
                  <a:cubicBezTo>
                    <a:pt x="180561" y="1028779"/>
                    <a:pt x="1147626" y="61714"/>
                    <a:pt x="2340561" y="61714"/>
                  </a:cubicBezTo>
                  <a:cubicBezTo>
                    <a:pt x="2508318" y="61714"/>
                    <a:pt x="2671608" y="80838"/>
                    <a:pt x="2828370" y="117025"/>
                  </a:cubicBezTo>
                  <a:lnTo>
                    <a:pt x="2891183" y="134017"/>
                  </a:lnTo>
                  <a:lnTo>
                    <a:pt x="2983165" y="107897"/>
                  </a:lnTo>
                  <a:cubicBezTo>
                    <a:pt x="3256928" y="37461"/>
                    <a:pt x="3543927" y="0"/>
                    <a:pt x="3839675" y="0"/>
                  </a:cubicBezTo>
                  <a:close/>
                </a:path>
              </a:pathLst>
            </a:custGeom>
            <a:solidFill>
              <a:schemeClr val="bg2">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A73CF8FD-0917-4279-B6E7-120EE392F79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1094400"/>
              <a:ext cx="5760000" cy="5760000"/>
            </a:xfrm>
            <a:prstGeom prst="ellipse">
              <a:avLst/>
            </a:prstGeom>
            <a:solidFill>
              <a:schemeClr val="accent1">
                <a:alpha val="4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3A3FA15-CF3D-4F2B-BB5C-18E5DB3057C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180561" y="61714"/>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776AED5-83E6-4A3D-B609-7CCABAD440D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12475" y="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996396FC-013B-444B-9ED8-E4E4EC1C7D05}"/>
              </a:ext>
            </a:extLst>
          </p:cNvPr>
          <p:cNvSpPr>
            <a:spLocks noGrp="1"/>
          </p:cNvSpPr>
          <p:nvPr>
            <p:ph type="title"/>
          </p:nvPr>
        </p:nvSpPr>
        <p:spPr>
          <a:xfrm>
            <a:off x="540000" y="833015"/>
            <a:ext cx="5958000" cy="5202026"/>
          </a:xfrm>
        </p:spPr>
        <p:txBody>
          <a:bodyPr anchor="ctr">
            <a:normAutofit/>
          </a:bodyPr>
          <a:lstStyle/>
          <a:p>
            <a:pPr algn="ctr"/>
            <a:r>
              <a:rPr lang="en-US" sz="8800"/>
              <a:t>HÃY THEO TA</a:t>
            </a:r>
          </a:p>
        </p:txBody>
      </p:sp>
      <p:sp>
        <p:nvSpPr>
          <p:cNvPr id="3" name="Content Placeholder 2">
            <a:extLst>
              <a:ext uri="{FF2B5EF4-FFF2-40B4-BE49-F238E27FC236}">
                <a16:creationId xmlns:a16="http://schemas.microsoft.com/office/drawing/2014/main" id="{4515A695-A65C-4E45-B7FE-04C41B1AAA45}"/>
              </a:ext>
            </a:extLst>
          </p:cNvPr>
          <p:cNvSpPr>
            <a:spLocks noGrp="1"/>
          </p:cNvSpPr>
          <p:nvPr>
            <p:ph idx="1"/>
          </p:nvPr>
        </p:nvSpPr>
        <p:spPr>
          <a:xfrm>
            <a:off x="6625525" y="293076"/>
            <a:ext cx="5153999" cy="6330461"/>
          </a:xfrm>
        </p:spPr>
        <p:txBody>
          <a:bodyPr anchor="ctr">
            <a:normAutofit/>
          </a:bodyPr>
          <a:lstStyle/>
          <a:p>
            <a:pPr marL="0" indent="0">
              <a:buNone/>
            </a:pPr>
            <a:r>
              <a:rPr lang="vi-VN" sz="2800" dirty="0"/>
              <a:t> </a:t>
            </a:r>
          </a:p>
          <a:p>
            <a:pPr marL="0" indent="0">
              <a:buNone/>
            </a:pPr>
            <a:r>
              <a:rPr lang="vi-VN" sz="2800" dirty="0"/>
              <a:t>CHÚNG TA ĐANG THEO AI? AI ĐANG LÀM CHỦ CHÚNG TA</a:t>
            </a:r>
          </a:p>
          <a:p>
            <a:pPr marL="0" indent="0">
              <a:buNone/>
            </a:pPr>
            <a:r>
              <a:rPr lang="vi-VN" sz="2800" dirty="0"/>
              <a:t>(Lu-Ca 9:59-62):</a:t>
            </a:r>
          </a:p>
          <a:p>
            <a:pPr marL="0" indent="0">
              <a:buNone/>
            </a:pPr>
            <a:r>
              <a:rPr lang="vi-VN" sz="2800" dirty="0"/>
              <a:t>	Gia đình- Của cải thế tục- Danh vọng đời này- Quyền lực trần gian</a:t>
            </a:r>
          </a:p>
          <a:p>
            <a:pPr marL="0" indent="0">
              <a:buNone/>
            </a:pPr>
            <a:r>
              <a:rPr lang="vi-VN" sz="2800" dirty="0"/>
              <a:t>	</a:t>
            </a:r>
            <a:endParaRPr lang="en-US" sz="2800" dirty="0"/>
          </a:p>
        </p:txBody>
      </p:sp>
    </p:spTree>
    <p:extLst>
      <p:ext uri="{BB962C8B-B14F-4D97-AF65-F5344CB8AC3E}">
        <p14:creationId xmlns:p14="http://schemas.microsoft.com/office/powerpoint/2010/main" val="3242455317"/>
      </p:ext>
    </p:extLst>
  </p:cSld>
  <p:clrMapOvr>
    <a:masterClrMapping/>
  </p:clrMapOvr>
</p:sld>
</file>

<file path=ppt/theme/theme1.xml><?xml version="1.0" encoding="utf-8"?>
<a:theme xmlns:a="http://schemas.openxmlformats.org/drawingml/2006/main" name="GlowVTI">
  <a:themeElements>
    <a:clrScheme name="Glow">
      <a:dk1>
        <a:sysClr val="windowText" lastClr="000000"/>
      </a:dk1>
      <a:lt1>
        <a:sysClr val="window" lastClr="FFFFFF"/>
      </a:lt1>
      <a:dk2>
        <a:srgbClr val="000000"/>
      </a:dk2>
      <a:lt2>
        <a:srgbClr val="F2F2F2"/>
      </a:lt2>
      <a:accent1>
        <a:srgbClr val="00BAC8"/>
      </a:accent1>
      <a:accent2>
        <a:srgbClr val="794DFF"/>
      </a:accent2>
      <a:accent3>
        <a:srgbClr val="00D17D"/>
      </a:accent3>
      <a:accent4>
        <a:srgbClr val="E69500"/>
      </a:accent4>
      <a:accent5>
        <a:srgbClr val="FE5D21"/>
      </a:accent5>
      <a:accent6>
        <a:srgbClr val="404040"/>
      </a:accent6>
      <a:hlink>
        <a:srgbClr val="3E8FF1"/>
      </a:hlink>
      <a:folHlink>
        <a:srgbClr val="939393"/>
      </a:folHlink>
    </a:clrScheme>
    <a:fontScheme name="Blur">
      <a:majorFont>
        <a:latin typeface="Bell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wVTI" id="{D5B5AA20-F6D3-43B8-AF6B-ECAF69256418}" vid="{93025AB5-1D44-4CD3-9BC3-729F6E11E0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9431</TotalTime>
  <Words>1892</Words>
  <Application>Microsoft Macintosh PowerPoint</Application>
  <PresentationFormat>Widescreen</PresentationFormat>
  <Paragraphs>132</Paragraphs>
  <Slides>18</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Avenir Next LT Pro</vt:lpstr>
      <vt:lpstr>Bell MT</vt:lpstr>
      <vt:lpstr>Calibri</vt:lpstr>
      <vt:lpstr>Courier New</vt:lpstr>
      <vt:lpstr>Wingdings</vt:lpstr>
      <vt:lpstr>GlowVTI</vt:lpstr>
      <vt:lpstr>SỐNG CHO SỨ MẠNG</vt:lpstr>
      <vt:lpstr>GIÁ TRỊ ĐỜI ĐỜI</vt:lpstr>
      <vt:lpstr>GIÁ TRỊ ĐỜI ĐỜI</vt:lpstr>
      <vt:lpstr>GIÁ TRỊ ĐỜI ĐỜI</vt:lpstr>
      <vt:lpstr>GÁNH NẶNG VẤN VƯƠNG CỦA BẠN LÀ GÌ?</vt:lpstr>
      <vt:lpstr>TỘI LỖI VẤN VƯƠNG CỦA BẠN LÀ GÌ?</vt:lpstr>
      <vt:lpstr>ĐẾN VỚI CHÚA GIÊ-XU VÀ ĐỒNG CÔNG VỚI NGÀI.</vt:lpstr>
      <vt:lpstr>HÃY THEO TA</vt:lpstr>
      <vt:lpstr>HÃY THEO TA</vt:lpstr>
      <vt:lpstr>CHÚA KÊU GỌI CHÚNG TA VÀO TRONG SỨ MẠNG VỚI NGÀI</vt:lpstr>
      <vt:lpstr>ĐỨC CHÚA TRỜI KÊU GỌI MÔI-SE</vt:lpstr>
      <vt:lpstr>ĐỨC CHÚA TRỜI KÊU GỌI MÔI-SE</vt:lpstr>
      <vt:lpstr>ĐỨC CHÚA TRỜI KÊU GỌI MÔI-SE</vt:lpstr>
      <vt:lpstr>ĐỨC CHÚA TRỜI KÊU GỌI MÔI-SE</vt:lpstr>
      <vt:lpstr>ĐỨC CHÚA TRỜI KÊU GỌI MÔI-SE</vt:lpstr>
      <vt:lpstr>BẠN TỐT HƠN MÔI-SE NHIỀU !</vt:lpstr>
      <vt:lpstr>MÔI-SE TỐT HƠN CHÚNG TA NHIỀU VÌ VÂNG LỜI !</vt:lpstr>
      <vt:lpstr>CÂU HỎI CHO BẠN?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TÂM TÌNH PHỤC VỤ</dc:title>
  <dc:creator>Janice Nguyen</dc:creator>
  <cp:lastModifiedBy>Janice Nguyen</cp:lastModifiedBy>
  <cp:revision>8</cp:revision>
  <dcterms:created xsi:type="dcterms:W3CDTF">2021-12-08T02:08:09Z</dcterms:created>
  <dcterms:modified xsi:type="dcterms:W3CDTF">2022-03-09T14:41:11Z</dcterms:modified>
</cp:coreProperties>
</file>