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2" r:id="rId1"/>
  </p:sldMasterIdLst>
  <p:notesMasterIdLst>
    <p:notesMasterId r:id="rId27"/>
  </p:notesMasterIdLst>
  <p:sldIdLst>
    <p:sldId id="283" r:id="rId2"/>
    <p:sldId id="256" r:id="rId3"/>
    <p:sldId id="257" r:id="rId4"/>
    <p:sldId id="260" r:id="rId5"/>
    <p:sldId id="261" r:id="rId6"/>
    <p:sldId id="262" r:id="rId7"/>
    <p:sldId id="264" r:id="rId8"/>
    <p:sldId id="265" r:id="rId9"/>
    <p:sldId id="266" r:id="rId10"/>
    <p:sldId id="267" r:id="rId11"/>
    <p:sldId id="268" r:id="rId12"/>
    <p:sldId id="269" r:id="rId13"/>
    <p:sldId id="258" r:id="rId14"/>
    <p:sldId id="271" r:id="rId15"/>
    <p:sldId id="270" r:id="rId16"/>
    <p:sldId id="274" r:id="rId17"/>
    <p:sldId id="273" r:id="rId18"/>
    <p:sldId id="272" r:id="rId19"/>
    <p:sldId id="275" r:id="rId20"/>
    <p:sldId id="281" r:id="rId21"/>
    <p:sldId id="277" r:id="rId22"/>
    <p:sldId id="279" r:id="rId23"/>
    <p:sldId id="280" r:id="rId24"/>
    <p:sldId id="278" r:id="rId25"/>
    <p:sldId id="285"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87959"/>
  </p:normalViewPr>
  <p:slideViewPr>
    <p:cSldViewPr snapToGrid="0" snapToObjects="1">
      <p:cViewPr varScale="1">
        <p:scale>
          <a:sx n="104" d="100"/>
          <a:sy n="104" d="100"/>
        </p:scale>
        <p:origin x="232" y="368"/>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3FF224-9747-814B-AB57-1D9A7F3E3A98}" type="datetimeFigureOut">
              <a:rPr lang="en-US" smtClean="0"/>
              <a:t>1/13/22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F0539A-8D6D-5749-835D-6F506BD2425F}" type="slidenum">
              <a:rPr lang="en-US" smtClean="0"/>
              <a:t>‹#›</a:t>
            </a:fld>
            <a:endParaRPr lang="en-US"/>
          </a:p>
        </p:txBody>
      </p:sp>
    </p:spTree>
    <p:extLst>
      <p:ext uri="{BB962C8B-B14F-4D97-AF65-F5344CB8AC3E}">
        <p14:creationId xmlns:p14="http://schemas.microsoft.com/office/powerpoint/2010/main" val="3563669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vietchristian.com/kinhthanh/tim.asp?btt/39/11:29"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F0539A-8D6D-5749-835D-6F506BD2425F}" type="slidenum">
              <a:rPr lang="en-US" smtClean="0"/>
              <a:t>1</a:t>
            </a:fld>
            <a:endParaRPr lang="en-US"/>
          </a:p>
        </p:txBody>
      </p:sp>
    </p:spTree>
    <p:extLst>
      <p:ext uri="{BB962C8B-B14F-4D97-AF65-F5344CB8AC3E}">
        <p14:creationId xmlns:p14="http://schemas.microsoft.com/office/powerpoint/2010/main" val="3829696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Ngừoi</a:t>
            </a:r>
            <a:r>
              <a:rPr lang="en-US" dirty="0"/>
              <a:t> </a:t>
            </a:r>
            <a:r>
              <a:rPr lang="en-US" dirty="0" err="1"/>
              <a:t>Pha-ri-si</a:t>
            </a:r>
            <a:r>
              <a:rPr lang="en-US" dirty="0"/>
              <a:t> </a:t>
            </a:r>
            <a:r>
              <a:rPr lang="en-US" dirty="0" err="1"/>
              <a:t>hiểu</a:t>
            </a:r>
            <a:r>
              <a:rPr lang="en-US" dirty="0"/>
              <a:t> </a:t>
            </a:r>
            <a:r>
              <a:rPr lang="en-US" dirty="0" err="1"/>
              <a:t>rất</a:t>
            </a:r>
            <a:r>
              <a:rPr lang="en-US" dirty="0"/>
              <a:t> </a:t>
            </a:r>
            <a:r>
              <a:rPr lang="en-US" dirty="0" err="1"/>
              <a:t>sai</a:t>
            </a:r>
            <a:r>
              <a:rPr lang="en-US" dirty="0"/>
              <a:t> </a:t>
            </a:r>
            <a:r>
              <a:rPr lang="en-US" dirty="0" err="1"/>
              <a:t>Kinh</a:t>
            </a:r>
            <a:r>
              <a:rPr lang="en-US" dirty="0"/>
              <a:t> </a:t>
            </a:r>
            <a:r>
              <a:rPr lang="en-US" dirty="0" err="1"/>
              <a:t>Thánh</a:t>
            </a:r>
            <a:r>
              <a:rPr lang="en-US" dirty="0"/>
              <a:t>. </a:t>
            </a:r>
            <a:r>
              <a:rPr lang="en-US" dirty="0" err="1"/>
              <a:t>Người</a:t>
            </a:r>
            <a:r>
              <a:rPr lang="en-US" dirty="0"/>
              <a:t> </a:t>
            </a:r>
            <a:r>
              <a:rPr lang="en-US" dirty="0" err="1"/>
              <a:t>công</a:t>
            </a:r>
            <a:r>
              <a:rPr lang="en-US" dirty="0"/>
              <a:t> </a:t>
            </a:r>
            <a:r>
              <a:rPr lang="en-US" dirty="0" err="1"/>
              <a:t>giáo</a:t>
            </a:r>
            <a:r>
              <a:rPr lang="en-US" dirty="0"/>
              <a:t> </a:t>
            </a:r>
            <a:r>
              <a:rPr lang="en-US" dirty="0" err="1"/>
              <a:t>và</a:t>
            </a:r>
            <a:r>
              <a:rPr lang="en-US" dirty="0"/>
              <a:t> </a:t>
            </a:r>
            <a:r>
              <a:rPr lang="en-US" dirty="0" err="1"/>
              <a:t>các</a:t>
            </a:r>
            <a:r>
              <a:rPr lang="en-US" dirty="0"/>
              <a:t> </a:t>
            </a:r>
            <a:r>
              <a:rPr lang="en-US" dirty="0" err="1"/>
              <a:t>hệ</a:t>
            </a:r>
            <a:r>
              <a:rPr lang="en-US" dirty="0"/>
              <a:t> </a:t>
            </a:r>
            <a:r>
              <a:rPr lang="en-US" dirty="0" err="1"/>
              <a:t>phái</a:t>
            </a:r>
            <a:r>
              <a:rPr lang="en-US" dirty="0"/>
              <a:t> </a:t>
            </a:r>
            <a:r>
              <a:rPr lang="en-US" dirty="0" err="1"/>
              <a:t>cũng</a:t>
            </a:r>
            <a:r>
              <a:rPr lang="en-US" dirty="0"/>
              <a:t> </a:t>
            </a:r>
            <a:r>
              <a:rPr lang="en-US" dirty="0" err="1"/>
              <a:t>diễ</a:t>
            </a:r>
            <a:r>
              <a:rPr lang="en-US" dirty="0"/>
              <a:t> </a:t>
            </a:r>
            <a:r>
              <a:rPr lang="en-US" dirty="0" err="1"/>
              <a:t>dịch</a:t>
            </a:r>
            <a:r>
              <a:rPr lang="en-US" dirty="0"/>
              <a:t> </a:t>
            </a:r>
            <a:r>
              <a:rPr lang="en-US" dirty="0" err="1"/>
              <a:t>theo</a:t>
            </a:r>
            <a:r>
              <a:rPr lang="en-US" dirty="0"/>
              <a:t> </a:t>
            </a:r>
            <a:r>
              <a:rPr lang="en-US" dirty="0" err="1"/>
              <a:t>văn</a:t>
            </a:r>
            <a:r>
              <a:rPr lang="en-US" dirty="0"/>
              <a:t> </a:t>
            </a:r>
            <a:r>
              <a:rPr lang="en-US" dirty="0" err="1"/>
              <a:t>hoá</a:t>
            </a:r>
            <a:r>
              <a:rPr lang="en-US" dirty="0"/>
              <a:t> </a:t>
            </a:r>
            <a:r>
              <a:rPr lang="en-US" dirty="0" err="1"/>
              <a:t>của</a:t>
            </a:r>
            <a:r>
              <a:rPr lang="en-US" dirty="0"/>
              <a:t> </a:t>
            </a:r>
            <a:r>
              <a:rPr lang="en-US" dirty="0" err="1"/>
              <a:t>người</a:t>
            </a:r>
            <a:r>
              <a:rPr lang="en-US" dirty="0"/>
              <a:t> </a:t>
            </a:r>
            <a:r>
              <a:rPr lang="en-US" dirty="0" err="1"/>
              <a:t>sáng</a:t>
            </a:r>
            <a:r>
              <a:rPr lang="en-US" dirty="0"/>
              <a:t> </a:t>
            </a:r>
            <a:r>
              <a:rPr lang="en-US" dirty="0" err="1"/>
              <a:t>lập</a:t>
            </a:r>
            <a:r>
              <a:rPr lang="en-US" dirty="0"/>
              <a:t>. </a:t>
            </a:r>
          </a:p>
        </p:txBody>
      </p:sp>
      <p:sp>
        <p:nvSpPr>
          <p:cNvPr id="4" name="Slide Number Placeholder 3"/>
          <p:cNvSpPr>
            <a:spLocks noGrp="1"/>
          </p:cNvSpPr>
          <p:nvPr>
            <p:ph type="sldNum" sz="quarter" idx="5"/>
          </p:nvPr>
        </p:nvSpPr>
        <p:spPr/>
        <p:txBody>
          <a:bodyPr/>
          <a:lstStyle/>
          <a:p>
            <a:fld id="{ABF0539A-8D6D-5749-835D-6F506BD2425F}" type="slidenum">
              <a:rPr lang="en-US" smtClean="0"/>
              <a:t>9</a:t>
            </a:fld>
            <a:endParaRPr lang="en-US"/>
          </a:p>
        </p:txBody>
      </p:sp>
    </p:spTree>
    <p:extLst>
      <p:ext uri="{BB962C8B-B14F-4D97-AF65-F5344CB8AC3E}">
        <p14:creationId xmlns:p14="http://schemas.microsoft.com/office/powerpoint/2010/main" val="34255768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Phi-</a:t>
            </a:r>
            <a:r>
              <a:rPr lang="en-US" dirty="0" err="1"/>
              <a:t>lát</a:t>
            </a:r>
            <a:r>
              <a:rPr lang="en-US" dirty="0"/>
              <a:t> </a:t>
            </a:r>
            <a:r>
              <a:rPr lang="en-US" dirty="0" err="1"/>
              <a:t>hỏi</a:t>
            </a:r>
            <a:r>
              <a:rPr lang="en-US" dirty="0"/>
              <a:t> </a:t>
            </a:r>
            <a:r>
              <a:rPr lang="en-US" dirty="0" err="1"/>
              <a:t>Chúa</a:t>
            </a:r>
            <a:r>
              <a:rPr lang="en-US" dirty="0"/>
              <a:t> </a:t>
            </a:r>
            <a:r>
              <a:rPr lang="en-US" dirty="0" err="1"/>
              <a:t>Giê</a:t>
            </a:r>
            <a:r>
              <a:rPr lang="en-US" dirty="0"/>
              <a:t>-Xu: </a:t>
            </a:r>
            <a:r>
              <a:rPr lang="en-US" dirty="0" err="1"/>
              <a:t>Lẽ</a:t>
            </a:r>
            <a:r>
              <a:rPr lang="en-US" dirty="0"/>
              <a:t> </a:t>
            </a:r>
            <a:r>
              <a:rPr lang="en-US" dirty="0" err="1"/>
              <a:t>Thật</a:t>
            </a:r>
            <a:r>
              <a:rPr lang="en-US" dirty="0"/>
              <a:t> </a:t>
            </a:r>
            <a:r>
              <a:rPr lang="en-US" dirty="0" err="1"/>
              <a:t>là</a:t>
            </a:r>
            <a:r>
              <a:rPr lang="en-US" dirty="0"/>
              <a:t> </a:t>
            </a:r>
            <a:r>
              <a:rPr lang="en-US" dirty="0" err="1"/>
              <a:t>gì</a:t>
            </a:r>
            <a:r>
              <a:rPr lang="en-US" dirty="0"/>
              <a:t>? </a:t>
            </a:r>
          </a:p>
        </p:txBody>
      </p:sp>
      <p:sp>
        <p:nvSpPr>
          <p:cNvPr id="4" name="Slide Number Placeholder 3"/>
          <p:cNvSpPr>
            <a:spLocks noGrp="1"/>
          </p:cNvSpPr>
          <p:nvPr>
            <p:ph type="sldNum" sz="quarter" idx="5"/>
          </p:nvPr>
        </p:nvSpPr>
        <p:spPr/>
        <p:txBody>
          <a:bodyPr/>
          <a:lstStyle/>
          <a:p>
            <a:fld id="{ABF0539A-8D6D-5749-835D-6F506BD2425F}" type="slidenum">
              <a:rPr lang="en-US" smtClean="0"/>
              <a:t>10</a:t>
            </a:fld>
            <a:endParaRPr lang="en-US"/>
          </a:p>
        </p:txBody>
      </p:sp>
    </p:spTree>
    <p:extLst>
      <p:ext uri="{BB962C8B-B14F-4D97-AF65-F5344CB8AC3E}">
        <p14:creationId xmlns:p14="http://schemas.microsoft.com/office/powerpoint/2010/main" val="3534992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Kinh</a:t>
            </a:r>
            <a:r>
              <a:rPr lang="en-US" dirty="0"/>
              <a:t> </a:t>
            </a:r>
            <a:r>
              <a:rPr lang="en-US" dirty="0" err="1"/>
              <a:t>thánh</a:t>
            </a:r>
            <a:r>
              <a:rPr lang="en-US" dirty="0"/>
              <a:t> </a:t>
            </a:r>
            <a:r>
              <a:rPr lang="en-US" dirty="0" err="1"/>
              <a:t>có</a:t>
            </a:r>
            <a:r>
              <a:rPr lang="en-US" dirty="0"/>
              <a:t> </a:t>
            </a:r>
            <a:r>
              <a:rPr lang="en-US" dirty="0" err="1"/>
              <a:t>nguyên</a:t>
            </a:r>
            <a:r>
              <a:rPr lang="en-US" dirty="0"/>
              <a:t> </a:t>
            </a:r>
            <a:r>
              <a:rPr lang="en-US" dirty="0" err="1"/>
              <a:t>tắc</a:t>
            </a:r>
            <a:r>
              <a:rPr lang="en-US" dirty="0"/>
              <a:t> </a:t>
            </a:r>
            <a:r>
              <a:rPr lang="en-US" dirty="0" err="1"/>
              <a:t>và</a:t>
            </a:r>
            <a:r>
              <a:rPr lang="en-US" dirty="0"/>
              <a:t> </a:t>
            </a:r>
            <a:r>
              <a:rPr lang="en-US" dirty="0" err="1"/>
              <a:t>thực</a:t>
            </a:r>
            <a:r>
              <a:rPr lang="en-US" dirty="0"/>
              <a:t> </a:t>
            </a:r>
            <a:r>
              <a:rPr lang="en-US" dirty="0" err="1"/>
              <a:t>tế</a:t>
            </a:r>
            <a:endParaRPr lang="en-US" dirty="0"/>
          </a:p>
        </p:txBody>
      </p:sp>
      <p:sp>
        <p:nvSpPr>
          <p:cNvPr id="4" name="Slide Number Placeholder 3"/>
          <p:cNvSpPr>
            <a:spLocks noGrp="1"/>
          </p:cNvSpPr>
          <p:nvPr>
            <p:ph type="sldNum" sz="quarter" idx="5"/>
          </p:nvPr>
        </p:nvSpPr>
        <p:spPr/>
        <p:txBody>
          <a:bodyPr/>
          <a:lstStyle/>
          <a:p>
            <a:fld id="{ABF0539A-8D6D-5749-835D-6F506BD2425F}" type="slidenum">
              <a:rPr lang="en-US" smtClean="0"/>
              <a:t>11</a:t>
            </a:fld>
            <a:endParaRPr lang="en-US"/>
          </a:p>
        </p:txBody>
      </p:sp>
    </p:spTree>
    <p:extLst>
      <p:ext uri="{BB962C8B-B14F-4D97-AF65-F5344CB8AC3E}">
        <p14:creationId xmlns:p14="http://schemas.microsoft.com/office/powerpoint/2010/main" val="6275796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F0539A-8D6D-5749-835D-6F506BD2425F}" type="slidenum">
              <a:rPr lang="en-US" smtClean="0"/>
              <a:t>12</a:t>
            </a:fld>
            <a:endParaRPr lang="en-US"/>
          </a:p>
        </p:txBody>
      </p:sp>
    </p:spTree>
    <p:extLst>
      <p:ext uri="{BB962C8B-B14F-4D97-AF65-F5344CB8AC3E}">
        <p14:creationId xmlns:p14="http://schemas.microsoft.com/office/powerpoint/2010/main" val="35922488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F0539A-8D6D-5749-835D-6F506BD2425F}" type="slidenum">
              <a:rPr lang="en-US" smtClean="0"/>
              <a:t>14</a:t>
            </a:fld>
            <a:endParaRPr lang="en-US"/>
          </a:p>
        </p:txBody>
      </p:sp>
    </p:spTree>
    <p:extLst>
      <p:ext uri="{BB962C8B-B14F-4D97-AF65-F5344CB8AC3E}">
        <p14:creationId xmlns:p14="http://schemas.microsoft.com/office/powerpoint/2010/main" val="97034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dirty="0">
                <a:solidFill>
                  <a:schemeClr val="tx1"/>
                </a:solidFill>
                <a:effectLst/>
                <a:latin typeface="+mn-lt"/>
                <a:ea typeface="+mn-ea"/>
                <a:cs typeface="+mn-cs"/>
              </a:rPr>
              <a:t> </a:t>
            </a:r>
            <a:r>
              <a:rPr lang="vi-VN" sz="1200" b="0" i="0" u="none" strike="noStrike" kern="1200" dirty="0">
                <a:solidFill>
                  <a:schemeClr val="tx1"/>
                </a:solidFill>
                <a:effectLst/>
                <a:latin typeface="+mn-lt"/>
                <a:ea typeface="+mn-ea"/>
                <a:cs typeface="+mn-cs"/>
                <a:hlinkClick r:id="rId3"/>
              </a:rPr>
              <a:t>Ma-thi-ơ 11:29</a:t>
            </a:r>
            <a:r>
              <a:rPr lang="vi-VN" sz="1200" b="0" i="0" kern="1200" dirty="0">
                <a:solidFill>
                  <a:schemeClr val="tx1"/>
                </a:solidFill>
                <a:effectLst/>
                <a:latin typeface="+mn-lt"/>
                <a:ea typeface="+mn-ea"/>
                <a:cs typeface="+mn-cs"/>
              </a:rPr>
              <a:t> Ta có lòng nhu mì, khiêm nhường; nên hãy gánh lấy ách của ta, và học theo ta; thì linh hồn các ngươi sẽ được yên nghỉ.</a:t>
            </a:r>
            <a:endParaRPr lang="en-US" dirty="0"/>
          </a:p>
        </p:txBody>
      </p:sp>
      <p:sp>
        <p:nvSpPr>
          <p:cNvPr id="4" name="Slide Number Placeholder 3"/>
          <p:cNvSpPr>
            <a:spLocks noGrp="1"/>
          </p:cNvSpPr>
          <p:nvPr>
            <p:ph type="sldNum" sz="quarter" idx="5"/>
          </p:nvPr>
        </p:nvSpPr>
        <p:spPr/>
        <p:txBody>
          <a:bodyPr/>
          <a:lstStyle/>
          <a:p>
            <a:fld id="{ABF0539A-8D6D-5749-835D-6F506BD2425F}" type="slidenum">
              <a:rPr lang="en-US" smtClean="0"/>
              <a:t>21</a:t>
            </a:fld>
            <a:endParaRPr lang="en-US"/>
          </a:p>
        </p:txBody>
      </p:sp>
    </p:spTree>
    <p:extLst>
      <p:ext uri="{BB962C8B-B14F-4D97-AF65-F5344CB8AC3E}">
        <p14:creationId xmlns:p14="http://schemas.microsoft.com/office/powerpoint/2010/main" val="3574273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1/13/22</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910497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1/13/22</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70560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1/13/22</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883479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1/13/22</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060659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1/13/22</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587694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1/13/22</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287975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1/13/22</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75632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1/13/22</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237377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1/13/22</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09049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1/13/22</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05213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1/13/22</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5056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1/13/22</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975009125"/>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61" r:id="rId6"/>
    <p:sldLayoutId id="2147483756" r:id="rId7"/>
    <p:sldLayoutId id="2147483757" r:id="rId8"/>
    <p:sldLayoutId id="2147483758" r:id="rId9"/>
    <p:sldLayoutId id="2147483760" r:id="rId10"/>
    <p:sldLayoutId id="2147483759" r:id="rId11"/>
  </p:sldLayoutIdLst>
  <p:txStyles>
    <p:title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vietchristian.com/kinhthanh/forward.asp?btt/44/12:2"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vietchristian.com/kinhthanh/forward.asp?btt/39/7:14" TargetMode="External"/><Relationship Id="rId2" Type="http://schemas.openxmlformats.org/officeDocument/2006/relationships/hyperlink" Target="https://vietchristian.com/kinhthanh/forward.asp?btt/39/7:13"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hyperlink" Target="https://vietchristian.com/kinhthanh/forward.asp?btt/39/5:4" TargetMode="External"/><Relationship Id="rId7" Type="http://schemas.openxmlformats.org/officeDocument/2006/relationships/hyperlink" Target="https://vietchristian.com/kinhthanh/forward.asp?btt/39/5:8" TargetMode="External"/><Relationship Id="rId2" Type="http://schemas.openxmlformats.org/officeDocument/2006/relationships/hyperlink" Target="https://vietchristian.com/kinhthanh/forward.asp?btt/39/5:3" TargetMode="External"/><Relationship Id="rId1" Type="http://schemas.openxmlformats.org/officeDocument/2006/relationships/slideLayout" Target="../slideLayouts/slideLayout3.xml"/><Relationship Id="rId6" Type="http://schemas.openxmlformats.org/officeDocument/2006/relationships/hyperlink" Target="https://vietchristian.com/kinhthanh/forward.asp?btt/39/5:7" TargetMode="External"/><Relationship Id="rId5" Type="http://schemas.openxmlformats.org/officeDocument/2006/relationships/hyperlink" Target="https://vietchristian.com/kinhthanh/forward.asp?btt/39/5:6" TargetMode="External"/><Relationship Id="rId4" Type="http://schemas.openxmlformats.org/officeDocument/2006/relationships/hyperlink" Target="https://vietchristian.com/kinhthanh/forward.asp?btt/39/5:5"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vietchristian.com/kinhthanh/forward.asp?btt/39/5:10" TargetMode="External"/><Relationship Id="rId2" Type="http://schemas.openxmlformats.org/officeDocument/2006/relationships/hyperlink" Target="https://vietchristian.com/kinhthanh/forward.asp?btt/39/5:9" TargetMode="External"/><Relationship Id="rId1" Type="http://schemas.openxmlformats.org/officeDocument/2006/relationships/slideLayout" Target="../slideLayouts/slideLayout3.xml"/><Relationship Id="rId5" Type="http://schemas.openxmlformats.org/officeDocument/2006/relationships/hyperlink" Target="https://vietchristian.com/kinhthanh/forward.asp?btt/39/5:12" TargetMode="External"/><Relationship Id="rId4" Type="http://schemas.openxmlformats.org/officeDocument/2006/relationships/hyperlink" Target="https://vietchristian.com/kinhthanh/forward.asp?btt/39/5:11"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6C8A5A-936D-8B47-BDE8-3F05A43F86F1}"/>
              </a:ext>
            </a:extLst>
          </p:cNvPr>
          <p:cNvSpPr>
            <a:spLocks noGrp="1"/>
          </p:cNvSpPr>
          <p:nvPr>
            <p:ph type="ctrTitle"/>
          </p:nvPr>
        </p:nvSpPr>
        <p:spPr>
          <a:xfrm>
            <a:off x="5297762" y="640080"/>
            <a:ext cx="6251110" cy="3566160"/>
          </a:xfrm>
        </p:spPr>
        <p:txBody>
          <a:bodyPr anchor="b">
            <a:normAutofit/>
          </a:bodyPr>
          <a:lstStyle/>
          <a:p>
            <a:pPr>
              <a:lnSpc>
                <a:spcPct val="90000"/>
              </a:lnSpc>
            </a:pPr>
            <a:r>
              <a:rPr lang="en-US" sz="8200">
                <a:latin typeface="Bradley Hand" pitchFamily="2" charset="77"/>
                <a:ea typeface="Ayuthaya" pitchFamily="2" charset="-34"/>
                <a:cs typeface="Ayuthaya" pitchFamily="2" charset="-34"/>
              </a:rPr>
              <a:t>Bước theo khuôn mẫu Ngài</a:t>
            </a:r>
          </a:p>
        </p:txBody>
      </p:sp>
      <p:sp>
        <p:nvSpPr>
          <p:cNvPr id="3" name="Subtitle 2">
            <a:extLst>
              <a:ext uri="{FF2B5EF4-FFF2-40B4-BE49-F238E27FC236}">
                <a16:creationId xmlns:a16="http://schemas.microsoft.com/office/drawing/2014/main" id="{FC049B26-7274-154E-8EF6-97C7E6C5AC7A}"/>
              </a:ext>
            </a:extLst>
          </p:cNvPr>
          <p:cNvSpPr>
            <a:spLocks noGrp="1"/>
          </p:cNvSpPr>
          <p:nvPr>
            <p:ph type="subTitle" idx="1"/>
          </p:nvPr>
        </p:nvSpPr>
        <p:spPr>
          <a:xfrm>
            <a:off x="5297760" y="4636008"/>
            <a:ext cx="6251111" cy="1572768"/>
          </a:xfrm>
        </p:spPr>
        <p:txBody>
          <a:bodyPr>
            <a:normAutofit/>
          </a:bodyPr>
          <a:lstStyle/>
          <a:p>
            <a:pPr>
              <a:lnSpc>
                <a:spcPct val="100000"/>
              </a:lnSpc>
            </a:pPr>
            <a:r>
              <a:rPr lang="en-US" sz="1500" i="1">
                <a:latin typeface="American Typewriter" panose="02090604020004020304" pitchFamily="18" charset="77"/>
              </a:rPr>
              <a:t>Giáo sỉ Nguyễn Xuân Quang biên soạn theo giáo trình “Tracing His Pattern” của Mục sư Mike Maggard, Giám đốc Mục vụ Phát triển Lãnh đạo, Cơ quan truyền giáo Reach Global- USA  </a:t>
            </a:r>
            <a:r>
              <a:rPr lang="en-US" sz="1500" i="1"/>
              <a:t>.</a:t>
            </a:r>
          </a:p>
          <a:p>
            <a:pPr>
              <a:lnSpc>
                <a:spcPct val="100000"/>
              </a:lnSpc>
            </a:pPr>
            <a:r>
              <a:rPr lang="en-US" sz="1500" i="1">
                <a:latin typeface="American Typewriter" panose="02090604020004020304" pitchFamily="18" charset="77"/>
              </a:rPr>
              <a:t>South Carolina, USA, Tháng 10 năm 2021</a:t>
            </a:r>
          </a:p>
        </p:txBody>
      </p:sp>
      <p:sp>
        <p:nvSpPr>
          <p:cNvPr id="137" name="Rectangle 6">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rgbClr val="8A7451"/>
          </a:solidFill>
          <a:ln w="38100" cap="rnd">
            <a:solidFill>
              <a:srgbClr val="8A745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46173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B1595A09-E336-4D1B-9B3A-06A2287A54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73D911-E46E-E149-A706-0464D77A9830}"/>
              </a:ext>
            </a:extLst>
          </p:cNvPr>
          <p:cNvSpPr>
            <a:spLocks noGrp="1"/>
          </p:cNvSpPr>
          <p:nvPr>
            <p:ph type="title"/>
          </p:nvPr>
        </p:nvSpPr>
        <p:spPr>
          <a:xfrm>
            <a:off x="640080" y="4777739"/>
            <a:ext cx="3418990" cy="1412119"/>
          </a:xfrm>
        </p:spPr>
        <p:txBody>
          <a:bodyPr>
            <a:noAutofit/>
          </a:bodyPr>
          <a:lstStyle/>
          <a:p>
            <a:pPr>
              <a:lnSpc>
                <a:spcPct val="90000"/>
              </a:lnSpc>
            </a:pPr>
            <a:r>
              <a:rPr lang="en-US" sz="4000" dirty="0" err="1"/>
              <a:t>Kính</a:t>
            </a:r>
            <a:r>
              <a:rPr lang="en-US" sz="4000" dirty="0"/>
              <a:t> </a:t>
            </a:r>
            <a:r>
              <a:rPr lang="en-US" sz="4000" dirty="0" err="1"/>
              <a:t>văn</a:t>
            </a:r>
            <a:r>
              <a:rPr lang="en-US" sz="4000" dirty="0"/>
              <a:t> </a:t>
            </a:r>
            <a:r>
              <a:rPr lang="en-US" sz="4000" dirty="0" err="1"/>
              <a:t>hoá</a:t>
            </a:r>
            <a:r>
              <a:rPr lang="en-US" sz="4000" dirty="0"/>
              <a:t> </a:t>
            </a:r>
            <a:r>
              <a:rPr lang="en-US" sz="4000" dirty="0" err="1"/>
              <a:t>bóp</a:t>
            </a:r>
            <a:r>
              <a:rPr lang="en-US" sz="4000" dirty="0"/>
              <a:t> </a:t>
            </a:r>
            <a:r>
              <a:rPr lang="en-US" sz="4000" dirty="0" err="1"/>
              <a:t>méo</a:t>
            </a:r>
            <a:r>
              <a:rPr lang="en-US" sz="4000" dirty="0"/>
              <a:t> </a:t>
            </a:r>
            <a:r>
              <a:rPr lang="en-US" sz="4000" dirty="0" err="1"/>
              <a:t>Lẽ</a:t>
            </a:r>
            <a:r>
              <a:rPr lang="en-US" sz="4000" dirty="0"/>
              <a:t> </a:t>
            </a:r>
            <a:r>
              <a:rPr lang="en-US" sz="4000" dirty="0" err="1"/>
              <a:t>thật</a:t>
            </a:r>
            <a:endParaRPr lang="en-US" sz="4000" dirty="0"/>
          </a:p>
        </p:txBody>
      </p:sp>
      <p:sp>
        <p:nvSpPr>
          <p:cNvPr id="75" name="Rectangle 6">
            <a:extLst>
              <a:ext uri="{FF2B5EF4-FFF2-40B4-BE49-F238E27FC236}">
                <a16:creationId xmlns:a16="http://schemas.microsoft.com/office/drawing/2014/main" id="{3540989C-C7B8-473B-BF87-6F2DA6A900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656733" y="5463634"/>
            <a:ext cx="1371600" cy="27432"/>
          </a:xfrm>
          <a:custGeom>
            <a:avLst/>
            <a:gdLst>
              <a:gd name="connsiteX0" fmla="*/ 0 w 1371600"/>
              <a:gd name="connsiteY0" fmla="*/ 0 h 27432"/>
              <a:gd name="connsiteX1" fmla="*/ 713232 w 1371600"/>
              <a:gd name="connsiteY1" fmla="*/ 0 h 27432"/>
              <a:gd name="connsiteX2" fmla="*/ 1371600 w 1371600"/>
              <a:gd name="connsiteY2" fmla="*/ 0 h 27432"/>
              <a:gd name="connsiteX3" fmla="*/ 1371600 w 1371600"/>
              <a:gd name="connsiteY3" fmla="*/ 27432 h 27432"/>
              <a:gd name="connsiteX4" fmla="*/ 699516 w 1371600"/>
              <a:gd name="connsiteY4" fmla="*/ 27432 h 27432"/>
              <a:gd name="connsiteX5" fmla="*/ 0 w 1371600"/>
              <a:gd name="connsiteY5" fmla="*/ 27432 h 27432"/>
              <a:gd name="connsiteX6" fmla="*/ 0 w 1371600"/>
              <a:gd name="connsiteY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71600" h="27432" fill="none" extrusionOk="0">
                <a:moveTo>
                  <a:pt x="0" y="0"/>
                </a:moveTo>
                <a:cubicBezTo>
                  <a:pt x="196943" y="-1146"/>
                  <a:pt x="408267" y="-21226"/>
                  <a:pt x="713232" y="0"/>
                </a:cubicBezTo>
                <a:cubicBezTo>
                  <a:pt x="1018197" y="21226"/>
                  <a:pt x="1176465" y="-24520"/>
                  <a:pt x="1371600" y="0"/>
                </a:cubicBezTo>
                <a:cubicBezTo>
                  <a:pt x="1372004" y="8629"/>
                  <a:pt x="1371042" y="13798"/>
                  <a:pt x="1371600" y="27432"/>
                </a:cubicBezTo>
                <a:cubicBezTo>
                  <a:pt x="1106086" y="14473"/>
                  <a:pt x="951335" y="17231"/>
                  <a:pt x="699516" y="27432"/>
                </a:cubicBezTo>
                <a:cubicBezTo>
                  <a:pt x="447697" y="37633"/>
                  <a:pt x="283433" y="6518"/>
                  <a:pt x="0" y="27432"/>
                </a:cubicBezTo>
                <a:cubicBezTo>
                  <a:pt x="-583" y="21140"/>
                  <a:pt x="532" y="8001"/>
                  <a:pt x="0" y="0"/>
                </a:cubicBezTo>
                <a:close/>
              </a:path>
              <a:path w="1371600" h="27432" stroke="0" extrusionOk="0">
                <a:moveTo>
                  <a:pt x="0" y="0"/>
                </a:moveTo>
                <a:cubicBezTo>
                  <a:pt x="220136" y="-18051"/>
                  <a:pt x="430173" y="10591"/>
                  <a:pt x="672084" y="0"/>
                </a:cubicBezTo>
                <a:cubicBezTo>
                  <a:pt x="913995" y="-10591"/>
                  <a:pt x="1164723" y="30754"/>
                  <a:pt x="1371600" y="0"/>
                </a:cubicBezTo>
                <a:cubicBezTo>
                  <a:pt x="1372182" y="10360"/>
                  <a:pt x="1371123" y="21444"/>
                  <a:pt x="1371600" y="27432"/>
                </a:cubicBezTo>
                <a:cubicBezTo>
                  <a:pt x="1072365" y="46142"/>
                  <a:pt x="961528" y="35455"/>
                  <a:pt x="685800" y="27432"/>
                </a:cubicBezTo>
                <a:cubicBezTo>
                  <a:pt x="410072" y="19409"/>
                  <a:pt x="276398" y="11099"/>
                  <a:pt x="0" y="27432"/>
                </a:cubicBezTo>
                <a:cubicBezTo>
                  <a:pt x="1155" y="18353"/>
                  <a:pt x="-485" y="9869"/>
                  <a:pt x="0" y="0"/>
                </a:cubicBezTo>
                <a:close/>
              </a:path>
            </a:pathLst>
          </a:custGeom>
          <a:solidFill>
            <a:srgbClr val="FFF578"/>
          </a:solidFill>
          <a:ln w="38100" cap="rnd">
            <a:solidFill>
              <a:srgbClr val="FFF578"/>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0" name="Content Placeholder 1029">
            <a:extLst>
              <a:ext uri="{FF2B5EF4-FFF2-40B4-BE49-F238E27FC236}">
                <a16:creationId xmlns:a16="http://schemas.microsoft.com/office/drawing/2014/main" id="{0340DD22-3B66-44A7-9996-AEF76E26584B}"/>
              </a:ext>
            </a:extLst>
          </p:cNvPr>
          <p:cNvSpPr>
            <a:spLocks noGrp="1"/>
          </p:cNvSpPr>
          <p:nvPr>
            <p:ph idx="1"/>
          </p:nvPr>
        </p:nvSpPr>
        <p:spPr>
          <a:xfrm>
            <a:off x="4654294" y="4777739"/>
            <a:ext cx="6897626" cy="1399223"/>
          </a:xfrm>
        </p:spPr>
        <p:txBody>
          <a:bodyPr anchor="ctr">
            <a:normAutofit lnSpcReduction="10000"/>
          </a:bodyPr>
          <a:lstStyle/>
          <a:p>
            <a:pPr marL="0" indent="0">
              <a:buNone/>
            </a:pPr>
            <a:r>
              <a:rPr lang="en-US" dirty="0" err="1">
                <a:solidFill>
                  <a:schemeClr val="accent4">
                    <a:lumMod val="75000"/>
                  </a:schemeClr>
                </a:solidFill>
                <a:latin typeface="Bradley Hand" pitchFamily="2" charset="77"/>
              </a:rPr>
              <a:t>Rất</a:t>
            </a:r>
            <a:r>
              <a:rPr lang="en-US" dirty="0">
                <a:solidFill>
                  <a:schemeClr val="accent4">
                    <a:lumMod val="75000"/>
                  </a:schemeClr>
                </a:solidFill>
                <a:latin typeface="Bradley Hand" pitchFamily="2" charset="77"/>
              </a:rPr>
              <a:t> </a:t>
            </a:r>
            <a:r>
              <a:rPr lang="en-US" dirty="0" err="1">
                <a:solidFill>
                  <a:schemeClr val="accent4">
                    <a:lumMod val="75000"/>
                  </a:schemeClr>
                </a:solidFill>
                <a:latin typeface="Bradley Hand" pitchFamily="2" charset="77"/>
              </a:rPr>
              <a:t>nhiều</a:t>
            </a:r>
            <a:r>
              <a:rPr lang="en-US" dirty="0">
                <a:solidFill>
                  <a:schemeClr val="accent4">
                    <a:lumMod val="75000"/>
                  </a:schemeClr>
                </a:solidFill>
                <a:latin typeface="Bradley Hand" pitchFamily="2" charset="77"/>
              </a:rPr>
              <a:t> </a:t>
            </a:r>
            <a:r>
              <a:rPr lang="en-US" dirty="0" err="1">
                <a:solidFill>
                  <a:schemeClr val="accent4">
                    <a:lumMod val="75000"/>
                  </a:schemeClr>
                </a:solidFill>
                <a:latin typeface="Bradley Hand" pitchFamily="2" charset="77"/>
              </a:rPr>
              <a:t>người</a:t>
            </a:r>
            <a:r>
              <a:rPr lang="en-US" dirty="0">
                <a:solidFill>
                  <a:schemeClr val="accent4">
                    <a:lumMod val="75000"/>
                  </a:schemeClr>
                </a:solidFill>
                <a:latin typeface="Bradley Hand" pitchFamily="2" charset="77"/>
              </a:rPr>
              <a:t> </a:t>
            </a:r>
            <a:r>
              <a:rPr lang="en-US" dirty="0" err="1">
                <a:solidFill>
                  <a:schemeClr val="accent4">
                    <a:lumMod val="75000"/>
                  </a:schemeClr>
                </a:solidFill>
                <a:latin typeface="Bradley Hand" pitchFamily="2" charset="77"/>
              </a:rPr>
              <a:t>không</a:t>
            </a:r>
            <a:r>
              <a:rPr lang="en-US" dirty="0">
                <a:solidFill>
                  <a:schemeClr val="accent4">
                    <a:lumMod val="75000"/>
                  </a:schemeClr>
                </a:solidFill>
                <a:latin typeface="Bradley Hand" pitchFamily="2" charset="77"/>
              </a:rPr>
              <a:t> </a:t>
            </a:r>
            <a:r>
              <a:rPr lang="en-US" dirty="0" err="1">
                <a:solidFill>
                  <a:schemeClr val="accent4">
                    <a:lumMod val="75000"/>
                  </a:schemeClr>
                </a:solidFill>
                <a:latin typeface="Bradley Hand" pitchFamily="2" charset="77"/>
              </a:rPr>
              <a:t>còn</a:t>
            </a:r>
            <a:r>
              <a:rPr lang="en-US" dirty="0">
                <a:solidFill>
                  <a:schemeClr val="accent4">
                    <a:lumMod val="75000"/>
                  </a:schemeClr>
                </a:solidFill>
                <a:latin typeface="Bradley Hand" pitchFamily="2" charset="77"/>
              </a:rPr>
              <a:t> tin </a:t>
            </a:r>
            <a:r>
              <a:rPr lang="en-US" dirty="0" err="1">
                <a:solidFill>
                  <a:schemeClr val="accent4">
                    <a:lumMod val="75000"/>
                  </a:schemeClr>
                </a:solidFill>
                <a:latin typeface="Bradley Hand" pitchFamily="2" charset="77"/>
              </a:rPr>
              <a:t>có</a:t>
            </a:r>
            <a:r>
              <a:rPr lang="en-US" dirty="0">
                <a:solidFill>
                  <a:schemeClr val="accent4">
                    <a:lumMod val="75000"/>
                  </a:schemeClr>
                </a:solidFill>
                <a:latin typeface="Bradley Hand" pitchFamily="2" charset="77"/>
              </a:rPr>
              <a:t> </a:t>
            </a:r>
            <a:r>
              <a:rPr lang="en-US" dirty="0" err="1">
                <a:solidFill>
                  <a:schemeClr val="accent4">
                    <a:lumMod val="75000"/>
                  </a:schemeClr>
                </a:solidFill>
                <a:latin typeface="Bradley Hand" pitchFamily="2" charset="77"/>
              </a:rPr>
              <a:t>lẽ</a:t>
            </a:r>
            <a:r>
              <a:rPr lang="en-US" dirty="0">
                <a:solidFill>
                  <a:schemeClr val="accent4">
                    <a:lumMod val="75000"/>
                  </a:schemeClr>
                </a:solidFill>
                <a:latin typeface="Bradley Hand" pitchFamily="2" charset="77"/>
              </a:rPr>
              <a:t> </a:t>
            </a:r>
            <a:r>
              <a:rPr lang="en-US" dirty="0" err="1">
                <a:solidFill>
                  <a:schemeClr val="accent4">
                    <a:lumMod val="75000"/>
                  </a:schemeClr>
                </a:solidFill>
                <a:latin typeface="Bradley Hand" pitchFamily="2" charset="77"/>
              </a:rPr>
              <a:t>thật</a:t>
            </a:r>
            <a:r>
              <a:rPr lang="en-US" dirty="0">
                <a:solidFill>
                  <a:schemeClr val="accent4">
                    <a:lumMod val="75000"/>
                  </a:schemeClr>
                </a:solidFill>
                <a:latin typeface="Bradley Hand" pitchFamily="2" charset="77"/>
              </a:rPr>
              <a:t> </a:t>
            </a:r>
            <a:r>
              <a:rPr lang="en-US" dirty="0" err="1">
                <a:solidFill>
                  <a:schemeClr val="accent4">
                    <a:lumMod val="75000"/>
                  </a:schemeClr>
                </a:solidFill>
                <a:latin typeface="Bradley Hand" pitchFamily="2" charset="77"/>
              </a:rPr>
              <a:t>vì</a:t>
            </a:r>
            <a:r>
              <a:rPr lang="en-US" dirty="0">
                <a:solidFill>
                  <a:schemeClr val="accent4">
                    <a:lumMod val="75000"/>
                  </a:schemeClr>
                </a:solidFill>
                <a:latin typeface="Bradley Hand" pitchFamily="2" charset="77"/>
              </a:rPr>
              <a:t> </a:t>
            </a:r>
            <a:r>
              <a:rPr lang="en-US" dirty="0" err="1">
                <a:solidFill>
                  <a:schemeClr val="accent4">
                    <a:lumMod val="75000"/>
                  </a:schemeClr>
                </a:solidFill>
                <a:latin typeface="Bradley Hand" pitchFamily="2" charset="77"/>
              </a:rPr>
              <a:t>mọi</a:t>
            </a:r>
            <a:r>
              <a:rPr lang="en-US" dirty="0">
                <a:solidFill>
                  <a:schemeClr val="accent4">
                    <a:lumMod val="75000"/>
                  </a:schemeClr>
                </a:solidFill>
                <a:latin typeface="Bradley Hand" pitchFamily="2" charset="77"/>
              </a:rPr>
              <a:t> </a:t>
            </a:r>
            <a:r>
              <a:rPr lang="en-US" dirty="0" err="1">
                <a:solidFill>
                  <a:schemeClr val="accent4">
                    <a:lumMod val="75000"/>
                  </a:schemeClr>
                </a:solidFill>
                <a:latin typeface="Bradley Hand" pitchFamily="2" charset="77"/>
              </a:rPr>
              <a:t>việc</a:t>
            </a:r>
            <a:r>
              <a:rPr lang="en-US" dirty="0">
                <a:solidFill>
                  <a:schemeClr val="accent4">
                    <a:lumMod val="75000"/>
                  </a:schemeClr>
                </a:solidFill>
                <a:latin typeface="Bradley Hand" pitchFamily="2" charset="77"/>
              </a:rPr>
              <a:t> </a:t>
            </a:r>
            <a:r>
              <a:rPr lang="en-US" dirty="0" err="1">
                <a:solidFill>
                  <a:schemeClr val="accent4">
                    <a:lumMod val="75000"/>
                  </a:schemeClr>
                </a:solidFill>
                <a:latin typeface="Bradley Hand" pitchFamily="2" charset="77"/>
              </a:rPr>
              <a:t>điều</a:t>
            </a:r>
            <a:r>
              <a:rPr lang="en-US" dirty="0">
                <a:solidFill>
                  <a:schemeClr val="accent4">
                    <a:lumMod val="75000"/>
                  </a:schemeClr>
                </a:solidFill>
                <a:latin typeface="Bradley Hand" pitchFamily="2" charset="77"/>
              </a:rPr>
              <a:t> </a:t>
            </a:r>
            <a:r>
              <a:rPr lang="en-US" dirty="0" err="1">
                <a:solidFill>
                  <a:schemeClr val="accent4">
                    <a:lumMod val="75000"/>
                  </a:schemeClr>
                </a:solidFill>
                <a:latin typeface="Bradley Hand" pitchFamily="2" charset="77"/>
              </a:rPr>
              <a:t>bị</a:t>
            </a:r>
            <a:r>
              <a:rPr lang="en-US" dirty="0">
                <a:solidFill>
                  <a:schemeClr val="accent4">
                    <a:lumMod val="75000"/>
                  </a:schemeClr>
                </a:solidFill>
                <a:latin typeface="Bradley Hand" pitchFamily="2" charset="77"/>
              </a:rPr>
              <a:t> </a:t>
            </a:r>
            <a:r>
              <a:rPr lang="en-US" dirty="0" err="1">
                <a:solidFill>
                  <a:schemeClr val="accent4">
                    <a:lumMod val="75000"/>
                  </a:schemeClr>
                </a:solidFill>
                <a:latin typeface="Bradley Hand" pitchFamily="2" charset="77"/>
              </a:rPr>
              <a:t>bóp</a:t>
            </a:r>
            <a:r>
              <a:rPr lang="en-US" dirty="0">
                <a:solidFill>
                  <a:schemeClr val="accent4">
                    <a:lumMod val="75000"/>
                  </a:schemeClr>
                </a:solidFill>
                <a:latin typeface="Bradley Hand" pitchFamily="2" charset="77"/>
              </a:rPr>
              <a:t> </a:t>
            </a:r>
            <a:r>
              <a:rPr lang="en-US" dirty="0" err="1">
                <a:solidFill>
                  <a:schemeClr val="accent4">
                    <a:lumMod val="75000"/>
                  </a:schemeClr>
                </a:solidFill>
                <a:latin typeface="Bradley Hand" pitchFamily="2" charset="77"/>
              </a:rPr>
              <a:t>méo</a:t>
            </a:r>
            <a:r>
              <a:rPr lang="en-US" dirty="0">
                <a:solidFill>
                  <a:schemeClr val="accent4">
                    <a:lumMod val="75000"/>
                  </a:schemeClr>
                </a:solidFill>
                <a:latin typeface="Bradley Hand" pitchFamily="2" charset="77"/>
              </a:rPr>
              <a:t> </a:t>
            </a:r>
            <a:r>
              <a:rPr lang="en-US" dirty="0" err="1">
                <a:solidFill>
                  <a:schemeClr val="accent4">
                    <a:lumMod val="75000"/>
                  </a:schemeClr>
                </a:solidFill>
                <a:latin typeface="Bradley Hand" pitchFamily="2" charset="77"/>
              </a:rPr>
              <a:t>biến</a:t>
            </a:r>
            <a:r>
              <a:rPr lang="en-US" dirty="0">
                <a:solidFill>
                  <a:schemeClr val="accent4">
                    <a:lumMod val="75000"/>
                  </a:schemeClr>
                </a:solidFill>
                <a:latin typeface="Bradley Hand" pitchFamily="2" charset="77"/>
              </a:rPr>
              <a:t> </a:t>
            </a:r>
            <a:r>
              <a:rPr lang="en-US" dirty="0" err="1">
                <a:solidFill>
                  <a:schemeClr val="accent4">
                    <a:lumMod val="75000"/>
                  </a:schemeClr>
                </a:solidFill>
                <a:latin typeface="Bradley Hand" pitchFamily="2" charset="77"/>
              </a:rPr>
              <a:t>dạng</a:t>
            </a:r>
            <a:r>
              <a:rPr lang="en-US" dirty="0">
                <a:solidFill>
                  <a:schemeClr val="accent4">
                    <a:lumMod val="75000"/>
                  </a:schemeClr>
                </a:solidFill>
                <a:latin typeface="Bradley Hand" pitchFamily="2" charset="77"/>
              </a:rPr>
              <a:t> </a:t>
            </a:r>
            <a:r>
              <a:rPr lang="en-US" dirty="0" err="1">
                <a:solidFill>
                  <a:schemeClr val="accent4">
                    <a:lumMod val="75000"/>
                  </a:schemeClr>
                </a:solidFill>
                <a:latin typeface="Bradley Hand" pitchFamily="2" charset="77"/>
              </a:rPr>
              <a:t>bởi</a:t>
            </a:r>
            <a:r>
              <a:rPr lang="en-US" dirty="0">
                <a:solidFill>
                  <a:schemeClr val="accent4">
                    <a:lumMod val="75000"/>
                  </a:schemeClr>
                </a:solidFill>
                <a:latin typeface="Bradley Hand" pitchFamily="2" charset="77"/>
              </a:rPr>
              <a:t> Sa tan. </a:t>
            </a:r>
            <a:r>
              <a:rPr lang="en-US" dirty="0" err="1">
                <a:solidFill>
                  <a:schemeClr val="accent4">
                    <a:lumMod val="75000"/>
                  </a:schemeClr>
                </a:solidFill>
                <a:latin typeface="Bradley Hand" pitchFamily="2" charset="77"/>
              </a:rPr>
              <a:t>Hắn</a:t>
            </a:r>
            <a:r>
              <a:rPr lang="en-US" dirty="0">
                <a:solidFill>
                  <a:schemeClr val="accent4">
                    <a:lumMod val="75000"/>
                  </a:schemeClr>
                </a:solidFill>
                <a:latin typeface="Bradley Hand" pitchFamily="2" charset="77"/>
              </a:rPr>
              <a:t> </a:t>
            </a:r>
            <a:r>
              <a:rPr lang="en-US" dirty="0" err="1">
                <a:solidFill>
                  <a:schemeClr val="accent4">
                    <a:lumMod val="75000"/>
                  </a:schemeClr>
                </a:solidFill>
                <a:latin typeface="Bradley Hand" pitchFamily="2" charset="77"/>
              </a:rPr>
              <a:t>là</a:t>
            </a:r>
            <a:r>
              <a:rPr lang="en-US" dirty="0">
                <a:solidFill>
                  <a:schemeClr val="accent4">
                    <a:lumMod val="75000"/>
                  </a:schemeClr>
                </a:solidFill>
                <a:latin typeface="Bradley Hand" pitchFamily="2" charset="77"/>
              </a:rPr>
              <a:t> cha </a:t>
            </a:r>
            <a:r>
              <a:rPr lang="en-US" dirty="0" err="1">
                <a:solidFill>
                  <a:schemeClr val="accent4">
                    <a:lumMod val="75000"/>
                  </a:schemeClr>
                </a:solidFill>
                <a:latin typeface="Bradley Hand" pitchFamily="2" charset="77"/>
              </a:rPr>
              <a:t>của</a:t>
            </a:r>
            <a:r>
              <a:rPr lang="en-US" dirty="0">
                <a:solidFill>
                  <a:schemeClr val="accent4">
                    <a:lumMod val="75000"/>
                  </a:schemeClr>
                </a:solidFill>
                <a:latin typeface="Bradley Hand" pitchFamily="2" charset="77"/>
              </a:rPr>
              <a:t> </a:t>
            </a:r>
            <a:r>
              <a:rPr lang="en-US" dirty="0" err="1">
                <a:solidFill>
                  <a:schemeClr val="accent4">
                    <a:lumMod val="75000"/>
                  </a:schemeClr>
                </a:solidFill>
                <a:latin typeface="Bradley Hand" pitchFamily="2" charset="77"/>
              </a:rPr>
              <a:t>kẻ</a:t>
            </a:r>
            <a:r>
              <a:rPr lang="en-US" dirty="0">
                <a:solidFill>
                  <a:schemeClr val="accent4">
                    <a:lumMod val="75000"/>
                  </a:schemeClr>
                </a:solidFill>
                <a:latin typeface="Bradley Hand" pitchFamily="2" charset="77"/>
              </a:rPr>
              <a:t> </a:t>
            </a:r>
            <a:r>
              <a:rPr lang="en-US" dirty="0" err="1">
                <a:solidFill>
                  <a:schemeClr val="accent4">
                    <a:lumMod val="75000"/>
                  </a:schemeClr>
                </a:solidFill>
                <a:latin typeface="Bradley Hand" pitchFamily="2" charset="77"/>
              </a:rPr>
              <a:t>nói</a:t>
            </a:r>
            <a:r>
              <a:rPr lang="en-US" dirty="0">
                <a:solidFill>
                  <a:schemeClr val="accent4">
                    <a:lumMod val="75000"/>
                  </a:schemeClr>
                </a:solidFill>
                <a:latin typeface="Bradley Hand" pitchFamily="2" charset="77"/>
              </a:rPr>
              <a:t> </a:t>
            </a:r>
            <a:r>
              <a:rPr lang="en-US" dirty="0" err="1">
                <a:solidFill>
                  <a:schemeClr val="accent4">
                    <a:lumMod val="75000"/>
                  </a:schemeClr>
                </a:solidFill>
                <a:latin typeface="Bradley Hand" pitchFamily="2" charset="77"/>
              </a:rPr>
              <a:t>dối</a:t>
            </a:r>
            <a:endParaRPr lang="en-US" dirty="0">
              <a:solidFill>
                <a:schemeClr val="accent4">
                  <a:lumMod val="75000"/>
                </a:schemeClr>
              </a:solidFill>
              <a:latin typeface="Bradley Hand" pitchFamily="2" charset="77"/>
            </a:endParaRPr>
          </a:p>
        </p:txBody>
      </p:sp>
    </p:spTree>
    <p:extLst>
      <p:ext uri="{BB962C8B-B14F-4D97-AF65-F5344CB8AC3E}">
        <p14:creationId xmlns:p14="http://schemas.microsoft.com/office/powerpoint/2010/main" val="3183669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1"/>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DCDBBCB8-66E7-C841-97C6-8C13F58A7F59}"/>
              </a:ext>
            </a:extLst>
          </p:cNvPr>
          <p:cNvSpPr>
            <a:spLocks noGrp="1"/>
          </p:cNvSpPr>
          <p:nvPr>
            <p:ph type="title"/>
          </p:nvPr>
        </p:nvSpPr>
        <p:spPr>
          <a:xfrm>
            <a:off x="838200" y="401221"/>
            <a:ext cx="10515600" cy="1348065"/>
          </a:xfrm>
        </p:spPr>
        <p:txBody>
          <a:bodyPr>
            <a:normAutofit/>
          </a:bodyPr>
          <a:lstStyle/>
          <a:p>
            <a:r>
              <a:rPr lang="en-US" sz="6800">
                <a:solidFill>
                  <a:schemeClr val="bg1"/>
                </a:solidFill>
              </a:rPr>
              <a:t>Văn hoá tốt hay xấu ?</a:t>
            </a:r>
          </a:p>
        </p:txBody>
      </p:sp>
      <p:sp>
        <p:nvSpPr>
          <p:cNvPr id="3" name="Content Placeholder 2">
            <a:extLst>
              <a:ext uri="{FF2B5EF4-FFF2-40B4-BE49-F238E27FC236}">
                <a16:creationId xmlns:a16="http://schemas.microsoft.com/office/drawing/2014/main" id="{00D4C737-1471-4948-A824-9019A31068A6}"/>
              </a:ext>
            </a:extLst>
          </p:cNvPr>
          <p:cNvSpPr>
            <a:spLocks noGrp="1"/>
          </p:cNvSpPr>
          <p:nvPr>
            <p:ph idx="1"/>
          </p:nvPr>
        </p:nvSpPr>
        <p:spPr>
          <a:xfrm>
            <a:off x="838200" y="2586789"/>
            <a:ext cx="10515600" cy="3590174"/>
          </a:xfrm>
        </p:spPr>
        <p:txBody>
          <a:bodyPr>
            <a:normAutofit/>
          </a:bodyPr>
          <a:lstStyle/>
          <a:p>
            <a:pPr marL="0" indent="0">
              <a:buNone/>
            </a:pPr>
            <a:r>
              <a:rPr lang="en-US" dirty="0" err="1">
                <a:latin typeface="Bradley Hand" pitchFamily="2" charset="77"/>
              </a:rPr>
              <a:t>Văn</a:t>
            </a:r>
            <a:r>
              <a:rPr lang="en-US" dirty="0">
                <a:latin typeface="Bradley Hand" pitchFamily="2" charset="77"/>
              </a:rPr>
              <a:t> </a:t>
            </a:r>
            <a:r>
              <a:rPr lang="en-US" dirty="0" err="1">
                <a:latin typeface="Bradley Hand" pitchFamily="2" charset="77"/>
              </a:rPr>
              <a:t>hoá</a:t>
            </a:r>
            <a:r>
              <a:rPr lang="en-US" dirty="0">
                <a:latin typeface="Bradley Hand" pitchFamily="2" charset="77"/>
              </a:rPr>
              <a:t> </a:t>
            </a:r>
            <a:r>
              <a:rPr lang="en-US" dirty="0" err="1">
                <a:latin typeface="Bradley Hand" pitchFamily="2" charset="77"/>
              </a:rPr>
              <a:t>là</a:t>
            </a:r>
            <a:r>
              <a:rPr lang="en-US" dirty="0">
                <a:latin typeface="Bradley Hand" pitchFamily="2" charset="77"/>
              </a:rPr>
              <a:t> </a:t>
            </a:r>
            <a:r>
              <a:rPr lang="en-US" dirty="0" err="1">
                <a:latin typeface="Bradley Hand" pitchFamily="2" charset="77"/>
              </a:rPr>
              <a:t>giá</a:t>
            </a:r>
            <a:r>
              <a:rPr lang="en-US" dirty="0">
                <a:latin typeface="Bradley Hand" pitchFamily="2" charset="77"/>
              </a:rPr>
              <a:t> </a:t>
            </a:r>
            <a:r>
              <a:rPr lang="en-US" dirty="0" err="1">
                <a:latin typeface="Bradley Hand" pitchFamily="2" charset="77"/>
              </a:rPr>
              <a:t>trị</a:t>
            </a:r>
            <a:r>
              <a:rPr lang="en-US" dirty="0">
                <a:latin typeface="Bradley Hand" pitchFamily="2" charset="77"/>
              </a:rPr>
              <a:t> </a:t>
            </a:r>
            <a:r>
              <a:rPr lang="en-US" dirty="0" err="1">
                <a:latin typeface="Bradley Hand" pitchFamily="2" charset="77"/>
              </a:rPr>
              <a:t>của</a:t>
            </a:r>
            <a:r>
              <a:rPr lang="en-US" dirty="0">
                <a:latin typeface="Bradley Hand" pitchFamily="2" charset="77"/>
              </a:rPr>
              <a:t> </a:t>
            </a:r>
            <a:r>
              <a:rPr lang="en-US" dirty="0" err="1">
                <a:latin typeface="Bradley Hand" pitchFamily="2" charset="77"/>
              </a:rPr>
              <a:t>một</a:t>
            </a:r>
            <a:r>
              <a:rPr lang="en-US" dirty="0">
                <a:latin typeface="Bradley Hand" pitchFamily="2" charset="77"/>
              </a:rPr>
              <a:t> </a:t>
            </a:r>
            <a:r>
              <a:rPr lang="en-US" dirty="0" err="1">
                <a:latin typeface="Bradley Hand" pitchFamily="2" charset="77"/>
              </a:rPr>
              <a:t>dân</a:t>
            </a:r>
            <a:r>
              <a:rPr lang="en-US" dirty="0">
                <a:latin typeface="Bradley Hand" pitchFamily="2" charset="77"/>
              </a:rPr>
              <a:t> </a:t>
            </a:r>
            <a:r>
              <a:rPr lang="en-US" dirty="0" err="1">
                <a:latin typeface="Bradley Hand" pitchFamily="2" charset="77"/>
              </a:rPr>
              <a:t>tộc</a:t>
            </a:r>
            <a:r>
              <a:rPr lang="en-US" dirty="0">
                <a:latin typeface="Bradley Hand" pitchFamily="2" charset="77"/>
              </a:rPr>
              <a:t> hay </a:t>
            </a:r>
            <a:r>
              <a:rPr lang="en-US" dirty="0" err="1">
                <a:latin typeface="Bradley Hand" pitchFamily="2" charset="77"/>
              </a:rPr>
              <a:t>một</a:t>
            </a:r>
            <a:r>
              <a:rPr lang="en-US" dirty="0">
                <a:latin typeface="Bradley Hand" pitchFamily="2" charset="77"/>
              </a:rPr>
              <a:t> </a:t>
            </a:r>
            <a:r>
              <a:rPr lang="en-US" dirty="0" err="1">
                <a:latin typeface="Bradley Hand" pitchFamily="2" charset="77"/>
              </a:rPr>
              <a:t>chủ</a:t>
            </a:r>
            <a:r>
              <a:rPr lang="en-US" dirty="0">
                <a:latin typeface="Bradley Hand" pitchFamily="2" charset="77"/>
              </a:rPr>
              <a:t> </a:t>
            </a:r>
            <a:r>
              <a:rPr lang="en-US" dirty="0" err="1">
                <a:latin typeface="Bradley Hand" pitchFamily="2" charset="77"/>
              </a:rPr>
              <a:t>nghĩa</a:t>
            </a:r>
            <a:r>
              <a:rPr lang="en-US" dirty="0">
                <a:latin typeface="Bradley Hand" pitchFamily="2" charset="77"/>
              </a:rPr>
              <a:t>, </a:t>
            </a:r>
            <a:r>
              <a:rPr lang="en-US" dirty="0" err="1">
                <a:latin typeface="Bradley Hand" pitchFamily="2" charset="77"/>
              </a:rPr>
              <a:t>xét</a:t>
            </a:r>
            <a:r>
              <a:rPr lang="en-US" dirty="0">
                <a:latin typeface="Bradley Hand" pitchFamily="2" charset="77"/>
              </a:rPr>
              <a:t> </a:t>
            </a:r>
            <a:r>
              <a:rPr lang="en-US" dirty="0" err="1">
                <a:latin typeface="Bradley Hand" pitchFamily="2" charset="77"/>
              </a:rPr>
              <a:t>về</a:t>
            </a:r>
            <a:r>
              <a:rPr lang="en-US" dirty="0">
                <a:latin typeface="Bradley Hand" pitchFamily="2" charset="77"/>
              </a:rPr>
              <a:t> </a:t>
            </a:r>
            <a:r>
              <a:rPr lang="en-US" dirty="0" err="1">
                <a:latin typeface="Bradley Hand" pitchFamily="2" charset="77"/>
              </a:rPr>
              <a:t>mặt</a:t>
            </a:r>
            <a:r>
              <a:rPr lang="en-US" dirty="0">
                <a:latin typeface="Bradley Hand" pitchFamily="2" charset="77"/>
              </a:rPr>
              <a:t> </a:t>
            </a:r>
            <a:r>
              <a:rPr lang="en-US" dirty="0" err="1">
                <a:latin typeface="Bradley Hand" pitchFamily="2" charset="77"/>
              </a:rPr>
              <a:t>xã</a:t>
            </a:r>
            <a:r>
              <a:rPr lang="en-US" dirty="0">
                <a:latin typeface="Bradley Hand" pitchFamily="2" charset="77"/>
              </a:rPr>
              <a:t> </a:t>
            </a:r>
            <a:r>
              <a:rPr lang="en-US" dirty="0" err="1">
                <a:latin typeface="Bradley Hand" pitchFamily="2" charset="77"/>
              </a:rPr>
              <a:t>hội</a:t>
            </a:r>
            <a:r>
              <a:rPr lang="en-US" dirty="0">
                <a:latin typeface="Bradley Hand" pitchFamily="2" charset="77"/>
              </a:rPr>
              <a:t> </a:t>
            </a:r>
            <a:r>
              <a:rPr lang="en-US" dirty="0" err="1">
                <a:latin typeface="Bradley Hand" pitchFamily="2" charset="77"/>
              </a:rPr>
              <a:t>nhân</a:t>
            </a:r>
            <a:r>
              <a:rPr lang="en-US" dirty="0">
                <a:latin typeface="Bradley Hand" pitchFamily="2" charset="77"/>
              </a:rPr>
              <a:t> </a:t>
            </a:r>
            <a:r>
              <a:rPr lang="en-US" dirty="0" err="1">
                <a:latin typeface="Bradley Hand" pitchFamily="2" charset="77"/>
              </a:rPr>
              <a:t>văn</a:t>
            </a:r>
            <a:r>
              <a:rPr lang="en-US" dirty="0">
                <a:latin typeface="Bradley Hand" pitchFamily="2" charset="77"/>
              </a:rPr>
              <a:t> </a:t>
            </a:r>
            <a:r>
              <a:rPr lang="en-US" dirty="0" err="1">
                <a:latin typeface="Bradley Hand" pitchFamily="2" charset="77"/>
              </a:rPr>
              <a:t>không</a:t>
            </a:r>
            <a:r>
              <a:rPr lang="en-US" dirty="0">
                <a:latin typeface="Bradley Hand" pitchFamily="2" charset="77"/>
              </a:rPr>
              <a:t> </a:t>
            </a:r>
            <a:r>
              <a:rPr lang="en-US" dirty="0" err="1">
                <a:latin typeface="Bradley Hand" pitchFamily="2" charset="77"/>
              </a:rPr>
              <a:t>có</a:t>
            </a:r>
            <a:r>
              <a:rPr lang="en-US" dirty="0">
                <a:latin typeface="Bradley Hand" pitchFamily="2" charset="77"/>
              </a:rPr>
              <a:t> </a:t>
            </a:r>
            <a:r>
              <a:rPr lang="en-US" dirty="0" err="1">
                <a:latin typeface="Bradley Hand" pitchFamily="2" charset="77"/>
              </a:rPr>
              <a:t>gì</a:t>
            </a:r>
            <a:r>
              <a:rPr lang="en-US" dirty="0">
                <a:latin typeface="Bradley Hand" pitchFamily="2" charset="77"/>
              </a:rPr>
              <a:t> </a:t>
            </a:r>
            <a:r>
              <a:rPr lang="en-US" dirty="0" err="1">
                <a:latin typeface="Bradley Hand" pitchFamily="2" charset="77"/>
              </a:rPr>
              <a:t>sai</a:t>
            </a:r>
            <a:r>
              <a:rPr lang="en-US" dirty="0">
                <a:latin typeface="Bradley Hand" pitchFamily="2" charset="77"/>
              </a:rPr>
              <a:t>. </a:t>
            </a:r>
            <a:r>
              <a:rPr lang="en-US" dirty="0" err="1">
                <a:latin typeface="Bradley Hand" pitchFamily="2" charset="77"/>
              </a:rPr>
              <a:t>Mọi</a:t>
            </a:r>
            <a:r>
              <a:rPr lang="en-US" dirty="0">
                <a:latin typeface="Bradley Hand" pitchFamily="2" charset="77"/>
              </a:rPr>
              <a:t> </a:t>
            </a:r>
            <a:r>
              <a:rPr lang="en-US" dirty="0" err="1">
                <a:latin typeface="Bradley Hand" pitchFamily="2" charset="77"/>
              </a:rPr>
              <a:t>người</a:t>
            </a:r>
            <a:r>
              <a:rPr lang="en-US" dirty="0">
                <a:latin typeface="Bradley Hand" pitchFamily="2" charset="77"/>
              </a:rPr>
              <a:t> </a:t>
            </a:r>
            <a:r>
              <a:rPr lang="en-US" dirty="0" err="1">
                <a:latin typeface="Bradley Hand" pitchFamily="2" charset="77"/>
              </a:rPr>
              <a:t>cần</a:t>
            </a:r>
            <a:r>
              <a:rPr lang="en-US" dirty="0">
                <a:latin typeface="Bradley Hand" pitchFamily="2" charset="77"/>
              </a:rPr>
              <a:t> </a:t>
            </a:r>
            <a:r>
              <a:rPr lang="en-US" dirty="0" err="1">
                <a:latin typeface="Bradley Hand" pitchFamily="2" charset="77"/>
              </a:rPr>
              <a:t>tôn</a:t>
            </a:r>
            <a:r>
              <a:rPr lang="en-US" dirty="0">
                <a:latin typeface="Bradley Hand" pitchFamily="2" charset="77"/>
              </a:rPr>
              <a:t> </a:t>
            </a:r>
            <a:r>
              <a:rPr lang="en-US" dirty="0" err="1">
                <a:latin typeface="Bradley Hand" pitchFamily="2" charset="77"/>
              </a:rPr>
              <a:t>trọng</a:t>
            </a:r>
            <a:r>
              <a:rPr lang="en-US" dirty="0">
                <a:latin typeface="Bradley Hand" pitchFamily="2" charset="77"/>
              </a:rPr>
              <a:t>. </a:t>
            </a:r>
          </a:p>
          <a:p>
            <a:pPr marL="0" indent="0">
              <a:buNone/>
            </a:pPr>
            <a:endParaRPr lang="en-US" dirty="0">
              <a:latin typeface="Bradley Hand" pitchFamily="2" charset="77"/>
            </a:endParaRPr>
          </a:p>
          <a:p>
            <a:pPr marL="0" indent="0">
              <a:buNone/>
            </a:pPr>
            <a:r>
              <a:rPr lang="en-US" dirty="0" err="1">
                <a:latin typeface="Bradley Hand" pitchFamily="2" charset="77"/>
              </a:rPr>
              <a:t>Tuy</a:t>
            </a:r>
            <a:r>
              <a:rPr lang="en-US" dirty="0">
                <a:latin typeface="Bradley Hand" pitchFamily="2" charset="77"/>
              </a:rPr>
              <a:t> </a:t>
            </a:r>
            <a:r>
              <a:rPr lang="en-US" dirty="0" err="1">
                <a:latin typeface="Bradley Hand" pitchFamily="2" charset="77"/>
              </a:rPr>
              <a:t>nhiên</a:t>
            </a:r>
            <a:r>
              <a:rPr lang="en-US" dirty="0">
                <a:latin typeface="Bradley Hand" pitchFamily="2" charset="77"/>
              </a:rPr>
              <a:t> </a:t>
            </a:r>
            <a:r>
              <a:rPr lang="en-US" dirty="0" err="1">
                <a:latin typeface="Bradley Hand" pitchFamily="2" charset="77"/>
              </a:rPr>
              <a:t>dùng</a:t>
            </a:r>
            <a:r>
              <a:rPr lang="en-US" dirty="0">
                <a:latin typeface="Bradley Hand" pitchFamily="2" charset="77"/>
              </a:rPr>
              <a:t> </a:t>
            </a:r>
            <a:r>
              <a:rPr lang="en-US" dirty="0" err="1">
                <a:latin typeface="Bradley Hand" pitchFamily="2" charset="77"/>
              </a:rPr>
              <a:t>văn</a:t>
            </a:r>
            <a:r>
              <a:rPr lang="en-US" dirty="0">
                <a:latin typeface="Bradley Hand" pitchFamily="2" charset="77"/>
              </a:rPr>
              <a:t> </a:t>
            </a:r>
            <a:r>
              <a:rPr lang="en-US" dirty="0" err="1">
                <a:latin typeface="Bradley Hand" pitchFamily="2" charset="77"/>
              </a:rPr>
              <a:t>hoá</a:t>
            </a:r>
            <a:r>
              <a:rPr lang="en-US" dirty="0">
                <a:latin typeface="Bradley Hand" pitchFamily="2" charset="77"/>
              </a:rPr>
              <a:t> </a:t>
            </a:r>
            <a:r>
              <a:rPr lang="en-US" dirty="0" err="1">
                <a:latin typeface="Bradley Hand" pitchFamily="2" charset="77"/>
              </a:rPr>
              <a:t>để</a:t>
            </a:r>
            <a:r>
              <a:rPr lang="en-US" dirty="0">
                <a:latin typeface="Bradley Hand" pitchFamily="2" charset="77"/>
              </a:rPr>
              <a:t> </a:t>
            </a:r>
            <a:r>
              <a:rPr lang="en-US" dirty="0" err="1">
                <a:latin typeface="Bradley Hand" pitchFamily="2" charset="77"/>
              </a:rPr>
              <a:t>tìm</a:t>
            </a:r>
            <a:r>
              <a:rPr lang="en-US" dirty="0">
                <a:latin typeface="Bradley Hand" pitchFamily="2" charset="77"/>
              </a:rPr>
              <a:t> ra </a:t>
            </a:r>
            <a:r>
              <a:rPr lang="en-US" dirty="0" err="1">
                <a:latin typeface="Bradley Hand" pitchFamily="2" charset="77"/>
              </a:rPr>
              <a:t>lẽ</a:t>
            </a:r>
            <a:r>
              <a:rPr lang="en-US" dirty="0">
                <a:latin typeface="Bradley Hand" pitchFamily="2" charset="77"/>
              </a:rPr>
              <a:t> </a:t>
            </a:r>
            <a:r>
              <a:rPr lang="en-US" dirty="0" err="1">
                <a:latin typeface="Bradley Hand" pitchFamily="2" charset="77"/>
              </a:rPr>
              <a:t>thật</a:t>
            </a:r>
            <a:r>
              <a:rPr lang="en-US" dirty="0">
                <a:latin typeface="Bradley Hand" pitchFamily="2" charset="77"/>
              </a:rPr>
              <a:t> </a:t>
            </a:r>
            <a:r>
              <a:rPr lang="en-US" dirty="0" err="1">
                <a:latin typeface="Bradley Hand" pitchFamily="2" charset="77"/>
              </a:rPr>
              <a:t>là</a:t>
            </a:r>
            <a:r>
              <a:rPr lang="en-US" dirty="0">
                <a:latin typeface="Bradley Hand" pitchFamily="2" charset="77"/>
              </a:rPr>
              <a:t> </a:t>
            </a:r>
            <a:r>
              <a:rPr lang="en-US" dirty="0" err="1">
                <a:latin typeface="Bradley Hand" pitchFamily="2" charset="77"/>
              </a:rPr>
              <a:t>sai</a:t>
            </a:r>
            <a:r>
              <a:rPr lang="en-US" dirty="0">
                <a:latin typeface="Bradley Hand" pitchFamily="2" charset="77"/>
              </a:rPr>
              <a:t> </a:t>
            </a:r>
            <a:r>
              <a:rPr lang="en-US" dirty="0" err="1">
                <a:latin typeface="Bradley Hand" pitchFamily="2" charset="77"/>
              </a:rPr>
              <a:t>trật</a:t>
            </a:r>
            <a:r>
              <a:rPr lang="en-US" dirty="0">
                <a:latin typeface="Bradley Hand" pitchFamily="2" charset="77"/>
              </a:rPr>
              <a:t> </a:t>
            </a:r>
            <a:r>
              <a:rPr lang="en-US" dirty="0" err="1">
                <a:latin typeface="Bradley Hand" pitchFamily="2" charset="77"/>
              </a:rPr>
              <a:t>vì</a:t>
            </a:r>
            <a:r>
              <a:rPr lang="en-US" dirty="0">
                <a:latin typeface="Bradley Hand" pitchFamily="2" charset="77"/>
              </a:rPr>
              <a:t> </a:t>
            </a:r>
            <a:r>
              <a:rPr lang="en-US" dirty="0" err="1">
                <a:latin typeface="Bradley Hand" pitchFamily="2" charset="77"/>
              </a:rPr>
              <a:t>sẽ</a:t>
            </a:r>
            <a:r>
              <a:rPr lang="en-US" dirty="0">
                <a:latin typeface="Bradley Hand" pitchFamily="2" charset="77"/>
              </a:rPr>
              <a:t> </a:t>
            </a:r>
            <a:r>
              <a:rPr lang="en-US" dirty="0" err="1">
                <a:latin typeface="Bradley Hand" pitchFamily="2" charset="77"/>
              </a:rPr>
              <a:t>bóp</a:t>
            </a:r>
            <a:r>
              <a:rPr lang="en-US" dirty="0">
                <a:latin typeface="Bradley Hand" pitchFamily="2" charset="77"/>
              </a:rPr>
              <a:t> </a:t>
            </a:r>
            <a:r>
              <a:rPr lang="en-US" dirty="0" err="1">
                <a:latin typeface="Bradley Hand" pitchFamily="2" charset="77"/>
              </a:rPr>
              <a:t>méo</a:t>
            </a:r>
            <a:r>
              <a:rPr lang="en-US" dirty="0">
                <a:latin typeface="Bradley Hand" pitchFamily="2" charset="77"/>
              </a:rPr>
              <a:t> </a:t>
            </a:r>
            <a:r>
              <a:rPr lang="en-US" dirty="0" err="1">
                <a:latin typeface="Bradley Hand" pitchFamily="2" charset="77"/>
              </a:rPr>
              <a:t>lẽ</a:t>
            </a:r>
            <a:r>
              <a:rPr lang="en-US" dirty="0">
                <a:latin typeface="Bradley Hand" pitchFamily="2" charset="77"/>
              </a:rPr>
              <a:t> </a:t>
            </a:r>
            <a:r>
              <a:rPr lang="en-US" dirty="0" err="1">
                <a:latin typeface="Bradley Hand" pitchFamily="2" charset="77"/>
              </a:rPr>
              <a:t>thật</a:t>
            </a:r>
            <a:endParaRPr lang="en-US" dirty="0">
              <a:latin typeface="Bradley Hand" pitchFamily="2" charset="77"/>
            </a:endParaRPr>
          </a:p>
          <a:p>
            <a:pPr marL="0" indent="0">
              <a:buNone/>
            </a:pPr>
            <a:endParaRPr lang="en-US" dirty="0">
              <a:latin typeface="Bradley Hand" pitchFamily="2" charset="77"/>
            </a:endParaRPr>
          </a:p>
        </p:txBody>
      </p:sp>
    </p:spTree>
    <p:extLst>
      <p:ext uri="{BB962C8B-B14F-4D97-AF65-F5344CB8AC3E}">
        <p14:creationId xmlns:p14="http://schemas.microsoft.com/office/powerpoint/2010/main" val="1360160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1"/>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DCDBBCB8-66E7-C841-97C6-8C13F58A7F59}"/>
              </a:ext>
            </a:extLst>
          </p:cNvPr>
          <p:cNvSpPr>
            <a:spLocks noGrp="1"/>
          </p:cNvSpPr>
          <p:nvPr>
            <p:ph type="title"/>
          </p:nvPr>
        </p:nvSpPr>
        <p:spPr>
          <a:xfrm>
            <a:off x="838200" y="401221"/>
            <a:ext cx="10515600" cy="1348065"/>
          </a:xfrm>
        </p:spPr>
        <p:txBody>
          <a:bodyPr>
            <a:normAutofit/>
          </a:bodyPr>
          <a:lstStyle/>
          <a:p>
            <a:r>
              <a:rPr lang="en-US" sz="6800">
                <a:solidFill>
                  <a:schemeClr val="bg1"/>
                </a:solidFill>
              </a:rPr>
              <a:t>Văn hoá tốt hay xấu ?</a:t>
            </a:r>
          </a:p>
        </p:txBody>
      </p:sp>
      <p:sp>
        <p:nvSpPr>
          <p:cNvPr id="3" name="Content Placeholder 2">
            <a:extLst>
              <a:ext uri="{FF2B5EF4-FFF2-40B4-BE49-F238E27FC236}">
                <a16:creationId xmlns:a16="http://schemas.microsoft.com/office/drawing/2014/main" id="{00D4C737-1471-4948-A824-9019A31068A6}"/>
              </a:ext>
            </a:extLst>
          </p:cNvPr>
          <p:cNvSpPr>
            <a:spLocks noGrp="1"/>
          </p:cNvSpPr>
          <p:nvPr>
            <p:ph idx="1"/>
          </p:nvPr>
        </p:nvSpPr>
        <p:spPr>
          <a:xfrm>
            <a:off x="838200" y="2586789"/>
            <a:ext cx="10515600" cy="3590174"/>
          </a:xfrm>
        </p:spPr>
        <p:txBody>
          <a:bodyPr>
            <a:normAutofit lnSpcReduction="10000"/>
          </a:bodyPr>
          <a:lstStyle/>
          <a:p>
            <a:pPr marL="0" indent="0">
              <a:buNone/>
            </a:pPr>
            <a:r>
              <a:rPr lang="en-US" dirty="0" err="1">
                <a:latin typeface="Bradley Hand" pitchFamily="2" charset="77"/>
              </a:rPr>
              <a:t>Văn</a:t>
            </a:r>
            <a:r>
              <a:rPr lang="en-US" dirty="0">
                <a:latin typeface="Bradley Hand" pitchFamily="2" charset="77"/>
              </a:rPr>
              <a:t> </a:t>
            </a:r>
            <a:r>
              <a:rPr lang="en-US" dirty="0" err="1">
                <a:latin typeface="Bradley Hand" pitchFamily="2" charset="77"/>
              </a:rPr>
              <a:t>hóa</a:t>
            </a:r>
            <a:r>
              <a:rPr lang="en-US" dirty="0">
                <a:latin typeface="Bradley Hand" pitchFamily="2" charset="77"/>
              </a:rPr>
              <a:t> </a:t>
            </a:r>
            <a:r>
              <a:rPr lang="en-US" dirty="0" err="1">
                <a:latin typeface="Bradley Hand" pitchFamily="2" charset="77"/>
              </a:rPr>
              <a:t>Cơ</a:t>
            </a:r>
            <a:r>
              <a:rPr lang="en-US" dirty="0">
                <a:latin typeface="Bradley Hand" pitchFamily="2" charset="77"/>
              </a:rPr>
              <a:t> </a:t>
            </a:r>
            <a:r>
              <a:rPr lang="en-US" dirty="0" err="1">
                <a:latin typeface="Bradley Hand" pitchFamily="2" charset="77"/>
              </a:rPr>
              <a:t>Đốc</a:t>
            </a:r>
            <a:r>
              <a:rPr lang="en-US" dirty="0">
                <a:latin typeface="Bradley Hand" pitchFamily="2" charset="77"/>
              </a:rPr>
              <a:t> </a:t>
            </a:r>
            <a:r>
              <a:rPr lang="en-US" dirty="0" err="1">
                <a:latin typeface="Bradley Hand" pitchFamily="2" charset="77"/>
              </a:rPr>
              <a:t>không</a:t>
            </a:r>
            <a:r>
              <a:rPr lang="en-US" dirty="0">
                <a:latin typeface="Bradley Hand" pitchFamily="2" charset="77"/>
              </a:rPr>
              <a:t> </a:t>
            </a:r>
            <a:r>
              <a:rPr lang="en-US" dirty="0" err="1">
                <a:latin typeface="Bradley Hand" pitchFamily="2" charset="77"/>
              </a:rPr>
              <a:t>loại</a:t>
            </a:r>
            <a:r>
              <a:rPr lang="en-US" dirty="0">
                <a:latin typeface="Bradley Hand" pitchFamily="2" charset="77"/>
              </a:rPr>
              <a:t> </a:t>
            </a:r>
            <a:r>
              <a:rPr lang="en-US" dirty="0" err="1">
                <a:latin typeface="Bradley Hand" pitchFamily="2" charset="77"/>
              </a:rPr>
              <a:t>trừ</a:t>
            </a:r>
            <a:r>
              <a:rPr lang="en-US" dirty="0">
                <a:latin typeface="Bradley Hand" pitchFamily="2" charset="77"/>
              </a:rPr>
              <a:t> </a:t>
            </a:r>
            <a:r>
              <a:rPr lang="en-US" dirty="0" err="1">
                <a:latin typeface="Bradley Hand" pitchFamily="2" charset="77"/>
              </a:rPr>
              <a:t>văn</a:t>
            </a:r>
            <a:r>
              <a:rPr lang="en-US" dirty="0">
                <a:latin typeface="Bradley Hand" pitchFamily="2" charset="77"/>
              </a:rPr>
              <a:t> </a:t>
            </a:r>
            <a:r>
              <a:rPr lang="en-US" dirty="0" err="1">
                <a:latin typeface="Bradley Hand" pitchFamily="2" charset="77"/>
              </a:rPr>
              <a:t>hoá</a:t>
            </a:r>
            <a:r>
              <a:rPr lang="en-US" dirty="0">
                <a:latin typeface="Bradley Hand" pitchFamily="2" charset="77"/>
              </a:rPr>
              <a:t> </a:t>
            </a:r>
            <a:r>
              <a:rPr lang="en-US" dirty="0" err="1">
                <a:latin typeface="Bradley Hand" pitchFamily="2" charset="77"/>
              </a:rPr>
              <a:t>dân</a:t>
            </a:r>
            <a:r>
              <a:rPr lang="en-US" dirty="0">
                <a:latin typeface="Bradley Hand" pitchFamily="2" charset="77"/>
              </a:rPr>
              <a:t> </a:t>
            </a:r>
            <a:r>
              <a:rPr lang="en-US" dirty="0" err="1">
                <a:latin typeface="Bradley Hand" pitchFamily="2" charset="77"/>
              </a:rPr>
              <a:t>tộc</a:t>
            </a:r>
            <a:r>
              <a:rPr lang="en-US" dirty="0">
                <a:latin typeface="Bradley Hand" pitchFamily="2" charset="77"/>
              </a:rPr>
              <a:t> </a:t>
            </a:r>
            <a:r>
              <a:rPr lang="en-US" dirty="0" err="1">
                <a:latin typeface="Bradley Hand" pitchFamily="2" charset="77"/>
              </a:rPr>
              <a:t>vì</a:t>
            </a:r>
            <a:r>
              <a:rPr lang="en-US" dirty="0">
                <a:latin typeface="Bradley Hand" pitchFamily="2" charset="77"/>
              </a:rPr>
              <a:t> </a:t>
            </a:r>
            <a:r>
              <a:rPr lang="en-US" dirty="0" err="1">
                <a:latin typeface="Bradley Hand" pitchFamily="2" charset="77"/>
              </a:rPr>
              <a:t>chúng</a:t>
            </a:r>
            <a:r>
              <a:rPr lang="en-US" dirty="0">
                <a:latin typeface="Bradley Hand" pitchFamily="2" charset="77"/>
              </a:rPr>
              <a:t> ta </a:t>
            </a:r>
            <a:r>
              <a:rPr lang="en-US" dirty="0" err="1">
                <a:latin typeface="Bradley Hand" pitchFamily="2" charset="77"/>
              </a:rPr>
              <a:t>sống</a:t>
            </a:r>
            <a:r>
              <a:rPr lang="en-US" dirty="0">
                <a:latin typeface="Bradley Hand" pitchFamily="2" charset="77"/>
              </a:rPr>
              <a:t> </a:t>
            </a:r>
            <a:r>
              <a:rPr lang="en-US" dirty="0" err="1">
                <a:latin typeface="Bradley Hand" pitchFamily="2" charset="77"/>
              </a:rPr>
              <a:t>giữa</a:t>
            </a:r>
            <a:r>
              <a:rPr lang="en-US" dirty="0">
                <a:latin typeface="Bradley Hand" pitchFamily="2" charset="77"/>
              </a:rPr>
              <a:t> </a:t>
            </a:r>
            <a:r>
              <a:rPr lang="en-US" dirty="0" err="1">
                <a:latin typeface="Bradley Hand" pitchFamily="2" charset="77"/>
              </a:rPr>
              <a:t>thế</a:t>
            </a:r>
            <a:r>
              <a:rPr lang="en-US" dirty="0">
                <a:latin typeface="Bradley Hand" pitchFamily="2" charset="77"/>
              </a:rPr>
              <a:t> </a:t>
            </a:r>
            <a:r>
              <a:rPr lang="en-US" dirty="0" err="1">
                <a:latin typeface="Bradley Hand" pitchFamily="2" charset="77"/>
              </a:rPr>
              <a:t>gian</a:t>
            </a:r>
            <a:r>
              <a:rPr lang="en-US" dirty="0">
                <a:latin typeface="Bradley Hand" pitchFamily="2" charset="77"/>
              </a:rPr>
              <a:t> </a:t>
            </a:r>
            <a:r>
              <a:rPr lang="en-US" dirty="0" err="1">
                <a:latin typeface="Bradley Hand" pitchFamily="2" charset="77"/>
              </a:rPr>
              <a:t>nhưng</a:t>
            </a:r>
            <a:r>
              <a:rPr lang="en-US" dirty="0">
                <a:latin typeface="Bradley Hand" pitchFamily="2" charset="77"/>
              </a:rPr>
              <a:t> </a:t>
            </a:r>
            <a:r>
              <a:rPr lang="en-US" dirty="0" err="1">
                <a:latin typeface="Bradley Hand" pitchFamily="2" charset="77"/>
              </a:rPr>
              <a:t>không</a:t>
            </a:r>
            <a:r>
              <a:rPr lang="en-US" dirty="0">
                <a:latin typeface="Bradley Hand" pitchFamily="2" charset="77"/>
              </a:rPr>
              <a:t> </a:t>
            </a:r>
            <a:r>
              <a:rPr lang="en-US" dirty="0" err="1">
                <a:latin typeface="Bradley Hand" pitchFamily="2" charset="77"/>
              </a:rPr>
              <a:t>theo</a:t>
            </a:r>
            <a:r>
              <a:rPr lang="en-US" dirty="0">
                <a:latin typeface="Bradley Hand" pitchFamily="2" charset="77"/>
              </a:rPr>
              <a:t> </a:t>
            </a:r>
            <a:r>
              <a:rPr lang="en-US" dirty="0" err="1">
                <a:latin typeface="Bradley Hand" pitchFamily="2" charset="77"/>
              </a:rPr>
              <a:t>khuôn</a:t>
            </a:r>
            <a:r>
              <a:rPr lang="en-US" dirty="0">
                <a:latin typeface="Bradley Hand" pitchFamily="2" charset="77"/>
              </a:rPr>
              <a:t> </a:t>
            </a:r>
            <a:r>
              <a:rPr lang="en-US" dirty="0" err="1">
                <a:latin typeface="Bradley Hand" pitchFamily="2" charset="77"/>
              </a:rPr>
              <a:t>mẫu</a:t>
            </a:r>
            <a:r>
              <a:rPr lang="en-US" dirty="0">
                <a:latin typeface="Bradley Hand" pitchFamily="2" charset="77"/>
              </a:rPr>
              <a:t> </a:t>
            </a:r>
            <a:r>
              <a:rPr lang="en-US" dirty="0" err="1">
                <a:latin typeface="Bradley Hand" pitchFamily="2" charset="77"/>
              </a:rPr>
              <a:t>của</a:t>
            </a:r>
            <a:r>
              <a:rPr lang="en-US" dirty="0">
                <a:latin typeface="Bradley Hand" pitchFamily="2" charset="77"/>
              </a:rPr>
              <a:t> </a:t>
            </a:r>
            <a:r>
              <a:rPr lang="en-US" dirty="0" err="1">
                <a:latin typeface="Bradley Hand" pitchFamily="2" charset="77"/>
              </a:rPr>
              <a:t>thế</a:t>
            </a:r>
            <a:r>
              <a:rPr lang="en-US" dirty="0">
                <a:latin typeface="Bradley Hand" pitchFamily="2" charset="77"/>
              </a:rPr>
              <a:t> </a:t>
            </a:r>
            <a:r>
              <a:rPr lang="en-US" dirty="0" err="1">
                <a:latin typeface="Bradley Hand" pitchFamily="2" charset="77"/>
              </a:rPr>
              <a:t>gian</a:t>
            </a:r>
            <a:r>
              <a:rPr lang="en-US" dirty="0">
                <a:latin typeface="Bradley Hand" pitchFamily="2" charset="77"/>
              </a:rPr>
              <a:t> </a:t>
            </a:r>
            <a:r>
              <a:rPr lang="en-US" dirty="0" err="1">
                <a:latin typeface="Bradley Hand" pitchFamily="2" charset="77"/>
              </a:rPr>
              <a:t>tôn</a:t>
            </a:r>
            <a:r>
              <a:rPr lang="en-US" dirty="0">
                <a:latin typeface="Bradley Hand" pitchFamily="2" charset="77"/>
              </a:rPr>
              <a:t> </a:t>
            </a:r>
            <a:r>
              <a:rPr lang="en-US" dirty="0" err="1">
                <a:latin typeface="Bradley Hand" pitchFamily="2" charset="77"/>
              </a:rPr>
              <a:t>sùng</a:t>
            </a:r>
            <a:r>
              <a:rPr lang="en-US" dirty="0">
                <a:latin typeface="Bradley Hand" pitchFamily="2" charset="77"/>
              </a:rPr>
              <a:t> </a:t>
            </a:r>
            <a:r>
              <a:rPr lang="en-US" dirty="0" err="1">
                <a:latin typeface="Bradley Hand" pitchFamily="2" charset="77"/>
              </a:rPr>
              <a:t>như</a:t>
            </a:r>
            <a:r>
              <a:rPr lang="en-US" dirty="0">
                <a:latin typeface="Bradley Hand" pitchFamily="2" charset="77"/>
              </a:rPr>
              <a:t> </a:t>
            </a:r>
            <a:r>
              <a:rPr lang="en-US" dirty="0" err="1">
                <a:latin typeface="Bradley Hand" pitchFamily="2" charset="77"/>
              </a:rPr>
              <a:t>các</a:t>
            </a:r>
            <a:r>
              <a:rPr lang="en-US" dirty="0">
                <a:latin typeface="Bradley Hand" pitchFamily="2" charset="77"/>
              </a:rPr>
              <a:t> </a:t>
            </a:r>
            <a:r>
              <a:rPr lang="en-US" dirty="0" err="1">
                <a:latin typeface="Bradley Hand" pitchFamily="2" charset="77"/>
              </a:rPr>
              <a:t>lãnh</a:t>
            </a:r>
            <a:r>
              <a:rPr lang="en-US" dirty="0">
                <a:latin typeface="Bradley Hand" pitchFamily="2" charset="77"/>
              </a:rPr>
              <a:t> </a:t>
            </a:r>
            <a:r>
              <a:rPr lang="en-US" dirty="0" err="1">
                <a:latin typeface="Bradley Hand" pitchFamily="2" charset="77"/>
              </a:rPr>
              <a:t>tụ</a:t>
            </a:r>
            <a:r>
              <a:rPr lang="en-US" dirty="0">
                <a:latin typeface="Bradley Hand" pitchFamily="2" charset="77"/>
              </a:rPr>
              <a:t>, </a:t>
            </a:r>
            <a:r>
              <a:rPr lang="en-US" dirty="0" err="1">
                <a:latin typeface="Bradley Hand" pitchFamily="2" charset="77"/>
              </a:rPr>
              <a:t>các</a:t>
            </a:r>
            <a:r>
              <a:rPr lang="en-US" dirty="0">
                <a:latin typeface="Bradley Hand" pitchFamily="2" charset="77"/>
              </a:rPr>
              <a:t> </a:t>
            </a:r>
            <a:r>
              <a:rPr lang="en-US" dirty="0" err="1">
                <a:latin typeface="Bradley Hand" pitchFamily="2" charset="77"/>
              </a:rPr>
              <a:t>giáo</a:t>
            </a:r>
            <a:r>
              <a:rPr lang="en-US" dirty="0">
                <a:latin typeface="Bradley Hand" pitchFamily="2" charset="77"/>
              </a:rPr>
              <a:t> </a:t>
            </a:r>
            <a:r>
              <a:rPr lang="en-US" dirty="0" err="1">
                <a:latin typeface="Bradley Hand" pitchFamily="2" charset="77"/>
              </a:rPr>
              <a:t>chủ</a:t>
            </a:r>
            <a:r>
              <a:rPr lang="en-US" dirty="0">
                <a:latin typeface="Bradley Hand" pitchFamily="2" charset="77"/>
              </a:rPr>
              <a:t>, </a:t>
            </a:r>
            <a:r>
              <a:rPr lang="en-US" dirty="0" err="1">
                <a:latin typeface="Bradley Hand" pitchFamily="2" charset="77"/>
              </a:rPr>
              <a:t>người</a:t>
            </a:r>
            <a:r>
              <a:rPr lang="en-US" dirty="0">
                <a:latin typeface="Bradley Hand" pitchFamily="2" charset="77"/>
              </a:rPr>
              <a:t> </a:t>
            </a:r>
            <a:r>
              <a:rPr lang="en-US" dirty="0" err="1">
                <a:latin typeface="Bradley Hand" pitchFamily="2" charset="77"/>
              </a:rPr>
              <a:t>nổi</a:t>
            </a:r>
            <a:r>
              <a:rPr lang="en-US" dirty="0">
                <a:latin typeface="Bradley Hand" pitchFamily="2" charset="77"/>
              </a:rPr>
              <a:t> </a:t>
            </a:r>
            <a:r>
              <a:rPr lang="en-US" dirty="0" err="1">
                <a:latin typeface="Bradley Hand" pitchFamily="2" charset="77"/>
              </a:rPr>
              <a:t>tiếng</a:t>
            </a:r>
            <a:r>
              <a:rPr lang="en-US" dirty="0">
                <a:latin typeface="Bradley Hand" pitchFamily="2" charset="77"/>
              </a:rPr>
              <a:t> hay </a:t>
            </a:r>
            <a:r>
              <a:rPr lang="en-US" dirty="0" err="1">
                <a:latin typeface="Bradley Hand" pitchFamily="2" charset="77"/>
              </a:rPr>
              <a:t>bất</a:t>
            </a:r>
            <a:r>
              <a:rPr lang="en-US" dirty="0">
                <a:latin typeface="Bradley Hand" pitchFamily="2" charset="77"/>
              </a:rPr>
              <a:t> </a:t>
            </a:r>
            <a:r>
              <a:rPr lang="en-US" dirty="0" err="1">
                <a:latin typeface="Bradley Hand" pitchFamily="2" charset="77"/>
              </a:rPr>
              <a:t>cứ</a:t>
            </a:r>
            <a:r>
              <a:rPr lang="en-US" dirty="0">
                <a:latin typeface="Bradley Hand" pitchFamily="2" charset="77"/>
              </a:rPr>
              <a:t> </a:t>
            </a:r>
            <a:r>
              <a:rPr lang="en-US" dirty="0" err="1">
                <a:latin typeface="Bradley Hand" pitchFamily="2" charset="77"/>
              </a:rPr>
              <a:t>một</a:t>
            </a:r>
            <a:r>
              <a:rPr lang="en-US" dirty="0">
                <a:latin typeface="Bradley Hand" pitchFamily="2" charset="77"/>
              </a:rPr>
              <a:t> </a:t>
            </a:r>
            <a:r>
              <a:rPr lang="en-US" dirty="0" err="1">
                <a:latin typeface="Bradley Hand" pitchFamily="2" charset="77"/>
              </a:rPr>
              <a:t>mô</a:t>
            </a:r>
            <a:r>
              <a:rPr lang="en-US" dirty="0">
                <a:latin typeface="Bradley Hand" pitchFamily="2" charset="77"/>
              </a:rPr>
              <a:t> </a:t>
            </a:r>
            <a:r>
              <a:rPr lang="en-US" dirty="0" err="1">
                <a:latin typeface="Bradley Hand" pitchFamily="2" charset="77"/>
              </a:rPr>
              <a:t>hình</a:t>
            </a:r>
            <a:r>
              <a:rPr lang="en-US" dirty="0">
                <a:latin typeface="Bradley Hand" pitchFamily="2" charset="77"/>
              </a:rPr>
              <a:t> </a:t>
            </a:r>
            <a:r>
              <a:rPr lang="en-US" dirty="0" err="1">
                <a:latin typeface="Bradley Hand" pitchFamily="2" charset="77"/>
              </a:rPr>
              <a:t>nào</a:t>
            </a:r>
            <a:r>
              <a:rPr lang="en-US" dirty="0">
                <a:latin typeface="Bradley Hand" pitchFamily="2" charset="77"/>
              </a:rPr>
              <a:t>. </a:t>
            </a:r>
          </a:p>
          <a:p>
            <a:pPr marL="0" indent="0">
              <a:buNone/>
            </a:pPr>
            <a:r>
              <a:rPr lang="en-US" dirty="0">
                <a:latin typeface="Bradley Hand" pitchFamily="2" charset="77"/>
              </a:rPr>
              <a:t> </a:t>
            </a:r>
          </a:p>
          <a:p>
            <a:pPr marL="0" indent="0">
              <a:buNone/>
            </a:pPr>
            <a:r>
              <a:rPr lang="en-US" dirty="0" err="1">
                <a:latin typeface="Bradley Hand" pitchFamily="2" charset="77"/>
              </a:rPr>
              <a:t>Chúng</a:t>
            </a:r>
            <a:r>
              <a:rPr lang="en-US" dirty="0">
                <a:latin typeface="Bradley Hand" pitchFamily="2" charset="77"/>
              </a:rPr>
              <a:t> ta </a:t>
            </a:r>
            <a:r>
              <a:rPr lang="en-US" dirty="0" err="1">
                <a:latin typeface="Bradley Hand" pitchFamily="2" charset="77"/>
              </a:rPr>
              <a:t>chỉ</a:t>
            </a:r>
            <a:r>
              <a:rPr lang="en-US" dirty="0">
                <a:latin typeface="Bradley Hand" pitchFamily="2" charset="77"/>
              </a:rPr>
              <a:t> </a:t>
            </a:r>
            <a:r>
              <a:rPr lang="en-US" dirty="0" err="1">
                <a:latin typeface="Bradley Hand" pitchFamily="2" charset="77"/>
              </a:rPr>
              <a:t>có</a:t>
            </a:r>
            <a:r>
              <a:rPr lang="en-US" dirty="0">
                <a:latin typeface="Bradley Hand" pitchFamily="2" charset="77"/>
              </a:rPr>
              <a:t> </a:t>
            </a:r>
            <a:r>
              <a:rPr lang="en-US" dirty="0" err="1">
                <a:latin typeface="Bradley Hand" pitchFamily="2" charset="77"/>
              </a:rPr>
              <a:t>một</a:t>
            </a:r>
            <a:r>
              <a:rPr lang="en-US" dirty="0">
                <a:latin typeface="Bradley Hand" pitchFamily="2" charset="77"/>
              </a:rPr>
              <a:t> </a:t>
            </a:r>
            <a:r>
              <a:rPr lang="en-US" dirty="0" err="1">
                <a:latin typeface="Bradley Hand" pitchFamily="2" charset="77"/>
              </a:rPr>
              <a:t>mô</a:t>
            </a:r>
            <a:r>
              <a:rPr lang="en-US" dirty="0">
                <a:latin typeface="Bradley Hand" pitchFamily="2" charset="77"/>
              </a:rPr>
              <a:t> </a:t>
            </a:r>
            <a:r>
              <a:rPr lang="en-US" dirty="0" err="1">
                <a:latin typeface="Bradley Hand" pitchFamily="2" charset="77"/>
              </a:rPr>
              <a:t>hình</a:t>
            </a:r>
            <a:r>
              <a:rPr lang="en-US" dirty="0">
                <a:latin typeface="Bradley Hand" pitchFamily="2" charset="77"/>
              </a:rPr>
              <a:t>, </a:t>
            </a:r>
            <a:r>
              <a:rPr lang="en-US" dirty="0" err="1">
                <a:latin typeface="Bradley Hand" pitchFamily="2" charset="77"/>
              </a:rPr>
              <a:t>một</a:t>
            </a:r>
            <a:r>
              <a:rPr lang="en-US" dirty="0">
                <a:latin typeface="Bradley Hand" pitchFamily="2" charset="77"/>
              </a:rPr>
              <a:t> </a:t>
            </a:r>
            <a:r>
              <a:rPr lang="en-US" dirty="0" err="1">
                <a:latin typeface="Bradley Hand" pitchFamily="2" charset="77"/>
              </a:rPr>
              <a:t>khuôn</a:t>
            </a:r>
            <a:r>
              <a:rPr lang="en-US" dirty="0">
                <a:latin typeface="Bradley Hand" pitchFamily="2" charset="77"/>
              </a:rPr>
              <a:t> </a:t>
            </a:r>
            <a:r>
              <a:rPr lang="en-US" dirty="0" err="1">
                <a:latin typeface="Bradley Hand" pitchFamily="2" charset="77"/>
              </a:rPr>
              <a:t>mẫu</a:t>
            </a:r>
            <a:r>
              <a:rPr lang="en-US" dirty="0">
                <a:latin typeface="Bradley Hand" pitchFamily="2" charset="77"/>
              </a:rPr>
              <a:t> </a:t>
            </a:r>
            <a:r>
              <a:rPr lang="en-US" dirty="0" err="1">
                <a:latin typeface="Bradley Hand" pitchFamily="2" charset="77"/>
              </a:rPr>
              <a:t>để</a:t>
            </a:r>
            <a:r>
              <a:rPr lang="en-US" dirty="0">
                <a:latin typeface="Bradley Hand" pitchFamily="2" charset="77"/>
              </a:rPr>
              <a:t> </a:t>
            </a:r>
            <a:r>
              <a:rPr lang="en-US" dirty="0" err="1">
                <a:latin typeface="Bradley Hand" pitchFamily="2" charset="77"/>
              </a:rPr>
              <a:t>đi</a:t>
            </a:r>
            <a:r>
              <a:rPr lang="en-US" dirty="0">
                <a:latin typeface="Bradley Hand" pitchFamily="2" charset="77"/>
              </a:rPr>
              <a:t> </a:t>
            </a:r>
            <a:r>
              <a:rPr lang="en-US" dirty="0" err="1">
                <a:latin typeface="Bradley Hand" pitchFamily="2" charset="77"/>
              </a:rPr>
              <a:t>theo</a:t>
            </a:r>
            <a:r>
              <a:rPr lang="en-US" dirty="0">
                <a:latin typeface="Bradley Hand" pitchFamily="2" charset="77"/>
              </a:rPr>
              <a:t>, </a:t>
            </a:r>
            <a:r>
              <a:rPr lang="en-US" dirty="0" err="1">
                <a:latin typeface="Bradley Hand" pitchFamily="2" charset="77"/>
              </a:rPr>
              <a:t>đó</a:t>
            </a:r>
            <a:r>
              <a:rPr lang="en-US" dirty="0">
                <a:latin typeface="Bradley Hand" pitchFamily="2" charset="77"/>
              </a:rPr>
              <a:t> </a:t>
            </a:r>
            <a:r>
              <a:rPr lang="en-US" dirty="0" err="1">
                <a:latin typeface="Bradley Hand" pitchFamily="2" charset="77"/>
              </a:rPr>
              <a:t>là</a:t>
            </a:r>
            <a:r>
              <a:rPr lang="en-US" dirty="0">
                <a:latin typeface="Bradley Hand" pitchFamily="2" charset="77"/>
              </a:rPr>
              <a:t> </a:t>
            </a:r>
          </a:p>
          <a:p>
            <a:pPr marL="0" indent="0" algn="ctr">
              <a:buNone/>
            </a:pPr>
            <a:r>
              <a:rPr lang="en-US" b="1" dirty="0">
                <a:latin typeface="Bradley Hand" pitchFamily="2" charset="77"/>
              </a:rPr>
              <a:t>ĐỨC CHÚA GIÊ XU CHRIST</a:t>
            </a:r>
          </a:p>
        </p:txBody>
      </p:sp>
    </p:spTree>
    <p:extLst>
      <p:ext uri="{BB962C8B-B14F-4D97-AF65-F5344CB8AC3E}">
        <p14:creationId xmlns:p14="http://schemas.microsoft.com/office/powerpoint/2010/main" val="4065685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checkerboard(across)">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D10D1-C3C3-6C4C-AFE7-344D466EDCF9}"/>
              </a:ext>
            </a:extLst>
          </p:cNvPr>
          <p:cNvSpPr>
            <a:spLocks noGrp="1"/>
          </p:cNvSpPr>
          <p:nvPr>
            <p:ph type="title"/>
          </p:nvPr>
        </p:nvSpPr>
        <p:spPr/>
        <p:txBody>
          <a:bodyPr/>
          <a:lstStyle/>
          <a:p>
            <a:r>
              <a:rPr lang="en-US" dirty="0" err="1">
                <a:latin typeface="Bradley Hand" pitchFamily="2" charset="77"/>
                <a:cs typeface="Baloo Thambi" panose="03080902040302020200" pitchFamily="66" charset="77"/>
              </a:rPr>
              <a:t>Sự</a:t>
            </a:r>
            <a:r>
              <a:rPr lang="en-US" dirty="0">
                <a:latin typeface="Bradley Hand" pitchFamily="2" charset="77"/>
                <a:cs typeface="Baloo Thambi" panose="03080902040302020200" pitchFamily="66" charset="77"/>
              </a:rPr>
              <a:t> </a:t>
            </a:r>
            <a:r>
              <a:rPr lang="en-US" dirty="0" err="1">
                <a:latin typeface="Bradley Hand" pitchFamily="2" charset="77"/>
                <a:cs typeface="Baloo Thambi" panose="03080902040302020200" pitchFamily="66" charset="77"/>
              </a:rPr>
              <a:t>đổi</a:t>
            </a:r>
            <a:r>
              <a:rPr lang="en-US" dirty="0">
                <a:latin typeface="Bradley Hand" pitchFamily="2" charset="77"/>
                <a:cs typeface="Baloo Thambi" panose="03080902040302020200" pitchFamily="66" charset="77"/>
              </a:rPr>
              <a:t> </a:t>
            </a:r>
            <a:r>
              <a:rPr lang="en-US" dirty="0" err="1">
                <a:latin typeface="Bradley Hand" pitchFamily="2" charset="77"/>
                <a:cs typeface="Baloo Thambi" panose="03080902040302020200" pitchFamily="66" charset="77"/>
              </a:rPr>
              <a:t>mới</a:t>
            </a:r>
            <a:r>
              <a:rPr lang="en-US" dirty="0">
                <a:latin typeface="Bradley Hand" pitchFamily="2" charset="77"/>
                <a:cs typeface="Baloo Thambi" panose="03080902040302020200" pitchFamily="66" charset="77"/>
              </a:rPr>
              <a:t> </a:t>
            </a:r>
            <a:r>
              <a:rPr lang="en-US" dirty="0" err="1">
                <a:latin typeface="Bradley Hand" pitchFamily="2" charset="77"/>
                <a:cs typeface="Baloo Thambi" panose="03080902040302020200" pitchFamily="66" charset="77"/>
              </a:rPr>
              <a:t>của</a:t>
            </a:r>
            <a:r>
              <a:rPr lang="en-US" dirty="0">
                <a:latin typeface="Bradley Hand" pitchFamily="2" charset="77"/>
                <a:cs typeface="Baloo Thambi" panose="03080902040302020200" pitchFamily="66" charset="77"/>
              </a:rPr>
              <a:t> </a:t>
            </a:r>
            <a:r>
              <a:rPr lang="en-US" dirty="0" err="1">
                <a:latin typeface="Bradley Hand" pitchFamily="2" charset="77"/>
                <a:cs typeface="Baloo Thambi" panose="03080902040302020200" pitchFamily="66" charset="77"/>
              </a:rPr>
              <a:t>tâm</a:t>
            </a:r>
            <a:r>
              <a:rPr lang="en-US" dirty="0">
                <a:latin typeface="Bradley Hand" pitchFamily="2" charset="77"/>
                <a:cs typeface="Baloo Thambi" panose="03080902040302020200" pitchFamily="66" charset="77"/>
              </a:rPr>
              <a:t> </a:t>
            </a:r>
            <a:r>
              <a:rPr lang="en-US" dirty="0" err="1">
                <a:latin typeface="Bradley Hand" pitchFamily="2" charset="77"/>
                <a:cs typeface="Baloo Thambi" panose="03080902040302020200" pitchFamily="66" charset="77"/>
              </a:rPr>
              <a:t>thần</a:t>
            </a:r>
            <a:endParaRPr lang="en-US" dirty="0">
              <a:latin typeface="Bradley Hand" pitchFamily="2" charset="77"/>
              <a:cs typeface="Baloo Thambi" panose="03080902040302020200" pitchFamily="66" charset="77"/>
            </a:endParaRPr>
          </a:p>
        </p:txBody>
      </p:sp>
      <p:sp>
        <p:nvSpPr>
          <p:cNvPr id="3" name="Text Placeholder 2">
            <a:extLst>
              <a:ext uri="{FF2B5EF4-FFF2-40B4-BE49-F238E27FC236}">
                <a16:creationId xmlns:a16="http://schemas.microsoft.com/office/drawing/2014/main" id="{307D14F4-E8B7-424B-8B05-AF363D6EDE11}"/>
              </a:ext>
            </a:extLst>
          </p:cNvPr>
          <p:cNvSpPr>
            <a:spLocks noGrp="1"/>
          </p:cNvSpPr>
          <p:nvPr>
            <p:ph type="body" idx="1"/>
          </p:nvPr>
        </p:nvSpPr>
        <p:spPr/>
        <p:txBody>
          <a:bodyPr>
            <a:normAutofit fontScale="85000" lnSpcReduction="20000"/>
          </a:bodyPr>
          <a:lstStyle/>
          <a:p>
            <a:r>
              <a:rPr lang="vi-VN" b="1" dirty="0">
                <a:solidFill>
                  <a:srgbClr val="002060"/>
                </a:solidFill>
                <a:latin typeface="Bradley Hand" pitchFamily="2" charset="77"/>
              </a:rPr>
              <a:t>Rô-Ma 12: 2: </a:t>
            </a:r>
            <a:r>
              <a:rPr lang="vi-VN" b="1" dirty="0">
                <a:solidFill>
                  <a:srgbClr val="002060"/>
                </a:solidFill>
                <a:latin typeface="Bradley Hand" pitchFamily="2" charset="77"/>
                <a:hlinkClick r:id="rId2" tooltip="Share Verse">
                  <a:extLst>
                    <a:ext uri="{A12FA001-AC4F-418D-AE19-62706E023703}">
                      <ahyp:hlinkClr xmlns:ahyp="http://schemas.microsoft.com/office/drawing/2018/hyperlinkcolor" val="tx"/>
                    </a:ext>
                  </a:extLst>
                </a:hlinkClick>
              </a:rPr>
              <a:t>2</a:t>
            </a:r>
            <a:r>
              <a:rPr lang="vi-VN" b="1" dirty="0">
                <a:solidFill>
                  <a:srgbClr val="002060"/>
                </a:solidFill>
                <a:latin typeface="Bradley Hand" pitchFamily="2" charset="77"/>
              </a:rPr>
              <a:t> </a:t>
            </a:r>
            <a:r>
              <a:rPr lang="vi-VN" b="1" dirty="0">
                <a:solidFill>
                  <a:srgbClr val="FF0000"/>
                </a:solidFill>
                <a:latin typeface="Bradley Hand" pitchFamily="2" charset="77"/>
              </a:rPr>
              <a:t>Đừng làm theo đời nầy</a:t>
            </a:r>
            <a:r>
              <a:rPr lang="vi-VN" b="1" dirty="0">
                <a:solidFill>
                  <a:srgbClr val="002060"/>
                </a:solidFill>
                <a:latin typeface="Bradley Hand" pitchFamily="2" charset="77"/>
              </a:rPr>
              <a:t>, nhưng hãy biến hóa bởi sự đổi mới của tâm thần mình, để thử cho biết ý muốn tốt lành, đẹp lòng và trọn vẹn của Đức Chúa Trời là thể nào. </a:t>
            </a:r>
            <a:endParaRPr lang="en-US" b="1" dirty="0">
              <a:solidFill>
                <a:srgbClr val="002060"/>
              </a:solidFill>
              <a:latin typeface="Bradley Hand" pitchFamily="2" charset="77"/>
            </a:endParaRPr>
          </a:p>
        </p:txBody>
      </p:sp>
    </p:spTree>
    <p:extLst>
      <p:ext uri="{BB962C8B-B14F-4D97-AF65-F5344CB8AC3E}">
        <p14:creationId xmlns:p14="http://schemas.microsoft.com/office/powerpoint/2010/main" val="3734612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46F6A7-0B48-49A7-8E23-3C1F09939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ketchy content container">
            <a:extLst>
              <a:ext uri="{FF2B5EF4-FFF2-40B4-BE49-F238E27FC236}">
                <a16:creationId xmlns:a16="http://schemas.microsoft.com/office/drawing/2014/main" id="{F53AD421-C5C8-4C52-9DD0-6A594F21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564" y="493776"/>
            <a:ext cx="11040872" cy="5722227"/>
          </a:xfrm>
          <a:custGeom>
            <a:avLst/>
            <a:gdLst>
              <a:gd name="connsiteX0" fmla="*/ 0 w 11040872"/>
              <a:gd name="connsiteY0" fmla="*/ 594482 h 5722227"/>
              <a:gd name="connsiteX1" fmla="*/ 594482 w 11040872"/>
              <a:gd name="connsiteY1" fmla="*/ 0 h 5722227"/>
              <a:gd name="connsiteX2" fmla="*/ 1448314 w 11040872"/>
              <a:gd name="connsiteY2" fmla="*/ 0 h 5722227"/>
              <a:gd name="connsiteX3" fmla="*/ 1908070 w 11040872"/>
              <a:gd name="connsiteY3" fmla="*/ 0 h 5722227"/>
              <a:gd name="connsiteX4" fmla="*/ 2564864 w 11040872"/>
              <a:gd name="connsiteY4" fmla="*/ 0 h 5722227"/>
              <a:gd name="connsiteX5" fmla="*/ 3320177 w 11040872"/>
              <a:gd name="connsiteY5" fmla="*/ 0 h 5722227"/>
              <a:gd name="connsiteX6" fmla="*/ 4174009 w 11040872"/>
              <a:gd name="connsiteY6" fmla="*/ 0 h 5722227"/>
              <a:gd name="connsiteX7" fmla="*/ 4929322 w 11040872"/>
              <a:gd name="connsiteY7" fmla="*/ 0 h 5722227"/>
              <a:gd name="connsiteX8" fmla="*/ 5783154 w 11040872"/>
              <a:gd name="connsiteY8" fmla="*/ 0 h 5722227"/>
              <a:gd name="connsiteX9" fmla="*/ 6538466 w 11040872"/>
              <a:gd name="connsiteY9" fmla="*/ 0 h 5722227"/>
              <a:gd name="connsiteX10" fmla="*/ 6998222 w 11040872"/>
              <a:gd name="connsiteY10" fmla="*/ 0 h 5722227"/>
              <a:gd name="connsiteX11" fmla="*/ 7753535 w 11040872"/>
              <a:gd name="connsiteY11" fmla="*/ 0 h 5722227"/>
              <a:gd name="connsiteX12" fmla="*/ 8311810 w 11040872"/>
              <a:gd name="connsiteY12" fmla="*/ 0 h 5722227"/>
              <a:gd name="connsiteX13" fmla="*/ 8771566 w 11040872"/>
              <a:gd name="connsiteY13" fmla="*/ 0 h 5722227"/>
              <a:gd name="connsiteX14" fmla="*/ 9132802 w 11040872"/>
              <a:gd name="connsiteY14" fmla="*/ 0 h 5722227"/>
              <a:gd name="connsiteX15" fmla="*/ 9592558 w 11040872"/>
              <a:gd name="connsiteY15" fmla="*/ 0 h 5722227"/>
              <a:gd name="connsiteX16" fmla="*/ 10446390 w 11040872"/>
              <a:gd name="connsiteY16" fmla="*/ 0 h 5722227"/>
              <a:gd name="connsiteX17" fmla="*/ 11040872 w 11040872"/>
              <a:gd name="connsiteY17" fmla="*/ 594482 h 5722227"/>
              <a:gd name="connsiteX18" fmla="*/ 11040872 w 11040872"/>
              <a:gd name="connsiteY18" fmla="*/ 1332756 h 5722227"/>
              <a:gd name="connsiteX19" fmla="*/ 11040872 w 11040872"/>
              <a:gd name="connsiteY19" fmla="*/ 2071031 h 5722227"/>
              <a:gd name="connsiteX20" fmla="*/ 11040872 w 11040872"/>
              <a:gd name="connsiteY20" fmla="*/ 2627974 h 5722227"/>
              <a:gd name="connsiteX21" fmla="*/ 11040872 w 11040872"/>
              <a:gd name="connsiteY21" fmla="*/ 3366249 h 5722227"/>
              <a:gd name="connsiteX22" fmla="*/ 11040872 w 11040872"/>
              <a:gd name="connsiteY22" fmla="*/ 3923192 h 5722227"/>
              <a:gd name="connsiteX23" fmla="*/ 11040872 w 11040872"/>
              <a:gd name="connsiteY23" fmla="*/ 5127745 h 5722227"/>
              <a:gd name="connsiteX24" fmla="*/ 10446390 w 11040872"/>
              <a:gd name="connsiteY24" fmla="*/ 5722227 h 5722227"/>
              <a:gd name="connsiteX25" fmla="*/ 9986634 w 11040872"/>
              <a:gd name="connsiteY25" fmla="*/ 5722227 h 5722227"/>
              <a:gd name="connsiteX26" fmla="*/ 9132802 w 11040872"/>
              <a:gd name="connsiteY26" fmla="*/ 5722227 h 5722227"/>
              <a:gd name="connsiteX27" fmla="*/ 8771566 w 11040872"/>
              <a:gd name="connsiteY27" fmla="*/ 5722227 h 5722227"/>
              <a:gd name="connsiteX28" fmla="*/ 8114772 w 11040872"/>
              <a:gd name="connsiteY28" fmla="*/ 5722227 h 5722227"/>
              <a:gd name="connsiteX29" fmla="*/ 7556497 w 11040872"/>
              <a:gd name="connsiteY29" fmla="*/ 5722227 h 5722227"/>
              <a:gd name="connsiteX30" fmla="*/ 6998222 w 11040872"/>
              <a:gd name="connsiteY30" fmla="*/ 5722227 h 5722227"/>
              <a:gd name="connsiteX31" fmla="*/ 6439947 w 11040872"/>
              <a:gd name="connsiteY31" fmla="*/ 5722227 h 5722227"/>
              <a:gd name="connsiteX32" fmla="*/ 6078711 w 11040872"/>
              <a:gd name="connsiteY32" fmla="*/ 5722227 h 5722227"/>
              <a:gd name="connsiteX33" fmla="*/ 5224879 w 11040872"/>
              <a:gd name="connsiteY33" fmla="*/ 5722227 h 5722227"/>
              <a:gd name="connsiteX34" fmla="*/ 4371047 w 11040872"/>
              <a:gd name="connsiteY34" fmla="*/ 5722227 h 5722227"/>
              <a:gd name="connsiteX35" fmla="*/ 4009810 w 11040872"/>
              <a:gd name="connsiteY35" fmla="*/ 5722227 h 5722227"/>
              <a:gd name="connsiteX36" fmla="*/ 3550054 w 11040872"/>
              <a:gd name="connsiteY36" fmla="*/ 5722227 h 5722227"/>
              <a:gd name="connsiteX37" fmla="*/ 2893261 w 11040872"/>
              <a:gd name="connsiteY37" fmla="*/ 5722227 h 5722227"/>
              <a:gd name="connsiteX38" fmla="*/ 2137948 w 11040872"/>
              <a:gd name="connsiteY38" fmla="*/ 5722227 h 5722227"/>
              <a:gd name="connsiteX39" fmla="*/ 1579673 w 11040872"/>
              <a:gd name="connsiteY39" fmla="*/ 5722227 h 5722227"/>
              <a:gd name="connsiteX40" fmla="*/ 594482 w 11040872"/>
              <a:gd name="connsiteY40" fmla="*/ 5722227 h 5722227"/>
              <a:gd name="connsiteX41" fmla="*/ 0 w 11040872"/>
              <a:gd name="connsiteY41" fmla="*/ 5127745 h 5722227"/>
              <a:gd name="connsiteX42" fmla="*/ 0 w 11040872"/>
              <a:gd name="connsiteY42" fmla="*/ 4389471 h 5722227"/>
              <a:gd name="connsiteX43" fmla="*/ 0 w 11040872"/>
              <a:gd name="connsiteY43" fmla="*/ 3787194 h 5722227"/>
              <a:gd name="connsiteX44" fmla="*/ 0 w 11040872"/>
              <a:gd name="connsiteY44" fmla="*/ 3139585 h 5722227"/>
              <a:gd name="connsiteX45" fmla="*/ 0 w 11040872"/>
              <a:gd name="connsiteY45" fmla="*/ 2582642 h 5722227"/>
              <a:gd name="connsiteX46" fmla="*/ 0 w 11040872"/>
              <a:gd name="connsiteY46" fmla="*/ 1844367 h 5722227"/>
              <a:gd name="connsiteX47" fmla="*/ 0 w 11040872"/>
              <a:gd name="connsiteY47" fmla="*/ 1332756 h 5722227"/>
              <a:gd name="connsiteX48" fmla="*/ 0 w 11040872"/>
              <a:gd name="connsiteY48" fmla="*/ 594482 h 5722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1040872" h="5722227" fill="none" extrusionOk="0">
                <a:moveTo>
                  <a:pt x="0" y="594482"/>
                </a:moveTo>
                <a:cubicBezTo>
                  <a:pt x="15746" y="210853"/>
                  <a:pt x="238566" y="-49047"/>
                  <a:pt x="594482" y="0"/>
                </a:cubicBezTo>
                <a:cubicBezTo>
                  <a:pt x="794518" y="-29056"/>
                  <a:pt x="1056835" y="31998"/>
                  <a:pt x="1448314" y="0"/>
                </a:cubicBezTo>
                <a:cubicBezTo>
                  <a:pt x="1839793" y="-31998"/>
                  <a:pt x="1717857" y="10568"/>
                  <a:pt x="1908070" y="0"/>
                </a:cubicBezTo>
                <a:cubicBezTo>
                  <a:pt x="2098283" y="-10568"/>
                  <a:pt x="2377757" y="-10377"/>
                  <a:pt x="2564864" y="0"/>
                </a:cubicBezTo>
                <a:cubicBezTo>
                  <a:pt x="2751971" y="10377"/>
                  <a:pt x="3048766" y="25570"/>
                  <a:pt x="3320177" y="0"/>
                </a:cubicBezTo>
                <a:cubicBezTo>
                  <a:pt x="3591588" y="-25570"/>
                  <a:pt x="3890997" y="-35762"/>
                  <a:pt x="4174009" y="0"/>
                </a:cubicBezTo>
                <a:cubicBezTo>
                  <a:pt x="4457021" y="35762"/>
                  <a:pt x="4687341" y="20239"/>
                  <a:pt x="4929322" y="0"/>
                </a:cubicBezTo>
                <a:cubicBezTo>
                  <a:pt x="5171303" y="-20239"/>
                  <a:pt x="5520807" y="-10743"/>
                  <a:pt x="5783154" y="0"/>
                </a:cubicBezTo>
                <a:cubicBezTo>
                  <a:pt x="6045501" y="10743"/>
                  <a:pt x="6171473" y="-14245"/>
                  <a:pt x="6538466" y="0"/>
                </a:cubicBezTo>
                <a:cubicBezTo>
                  <a:pt x="6905459" y="14245"/>
                  <a:pt x="6859386" y="-15798"/>
                  <a:pt x="6998222" y="0"/>
                </a:cubicBezTo>
                <a:cubicBezTo>
                  <a:pt x="7137058" y="15798"/>
                  <a:pt x="7493034" y="17684"/>
                  <a:pt x="7753535" y="0"/>
                </a:cubicBezTo>
                <a:cubicBezTo>
                  <a:pt x="8014036" y="-17684"/>
                  <a:pt x="8093734" y="-5742"/>
                  <a:pt x="8311810" y="0"/>
                </a:cubicBezTo>
                <a:cubicBezTo>
                  <a:pt x="8529886" y="5742"/>
                  <a:pt x="8549001" y="8497"/>
                  <a:pt x="8771566" y="0"/>
                </a:cubicBezTo>
                <a:cubicBezTo>
                  <a:pt x="8994131" y="-8497"/>
                  <a:pt x="8987828" y="-849"/>
                  <a:pt x="9132802" y="0"/>
                </a:cubicBezTo>
                <a:cubicBezTo>
                  <a:pt x="9277776" y="849"/>
                  <a:pt x="9415114" y="-11551"/>
                  <a:pt x="9592558" y="0"/>
                </a:cubicBezTo>
                <a:cubicBezTo>
                  <a:pt x="9770002" y="11551"/>
                  <a:pt x="10181650" y="-41772"/>
                  <a:pt x="10446390" y="0"/>
                </a:cubicBezTo>
                <a:cubicBezTo>
                  <a:pt x="10835046" y="-41554"/>
                  <a:pt x="11056788" y="252696"/>
                  <a:pt x="11040872" y="594482"/>
                </a:cubicBezTo>
                <a:cubicBezTo>
                  <a:pt x="11043504" y="949757"/>
                  <a:pt x="11021866" y="1151453"/>
                  <a:pt x="11040872" y="1332756"/>
                </a:cubicBezTo>
                <a:cubicBezTo>
                  <a:pt x="11059878" y="1514059"/>
                  <a:pt x="11068100" y="1802860"/>
                  <a:pt x="11040872" y="2071031"/>
                </a:cubicBezTo>
                <a:cubicBezTo>
                  <a:pt x="11013644" y="2339203"/>
                  <a:pt x="11032418" y="2442705"/>
                  <a:pt x="11040872" y="2627974"/>
                </a:cubicBezTo>
                <a:cubicBezTo>
                  <a:pt x="11049326" y="2813243"/>
                  <a:pt x="11063609" y="3012513"/>
                  <a:pt x="11040872" y="3366249"/>
                </a:cubicBezTo>
                <a:cubicBezTo>
                  <a:pt x="11018135" y="3719985"/>
                  <a:pt x="11016901" y="3727349"/>
                  <a:pt x="11040872" y="3923192"/>
                </a:cubicBezTo>
                <a:cubicBezTo>
                  <a:pt x="11064843" y="4119035"/>
                  <a:pt x="11006950" y="4790605"/>
                  <a:pt x="11040872" y="5127745"/>
                </a:cubicBezTo>
                <a:cubicBezTo>
                  <a:pt x="11056495" y="5431543"/>
                  <a:pt x="10805033" y="5712114"/>
                  <a:pt x="10446390" y="5722227"/>
                </a:cubicBezTo>
                <a:cubicBezTo>
                  <a:pt x="10354097" y="5715080"/>
                  <a:pt x="10214750" y="5743729"/>
                  <a:pt x="9986634" y="5722227"/>
                </a:cubicBezTo>
                <a:cubicBezTo>
                  <a:pt x="9758518" y="5700725"/>
                  <a:pt x="9314174" y="5689111"/>
                  <a:pt x="9132802" y="5722227"/>
                </a:cubicBezTo>
                <a:cubicBezTo>
                  <a:pt x="8951430" y="5755343"/>
                  <a:pt x="8857182" y="5714580"/>
                  <a:pt x="8771566" y="5722227"/>
                </a:cubicBezTo>
                <a:cubicBezTo>
                  <a:pt x="8685950" y="5729874"/>
                  <a:pt x="8346042" y="5748953"/>
                  <a:pt x="8114772" y="5722227"/>
                </a:cubicBezTo>
                <a:cubicBezTo>
                  <a:pt x="7883502" y="5695501"/>
                  <a:pt x="7746868" y="5746487"/>
                  <a:pt x="7556497" y="5722227"/>
                </a:cubicBezTo>
                <a:cubicBezTo>
                  <a:pt x="7366127" y="5697967"/>
                  <a:pt x="7202924" y="5748709"/>
                  <a:pt x="6998222" y="5722227"/>
                </a:cubicBezTo>
                <a:cubicBezTo>
                  <a:pt x="6793521" y="5695745"/>
                  <a:pt x="6669169" y="5749243"/>
                  <a:pt x="6439947" y="5722227"/>
                </a:cubicBezTo>
                <a:cubicBezTo>
                  <a:pt x="6210725" y="5695211"/>
                  <a:pt x="6188382" y="5721246"/>
                  <a:pt x="6078711" y="5722227"/>
                </a:cubicBezTo>
                <a:cubicBezTo>
                  <a:pt x="5969040" y="5723208"/>
                  <a:pt x="5527862" y="5683728"/>
                  <a:pt x="5224879" y="5722227"/>
                </a:cubicBezTo>
                <a:cubicBezTo>
                  <a:pt x="4921896" y="5760726"/>
                  <a:pt x="4729422" y="5692801"/>
                  <a:pt x="4371047" y="5722227"/>
                </a:cubicBezTo>
                <a:cubicBezTo>
                  <a:pt x="4012672" y="5751653"/>
                  <a:pt x="4105017" y="5723347"/>
                  <a:pt x="4009810" y="5722227"/>
                </a:cubicBezTo>
                <a:cubicBezTo>
                  <a:pt x="3914603" y="5721107"/>
                  <a:pt x="3645009" y="5723324"/>
                  <a:pt x="3550054" y="5722227"/>
                </a:cubicBezTo>
                <a:cubicBezTo>
                  <a:pt x="3455099" y="5721130"/>
                  <a:pt x="3124597" y="5727159"/>
                  <a:pt x="2893261" y="5722227"/>
                </a:cubicBezTo>
                <a:cubicBezTo>
                  <a:pt x="2661925" y="5717295"/>
                  <a:pt x="2343077" y="5701539"/>
                  <a:pt x="2137948" y="5722227"/>
                </a:cubicBezTo>
                <a:cubicBezTo>
                  <a:pt x="1932819" y="5742915"/>
                  <a:pt x="1693233" y="5733214"/>
                  <a:pt x="1579673" y="5722227"/>
                </a:cubicBezTo>
                <a:cubicBezTo>
                  <a:pt x="1466114" y="5711240"/>
                  <a:pt x="1044435" y="5724184"/>
                  <a:pt x="594482" y="5722227"/>
                </a:cubicBezTo>
                <a:cubicBezTo>
                  <a:pt x="328734" y="5686479"/>
                  <a:pt x="-66657" y="5424823"/>
                  <a:pt x="0" y="5127745"/>
                </a:cubicBezTo>
                <a:cubicBezTo>
                  <a:pt x="-35087" y="4972394"/>
                  <a:pt x="-19370" y="4652638"/>
                  <a:pt x="0" y="4389471"/>
                </a:cubicBezTo>
                <a:cubicBezTo>
                  <a:pt x="19370" y="4126304"/>
                  <a:pt x="-21113" y="3933106"/>
                  <a:pt x="0" y="3787194"/>
                </a:cubicBezTo>
                <a:cubicBezTo>
                  <a:pt x="21113" y="3641282"/>
                  <a:pt x="19216" y="3402544"/>
                  <a:pt x="0" y="3139585"/>
                </a:cubicBezTo>
                <a:cubicBezTo>
                  <a:pt x="-19216" y="2876626"/>
                  <a:pt x="-14413" y="2787638"/>
                  <a:pt x="0" y="2582642"/>
                </a:cubicBezTo>
                <a:cubicBezTo>
                  <a:pt x="14413" y="2377646"/>
                  <a:pt x="33464" y="2134599"/>
                  <a:pt x="0" y="1844367"/>
                </a:cubicBezTo>
                <a:cubicBezTo>
                  <a:pt x="-33464" y="1554136"/>
                  <a:pt x="25477" y="1493251"/>
                  <a:pt x="0" y="1332756"/>
                </a:cubicBezTo>
                <a:cubicBezTo>
                  <a:pt x="-25477" y="1172261"/>
                  <a:pt x="17540" y="876667"/>
                  <a:pt x="0" y="594482"/>
                </a:cubicBezTo>
                <a:close/>
              </a:path>
              <a:path w="11040872" h="5722227" stroke="0" extrusionOk="0">
                <a:moveTo>
                  <a:pt x="0" y="594482"/>
                </a:moveTo>
                <a:cubicBezTo>
                  <a:pt x="-37935" y="242760"/>
                  <a:pt x="194077" y="27054"/>
                  <a:pt x="594482" y="0"/>
                </a:cubicBezTo>
                <a:cubicBezTo>
                  <a:pt x="773932" y="-24550"/>
                  <a:pt x="1057890" y="25913"/>
                  <a:pt x="1448314" y="0"/>
                </a:cubicBezTo>
                <a:cubicBezTo>
                  <a:pt x="1838738" y="-25913"/>
                  <a:pt x="1797328" y="9502"/>
                  <a:pt x="2006589" y="0"/>
                </a:cubicBezTo>
                <a:cubicBezTo>
                  <a:pt x="2215851" y="-9502"/>
                  <a:pt x="2305839" y="-2636"/>
                  <a:pt x="2466345" y="0"/>
                </a:cubicBezTo>
                <a:cubicBezTo>
                  <a:pt x="2626851" y="2636"/>
                  <a:pt x="3037147" y="20740"/>
                  <a:pt x="3221657" y="0"/>
                </a:cubicBezTo>
                <a:cubicBezTo>
                  <a:pt x="3406167" y="-20740"/>
                  <a:pt x="3611889" y="-6653"/>
                  <a:pt x="3779932" y="0"/>
                </a:cubicBezTo>
                <a:cubicBezTo>
                  <a:pt x="3947975" y="6653"/>
                  <a:pt x="4422439" y="33567"/>
                  <a:pt x="4633764" y="0"/>
                </a:cubicBezTo>
                <a:cubicBezTo>
                  <a:pt x="4845089" y="-33567"/>
                  <a:pt x="4901367" y="-8717"/>
                  <a:pt x="5093520" y="0"/>
                </a:cubicBezTo>
                <a:cubicBezTo>
                  <a:pt x="5285673" y="8717"/>
                  <a:pt x="5570621" y="653"/>
                  <a:pt x="5947352" y="0"/>
                </a:cubicBezTo>
                <a:cubicBezTo>
                  <a:pt x="6324083" y="-653"/>
                  <a:pt x="6209930" y="13850"/>
                  <a:pt x="6308589" y="0"/>
                </a:cubicBezTo>
                <a:cubicBezTo>
                  <a:pt x="6407248" y="-13850"/>
                  <a:pt x="6752695" y="30990"/>
                  <a:pt x="6965383" y="0"/>
                </a:cubicBezTo>
                <a:cubicBezTo>
                  <a:pt x="7178071" y="-30990"/>
                  <a:pt x="7443480" y="-17327"/>
                  <a:pt x="7622176" y="0"/>
                </a:cubicBezTo>
                <a:cubicBezTo>
                  <a:pt x="7800872" y="17327"/>
                  <a:pt x="7990906" y="27729"/>
                  <a:pt x="8180451" y="0"/>
                </a:cubicBezTo>
                <a:cubicBezTo>
                  <a:pt x="8369996" y="-27729"/>
                  <a:pt x="8845868" y="-13192"/>
                  <a:pt x="9034283" y="0"/>
                </a:cubicBezTo>
                <a:cubicBezTo>
                  <a:pt x="9222698" y="13192"/>
                  <a:pt x="9517603" y="-10499"/>
                  <a:pt x="9888115" y="0"/>
                </a:cubicBezTo>
                <a:cubicBezTo>
                  <a:pt x="10258627" y="10499"/>
                  <a:pt x="10316781" y="14930"/>
                  <a:pt x="10446390" y="0"/>
                </a:cubicBezTo>
                <a:cubicBezTo>
                  <a:pt x="10718440" y="-53019"/>
                  <a:pt x="11013962" y="225931"/>
                  <a:pt x="11040872" y="594482"/>
                </a:cubicBezTo>
                <a:cubicBezTo>
                  <a:pt x="11043451" y="904574"/>
                  <a:pt x="11020776" y="1089158"/>
                  <a:pt x="11040872" y="1287424"/>
                </a:cubicBezTo>
                <a:cubicBezTo>
                  <a:pt x="11060968" y="1485690"/>
                  <a:pt x="11051926" y="1673788"/>
                  <a:pt x="11040872" y="1799035"/>
                </a:cubicBezTo>
                <a:cubicBezTo>
                  <a:pt x="11029818" y="1924282"/>
                  <a:pt x="11054623" y="2135970"/>
                  <a:pt x="11040872" y="2355978"/>
                </a:cubicBezTo>
                <a:cubicBezTo>
                  <a:pt x="11027121" y="2575986"/>
                  <a:pt x="11013030" y="2749477"/>
                  <a:pt x="11040872" y="3094253"/>
                </a:cubicBezTo>
                <a:cubicBezTo>
                  <a:pt x="11068714" y="3439030"/>
                  <a:pt x="11029506" y="3525085"/>
                  <a:pt x="11040872" y="3741862"/>
                </a:cubicBezTo>
                <a:cubicBezTo>
                  <a:pt x="11052238" y="3958639"/>
                  <a:pt x="11021397" y="4116679"/>
                  <a:pt x="11040872" y="4298805"/>
                </a:cubicBezTo>
                <a:cubicBezTo>
                  <a:pt x="11060347" y="4480931"/>
                  <a:pt x="11022539" y="4900124"/>
                  <a:pt x="11040872" y="5127745"/>
                </a:cubicBezTo>
                <a:cubicBezTo>
                  <a:pt x="10974688" y="5452322"/>
                  <a:pt x="10793932" y="5738773"/>
                  <a:pt x="10446390" y="5722227"/>
                </a:cubicBezTo>
                <a:cubicBezTo>
                  <a:pt x="10272062" y="5749271"/>
                  <a:pt x="10063650" y="5719054"/>
                  <a:pt x="9789596" y="5722227"/>
                </a:cubicBezTo>
                <a:cubicBezTo>
                  <a:pt x="9515542" y="5725400"/>
                  <a:pt x="9521222" y="5705365"/>
                  <a:pt x="9329840" y="5722227"/>
                </a:cubicBezTo>
                <a:cubicBezTo>
                  <a:pt x="9138458" y="5739089"/>
                  <a:pt x="8905417" y="5705714"/>
                  <a:pt x="8574527" y="5722227"/>
                </a:cubicBezTo>
                <a:cubicBezTo>
                  <a:pt x="8243637" y="5738740"/>
                  <a:pt x="8277624" y="5741955"/>
                  <a:pt x="8114772" y="5722227"/>
                </a:cubicBezTo>
                <a:cubicBezTo>
                  <a:pt x="7951921" y="5702499"/>
                  <a:pt x="7640420" y="5738357"/>
                  <a:pt x="7359459" y="5722227"/>
                </a:cubicBezTo>
                <a:cubicBezTo>
                  <a:pt x="7078498" y="5706097"/>
                  <a:pt x="7122500" y="5736206"/>
                  <a:pt x="6998222" y="5722227"/>
                </a:cubicBezTo>
                <a:cubicBezTo>
                  <a:pt x="6873944" y="5708248"/>
                  <a:pt x="6584762" y="5737766"/>
                  <a:pt x="6242909" y="5722227"/>
                </a:cubicBezTo>
                <a:cubicBezTo>
                  <a:pt x="5901056" y="5706688"/>
                  <a:pt x="5911118" y="5710812"/>
                  <a:pt x="5783154" y="5722227"/>
                </a:cubicBezTo>
                <a:cubicBezTo>
                  <a:pt x="5655191" y="5733642"/>
                  <a:pt x="5585023" y="5732166"/>
                  <a:pt x="5421917" y="5722227"/>
                </a:cubicBezTo>
                <a:cubicBezTo>
                  <a:pt x="5258811" y="5712288"/>
                  <a:pt x="5178725" y="5705468"/>
                  <a:pt x="4962161" y="5722227"/>
                </a:cubicBezTo>
                <a:cubicBezTo>
                  <a:pt x="4745597" y="5738986"/>
                  <a:pt x="4430318" y="5744224"/>
                  <a:pt x="4206848" y="5722227"/>
                </a:cubicBezTo>
                <a:cubicBezTo>
                  <a:pt x="3983378" y="5700230"/>
                  <a:pt x="3911697" y="5735058"/>
                  <a:pt x="3747093" y="5722227"/>
                </a:cubicBezTo>
                <a:cubicBezTo>
                  <a:pt x="3582489" y="5709396"/>
                  <a:pt x="3545682" y="5704593"/>
                  <a:pt x="3385856" y="5722227"/>
                </a:cubicBezTo>
                <a:cubicBezTo>
                  <a:pt x="3226030" y="5739861"/>
                  <a:pt x="3029507" y="5730116"/>
                  <a:pt x="2926100" y="5722227"/>
                </a:cubicBezTo>
                <a:cubicBezTo>
                  <a:pt x="2822693" y="5714338"/>
                  <a:pt x="2554822" y="5699610"/>
                  <a:pt x="2367825" y="5722227"/>
                </a:cubicBezTo>
                <a:cubicBezTo>
                  <a:pt x="2180829" y="5744844"/>
                  <a:pt x="2002855" y="5738254"/>
                  <a:pt x="1711032" y="5722227"/>
                </a:cubicBezTo>
                <a:cubicBezTo>
                  <a:pt x="1419209" y="5706200"/>
                  <a:pt x="1407274" y="5738383"/>
                  <a:pt x="1251276" y="5722227"/>
                </a:cubicBezTo>
                <a:cubicBezTo>
                  <a:pt x="1095278" y="5706071"/>
                  <a:pt x="872658" y="5717760"/>
                  <a:pt x="594482" y="5722227"/>
                </a:cubicBezTo>
                <a:cubicBezTo>
                  <a:pt x="253293" y="5699246"/>
                  <a:pt x="-22323" y="5466443"/>
                  <a:pt x="0" y="5127745"/>
                </a:cubicBezTo>
                <a:cubicBezTo>
                  <a:pt x="-23138" y="4892853"/>
                  <a:pt x="-21399" y="4758867"/>
                  <a:pt x="0" y="4616134"/>
                </a:cubicBezTo>
                <a:cubicBezTo>
                  <a:pt x="21399" y="4473401"/>
                  <a:pt x="-2392" y="4140718"/>
                  <a:pt x="0" y="4013858"/>
                </a:cubicBezTo>
                <a:cubicBezTo>
                  <a:pt x="2392" y="3886998"/>
                  <a:pt x="-9073" y="3524231"/>
                  <a:pt x="0" y="3320916"/>
                </a:cubicBezTo>
                <a:cubicBezTo>
                  <a:pt x="9073" y="3117601"/>
                  <a:pt x="-20614" y="2922972"/>
                  <a:pt x="0" y="2763972"/>
                </a:cubicBezTo>
                <a:cubicBezTo>
                  <a:pt x="20614" y="2604972"/>
                  <a:pt x="5751" y="2418545"/>
                  <a:pt x="0" y="2116363"/>
                </a:cubicBezTo>
                <a:cubicBezTo>
                  <a:pt x="-5751" y="1814181"/>
                  <a:pt x="-23336" y="1771268"/>
                  <a:pt x="0" y="1604752"/>
                </a:cubicBezTo>
                <a:cubicBezTo>
                  <a:pt x="23336" y="1438236"/>
                  <a:pt x="-35446" y="1063211"/>
                  <a:pt x="0" y="594482"/>
                </a:cubicBezTo>
                <a:close/>
              </a:path>
            </a:pathLst>
          </a:custGeom>
          <a:solidFill>
            <a:schemeClr val="accent1"/>
          </a:solidFill>
          <a:ln w="25400">
            <a:solidFill>
              <a:schemeClr val="accent1"/>
            </a:solidFill>
            <a:round/>
            <a:extLst>
              <a:ext uri="{C807C97D-BFC1-408E-A445-0C87EB9F89A2}">
                <ask:lineSketchStyleProps xmlns:ask="http://schemas.microsoft.com/office/drawing/2018/sketchyshapes" sd="1219033472">
                  <a:prstGeom prst="roundRect">
                    <a:avLst>
                      <a:gd name="adj" fmla="val 10389"/>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42CB73-AB09-C642-880B-FB0B492A74E2}"/>
              </a:ext>
            </a:extLst>
          </p:cNvPr>
          <p:cNvSpPr>
            <a:spLocks noGrp="1"/>
          </p:cNvSpPr>
          <p:nvPr>
            <p:ph type="title"/>
          </p:nvPr>
        </p:nvSpPr>
        <p:spPr>
          <a:xfrm>
            <a:off x="1151467" y="887973"/>
            <a:ext cx="9889067" cy="1325563"/>
          </a:xfrm>
        </p:spPr>
        <p:txBody>
          <a:bodyPr>
            <a:normAutofit/>
          </a:bodyPr>
          <a:lstStyle/>
          <a:p>
            <a:pPr>
              <a:lnSpc>
                <a:spcPct val="90000"/>
              </a:lnSpc>
            </a:pPr>
            <a:r>
              <a:rPr lang="en-US" sz="5600">
                <a:solidFill>
                  <a:schemeClr val="bg1"/>
                </a:solidFill>
              </a:rPr>
              <a:t>Khuôn Mẫu của Chúa Giê-xu</a:t>
            </a:r>
          </a:p>
        </p:txBody>
      </p:sp>
      <p:sp>
        <p:nvSpPr>
          <p:cNvPr id="12" name="Rectangle 6">
            <a:extLst>
              <a:ext uri="{FF2B5EF4-FFF2-40B4-BE49-F238E27FC236}">
                <a16:creationId xmlns:a16="http://schemas.microsoft.com/office/drawing/2014/main" id="{6D7E5B0F-5185-440A-8222-321C1D118A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092" y="2325880"/>
            <a:ext cx="9957816" cy="18288"/>
          </a:xfrm>
          <a:custGeom>
            <a:avLst/>
            <a:gdLst>
              <a:gd name="connsiteX0" fmla="*/ 0 w 9957816"/>
              <a:gd name="connsiteY0" fmla="*/ 0 h 18288"/>
              <a:gd name="connsiteX1" fmla="*/ 863011 w 9957816"/>
              <a:gd name="connsiteY1" fmla="*/ 0 h 18288"/>
              <a:gd name="connsiteX2" fmla="*/ 1327709 w 9957816"/>
              <a:gd name="connsiteY2" fmla="*/ 0 h 18288"/>
              <a:gd name="connsiteX3" fmla="*/ 2091141 w 9957816"/>
              <a:gd name="connsiteY3" fmla="*/ 0 h 18288"/>
              <a:gd name="connsiteX4" fmla="*/ 2555839 w 9957816"/>
              <a:gd name="connsiteY4" fmla="*/ 0 h 18288"/>
              <a:gd name="connsiteX5" fmla="*/ 3219694 w 9957816"/>
              <a:gd name="connsiteY5" fmla="*/ 0 h 18288"/>
              <a:gd name="connsiteX6" fmla="*/ 3983126 w 9957816"/>
              <a:gd name="connsiteY6" fmla="*/ 0 h 18288"/>
              <a:gd name="connsiteX7" fmla="*/ 4348246 w 9957816"/>
              <a:gd name="connsiteY7" fmla="*/ 0 h 18288"/>
              <a:gd name="connsiteX8" fmla="*/ 4713366 w 9957816"/>
              <a:gd name="connsiteY8" fmla="*/ 0 h 18288"/>
              <a:gd name="connsiteX9" fmla="*/ 5576377 w 9957816"/>
              <a:gd name="connsiteY9" fmla="*/ 0 h 18288"/>
              <a:gd name="connsiteX10" fmla="*/ 6240231 w 9957816"/>
              <a:gd name="connsiteY10" fmla="*/ 0 h 18288"/>
              <a:gd name="connsiteX11" fmla="*/ 6605351 w 9957816"/>
              <a:gd name="connsiteY11" fmla="*/ 0 h 18288"/>
              <a:gd name="connsiteX12" fmla="*/ 7269206 w 9957816"/>
              <a:gd name="connsiteY12" fmla="*/ 0 h 18288"/>
              <a:gd name="connsiteX13" fmla="*/ 8132216 w 9957816"/>
              <a:gd name="connsiteY13" fmla="*/ 0 h 18288"/>
              <a:gd name="connsiteX14" fmla="*/ 8696493 w 9957816"/>
              <a:gd name="connsiteY14" fmla="*/ 0 h 18288"/>
              <a:gd name="connsiteX15" fmla="*/ 9260769 w 9957816"/>
              <a:gd name="connsiteY15" fmla="*/ 0 h 18288"/>
              <a:gd name="connsiteX16" fmla="*/ 9957816 w 9957816"/>
              <a:gd name="connsiteY16" fmla="*/ 0 h 18288"/>
              <a:gd name="connsiteX17" fmla="*/ 9957816 w 9957816"/>
              <a:gd name="connsiteY17" fmla="*/ 18288 h 18288"/>
              <a:gd name="connsiteX18" fmla="*/ 9293962 w 9957816"/>
              <a:gd name="connsiteY18" fmla="*/ 18288 h 18288"/>
              <a:gd name="connsiteX19" fmla="*/ 8530529 w 9957816"/>
              <a:gd name="connsiteY19" fmla="*/ 18288 h 18288"/>
              <a:gd name="connsiteX20" fmla="*/ 7767096 w 9957816"/>
              <a:gd name="connsiteY20" fmla="*/ 18288 h 18288"/>
              <a:gd name="connsiteX21" fmla="*/ 7302398 w 9957816"/>
              <a:gd name="connsiteY21" fmla="*/ 18288 h 18288"/>
              <a:gd name="connsiteX22" fmla="*/ 6439388 w 9957816"/>
              <a:gd name="connsiteY22" fmla="*/ 18288 h 18288"/>
              <a:gd name="connsiteX23" fmla="*/ 5775533 w 9957816"/>
              <a:gd name="connsiteY23" fmla="*/ 18288 h 18288"/>
              <a:gd name="connsiteX24" fmla="*/ 5410413 w 9957816"/>
              <a:gd name="connsiteY24" fmla="*/ 18288 h 18288"/>
              <a:gd name="connsiteX25" fmla="*/ 4746559 w 9957816"/>
              <a:gd name="connsiteY25" fmla="*/ 18288 h 18288"/>
              <a:gd name="connsiteX26" fmla="*/ 4182283 w 9957816"/>
              <a:gd name="connsiteY26" fmla="*/ 18288 h 18288"/>
              <a:gd name="connsiteX27" fmla="*/ 3618006 w 9957816"/>
              <a:gd name="connsiteY27" fmla="*/ 18288 h 18288"/>
              <a:gd name="connsiteX28" fmla="*/ 3053730 w 9957816"/>
              <a:gd name="connsiteY28" fmla="*/ 18288 h 18288"/>
              <a:gd name="connsiteX29" fmla="*/ 2489454 w 9957816"/>
              <a:gd name="connsiteY29" fmla="*/ 18288 h 18288"/>
              <a:gd name="connsiteX30" fmla="*/ 1726021 w 9957816"/>
              <a:gd name="connsiteY30" fmla="*/ 18288 h 18288"/>
              <a:gd name="connsiteX31" fmla="*/ 1062167 w 9957816"/>
              <a:gd name="connsiteY31" fmla="*/ 18288 h 18288"/>
              <a:gd name="connsiteX32" fmla="*/ 697047 w 9957816"/>
              <a:gd name="connsiteY32" fmla="*/ 18288 h 18288"/>
              <a:gd name="connsiteX33" fmla="*/ 0 w 9957816"/>
              <a:gd name="connsiteY33" fmla="*/ 18288 h 18288"/>
              <a:gd name="connsiteX34" fmla="*/ 0 w 9957816"/>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9957816" h="18288" fill="none" extrusionOk="0">
                <a:moveTo>
                  <a:pt x="0" y="0"/>
                </a:moveTo>
                <a:cubicBezTo>
                  <a:pt x="258912" y="4528"/>
                  <a:pt x="602792" y="35413"/>
                  <a:pt x="863011" y="0"/>
                </a:cubicBezTo>
                <a:cubicBezTo>
                  <a:pt x="1123230" y="-35413"/>
                  <a:pt x="1110743" y="8950"/>
                  <a:pt x="1327709" y="0"/>
                </a:cubicBezTo>
                <a:cubicBezTo>
                  <a:pt x="1544675" y="-8950"/>
                  <a:pt x="1720121" y="-30004"/>
                  <a:pt x="2091141" y="0"/>
                </a:cubicBezTo>
                <a:cubicBezTo>
                  <a:pt x="2462161" y="30004"/>
                  <a:pt x="2325710" y="-22120"/>
                  <a:pt x="2555839" y="0"/>
                </a:cubicBezTo>
                <a:cubicBezTo>
                  <a:pt x="2785968" y="22120"/>
                  <a:pt x="2943172" y="14890"/>
                  <a:pt x="3219694" y="0"/>
                </a:cubicBezTo>
                <a:cubicBezTo>
                  <a:pt x="3496216" y="-14890"/>
                  <a:pt x="3789247" y="-1477"/>
                  <a:pt x="3983126" y="0"/>
                </a:cubicBezTo>
                <a:cubicBezTo>
                  <a:pt x="4177005" y="1477"/>
                  <a:pt x="4180112" y="16397"/>
                  <a:pt x="4348246" y="0"/>
                </a:cubicBezTo>
                <a:cubicBezTo>
                  <a:pt x="4516380" y="-16397"/>
                  <a:pt x="4601818" y="4117"/>
                  <a:pt x="4713366" y="0"/>
                </a:cubicBezTo>
                <a:cubicBezTo>
                  <a:pt x="4824914" y="-4117"/>
                  <a:pt x="5400642" y="663"/>
                  <a:pt x="5576377" y="0"/>
                </a:cubicBezTo>
                <a:cubicBezTo>
                  <a:pt x="5752112" y="-663"/>
                  <a:pt x="6036350" y="11452"/>
                  <a:pt x="6240231" y="0"/>
                </a:cubicBezTo>
                <a:cubicBezTo>
                  <a:pt x="6444112" y="-11452"/>
                  <a:pt x="6508667" y="-15154"/>
                  <a:pt x="6605351" y="0"/>
                </a:cubicBezTo>
                <a:cubicBezTo>
                  <a:pt x="6702035" y="15154"/>
                  <a:pt x="7096186" y="19291"/>
                  <a:pt x="7269206" y="0"/>
                </a:cubicBezTo>
                <a:cubicBezTo>
                  <a:pt x="7442227" y="-19291"/>
                  <a:pt x="7802902" y="39720"/>
                  <a:pt x="8132216" y="0"/>
                </a:cubicBezTo>
                <a:cubicBezTo>
                  <a:pt x="8461530" y="-39720"/>
                  <a:pt x="8551221" y="24341"/>
                  <a:pt x="8696493" y="0"/>
                </a:cubicBezTo>
                <a:cubicBezTo>
                  <a:pt x="8841765" y="-24341"/>
                  <a:pt x="9091257" y="15574"/>
                  <a:pt x="9260769" y="0"/>
                </a:cubicBezTo>
                <a:cubicBezTo>
                  <a:pt x="9430281" y="-15574"/>
                  <a:pt x="9809458" y="-15806"/>
                  <a:pt x="9957816" y="0"/>
                </a:cubicBezTo>
                <a:cubicBezTo>
                  <a:pt x="9958154" y="7640"/>
                  <a:pt x="9957366" y="11289"/>
                  <a:pt x="9957816" y="18288"/>
                </a:cubicBezTo>
                <a:cubicBezTo>
                  <a:pt x="9789958" y="23645"/>
                  <a:pt x="9437684" y="-10787"/>
                  <a:pt x="9293962" y="18288"/>
                </a:cubicBezTo>
                <a:cubicBezTo>
                  <a:pt x="9150240" y="47363"/>
                  <a:pt x="8858466" y="6899"/>
                  <a:pt x="8530529" y="18288"/>
                </a:cubicBezTo>
                <a:cubicBezTo>
                  <a:pt x="8202592" y="29677"/>
                  <a:pt x="8042036" y="-12845"/>
                  <a:pt x="7767096" y="18288"/>
                </a:cubicBezTo>
                <a:cubicBezTo>
                  <a:pt x="7492156" y="49421"/>
                  <a:pt x="7464764" y="38557"/>
                  <a:pt x="7302398" y="18288"/>
                </a:cubicBezTo>
                <a:cubicBezTo>
                  <a:pt x="7140032" y="-1981"/>
                  <a:pt x="6674139" y="-20177"/>
                  <a:pt x="6439388" y="18288"/>
                </a:cubicBezTo>
                <a:cubicBezTo>
                  <a:pt x="6204637" y="56753"/>
                  <a:pt x="6044763" y="2398"/>
                  <a:pt x="5775533" y="18288"/>
                </a:cubicBezTo>
                <a:cubicBezTo>
                  <a:pt x="5506303" y="34178"/>
                  <a:pt x="5528640" y="8636"/>
                  <a:pt x="5410413" y="18288"/>
                </a:cubicBezTo>
                <a:cubicBezTo>
                  <a:pt x="5292186" y="27940"/>
                  <a:pt x="4880771" y="-3659"/>
                  <a:pt x="4746559" y="18288"/>
                </a:cubicBezTo>
                <a:cubicBezTo>
                  <a:pt x="4612347" y="40235"/>
                  <a:pt x="4346390" y="46329"/>
                  <a:pt x="4182283" y="18288"/>
                </a:cubicBezTo>
                <a:cubicBezTo>
                  <a:pt x="4018176" y="-9753"/>
                  <a:pt x="3743247" y="40654"/>
                  <a:pt x="3618006" y="18288"/>
                </a:cubicBezTo>
                <a:cubicBezTo>
                  <a:pt x="3492765" y="-4078"/>
                  <a:pt x="3201495" y="15624"/>
                  <a:pt x="3053730" y="18288"/>
                </a:cubicBezTo>
                <a:cubicBezTo>
                  <a:pt x="2905965" y="20952"/>
                  <a:pt x="2770855" y="10382"/>
                  <a:pt x="2489454" y="18288"/>
                </a:cubicBezTo>
                <a:cubicBezTo>
                  <a:pt x="2208053" y="26194"/>
                  <a:pt x="1999579" y="12705"/>
                  <a:pt x="1726021" y="18288"/>
                </a:cubicBezTo>
                <a:cubicBezTo>
                  <a:pt x="1452463" y="23871"/>
                  <a:pt x="1261725" y="2423"/>
                  <a:pt x="1062167" y="18288"/>
                </a:cubicBezTo>
                <a:cubicBezTo>
                  <a:pt x="862609" y="34153"/>
                  <a:pt x="828837" y="34680"/>
                  <a:pt x="697047" y="18288"/>
                </a:cubicBezTo>
                <a:cubicBezTo>
                  <a:pt x="565257" y="1896"/>
                  <a:pt x="290333" y="-12656"/>
                  <a:pt x="0" y="18288"/>
                </a:cubicBezTo>
                <a:cubicBezTo>
                  <a:pt x="-82" y="11708"/>
                  <a:pt x="-178" y="8956"/>
                  <a:pt x="0" y="0"/>
                </a:cubicBezTo>
                <a:close/>
              </a:path>
              <a:path w="9957816" h="18288" stroke="0" extrusionOk="0">
                <a:moveTo>
                  <a:pt x="0" y="0"/>
                </a:moveTo>
                <a:cubicBezTo>
                  <a:pt x="239894" y="-13568"/>
                  <a:pt x="444306" y="20490"/>
                  <a:pt x="564276" y="0"/>
                </a:cubicBezTo>
                <a:cubicBezTo>
                  <a:pt x="684246" y="-20490"/>
                  <a:pt x="829702" y="-16311"/>
                  <a:pt x="929396" y="0"/>
                </a:cubicBezTo>
                <a:cubicBezTo>
                  <a:pt x="1029090" y="16311"/>
                  <a:pt x="1434080" y="4599"/>
                  <a:pt x="1792407" y="0"/>
                </a:cubicBezTo>
                <a:cubicBezTo>
                  <a:pt x="2150734" y="-4599"/>
                  <a:pt x="2230922" y="-3217"/>
                  <a:pt x="2356683" y="0"/>
                </a:cubicBezTo>
                <a:cubicBezTo>
                  <a:pt x="2482444" y="3217"/>
                  <a:pt x="2727176" y="10118"/>
                  <a:pt x="2920959" y="0"/>
                </a:cubicBezTo>
                <a:cubicBezTo>
                  <a:pt x="3114742" y="-10118"/>
                  <a:pt x="3583268" y="6126"/>
                  <a:pt x="3783970" y="0"/>
                </a:cubicBezTo>
                <a:cubicBezTo>
                  <a:pt x="3984672" y="-6126"/>
                  <a:pt x="4119530" y="12121"/>
                  <a:pt x="4248668" y="0"/>
                </a:cubicBezTo>
                <a:cubicBezTo>
                  <a:pt x="4377806" y="-12121"/>
                  <a:pt x="4830370" y="39306"/>
                  <a:pt x="5111679" y="0"/>
                </a:cubicBezTo>
                <a:cubicBezTo>
                  <a:pt x="5392988" y="-39306"/>
                  <a:pt x="5595981" y="-37432"/>
                  <a:pt x="5974690" y="0"/>
                </a:cubicBezTo>
                <a:cubicBezTo>
                  <a:pt x="6353399" y="37432"/>
                  <a:pt x="6382398" y="-32218"/>
                  <a:pt x="6638544" y="0"/>
                </a:cubicBezTo>
                <a:cubicBezTo>
                  <a:pt x="6894690" y="32218"/>
                  <a:pt x="7107197" y="-8479"/>
                  <a:pt x="7501555" y="0"/>
                </a:cubicBezTo>
                <a:cubicBezTo>
                  <a:pt x="7895913" y="8479"/>
                  <a:pt x="7913370" y="-2556"/>
                  <a:pt x="8065831" y="0"/>
                </a:cubicBezTo>
                <a:cubicBezTo>
                  <a:pt x="8218292" y="2556"/>
                  <a:pt x="8391465" y="4509"/>
                  <a:pt x="8630107" y="0"/>
                </a:cubicBezTo>
                <a:cubicBezTo>
                  <a:pt x="8868749" y="-4509"/>
                  <a:pt x="9078381" y="-9348"/>
                  <a:pt x="9393540" y="0"/>
                </a:cubicBezTo>
                <a:cubicBezTo>
                  <a:pt x="9708699" y="9348"/>
                  <a:pt x="9789190" y="-16759"/>
                  <a:pt x="9957816" y="0"/>
                </a:cubicBezTo>
                <a:cubicBezTo>
                  <a:pt x="9957941" y="4395"/>
                  <a:pt x="9957741" y="9776"/>
                  <a:pt x="9957816" y="18288"/>
                </a:cubicBezTo>
                <a:cubicBezTo>
                  <a:pt x="9649812" y="40651"/>
                  <a:pt x="9486007" y="41594"/>
                  <a:pt x="9194383" y="18288"/>
                </a:cubicBezTo>
                <a:cubicBezTo>
                  <a:pt x="8902759" y="-5018"/>
                  <a:pt x="8744094" y="43814"/>
                  <a:pt x="8530529" y="18288"/>
                </a:cubicBezTo>
                <a:cubicBezTo>
                  <a:pt x="8316964" y="-7238"/>
                  <a:pt x="8282371" y="24093"/>
                  <a:pt x="8165409" y="18288"/>
                </a:cubicBezTo>
                <a:cubicBezTo>
                  <a:pt x="8048447" y="12483"/>
                  <a:pt x="7851788" y="12040"/>
                  <a:pt x="7700711" y="18288"/>
                </a:cubicBezTo>
                <a:cubicBezTo>
                  <a:pt x="7549634" y="24536"/>
                  <a:pt x="7127225" y="27915"/>
                  <a:pt x="6837700" y="18288"/>
                </a:cubicBezTo>
                <a:cubicBezTo>
                  <a:pt x="6548175" y="8661"/>
                  <a:pt x="6330711" y="50037"/>
                  <a:pt x="6173846" y="18288"/>
                </a:cubicBezTo>
                <a:cubicBezTo>
                  <a:pt x="6016981" y="-13461"/>
                  <a:pt x="5930031" y="15985"/>
                  <a:pt x="5709148" y="18288"/>
                </a:cubicBezTo>
                <a:cubicBezTo>
                  <a:pt x="5488265" y="20591"/>
                  <a:pt x="5372997" y="43097"/>
                  <a:pt x="5045293" y="18288"/>
                </a:cubicBezTo>
                <a:cubicBezTo>
                  <a:pt x="4717590" y="-6521"/>
                  <a:pt x="4829875" y="6803"/>
                  <a:pt x="4680174" y="18288"/>
                </a:cubicBezTo>
                <a:cubicBezTo>
                  <a:pt x="4530473" y="29773"/>
                  <a:pt x="4441300" y="27030"/>
                  <a:pt x="4315054" y="18288"/>
                </a:cubicBezTo>
                <a:cubicBezTo>
                  <a:pt x="4188808" y="9546"/>
                  <a:pt x="3846162" y="4446"/>
                  <a:pt x="3651199" y="18288"/>
                </a:cubicBezTo>
                <a:cubicBezTo>
                  <a:pt x="3456236" y="32130"/>
                  <a:pt x="3412656" y="-1324"/>
                  <a:pt x="3186501" y="18288"/>
                </a:cubicBezTo>
                <a:cubicBezTo>
                  <a:pt x="2960346" y="37900"/>
                  <a:pt x="2783091" y="19872"/>
                  <a:pt x="2423069" y="18288"/>
                </a:cubicBezTo>
                <a:cubicBezTo>
                  <a:pt x="2063047" y="16704"/>
                  <a:pt x="2066062" y="18692"/>
                  <a:pt x="1958370" y="18288"/>
                </a:cubicBezTo>
                <a:cubicBezTo>
                  <a:pt x="1850678" y="17884"/>
                  <a:pt x="1403255" y="47471"/>
                  <a:pt x="1194938" y="18288"/>
                </a:cubicBezTo>
                <a:cubicBezTo>
                  <a:pt x="986621" y="-10895"/>
                  <a:pt x="986435" y="4670"/>
                  <a:pt x="829818" y="18288"/>
                </a:cubicBezTo>
                <a:cubicBezTo>
                  <a:pt x="673201" y="31906"/>
                  <a:pt x="178831" y="-2639"/>
                  <a:pt x="0" y="18288"/>
                </a:cubicBezTo>
                <a:cubicBezTo>
                  <a:pt x="-504" y="12101"/>
                  <a:pt x="-591" y="7719"/>
                  <a:pt x="0" y="0"/>
                </a:cubicBezTo>
                <a:close/>
              </a:path>
            </a:pathLst>
          </a:custGeom>
          <a:solidFill>
            <a:schemeClr val="bg1"/>
          </a:solidFill>
          <a:ln w="38100" cap="rnd">
            <a:solidFill>
              <a:schemeClr val="bg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0151501-D1D8-1B4B-A5CC-327F72E56FBD}"/>
              </a:ext>
            </a:extLst>
          </p:cNvPr>
          <p:cNvSpPr>
            <a:spLocks noGrp="1"/>
          </p:cNvSpPr>
          <p:nvPr>
            <p:ph idx="1"/>
          </p:nvPr>
        </p:nvSpPr>
        <p:spPr>
          <a:xfrm>
            <a:off x="1151467" y="2607733"/>
            <a:ext cx="9889067" cy="3285067"/>
          </a:xfrm>
        </p:spPr>
        <p:txBody>
          <a:bodyPr>
            <a:normAutofit/>
          </a:bodyPr>
          <a:lstStyle/>
          <a:p>
            <a:pPr marL="0" indent="0">
              <a:buNone/>
            </a:pPr>
            <a:r>
              <a:rPr lang="en-US">
                <a:solidFill>
                  <a:schemeClr val="bg1"/>
                </a:solidFill>
                <a:latin typeface="Bradley Hand" pitchFamily="2" charset="77"/>
              </a:rPr>
              <a:t>Được Chúa truyền dạy qua:</a:t>
            </a:r>
          </a:p>
          <a:p>
            <a:pPr marL="0" indent="0">
              <a:buNone/>
            </a:pPr>
            <a:r>
              <a:rPr lang="en-US">
                <a:solidFill>
                  <a:schemeClr val="bg1"/>
                </a:solidFill>
                <a:latin typeface="Bradley Hand" pitchFamily="2" charset="77"/>
              </a:rPr>
              <a:t>Bài Giãng trên núi của Chúa Giê-xu trong Ma-Thi-Ơ từ đoạn 5 dến đoạn 7.</a:t>
            </a:r>
          </a:p>
          <a:p>
            <a:pPr marL="0" indent="0">
              <a:buNone/>
            </a:pPr>
            <a:r>
              <a:rPr lang="en-US">
                <a:solidFill>
                  <a:schemeClr val="bg1"/>
                </a:solidFill>
                <a:latin typeface="Bradley Hand" pitchFamily="2" charset="77"/>
              </a:rPr>
              <a:t>Có 25 vấn đề văn hoá được Chúa đề cập.</a:t>
            </a:r>
          </a:p>
          <a:p>
            <a:pPr marL="0" indent="0">
              <a:buNone/>
            </a:pPr>
            <a:endParaRPr lang="en-US">
              <a:solidFill>
                <a:schemeClr val="bg1"/>
              </a:solidFill>
              <a:latin typeface="Bradley Hand" pitchFamily="2" charset="77"/>
            </a:endParaRPr>
          </a:p>
          <a:p>
            <a:pPr marL="0" indent="0">
              <a:buNone/>
            </a:pPr>
            <a:endParaRPr lang="en-US">
              <a:solidFill>
                <a:schemeClr val="bg1"/>
              </a:solidFill>
            </a:endParaRPr>
          </a:p>
        </p:txBody>
      </p:sp>
    </p:spTree>
    <p:extLst>
      <p:ext uri="{BB962C8B-B14F-4D97-AF65-F5344CB8AC3E}">
        <p14:creationId xmlns:p14="http://schemas.microsoft.com/office/powerpoint/2010/main" val="10560554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1"/>
          </a:solidFill>
          <a:ln w="12700"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AE35981-CB8F-D448-901C-E781F328B288}"/>
              </a:ext>
            </a:extLst>
          </p:cNvPr>
          <p:cNvSpPr>
            <a:spLocks noGrp="1"/>
          </p:cNvSpPr>
          <p:nvPr>
            <p:ph type="title"/>
          </p:nvPr>
        </p:nvSpPr>
        <p:spPr>
          <a:xfrm>
            <a:off x="841246" y="673770"/>
            <a:ext cx="3644489" cy="2414488"/>
          </a:xfrm>
        </p:spPr>
        <p:txBody>
          <a:bodyPr anchor="t">
            <a:normAutofit/>
          </a:bodyPr>
          <a:lstStyle/>
          <a:p>
            <a:pPr>
              <a:lnSpc>
                <a:spcPct val="90000"/>
              </a:lnSpc>
            </a:pPr>
            <a:r>
              <a:rPr lang="en-US" sz="5100" dirty="0" err="1">
                <a:solidFill>
                  <a:schemeClr val="bg1"/>
                </a:solidFill>
              </a:rPr>
              <a:t>Mục</a:t>
            </a:r>
            <a:r>
              <a:rPr lang="en-US" sz="5100" dirty="0">
                <a:solidFill>
                  <a:schemeClr val="bg1"/>
                </a:solidFill>
              </a:rPr>
              <a:t> </a:t>
            </a:r>
            <a:r>
              <a:rPr lang="en-US" sz="5100" dirty="0" err="1">
                <a:solidFill>
                  <a:schemeClr val="bg1"/>
                </a:solidFill>
              </a:rPr>
              <a:t>đích</a:t>
            </a:r>
            <a:r>
              <a:rPr lang="en-US" sz="5100" dirty="0">
                <a:solidFill>
                  <a:schemeClr val="bg1"/>
                </a:solidFill>
              </a:rPr>
              <a:t> </a:t>
            </a:r>
            <a:r>
              <a:rPr lang="en-US" sz="5100" dirty="0" err="1">
                <a:solidFill>
                  <a:schemeClr val="bg1"/>
                </a:solidFill>
              </a:rPr>
              <a:t>của</a:t>
            </a:r>
            <a:r>
              <a:rPr lang="en-US" sz="5100" dirty="0">
                <a:solidFill>
                  <a:schemeClr val="bg1"/>
                </a:solidFill>
              </a:rPr>
              <a:t> </a:t>
            </a:r>
            <a:r>
              <a:rPr lang="en-US" sz="5100" dirty="0" err="1">
                <a:solidFill>
                  <a:schemeClr val="bg1"/>
                </a:solidFill>
              </a:rPr>
              <a:t>môn</a:t>
            </a:r>
            <a:r>
              <a:rPr lang="en-US" sz="5100" dirty="0">
                <a:solidFill>
                  <a:schemeClr val="bg1"/>
                </a:solidFill>
              </a:rPr>
              <a:t> </a:t>
            </a:r>
            <a:r>
              <a:rPr lang="en-US" sz="5100" dirty="0" err="1">
                <a:solidFill>
                  <a:schemeClr val="bg1"/>
                </a:solidFill>
              </a:rPr>
              <a:t>học</a:t>
            </a:r>
            <a:endParaRPr lang="en-US" sz="5100" dirty="0">
              <a:solidFill>
                <a:schemeClr val="bg1"/>
              </a:solidFill>
            </a:endParaRPr>
          </a:p>
        </p:txBody>
      </p:sp>
      <p:sp>
        <p:nvSpPr>
          <p:cNvPr id="3" name="Content Placeholder 2">
            <a:extLst>
              <a:ext uri="{FF2B5EF4-FFF2-40B4-BE49-F238E27FC236}">
                <a16:creationId xmlns:a16="http://schemas.microsoft.com/office/drawing/2014/main" id="{5922B6BE-B131-8248-BFF6-C6E43BCB9BAA}"/>
              </a:ext>
            </a:extLst>
          </p:cNvPr>
          <p:cNvSpPr>
            <a:spLocks noGrp="1"/>
          </p:cNvSpPr>
          <p:nvPr>
            <p:ph idx="1"/>
          </p:nvPr>
        </p:nvSpPr>
        <p:spPr>
          <a:xfrm>
            <a:off x="6095999" y="882315"/>
            <a:ext cx="5254754" cy="5294647"/>
          </a:xfrm>
        </p:spPr>
        <p:txBody>
          <a:bodyPr>
            <a:normAutofit lnSpcReduction="10000"/>
          </a:bodyPr>
          <a:lstStyle/>
          <a:p>
            <a:pPr marL="514350" indent="-514350">
              <a:lnSpc>
                <a:spcPct val="100000"/>
              </a:lnSpc>
              <a:buFont typeface="+mj-lt"/>
              <a:buAutoNum type="arabicPeriod"/>
            </a:pPr>
            <a:r>
              <a:rPr lang="en-US" sz="2400" dirty="0" err="1">
                <a:latin typeface="Bradley Hand" pitchFamily="2" charset="77"/>
              </a:rPr>
              <a:t>Nhận</a:t>
            </a:r>
            <a:r>
              <a:rPr lang="en-US" sz="2400" dirty="0">
                <a:latin typeface="Bradley Hand" pitchFamily="2" charset="77"/>
              </a:rPr>
              <a:t> ra </a:t>
            </a:r>
            <a:r>
              <a:rPr lang="en-US" sz="2400" dirty="0" err="1">
                <a:latin typeface="Bradley Hand" pitchFamily="2" charset="77"/>
              </a:rPr>
              <a:t>sự</a:t>
            </a:r>
            <a:r>
              <a:rPr lang="en-US" sz="2400" dirty="0">
                <a:latin typeface="Bradley Hand" pitchFamily="2" charset="77"/>
              </a:rPr>
              <a:t> </a:t>
            </a:r>
            <a:r>
              <a:rPr lang="en-US" sz="2400" dirty="0" err="1">
                <a:latin typeface="Bradley Hand" pitchFamily="2" charset="77"/>
              </a:rPr>
              <a:t>khác</a:t>
            </a:r>
            <a:r>
              <a:rPr lang="en-US" sz="2400" dirty="0">
                <a:latin typeface="Bradley Hand" pitchFamily="2" charset="77"/>
              </a:rPr>
              <a:t> </a:t>
            </a:r>
            <a:r>
              <a:rPr lang="en-US" sz="2400" dirty="0" err="1">
                <a:latin typeface="Bradley Hand" pitchFamily="2" charset="77"/>
              </a:rPr>
              <a:t>biệt</a:t>
            </a:r>
            <a:r>
              <a:rPr lang="en-US" sz="2400" dirty="0">
                <a:latin typeface="Bradley Hand" pitchFamily="2" charset="77"/>
              </a:rPr>
              <a:t> </a:t>
            </a:r>
            <a:r>
              <a:rPr lang="en-US" sz="2400" dirty="0" err="1">
                <a:latin typeface="Bradley Hand" pitchFamily="2" charset="77"/>
              </a:rPr>
              <a:t>của</a:t>
            </a:r>
            <a:r>
              <a:rPr lang="en-US" sz="2400" dirty="0">
                <a:latin typeface="Bradley Hand" pitchFamily="2" charset="77"/>
              </a:rPr>
              <a:t> </a:t>
            </a:r>
            <a:r>
              <a:rPr lang="en-US" sz="2400" dirty="0" err="1">
                <a:latin typeface="Bradley Hand" pitchFamily="2" charset="77"/>
              </a:rPr>
              <a:t>khuôn</a:t>
            </a:r>
            <a:r>
              <a:rPr lang="en-US" sz="2400" dirty="0">
                <a:latin typeface="Bradley Hand" pitchFamily="2" charset="77"/>
              </a:rPr>
              <a:t> </a:t>
            </a:r>
            <a:r>
              <a:rPr lang="en-US" sz="2400" dirty="0" err="1">
                <a:latin typeface="Bradley Hand" pitchFamily="2" charset="77"/>
              </a:rPr>
              <a:t>mẫu</a:t>
            </a:r>
            <a:r>
              <a:rPr lang="en-US" sz="2400" dirty="0">
                <a:latin typeface="Bradley Hand" pitchFamily="2" charset="77"/>
              </a:rPr>
              <a:t> </a:t>
            </a:r>
            <a:r>
              <a:rPr lang="en-US" sz="2400" dirty="0" err="1">
                <a:latin typeface="Bradley Hand" pitchFamily="2" charset="77"/>
              </a:rPr>
              <a:t>trần</a:t>
            </a:r>
            <a:r>
              <a:rPr lang="en-US" sz="2400" dirty="0">
                <a:latin typeface="Bradley Hand" pitchFamily="2" charset="77"/>
              </a:rPr>
              <a:t> </a:t>
            </a:r>
            <a:r>
              <a:rPr lang="en-US" sz="2400" dirty="0" err="1">
                <a:latin typeface="Bradley Hand" pitchFamily="2" charset="77"/>
              </a:rPr>
              <a:t>gian</a:t>
            </a:r>
            <a:r>
              <a:rPr lang="en-US" sz="2400" dirty="0">
                <a:latin typeface="Bradley Hand" pitchFamily="2" charset="77"/>
              </a:rPr>
              <a:t> </a:t>
            </a:r>
            <a:r>
              <a:rPr lang="en-US" sz="2400" dirty="0" err="1">
                <a:latin typeface="Bradley Hand" pitchFamily="2" charset="77"/>
              </a:rPr>
              <a:t>và</a:t>
            </a:r>
            <a:r>
              <a:rPr lang="en-US" sz="2400" dirty="0">
                <a:latin typeface="Bradley Hand" pitchFamily="2" charset="77"/>
              </a:rPr>
              <a:t> </a:t>
            </a:r>
            <a:r>
              <a:rPr lang="en-US" sz="2400" dirty="0" err="1">
                <a:latin typeface="Bradley Hand" pitchFamily="2" charset="77"/>
              </a:rPr>
              <a:t>khuôn</a:t>
            </a:r>
            <a:r>
              <a:rPr lang="en-US" sz="2400" dirty="0">
                <a:latin typeface="Bradley Hand" pitchFamily="2" charset="77"/>
              </a:rPr>
              <a:t> </a:t>
            </a:r>
            <a:r>
              <a:rPr lang="en-US" sz="2400" dirty="0" err="1">
                <a:latin typeface="Bradley Hand" pitchFamily="2" charset="77"/>
              </a:rPr>
              <a:t>mẫu</a:t>
            </a:r>
            <a:r>
              <a:rPr lang="en-US" sz="2400" dirty="0">
                <a:latin typeface="Bradley Hand" pitchFamily="2" charset="77"/>
              </a:rPr>
              <a:t> </a:t>
            </a:r>
            <a:r>
              <a:rPr lang="en-US" sz="2400" dirty="0" err="1">
                <a:latin typeface="Bradley Hand" pitchFamily="2" charset="77"/>
              </a:rPr>
              <a:t>của</a:t>
            </a:r>
            <a:r>
              <a:rPr lang="en-US" sz="2400" dirty="0">
                <a:latin typeface="Bradley Hand" pitchFamily="2" charset="77"/>
              </a:rPr>
              <a:t> </a:t>
            </a:r>
            <a:r>
              <a:rPr lang="en-US" sz="2400" dirty="0" err="1">
                <a:latin typeface="Bradley Hand" pitchFamily="2" charset="77"/>
              </a:rPr>
              <a:t>thiên</a:t>
            </a:r>
            <a:r>
              <a:rPr lang="en-US" sz="2400" dirty="0">
                <a:latin typeface="Bradley Hand" pitchFamily="2" charset="77"/>
              </a:rPr>
              <a:t> </a:t>
            </a:r>
            <a:r>
              <a:rPr lang="en-US" sz="2400" dirty="0" err="1">
                <a:latin typeface="Bradley Hand" pitchFamily="2" charset="77"/>
              </a:rPr>
              <a:t>đàng</a:t>
            </a:r>
            <a:endParaRPr lang="en-US" sz="2400" dirty="0">
              <a:latin typeface="Bradley Hand" pitchFamily="2" charset="77"/>
            </a:endParaRPr>
          </a:p>
          <a:p>
            <a:pPr marL="514350" indent="-514350">
              <a:lnSpc>
                <a:spcPct val="100000"/>
              </a:lnSpc>
              <a:buFont typeface="+mj-lt"/>
              <a:buAutoNum type="arabicPeriod"/>
            </a:pPr>
            <a:r>
              <a:rPr lang="en-US" sz="2400" dirty="0" err="1">
                <a:latin typeface="Bradley Hand" pitchFamily="2" charset="77"/>
              </a:rPr>
              <a:t>Tra</a:t>
            </a:r>
            <a:r>
              <a:rPr lang="en-US" sz="2400" dirty="0">
                <a:latin typeface="Bradley Hand" pitchFamily="2" charset="77"/>
              </a:rPr>
              <a:t> </a:t>
            </a:r>
            <a:r>
              <a:rPr lang="en-US" sz="2400" dirty="0" err="1">
                <a:latin typeface="Bradley Hand" pitchFamily="2" charset="77"/>
              </a:rPr>
              <a:t>xét</a:t>
            </a:r>
            <a:r>
              <a:rPr lang="en-US" sz="2400" dirty="0">
                <a:latin typeface="Bradley Hand" pitchFamily="2" charset="77"/>
              </a:rPr>
              <a:t> </a:t>
            </a:r>
            <a:r>
              <a:rPr lang="en-US" sz="2400" dirty="0" err="1">
                <a:latin typeface="Bradley Hand" pitchFamily="2" charset="77"/>
              </a:rPr>
              <a:t>đời</a:t>
            </a:r>
            <a:r>
              <a:rPr lang="en-US" sz="2400" dirty="0">
                <a:latin typeface="Bradley Hand" pitchFamily="2" charset="77"/>
              </a:rPr>
              <a:t> </a:t>
            </a:r>
            <a:r>
              <a:rPr lang="en-US" sz="2400" dirty="0" err="1">
                <a:latin typeface="Bradley Hand" pitchFamily="2" charset="77"/>
              </a:rPr>
              <a:t>sống</a:t>
            </a:r>
            <a:r>
              <a:rPr lang="en-US" sz="2400" dirty="0">
                <a:latin typeface="Bradley Hand" pitchFamily="2" charset="77"/>
              </a:rPr>
              <a:t> </a:t>
            </a:r>
            <a:r>
              <a:rPr lang="en-US" sz="2400" dirty="0" err="1">
                <a:latin typeface="Bradley Hand" pitchFamily="2" charset="77"/>
              </a:rPr>
              <a:t>cá</a:t>
            </a:r>
            <a:r>
              <a:rPr lang="en-US" sz="2400" dirty="0">
                <a:latin typeface="Bradley Hand" pitchFamily="2" charset="77"/>
              </a:rPr>
              <a:t> </a:t>
            </a:r>
            <a:r>
              <a:rPr lang="en-US" sz="2400" dirty="0" err="1">
                <a:latin typeface="Bradley Hand" pitchFamily="2" charset="77"/>
              </a:rPr>
              <a:t>nhân</a:t>
            </a:r>
            <a:r>
              <a:rPr lang="en-US" sz="2400" dirty="0">
                <a:latin typeface="Bradley Hand" pitchFamily="2" charset="77"/>
              </a:rPr>
              <a:t> </a:t>
            </a:r>
            <a:r>
              <a:rPr lang="en-US" sz="2400" dirty="0" err="1">
                <a:latin typeface="Bradley Hand" pitchFamily="2" charset="77"/>
              </a:rPr>
              <a:t>của</a:t>
            </a:r>
            <a:r>
              <a:rPr lang="en-US" sz="2400" dirty="0">
                <a:latin typeface="Bradley Hand" pitchFamily="2" charset="77"/>
              </a:rPr>
              <a:t> </a:t>
            </a:r>
            <a:r>
              <a:rPr lang="en-US" sz="2400" dirty="0" err="1">
                <a:latin typeface="Bradley Hand" pitchFamily="2" charset="77"/>
              </a:rPr>
              <a:t>mỗi</a:t>
            </a:r>
            <a:r>
              <a:rPr lang="en-US" sz="2400" dirty="0">
                <a:latin typeface="Bradley Hand" pitchFamily="2" charset="77"/>
              </a:rPr>
              <a:t> </a:t>
            </a:r>
            <a:r>
              <a:rPr lang="en-US" sz="2400" dirty="0" err="1">
                <a:latin typeface="Bradley Hand" pitchFamily="2" charset="77"/>
              </a:rPr>
              <a:t>chúng</a:t>
            </a:r>
            <a:r>
              <a:rPr lang="en-US" sz="2400" dirty="0">
                <a:latin typeface="Bradley Hand" pitchFamily="2" charset="77"/>
              </a:rPr>
              <a:t> ta </a:t>
            </a:r>
            <a:r>
              <a:rPr lang="en-US" sz="2400" dirty="0" err="1">
                <a:latin typeface="Bradley Hand" pitchFamily="2" charset="77"/>
              </a:rPr>
              <a:t>để</a:t>
            </a:r>
            <a:r>
              <a:rPr lang="en-US" sz="2400" dirty="0">
                <a:latin typeface="Bradley Hand" pitchFamily="2" charset="77"/>
              </a:rPr>
              <a:t> </a:t>
            </a:r>
            <a:r>
              <a:rPr lang="en-US" sz="2400" dirty="0" err="1">
                <a:latin typeface="Bradley Hand" pitchFamily="2" charset="77"/>
              </a:rPr>
              <a:t>biết</a:t>
            </a:r>
            <a:r>
              <a:rPr lang="en-US" sz="2400" dirty="0">
                <a:latin typeface="Bradley Hand" pitchFamily="2" charset="77"/>
              </a:rPr>
              <a:t> </a:t>
            </a:r>
            <a:r>
              <a:rPr lang="en-US" sz="2400" dirty="0" err="1">
                <a:latin typeface="Bradley Hand" pitchFamily="2" charset="77"/>
              </a:rPr>
              <a:t>lối</a:t>
            </a:r>
            <a:r>
              <a:rPr lang="en-US" sz="2400" dirty="0">
                <a:latin typeface="Bradley Hand" pitchFamily="2" charset="77"/>
              </a:rPr>
              <a:t> </a:t>
            </a:r>
            <a:r>
              <a:rPr lang="en-US" sz="2400" dirty="0" err="1">
                <a:latin typeface="Bradley Hand" pitchFamily="2" charset="77"/>
              </a:rPr>
              <a:t>sống</a:t>
            </a:r>
            <a:r>
              <a:rPr lang="en-US" sz="2400" dirty="0">
                <a:latin typeface="Bradley Hand" pitchFamily="2" charset="77"/>
              </a:rPr>
              <a:t> </a:t>
            </a:r>
            <a:r>
              <a:rPr lang="en-US" sz="2400" dirty="0" err="1">
                <a:latin typeface="Bradley Hand" pitchFamily="2" charset="77"/>
              </a:rPr>
              <a:t>nào</a:t>
            </a:r>
            <a:r>
              <a:rPr lang="en-US" sz="2400" dirty="0">
                <a:latin typeface="Bradley Hand" pitchFamily="2" charset="77"/>
              </a:rPr>
              <a:t> </a:t>
            </a:r>
            <a:r>
              <a:rPr lang="en-US" sz="2400" dirty="0" err="1">
                <a:latin typeface="Bradley Hand" pitchFamily="2" charset="77"/>
              </a:rPr>
              <a:t>chúng</a:t>
            </a:r>
            <a:r>
              <a:rPr lang="en-US" sz="2400" dirty="0">
                <a:latin typeface="Bradley Hand" pitchFamily="2" charset="77"/>
              </a:rPr>
              <a:t> ta </a:t>
            </a:r>
            <a:r>
              <a:rPr lang="en-US" sz="2400" dirty="0" err="1">
                <a:latin typeface="Bradley Hand" pitchFamily="2" charset="77"/>
              </a:rPr>
              <a:t>đang</a:t>
            </a:r>
            <a:r>
              <a:rPr lang="en-US" sz="2400" dirty="0">
                <a:latin typeface="Bradley Hand" pitchFamily="2" charset="77"/>
              </a:rPr>
              <a:t> </a:t>
            </a:r>
            <a:r>
              <a:rPr lang="en-US" sz="2400" dirty="0" err="1">
                <a:latin typeface="Bradley Hand" pitchFamily="2" charset="77"/>
              </a:rPr>
              <a:t>đi</a:t>
            </a:r>
            <a:r>
              <a:rPr lang="en-US" sz="2400" dirty="0">
                <a:latin typeface="Bradley Hand" pitchFamily="2" charset="77"/>
              </a:rPr>
              <a:t> </a:t>
            </a:r>
            <a:r>
              <a:rPr lang="en-US" sz="2400" dirty="0" err="1">
                <a:latin typeface="Bradley Hand" pitchFamily="2" charset="77"/>
              </a:rPr>
              <a:t>theo</a:t>
            </a:r>
            <a:r>
              <a:rPr lang="en-US" sz="2400" dirty="0">
                <a:latin typeface="Bradley Hand" pitchFamily="2" charset="77"/>
              </a:rPr>
              <a:t> </a:t>
            </a:r>
            <a:r>
              <a:rPr lang="en-US" sz="2400" dirty="0" err="1">
                <a:latin typeface="Bradley Hand" pitchFamily="2" charset="77"/>
              </a:rPr>
              <a:t>trong</a:t>
            </a:r>
            <a:r>
              <a:rPr lang="en-US" sz="2400" dirty="0">
                <a:latin typeface="Bradley Hand" pitchFamily="2" charset="77"/>
              </a:rPr>
              <a:t> </a:t>
            </a:r>
            <a:r>
              <a:rPr lang="en-US" sz="2400" dirty="0" err="1">
                <a:latin typeface="Bradley Hand" pitchFamily="2" charset="77"/>
              </a:rPr>
              <a:t>cách</a:t>
            </a:r>
            <a:r>
              <a:rPr lang="en-US" sz="2400" dirty="0">
                <a:latin typeface="Bradley Hand" pitchFamily="2" charset="77"/>
              </a:rPr>
              <a:t> </a:t>
            </a:r>
            <a:r>
              <a:rPr lang="en-US" sz="2400" dirty="0" err="1">
                <a:latin typeface="Bradley Hand" pitchFamily="2" charset="77"/>
              </a:rPr>
              <a:t>suy</a:t>
            </a:r>
            <a:r>
              <a:rPr lang="en-US" sz="2400" dirty="0">
                <a:latin typeface="Bradley Hand" pitchFamily="2" charset="77"/>
              </a:rPr>
              <a:t> </a:t>
            </a:r>
            <a:r>
              <a:rPr lang="en-US" sz="2400" dirty="0" err="1">
                <a:latin typeface="Bradley Hand" pitchFamily="2" charset="77"/>
              </a:rPr>
              <a:t>nghĩ</a:t>
            </a:r>
            <a:r>
              <a:rPr lang="en-US" sz="2400" dirty="0">
                <a:latin typeface="Bradley Hand" pitchFamily="2" charset="77"/>
              </a:rPr>
              <a:t>, </a:t>
            </a:r>
            <a:r>
              <a:rPr lang="en-US" sz="2400" dirty="0" err="1">
                <a:latin typeface="Bradley Hand" pitchFamily="2" charset="77"/>
              </a:rPr>
              <a:t>thái</a:t>
            </a:r>
            <a:r>
              <a:rPr lang="en-US" sz="2400" dirty="0">
                <a:latin typeface="Bradley Hand" pitchFamily="2" charset="77"/>
              </a:rPr>
              <a:t> </a:t>
            </a:r>
            <a:r>
              <a:rPr lang="en-US" sz="2400" dirty="0" err="1">
                <a:latin typeface="Bradley Hand" pitchFamily="2" charset="77"/>
              </a:rPr>
              <a:t>độ</a:t>
            </a:r>
            <a:r>
              <a:rPr lang="en-US" sz="2400" dirty="0">
                <a:latin typeface="Bradley Hand" pitchFamily="2" charset="77"/>
              </a:rPr>
              <a:t> </a:t>
            </a:r>
            <a:r>
              <a:rPr lang="en-US" sz="2400" dirty="0" err="1">
                <a:latin typeface="Bradley Hand" pitchFamily="2" charset="77"/>
              </a:rPr>
              <a:t>ứng</a:t>
            </a:r>
            <a:r>
              <a:rPr lang="en-US" sz="2400" dirty="0">
                <a:latin typeface="Bradley Hand" pitchFamily="2" charset="77"/>
              </a:rPr>
              <a:t> </a:t>
            </a:r>
            <a:r>
              <a:rPr lang="en-US" sz="2400" dirty="0" err="1">
                <a:latin typeface="Bradley Hand" pitchFamily="2" charset="77"/>
              </a:rPr>
              <a:t>xữ</a:t>
            </a:r>
            <a:r>
              <a:rPr lang="en-US" sz="2400" dirty="0">
                <a:latin typeface="Bradley Hand" pitchFamily="2" charset="77"/>
              </a:rPr>
              <a:t> </a:t>
            </a:r>
            <a:r>
              <a:rPr lang="en-US" sz="2400" dirty="0" err="1">
                <a:latin typeface="Bradley Hand" pitchFamily="2" charset="77"/>
              </a:rPr>
              <a:t>và</a:t>
            </a:r>
            <a:r>
              <a:rPr lang="en-US" sz="2400" dirty="0">
                <a:latin typeface="Bradley Hand" pitchFamily="2" charset="77"/>
              </a:rPr>
              <a:t> </a:t>
            </a:r>
            <a:r>
              <a:rPr lang="en-US" sz="2400" dirty="0" err="1">
                <a:latin typeface="Bradley Hand" pitchFamily="2" charset="77"/>
              </a:rPr>
              <a:t>quan</a:t>
            </a:r>
            <a:r>
              <a:rPr lang="en-US" sz="2400" dirty="0">
                <a:latin typeface="Bradley Hand" pitchFamily="2" charset="77"/>
              </a:rPr>
              <a:t> </a:t>
            </a:r>
            <a:r>
              <a:rPr lang="en-US" sz="2400" dirty="0" err="1">
                <a:latin typeface="Bradley Hand" pitchFamily="2" charset="77"/>
              </a:rPr>
              <a:t>điểm</a:t>
            </a:r>
            <a:r>
              <a:rPr lang="en-US" sz="2400" dirty="0">
                <a:latin typeface="Bradley Hand" pitchFamily="2" charset="77"/>
              </a:rPr>
              <a:t> </a:t>
            </a:r>
            <a:r>
              <a:rPr lang="en-US" sz="2400" dirty="0" err="1">
                <a:latin typeface="Bradley Hand" pitchFamily="2" charset="77"/>
              </a:rPr>
              <a:t>thờ</a:t>
            </a:r>
            <a:r>
              <a:rPr lang="en-US" sz="2400" dirty="0">
                <a:latin typeface="Bradley Hand" pitchFamily="2" charset="77"/>
              </a:rPr>
              <a:t> </a:t>
            </a:r>
            <a:r>
              <a:rPr lang="en-US" sz="2400" dirty="0" err="1">
                <a:latin typeface="Bradley Hand" pitchFamily="2" charset="77"/>
              </a:rPr>
              <a:t>phượng</a:t>
            </a:r>
            <a:endParaRPr lang="en-US" sz="2400" dirty="0">
              <a:latin typeface="Bradley Hand" pitchFamily="2" charset="77"/>
            </a:endParaRPr>
          </a:p>
          <a:p>
            <a:pPr marL="514350" indent="-514350">
              <a:lnSpc>
                <a:spcPct val="100000"/>
              </a:lnSpc>
              <a:buFont typeface="+mj-lt"/>
              <a:buAutoNum type="arabicPeriod"/>
            </a:pPr>
            <a:r>
              <a:rPr lang="en-US" sz="2400" dirty="0" err="1">
                <a:latin typeface="Bradley Hand" pitchFamily="2" charset="77"/>
              </a:rPr>
              <a:t>Trong</a:t>
            </a:r>
            <a:r>
              <a:rPr lang="en-US" sz="2400" dirty="0">
                <a:latin typeface="Bradley Hand" pitchFamily="2" charset="77"/>
              </a:rPr>
              <a:t> </a:t>
            </a:r>
            <a:r>
              <a:rPr lang="en-US" sz="2400" dirty="0" err="1">
                <a:latin typeface="Bradley Hand" pitchFamily="2" charset="77"/>
              </a:rPr>
              <a:t>ân</a:t>
            </a:r>
            <a:r>
              <a:rPr lang="en-US" sz="2400" dirty="0">
                <a:latin typeface="Bradley Hand" pitchFamily="2" charset="77"/>
              </a:rPr>
              <a:t> </a:t>
            </a:r>
            <a:r>
              <a:rPr lang="en-US" sz="2400" dirty="0" err="1">
                <a:latin typeface="Bradley Hand" pitchFamily="2" charset="77"/>
              </a:rPr>
              <a:t>điển</a:t>
            </a:r>
            <a:r>
              <a:rPr lang="en-US" sz="2400" dirty="0">
                <a:latin typeface="Bradley Hand" pitchFamily="2" charset="77"/>
              </a:rPr>
              <a:t> </a:t>
            </a:r>
            <a:r>
              <a:rPr lang="en-US" sz="2400" dirty="0" err="1">
                <a:latin typeface="Bradley Hand" pitchFamily="2" charset="77"/>
              </a:rPr>
              <a:t>và</a:t>
            </a:r>
            <a:r>
              <a:rPr lang="en-US" sz="2400" dirty="0">
                <a:latin typeface="Bradley Hand" pitchFamily="2" charset="77"/>
              </a:rPr>
              <a:t> </a:t>
            </a:r>
            <a:r>
              <a:rPr lang="en-US" sz="2400" dirty="0" err="1">
                <a:latin typeface="Bradley Hand" pitchFamily="2" charset="77"/>
              </a:rPr>
              <a:t>quyền</a:t>
            </a:r>
            <a:r>
              <a:rPr lang="en-US" sz="2400" dirty="0">
                <a:latin typeface="Bradley Hand" pitchFamily="2" charset="77"/>
              </a:rPr>
              <a:t> </a:t>
            </a:r>
            <a:r>
              <a:rPr lang="en-US" sz="2400" dirty="0" err="1">
                <a:latin typeface="Bradley Hand" pitchFamily="2" charset="77"/>
              </a:rPr>
              <a:t>năng</a:t>
            </a:r>
            <a:r>
              <a:rPr lang="en-US" sz="2400" dirty="0">
                <a:latin typeface="Bradley Hand" pitchFamily="2" charset="77"/>
              </a:rPr>
              <a:t> </a:t>
            </a:r>
            <a:r>
              <a:rPr lang="en-US" sz="2400" dirty="0" err="1">
                <a:latin typeface="Bradley Hand" pitchFamily="2" charset="77"/>
              </a:rPr>
              <a:t>của</a:t>
            </a:r>
            <a:r>
              <a:rPr lang="en-US" sz="2400" dirty="0">
                <a:latin typeface="Bradley Hand" pitchFamily="2" charset="77"/>
              </a:rPr>
              <a:t> </a:t>
            </a:r>
            <a:r>
              <a:rPr lang="en-US" sz="2400" dirty="0" err="1">
                <a:latin typeface="Bradley Hand" pitchFamily="2" charset="77"/>
              </a:rPr>
              <a:t>Chúa</a:t>
            </a:r>
            <a:r>
              <a:rPr lang="en-US" sz="2400" dirty="0">
                <a:latin typeface="Bradley Hand" pitchFamily="2" charset="77"/>
              </a:rPr>
              <a:t>, </a:t>
            </a:r>
            <a:r>
              <a:rPr lang="en-US" sz="2400" dirty="0" err="1">
                <a:latin typeface="Bradley Hand" pitchFamily="2" charset="77"/>
              </a:rPr>
              <a:t>chúng</a:t>
            </a:r>
            <a:r>
              <a:rPr lang="en-US" sz="2400" dirty="0">
                <a:latin typeface="Bradley Hand" pitchFamily="2" charset="77"/>
              </a:rPr>
              <a:t> ta </a:t>
            </a:r>
            <a:r>
              <a:rPr lang="en-US" sz="2400" dirty="0" err="1">
                <a:latin typeface="Bradley Hand" pitchFamily="2" charset="77"/>
              </a:rPr>
              <a:t>sẽ</a:t>
            </a:r>
            <a:r>
              <a:rPr lang="en-US" sz="2400" dirty="0">
                <a:latin typeface="Bradley Hand" pitchFamily="2" charset="77"/>
              </a:rPr>
              <a:t> </a:t>
            </a:r>
            <a:r>
              <a:rPr lang="en-US" sz="2400" dirty="0" err="1">
                <a:latin typeface="Bradley Hand" pitchFamily="2" charset="77"/>
              </a:rPr>
              <a:t>từ</a:t>
            </a:r>
            <a:r>
              <a:rPr lang="en-US" sz="2400" dirty="0">
                <a:latin typeface="Bradley Hand" pitchFamily="2" charset="77"/>
              </a:rPr>
              <a:t> </a:t>
            </a:r>
            <a:r>
              <a:rPr lang="en-US" sz="2400" dirty="0" err="1">
                <a:latin typeface="Bradley Hand" pitchFamily="2" charset="77"/>
              </a:rPr>
              <a:t>bỏ</a:t>
            </a:r>
            <a:r>
              <a:rPr lang="en-US" sz="2400" dirty="0">
                <a:latin typeface="Bradley Hand" pitchFamily="2" charset="77"/>
              </a:rPr>
              <a:t> </a:t>
            </a:r>
            <a:r>
              <a:rPr lang="en-US" sz="2400" dirty="0" err="1">
                <a:latin typeface="Bradley Hand" pitchFamily="2" charset="77"/>
              </a:rPr>
              <a:t>lối</a:t>
            </a:r>
            <a:r>
              <a:rPr lang="en-US" sz="2400" dirty="0">
                <a:latin typeface="Bradley Hand" pitchFamily="2" charset="77"/>
              </a:rPr>
              <a:t> </a:t>
            </a:r>
            <a:r>
              <a:rPr lang="en-US" sz="2400" dirty="0" err="1">
                <a:latin typeface="Bradley Hand" pitchFamily="2" charset="77"/>
              </a:rPr>
              <a:t>sống</a:t>
            </a:r>
            <a:r>
              <a:rPr lang="en-US" sz="2400" dirty="0">
                <a:latin typeface="Bradley Hand" pitchFamily="2" charset="77"/>
              </a:rPr>
              <a:t> </a:t>
            </a:r>
            <a:r>
              <a:rPr lang="en-US" sz="2400" dirty="0" err="1">
                <a:latin typeface="Bradley Hand" pitchFamily="2" charset="77"/>
              </a:rPr>
              <a:t>cũ</a:t>
            </a:r>
            <a:r>
              <a:rPr lang="en-US" sz="2400" dirty="0">
                <a:latin typeface="Bradley Hand" pitchFamily="2" charset="77"/>
              </a:rPr>
              <a:t> </a:t>
            </a:r>
            <a:r>
              <a:rPr lang="en-US" sz="2400" dirty="0" err="1">
                <a:latin typeface="Bradley Hand" pitchFamily="2" charset="77"/>
              </a:rPr>
              <a:t>để</a:t>
            </a:r>
            <a:r>
              <a:rPr lang="en-US" sz="2400" dirty="0">
                <a:latin typeface="Bradley Hand" pitchFamily="2" charset="77"/>
              </a:rPr>
              <a:t> </a:t>
            </a:r>
            <a:r>
              <a:rPr lang="en-US" sz="2400" dirty="0" err="1">
                <a:latin typeface="Bradley Hand" pitchFamily="2" charset="77"/>
              </a:rPr>
              <a:t>theo</a:t>
            </a:r>
            <a:r>
              <a:rPr lang="en-US" sz="2400" dirty="0">
                <a:latin typeface="Bradley Hand" pitchFamily="2" charset="77"/>
              </a:rPr>
              <a:t> </a:t>
            </a:r>
            <a:r>
              <a:rPr lang="en-US" sz="2400" dirty="0" err="1">
                <a:latin typeface="Bradley Hand" pitchFamily="2" charset="77"/>
              </a:rPr>
              <a:t>lối</a:t>
            </a:r>
            <a:r>
              <a:rPr lang="en-US" sz="2400" dirty="0">
                <a:latin typeface="Bradley Hand" pitchFamily="2" charset="77"/>
              </a:rPr>
              <a:t> </a:t>
            </a:r>
            <a:r>
              <a:rPr lang="en-US" sz="2400" dirty="0" err="1">
                <a:latin typeface="Bradley Hand" pitchFamily="2" charset="77"/>
              </a:rPr>
              <a:t>sống</a:t>
            </a:r>
            <a:r>
              <a:rPr lang="en-US" sz="2400" dirty="0">
                <a:latin typeface="Bradley Hand" pitchFamily="2" charset="77"/>
              </a:rPr>
              <a:t> </a:t>
            </a:r>
            <a:r>
              <a:rPr lang="en-US" sz="2400" dirty="0" err="1">
                <a:latin typeface="Bradley Hand" pitchFamily="2" charset="77"/>
              </a:rPr>
              <a:t>mới</a:t>
            </a:r>
            <a:r>
              <a:rPr lang="en-US" sz="2400" dirty="0">
                <a:latin typeface="Bradley Hand" pitchFamily="2" charset="77"/>
              </a:rPr>
              <a:t> </a:t>
            </a:r>
            <a:r>
              <a:rPr lang="en-US" sz="2400" dirty="0" err="1">
                <a:latin typeface="Bradley Hand" pitchFamily="2" charset="77"/>
              </a:rPr>
              <a:t>trong</a:t>
            </a:r>
            <a:r>
              <a:rPr lang="en-US" sz="2400" dirty="0">
                <a:latin typeface="Bradley Hand" pitchFamily="2" charset="77"/>
              </a:rPr>
              <a:t> </a:t>
            </a:r>
            <a:r>
              <a:rPr lang="en-US" sz="2400" dirty="0" err="1">
                <a:latin typeface="Bradley Hand" pitchFamily="2" charset="77"/>
              </a:rPr>
              <a:t>Đấng</a:t>
            </a:r>
            <a:r>
              <a:rPr lang="en-US" sz="2400" dirty="0">
                <a:latin typeface="Bradley Hand" pitchFamily="2" charset="77"/>
              </a:rPr>
              <a:t> Christ qua </a:t>
            </a:r>
            <a:r>
              <a:rPr lang="en-US" sz="2400" dirty="0" err="1">
                <a:latin typeface="Bradley Hand" pitchFamily="2" charset="77"/>
              </a:rPr>
              <a:t>cách</a:t>
            </a:r>
            <a:r>
              <a:rPr lang="en-US" sz="2400" dirty="0">
                <a:latin typeface="Bradley Hand" pitchFamily="2" charset="77"/>
              </a:rPr>
              <a:t> </a:t>
            </a:r>
            <a:r>
              <a:rPr lang="en-US" sz="2400" dirty="0" err="1">
                <a:latin typeface="Bradley Hand" pitchFamily="2" charset="77"/>
              </a:rPr>
              <a:t>suy</a:t>
            </a:r>
            <a:r>
              <a:rPr lang="en-US" sz="2400" dirty="0">
                <a:latin typeface="Bradley Hand" pitchFamily="2" charset="77"/>
              </a:rPr>
              <a:t> </a:t>
            </a:r>
            <a:r>
              <a:rPr lang="en-US" sz="2400" dirty="0" err="1">
                <a:latin typeface="Bradley Hand" pitchFamily="2" charset="77"/>
              </a:rPr>
              <a:t>nghĩ</a:t>
            </a:r>
            <a:r>
              <a:rPr lang="en-US" sz="2400" dirty="0">
                <a:latin typeface="Bradley Hand" pitchFamily="2" charset="77"/>
              </a:rPr>
              <a:t>, </a:t>
            </a:r>
            <a:r>
              <a:rPr lang="en-US" sz="2400" dirty="0" err="1">
                <a:latin typeface="Bradley Hand" pitchFamily="2" charset="77"/>
              </a:rPr>
              <a:t>thái</a:t>
            </a:r>
            <a:r>
              <a:rPr lang="en-US" sz="2400" dirty="0">
                <a:latin typeface="Bradley Hand" pitchFamily="2" charset="77"/>
              </a:rPr>
              <a:t> </a:t>
            </a:r>
            <a:r>
              <a:rPr lang="en-US" sz="2400" dirty="0" err="1">
                <a:latin typeface="Bradley Hand" pitchFamily="2" charset="77"/>
              </a:rPr>
              <a:t>độ</a:t>
            </a:r>
            <a:r>
              <a:rPr lang="en-US" sz="2400" dirty="0">
                <a:latin typeface="Bradley Hand" pitchFamily="2" charset="77"/>
              </a:rPr>
              <a:t> </a:t>
            </a:r>
            <a:r>
              <a:rPr lang="en-US" sz="2400" dirty="0" err="1">
                <a:latin typeface="Bradley Hand" pitchFamily="2" charset="77"/>
              </a:rPr>
              <a:t>ứng</a:t>
            </a:r>
            <a:r>
              <a:rPr lang="en-US" sz="2400" dirty="0">
                <a:latin typeface="Bradley Hand" pitchFamily="2" charset="77"/>
              </a:rPr>
              <a:t> </a:t>
            </a:r>
            <a:r>
              <a:rPr lang="en-US" sz="2400" dirty="0" err="1">
                <a:latin typeface="Bradley Hand" pitchFamily="2" charset="77"/>
              </a:rPr>
              <a:t>xữ</a:t>
            </a:r>
            <a:r>
              <a:rPr lang="en-US" sz="2400" dirty="0">
                <a:latin typeface="Bradley Hand" pitchFamily="2" charset="77"/>
              </a:rPr>
              <a:t> </a:t>
            </a:r>
            <a:r>
              <a:rPr lang="en-US" sz="2400" dirty="0" err="1">
                <a:latin typeface="Bradley Hand" pitchFamily="2" charset="77"/>
              </a:rPr>
              <a:t>và</a:t>
            </a:r>
            <a:r>
              <a:rPr lang="en-US" sz="2400" dirty="0">
                <a:latin typeface="Bradley Hand" pitchFamily="2" charset="77"/>
              </a:rPr>
              <a:t> </a:t>
            </a:r>
            <a:r>
              <a:rPr lang="en-US" sz="2400" dirty="0" err="1">
                <a:latin typeface="Bradley Hand" pitchFamily="2" charset="77"/>
              </a:rPr>
              <a:t>quan</a:t>
            </a:r>
            <a:r>
              <a:rPr lang="en-US" sz="2400" dirty="0">
                <a:latin typeface="Bradley Hand" pitchFamily="2" charset="77"/>
              </a:rPr>
              <a:t> </a:t>
            </a:r>
            <a:r>
              <a:rPr lang="en-US" sz="2400" dirty="0" err="1">
                <a:latin typeface="Bradley Hand" pitchFamily="2" charset="77"/>
              </a:rPr>
              <a:t>điểm</a:t>
            </a:r>
            <a:r>
              <a:rPr lang="en-US" sz="2400" dirty="0">
                <a:latin typeface="Bradley Hand" pitchFamily="2" charset="77"/>
              </a:rPr>
              <a:t> </a:t>
            </a:r>
            <a:r>
              <a:rPr lang="en-US" sz="2400" dirty="0" err="1">
                <a:latin typeface="Bradley Hand" pitchFamily="2" charset="77"/>
              </a:rPr>
              <a:t>thờ</a:t>
            </a:r>
            <a:r>
              <a:rPr lang="en-US" sz="2400" dirty="0">
                <a:latin typeface="Bradley Hand" pitchFamily="2" charset="77"/>
              </a:rPr>
              <a:t> </a:t>
            </a:r>
            <a:r>
              <a:rPr lang="en-US" sz="2400" dirty="0" err="1">
                <a:latin typeface="Bradley Hand" pitchFamily="2" charset="77"/>
              </a:rPr>
              <a:t>phượng</a:t>
            </a:r>
            <a:endParaRPr lang="en-US" sz="2400" dirty="0">
              <a:latin typeface="Bradley Hand" pitchFamily="2" charset="77"/>
            </a:endParaRPr>
          </a:p>
        </p:txBody>
      </p:sp>
    </p:spTree>
    <p:extLst>
      <p:ext uri="{BB962C8B-B14F-4D97-AF65-F5344CB8AC3E}">
        <p14:creationId xmlns:p14="http://schemas.microsoft.com/office/powerpoint/2010/main" val="1339942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3946F6A7-0B48-49A7-8E23-3C1F09939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sketchy content container">
            <a:extLst>
              <a:ext uri="{FF2B5EF4-FFF2-40B4-BE49-F238E27FC236}">
                <a16:creationId xmlns:a16="http://schemas.microsoft.com/office/drawing/2014/main" id="{F53AD421-C5C8-4C52-9DD0-6A594F21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564" y="493776"/>
            <a:ext cx="11040872" cy="5722227"/>
          </a:xfrm>
          <a:custGeom>
            <a:avLst/>
            <a:gdLst>
              <a:gd name="connsiteX0" fmla="*/ 0 w 11040872"/>
              <a:gd name="connsiteY0" fmla="*/ 594482 h 5722227"/>
              <a:gd name="connsiteX1" fmla="*/ 594482 w 11040872"/>
              <a:gd name="connsiteY1" fmla="*/ 0 h 5722227"/>
              <a:gd name="connsiteX2" fmla="*/ 1448314 w 11040872"/>
              <a:gd name="connsiteY2" fmla="*/ 0 h 5722227"/>
              <a:gd name="connsiteX3" fmla="*/ 1908070 w 11040872"/>
              <a:gd name="connsiteY3" fmla="*/ 0 h 5722227"/>
              <a:gd name="connsiteX4" fmla="*/ 2564864 w 11040872"/>
              <a:gd name="connsiteY4" fmla="*/ 0 h 5722227"/>
              <a:gd name="connsiteX5" fmla="*/ 3320177 w 11040872"/>
              <a:gd name="connsiteY5" fmla="*/ 0 h 5722227"/>
              <a:gd name="connsiteX6" fmla="*/ 4174009 w 11040872"/>
              <a:gd name="connsiteY6" fmla="*/ 0 h 5722227"/>
              <a:gd name="connsiteX7" fmla="*/ 4929322 w 11040872"/>
              <a:gd name="connsiteY7" fmla="*/ 0 h 5722227"/>
              <a:gd name="connsiteX8" fmla="*/ 5783154 w 11040872"/>
              <a:gd name="connsiteY8" fmla="*/ 0 h 5722227"/>
              <a:gd name="connsiteX9" fmla="*/ 6538466 w 11040872"/>
              <a:gd name="connsiteY9" fmla="*/ 0 h 5722227"/>
              <a:gd name="connsiteX10" fmla="*/ 6998222 w 11040872"/>
              <a:gd name="connsiteY10" fmla="*/ 0 h 5722227"/>
              <a:gd name="connsiteX11" fmla="*/ 7753535 w 11040872"/>
              <a:gd name="connsiteY11" fmla="*/ 0 h 5722227"/>
              <a:gd name="connsiteX12" fmla="*/ 8311810 w 11040872"/>
              <a:gd name="connsiteY12" fmla="*/ 0 h 5722227"/>
              <a:gd name="connsiteX13" fmla="*/ 8771566 w 11040872"/>
              <a:gd name="connsiteY13" fmla="*/ 0 h 5722227"/>
              <a:gd name="connsiteX14" fmla="*/ 9132802 w 11040872"/>
              <a:gd name="connsiteY14" fmla="*/ 0 h 5722227"/>
              <a:gd name="connsiteX15" fmla="*/ 9592558 w 11040872"/>
              <a:gd name="connsiteY15" fmla="*/ 0 h 5722227"/>
              <a:gd name="connsiteX16" fmla="*/ 10446390 w 11040872"/>
              <a:gd name="connsiteY16" fmla="*/ 0 h 5722227"/>
              <a:gd name="connsiteX17" fmla="*/ 11040872 w 11040872"/>
              <a:gd name="connsiteY17" fmla="*/ 594482 h 5722227"/>
              <a:gd name="connsiteX18" fmla="*/ 11040872 w 11040872"/>
              <a:gd name="connsiteY18" fmla="*/ 1332756 h 5722227"/>
              <a:gd name="connsiteX19" fmla="*/ 11040872 w 11040872"/>
              <a:gd name="connsiteY19" fmla="*/ 2071031 h 5722227"/>
              <a:gd name="connsiteX20" fmla="*/ 11040872 w 11040872"/>
              <a:gd name="connsiteY20" fmla="*/ 2627974 h 5722227"/>
              <a:gd name="connsiteX21" fmla="*/ 11040872 w 11040872"/>
              <a:gd name="connsiteY21" fmla="*/ 3366249 h 5722227"/>
              <a:gd name="connsiteX22" fmla="*/ 11040872 w 11040872"/>
              <a:gd name="connsiteY22" fmla="*/ 3923192 h 5722227"/>
              <a:gd name="connsiteX23" fmla="*/ 11040872 w 11040872"/>
              <a:gd name="connsiteY23" fmla="*/ 5127745 h 5722227"/>
              <a:gd name="connsiteX24" fmla="*/ 10446390 w 11040872"/>
              <a:gd name="connsiteY24" fmla="*/ 5722227 h 5722227"/>
              <a:gd name="connsiteX25" fmla="*/ 9986634 w 11040872"/>
              <a:gd name="connsiteY25" fmla="*/ 5722227 h 5722227"/>
              <a:gd name="connsiteX26" fmla="*/ 9132802 w 11040872"/>
              <a:gd name="connsiteY26" fmla="*/ 5722227 h 5722227"/>
              <a:gd name="connsiteX27" fmla="*/ 8771566 w 11040872"/>
              <a:gd name="connsiteY27" fmla="*/ 5722227 h 5722227"/>
              <a:gd name="connsiteX28" fmla="*/ 8114772 w 11040872"/>
              <a:gd name="connsiteY28" fmla="*/ 5722227 h 5722227"/>
              <a:gd name="connsiteX29" fmla="*/ 7556497 w 11040872"/>
              <a:gd name="connsiteY29" fmla="*/ 5722227 h 5722227"/>
              <a:gd name="connsiteX30" fmla="*/ 6998222 w 11040872"/>
              <a:gd name="connsiteY30" fmla="*/ 5722227 h 5722227"/>
              <a:gd name="connsiteX31" fmla="*/ 6439947 w 11040872"/>
              <a:gd name="connsiteY31" fmla="*/ 5722227 h 5722227"/>
              <a:gd name="connsiteX32" fmla="*/ 6078711 w 11040872"/>
              <a:gd name="connsiteY32" fmla="*/ 5722227 h 5722227"/>
              <a:gd name="connsiteX33" fmla="*/ 5224879 w 11040872"/>
              <a:gd name="connsiteY33" fmla="*/ 5722227 h 5722227"/>
              <a:gd name="connsiteX34" fmla="*/ 4371047 w 11040872"/>
              <a:gd name="connsiteY34" fmla="*/ 5722227 h 5722227"/>
              <a:gd name="connsiteX35" fmla="*/ 4009810 w 11040872"/>
              <a:gd name="connsiteY35" fmla="*/ 5722227 h 5722227"/>
              <a:gd name="connsiteX36" fmla="*/ 3550054 w 11040872"/>
              <a:gd name="connsiteY36" fmla="*/ 5722227 h 5722227"/>
              <a:gd name="connsiteX37" fmla="*/ 2893261 w 11040872"/>
              <a:gd name="connsiteY37" fmla="*/ 5722227 h 5722227"/>
              <a:gd name="connsiteX38" fmla="*/ 2137948 w 11040872"/>
              <a:gd name="connsiteY38" fmla="*/ 5722227 h 5722227"/>
              <a:gd name="connsiteX39" fmla="*/ 1579673 w 11040872"/>
              <a:gd name="connsiteY39" fmla="*/ 5722227 h 5722227"/>
              <a:gd name="connsiteX40" fmla="*/ 594482 w 11040872"/>
              <a:gd name="connsiteY40" fmla="*/ 5722227 h 5722227"/>
              <a:gd name="connsiteX41" fmla="*/ 0 w 11040872"/>
              <a:gd name="connsiteY41" fmla="*/ 5127745 h 5722227"/>
              <a:gd name="connsiteX42" fmla="*/ 0 w 11040872"/>
              <a:gd name="connsiteY42" fmla="*/ 4389471 h 5722227"/>
              <a:gd name="connsiteX43" fmla="*/ 0 w 11040872"/>
              <a:gd name="connsiteY43" fmla="*/ 3787194 h 5722227"/>
              <a:gd name="connsiteX44" fmla="*/ 0 w 11040872"/>
              <a:gd name="connsiteY44" fmla="*/ 3139585 h 5722227"/>
              <a:gd name="connsiteX45" fmla="*/ 0 w 11040872"/>
              <a:gd name="connsiteY45" fmla="*/ 2582642 h 5722227"/>
              <a:gd name="connsiteX46" fmla="*/ 0 w 11040872"/>
              <a:gd name="connsiteY46" fmla="*/ 1844367 h 5722227"/>
              <a:gd name="connsiteX47" fmla="*/ 0 w 11040872"/>
              <a:gd name="connsiteY47" fmla="*/ 1332756 h 5722227"/>
              <a:gd name="connsiteX48" fmla="*/ 0 w 11040872"/>
              <a:gd name="connsiteY48" fmla="*/ 594482 h 5722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1040872" h="5722227" fill="none" extrusionOk="0">
                <a:moveTo>
                  <a:pt x="0" y="594482"/>
                </a:moveTo>
                <a:cubicBezTo>
                  <a:pt x="15746" y="210853"/>
                  <a:pt x="238566" y="-49047"/>
                  <a:pt x="594482" y="0"/>
                </a:cubicBezTo>
                <a:cubicBezTo>
                  <a:pt x="794518" y="-29056"/>
                  <a:pt x="1056835" y="31998"/>
                  <a:pt x="1448314" y="0"/>
                </a:cubicBezTo>
                <a:cubicBezTo>
                  <a:pt x="1839793" y="-31998"/>
                  <a:pt x="1717857" y="10568"/>
                  <a:pt x="1908070" y="0"/>
                </a:cubicBezTo>
                <a:cubicBezTo>
                  <a:pt x="2098283" y="-10568"/>
                  <a:pt x="2377757" y="-10377"/>
                  <a:pt x="2564864" y="0"/>
                </a:cubicBezTo>
                <a:cubicBezTo>
                  <a:pt x="2751971" y="10377"/>
                  <a:pt x="3048766" y="25570"/>
                  <a:pt x="3320177" y="0"/>
                </a:cubicBezTo>
                <a:cubicBezTo>
                  <a:pt x="3591588" y="-25570"/>
                  <a:pt x="3890997" y="-35762"/>
                  <a:pt x="4174009" y="0"/>
                </a:cubicBezTo>
                <a:cubicBezTo>
                  <a:pt x="4457021" y="35762"/>
                  <a:pt x="4687341" y="20239"/>
                  <a:pt x="4929322" y="0"/>
                </a:cubicBezTo>
                <a:cubicBezTo>
                  <a:pt x="5171303" y="-20239"/>
                  <a:pt x="5520807" y="-10743"/>
                  <a:pt x="5783154" y="0"/>
                </a:cubicBezTo>
                <a:cubicBezTo>
                  <a:pt x="6045501" y="10743"/>
                  <a:pt x="6171473" y="-14245"/>
                  <a:pt x="6538466" y="0"/>
                </a:cubicBezTo>
                <a:cubicBezTo>
                  <a:pt x="6905459" y="14245"/>
                  <a:pt x="6859386" y="-15798"/>
                  <a:pt x="6998222" y="0"/>
                </a:cubicBezTo>
                <a:cubicBezTo>
                  <a:pt x="7137058" y="15798"/>
                  <a:pt x="7493034" y="17684"/>
                  <a:pt x="7753535" y="0"/>
                </a:cubicBezTo>
                <a:cubicBezTo>
                  <a:pt x="8014036" y="-17684"/>
                  <a:pt x="8093734" y="-5742"/>
                  <a:pt x="8311810" y="0"/>
                </a:cubicBezTo>
                <a:cubicBezTo>
                  <a:pt x="8529886" y="5742"/>
                  <a:pt x="8549001" y="8497"/>
                  <a:pt x="8771566" y="0"/>
                </a:cubicBezTo>
                <a:cubicBezTo>
                  <a:pt x="8994131" y="-8497"/>
                  <a:pt x="8987828" y="-849"/>
                  <a:pt x="9132802" y="0"/>
                </a:cubicBezTo>
                <a:cubicBezTo>
                  <a:pt x="9277776" y="849"/>
                  <a:pt x="9415114" y="-11551"/>
                  <a:pt x="9592558" y="0"/>
                </a:cubicBezTo>
                <a:cubicBezTo>
                  <a:pt x="9770002" y="11551"/>
                  <a:pt x="10181650" y="-41772"/>
                  <a:pt x="10446390" y="0"/>
                </a:cubicBezTo>
                <a:cubicBezTo>
                  <a:pt x="10835046" y="-41554"/>
                  <a:pt x="11056788" y="252696"/>
                  <a:pt x="11040872" y="594482"/>
                </a:cubicBezTo>
                <a:cubicBezTo>
                  <a:pt x="11043504" y="949757"/>
                  <a:pt x="11021866" y="1151453"/>
                  <a:pt x="11040872" y="1332756"/>
                </a:cubicBezTo>
                <a:cubicBezTo>
                  <a:pt x="11059878" y="1514059"/>
                  <a:pt x="11068100" y="1802860"/>
                  <a:pt x="11040872" y="2071031"/>
                </a:cubicBezTo>
                <a:cubicBezTo>
                  <a:pt x="11013644" y="2339203"/>
                  <a:pt x="11032418" y="2442705"/>
                  <a:pt x="11040872" y="2627974"/>
                </a:cubicBezTo>
                <a:cubicBezTo>
                  <a:pt x="11049326" y="2813243"/>
                  <a:pt x="11063609" y="3012513"/>
                  <a:pt x="11040872" y="3366249"/>
                </a:cubicBezTo>
                <a:cubicBezTo>
                  <a:pt x="11018135" y="3719985"/>
                  <a:pt x="11016901" y="3727349"/>
                  <a:pt x="11040872" y="3923192"/>
                </a:cubicBezTo>
                <a:cubicBezTo>
                  <a:pt x="11064843" y="4119035"/>
                  <a:pt x="11006950" y="4790605"/>
                  <a:pt x="11040872" y="5127745"/>
                </a:cubicBezTo>
                <a:cubicBezTo>
                  <a:pt x="11056495" y="5431543"/>
                  <a:pt x="10805033" y="5712114"/>
                  <a:pt x="10446390" y="5722227"/>
                </a:cubicBezTo>
                <a:cubicBezTo>
                  <a:pt x="10354097" y="5715080"/>
                  <a:pt x="10214750" y="5743729"/>
                  <a:pt x="9986634" y="5722227"/>
                </a:cubicBezTo>
                <a:cubicBezTo>
                  <a:pt x="9758518" y="5700725"/>
                  <a:pt x="9314174" y="5689111"/>
                  <a:pt x="9132802" y="5722227"/>
                </a:cubicBezTo>
                <a:cubicBezTo>
                  <a:pt x="8951430" y="5755343"/>
                  <a:pt x="8857182" y="5714580"/>
                  <a:pt x="8771566" y="5722227"/>
                </a:cubicBezTo>
                <a:cubicBezTo>
                  <a:pt x="8685950" y="5729874"/>
                  <a:pt x="8346042" y="5748953"/>
                  <a:pt x="8114772" y="5722227"/>
                </a:cubicBezTo>
                <a:cubicBezTo>
                  <a:pt x="7883502" y="5695501"/>
                  <a:pt x="7746868" y="5746487"/>
                  <a:pt x="7556497" y="5722227"/>
                </a:cubicBezTo>
                <a:cubicBezTo>
                  <a:pt x="7366127" y="5697967"/>
                  <a:pt x="7202924" y="5748709"/>
                  <a:pt x="6998222" y="5722227"/>
                </a:cubicBezTo>
                <a:cubicBezTo>
                  <a:pt x="6793521" y="5695745"/>
                  <a:pt x="6669169" y="5749243"/>
                  <a:pt x="6439947" y="5722227"/>
                </a:cubicBezTo>
                <a:cubicBezTo>
                  <a:pt x="6210725" y="5695211"/>
                  <a:pt x="6188382" y="5721246"/>
                  <a:pt x="6078711" y="5722227"/>
                </a:cubicBezTo>
                <a:cubicBezTo>
                  <a:pt x="5969040" y="5723208"/>
                  <a:pt x="5527862" y="5683728"/>
                  <a:pt x="5224879" y="5722227"/>
                </a:cubicBezTo>
                <a:cubicBezTo>
                  <a:pt x="4921896" y="5760726"/>
                  <a:pt x="4729422" y="5692801"/>
                  <a:pt x="4371047" y="5722227"/>
                </a:cubicBezTo>
                <a:cubicBezTo>
                  <a:pt x="4012672" y="5751653"/>
                  <a:pt x="4105017" y="5723347"/>
                  <a:pt x="4009810" y="5722227"/>
                </a:cubicBezTo>
                <a:cubicBezTo>
                  <a:pt x="3914603" y="5721107"/>
                  <a:pt x="3645009" y="5723324"/>
                  <a:pt x="3550054" y="5722227"/>
                </a:cubicBezTo>
                <a:cubicBezTo>
                  <a:pt x="3455099" y="5721130"/>
                  <a:pt x="3124597" y="5727159"/>
                  <a:pt x="2893261" y="5722227"/>
                </a:cubicBezTo>
                <a:cubicBezTo>
                  <a:pt x="2661925" y="5717295"/>
                  <a:pt x="2343077" y="5701539"/>
                  <a:pt x="2137948" y="5722227"/>
                </a:cubicBezTo>
                <a:cubicBezTo>
                  <a:pt x="1932819" y="5742915"/>
                  <a:pt x="1693233" y="5733214"/>
                  <a:pt x="1579673" y="5722227"/>
                </a:cubicBezTo>
                <a:cubicBezTo>
                  <a:pt x="1466114" y="5711240"/>
                  <a:pt x="1044435" y="5724184"/>
                  <a:pt x="594482" y="5722227"/>
                </a:cubicBezTo>
                <a:cubicBezTo>
                  <a:pt x="328734" y="5686479"/>
                  <a:pt x="-66657" y="5424823"/>
                  <a:pt x="0" y="5127745"/>
                </a:cubicBezTo>
                <a:cubicBezTo>
                  <a:pt x="-35087" y="4972394"/>
                  <a:pt x="-19370" y="4652638"/>
                  <a:pt x="0" y="4389471"/>
                </a:cubicBezTo>
                <a:cubicBezTo>
                  <a:pt x="19370" y="4126304"/>
                  <a:pt x="-21113" y="3933106"/>
                  <a:pt x="0" y="3787194"/>
                </a:cubicBezTo>
                <a:cubicBezTo>
                  <a:pt x="21113" y="3641282"/>
                  <a:pt x="19216" y="3402544"/>
                  <a:pt x="0" y="3139585"/>
                </a:cubicBezTo>
                <a:cubicBezTo>
                  <a:pt x="-19216" y="2876626"/>
                  <a:pt x="-14413" y="2787638"/>
                  <a:pt x="0" y="2582642"/>
                </a:cubicBezTo>
                <a:cubicBezTo>
                  <a:pt x="14413" y="2377646"/>
                  <a:pt x="33464" y="2134599"/>
                  <a:pt x="0" y="1844367"/>
                </a:cubicBezTo>
                <a:cubicBezTo>
                  <a:pt x="-33464" y="1554136"/>
                  <a:pt x="25477" y="1493251"/>
                  <a:pt x="0" y="1332756"/>
                </a:cubicBezTo>
                <a:cubicBezTo>
                  <a:pt x="-25477" y="1172261"/>
                  <a:pt x="17540" y="876667"/>
                  <a:pt x="0" y="594482"/>
                </a:cubicBezTo>
                <a:close/>
              </a:path>
              <a:path w="11040872" h="5722227" stroke="0" extrusionOk="0">
                <a:moveTo>
                  <a:pt x="0" y="594482"/>
                </a:moveTo>
                <a:cubicBezTo>
                  <a:pt x="-37935" y="242760"/>
                  <a:pt x="194077" y="27054"/>
                  <a:pt x="594482" y="0"/>
                </a:cubicBezTo>
                <a:cubicBezTo>
                  <a:pt x="773932" y="-24550"/>
                  <a:pt x="1057890" y="25913"/>
                  <a:pt x="1448314" y="0"/>
                </a:cubicBezTo>
                <a:cubicBezTo>
                  <a:pt x="1838738" y="-25913"/>
                  <a:pt x="1797328" y="9502"/>
                  <a:pt x="2006589" y="0"/>
                </a:cubicBezTo>
                <a:cubicBezTo>
                  <a:pt x="2215851" y="-9502"/>
                  <a:pt x="2305839" y="-2636"/>
                  <a:pt x="2466345" y="0"/>
                </a:cubicBezTo>
                <a:cubicBezTo>
                  <a:pt x="2626851" y="2636"/>
                  <a:pt x="3037147" y="20740"/>
                  <a:pt x="3221657" y="0"/>
                </a:cubicBezTo>
                <a:cubicBezTo>
                  <a:pt x="3406167" y="-20740"/>
                  <a:pt x="3611889" y="-6653"/>
                  <a:pt x="3779932" y="0"/>
                </a:cubicBezTo>
                <a:cubicBezTo>
                  <a:pt x="3947975" y="6653"/>
                  <a:pt x="4422439" y="33567"/>
                  <a:pt x="4633764" y="0"/>
                </a:cubicBezTo>
                <a:cubicBezTo>
                  <a:pt x="4845089" y="-33567"/>
                  <a:pt x="4901367" y="-8717"/>
                  <a:pt x="5093520" y="0"/>
                </a:cubicBezTo>
                <a:cubicBezTo>
                  <a:pt x="5285673" y="8717"/>
                  <a:pt x="5570621" y="653"/>
                  <a:pt x="5947352" y="0"/>
                </a:cubicBezTo>
                <a:cubicBezTo>
                  <a:pt x="6324083" y="-653"/>
                  <a:pt x="6209930" y="13850"/>
                  <a:pt x="6308589" y="0"/>
                </a:cubicBezTo>
                <a:cubicBezTo>
                  <a:pt x="6407248" y="-13850"/>
                  <a:pt x="6752695" y="30990"/>
                  <a:pt x="6965383" y="0"/>
                </a:cubicBezTo>
                <a:cubicBezTo>
                  <a:pt x="7178071" y="-30990"/>
                  <a:pt x="7443480" y="-17327"/>
                  <a:pt x="7622176" y="0"/>
                </a:cubicBezTo>
                <a:cubicBezTo>
                  <a:pt x="7800872" y="17327"/>
                  <a:pt x="7990906" y="27729"/>
                  <a:pt x="8180451" y="0"/>
                </a:cubicBezTo>
                <a:cubicBezTo>
                  <a:pt x="8369996" y="-27729"/>
                  <a:pt x="8845868" y="-13192"/>
                  <a:pt x="9034283" y="0"/>
                </a:cubicBezTo>
                <a:cubicBezTo>
                  <a:pt x="9222698" y="13192"/>
                  <a:pt x="9517603" y="-10499"/>
                  <a:pt x="9888115" y="0"/>
                </a:cubicBezTo>
                <a:cubicBezTo>
                  <a:pt x="10258627" y="10499"/>
                  <a:pt x="10316781" y="14930"/>
                  <a:pt x="10446390" y="0"/>
                </a:cubicBezTo>
                <a:cubicBezTo>
                  <a:pt x="10718440" y="-53019"/>
                  <a:pt x="11013962" y="225931"/>
                  <a:pt x="11040872" y="594482"/>
                </a:cubicBezTo>
                <a:cubicBezTo>
                  <a:pt x="11043451" y="904574"/>
                  <a:pt x="11020776" y="1089158"/>
                  <a:pt x="11040872" y="1287424"/>
                </a:cubicBezTo>
                <a:cubicBezTo>
                  <a:pt x="11060968" y="1485690"/>
                  <a:pt x="11051926" y="1673788"/>
                  <a:pt x="11040872" y="1799035"/>
                </a:cubicBezTo>
                <a:cubicBezTo>
                  <a:pt x="11029818" y="1924282"/>
                  <a:pt x="11054623" y="2135970"/>
                  <a:pt x="11040872" y="2355978"/>
                </a:cubicBezTo>
                <a:cubicBezTo>
                  <a:pt x="11027121" y="2575986"/>
                  <a:pt x="11013030" y="2749477"/>
                  <a:pt x="11040872" y="3094253"/>
                </a:cubicBezTo>
                <a:cubicBezTo>
                  <a:pt x="11068714" y="3439030"/>
                  <a:pt x="11029506" y="3525085"/>
                  <a:pt x="11040872" y="3741862"/>
                </a:cubicBezTo>
                <a:cubicBezTo>
                  <a:pt x="11052238" y="3958639"/>
                  <a:pt x="11021397" y="4116679"/>
                  <a:pt x="11040872" y="4298805"/>
                </a:cubicBezTo>
                <a:cubicBezTo>
                  <a:pt x="11060347" y="4480931"/>
                  <a:pt x="11022539" y="4900124"/>
                  <a:pt x="11040872" y="5127745"/>
                </a:cubicBezTo>
                <a:cubicBezTo>
                  <a:pt x="10974688" y="5452322"/>
                  <a:pt x="10793932" y="5738773"/>
                  <a:pt x="10446390" y="5722227"/>
                </a:cubicBezTo>
                <a:cubicBezTo>
                  <a:pt x="10272062" y="5749271"/>
                  <a:pt x="10063650" y="5719054"/>
                  <a:pt x="9789596" y="5722227"/>
                </a:cubicBezTo>
                <a:cubicBezTo>
                  <a:pt x="9515542" y="5725400"/>
                  <a:pt x="9521222" y="5705365"/>
                  <a:pt x="9329840" y="5722227"/>
                </a:cubicBezTo>
                <a:cubicBezTo>
                  <a:pt x="9138458" y="5739089"/>
                  <a:pt x="8905417" y="5705714"/>
                  <a:pt x="8574527" y="5722227"/>
                </a:cubicBezTo>
                <a:cubicBezTo>
                  <a:pt x="8243637" y="5738740"/>
                  <a:pt x="8277624" y="5741955"/>
                  <a:pt x="8114772" y="5722227"/>
                </a:cubicBezTo>
                <a:cubicBezTo>
                  <a:pt x="7951921" y="5702499"/>
                  <a:pt x="7640420" y="5738357"/>
                  <a:pt x="7359459" y="5722227"/>
                </a:cubicBezTo>
                <a:cubicBezTo>
                  <a:pt x="7078498" y="5706097"/>
                  <a:pt x="7122500" y="5736206"/>
                  <a:pt x="6998222" y="5722227"/>
                </a:cubicBezTo>
                <a:cubicBezTo>
                  <a:pt x="6873944" y="5708248"/>
                  <a:pt x="6584762" y="5737766"/>
                  <a:pt x="6242909" y="5722227"/>
                </a:cubicBezTo>
                <a:cubicBezTo>
                  <a:pt x="5901056" y="5706688"/>
                  <a:pt x="5911118" y="5710812"/>
                  <a:pt x="5783154" y="5722227"/>
                </a:cubicBezTo>
                <a:cubicBezTo>
                  <a:pt x="5655191" y="5733642"/>
                  <a:pt x="5585023" y="5732166"/>
                  <a:pt x="5421917" y="5722227"/>
                </a:cubicBezTo>
                <a:cubicBezTo>
                  <a:pt x="5258811" y="5712288"/>
                  <a:pt x="5178725" y="5705468"/>
                  <a:pt x="4962161" y="5722227"/>
                </a:cubicBezTo>
                <a:cubicBezTo>
                  <a:pt x="4745597" y="5738986"/>
                  <a:pt x="4430318" y="5744224"/>
                  <a:pt x="4206848" y="5722227"/>
                </a:cubicBezTo>
                <a:cubicBezTo>
                  <a:pt x="3983378" y="5700230"/>
                  <a:pt x="3911697" y="5735058"/>
                  <a:pt x="3747093" y="5722227"/>
                </a:cubicBezTo>
                <a:cubicBezTo>
                  <a:pt x="3582489" y="5709396"/>
                  <a:pt x="3545682" y="5704593"/>
                  <a:pt x="3385856" y="5722227"/>
                </a:cubicBezTo>
                <a:cubicBezTo>
                  <a:pt x="3226030" y="5739861"/>
                  <a:pt x="3029507" y="5730116"/>
                  <a:pt x="2926100" y="5722227"/>
                </a:cubicBezTo>
                <a:cubicBezTo>
                  <a:pt x="2822693" y="5714338"/>
                  <a:pt x="2554822" y="5699610"/>
                  <a:pt x="2367825" y="5722227"/>
                </a:cubicBezTo>
                <a:cubicBezTo>
                  <a:pt x="2180829" y="5744844"/>
                  <a:pt x="2002855" y="5738254"/>
                  <a:pt x="1711032" y="5722227"/>
                </a:cubicBezTo>
                <a:cubicBezTo>
                  <a:pt x="1419209" y="5706200"/>
                  <a:pt x="1407274" y="5738383"/>
                  <a:pt x="1251276" y="5722227"/>
                </a:cubicBezTo>
                <a:cubicBezTo>
                  <a:pt x="1095278" y="5706071"/>
                  <a:pt x="872658" y="5717760"/>
                  <a:pt x="594482" y="5722227"/>
                </a:cubicBezTo>
                <a:cubicBezTo>
                  <a:pt x="253293" y="5699246"/>
                  <a:pt x="-22323" y="5466443"/>
                  <a:pt x="0" y="5127745"/>
                </a:cubicBezTo>
                <a:cubicBezTo>
                  <a:pt x="-23138" y="4892853"/>
                  <a:pt x="-21399" y="4758867"/>
                  <a:pt x="0" y="4616134"/>
                </a:cubicBezTo>
                <a:cubicBezTo>
                  <a:pt x="21399" y="4473401"/>
                  <a:pt x="-2392" y="4140718"/>
                  <a:pt x="0" y="4013858"/>
                </a:cubicBezTo>
                <a:cubicBezTo>
                  <a:pt x="2392" y="3886998"/>
                  <a:pt x="-9073" y="3524231"/>
                  <a:pt x="0" y="3320916"/>
                </a:cubicBezTo>
                <a:cubicBezTo>
                  <a:pt x="9073" y="3117601"/>
                  <a:pt x="-20614" y="2922972"/>
                  <a:pt x="0" y="2763972"/>
                </a:cubicBezTo>
                <a:cubicBezTo>
                  <a:pt x="20614" y="2604972"/>
                  <a:pt x="5751" y="2418545"/>
                  <a:pt x="0" y="2116363"/>
                </a:cubicBezTo>
                <a:cubicBezTo>
                  <a:pt x="-5751" y="1814181"/>
                  <a:pt x="-23336" y="1771268"/>
                  <a:pt x="0" y="1604752"/>
                </a:cubicBezTo>
                <a:cubicBezTo>
                  <a:pt x="23336" y="1438236"/>
                  <a:pt x="-35446" y="1063211"/>
                  <a:pt x="0" y="594482"/>
                </a:cubicBezTo>
                <a:close/>
              </a:path>
            </a:pathLst>
          </a:custGeom>
          <a:solidFill>
            <a:schemeClr val="accent1"/>
          </a:solidFill>
          <a:ln w="25400">
            <a:solidFill>
              <a:schemeClr val="accent1"/>
            </a:solidFill>
            <a:round/>
            <a:extLst>
              <a:ext uri="{C807C97D-BFC1-408E-A445-0C87EB9F89A2}">
                <ask:lineSketchStyleProps xmlns:ask="http://schemas.microsoft.com/office/drawing/2018/sketchyshapes" sd="1219033472">
                  <a:prstGeom prst="roundRect">
                    <a:avLst>
                      <a:gd name="adj" fmla="val 10389"/>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42CB73-AB09-C642-880B-FB0B492A74E2}"/>
              </a:ext>
            </a:extLst>
          </p:cNvPr>
          <p:cNvSpPr>
            <a:spLocks noGrp="1"/>
          </p:cNvSpPr>
          <p:nvPr>
            <p:ph type="title"/>
          </p:nvPr>
        </p:nvSpPr>
        <p:spPr>
          <a:xfrm>
            <a:off x="1151467" y="887973"/>
            <a:ext cx="9889067" cy="1325563"/>
          </a:xfrm>
        </p:spPr>
        <p:txBody>
          <a:bodyPr>
            <a:normAutofit/>
          </a:bodyPr>
          <a:lstStyle/>
          <a:p>
            <a:pPr>
              <a:lnSpc>
                <a:spcPct val="90000"/>
              </a:lnSpc>
            </a:pPr>
            <a:r>
              <a:rPr lang="en-US" sz="4100">
                <a:solidFill>
                  <a:schemeClr val="bg1"/>
                </a:solidFill>
              </a:rPr>
              <a:t>Văn hoá bao phủ các giá trị bên trong con người</a:t>
            </a:r>
          </a:p>
        </p:txBody>
      </p:sp>
      <p:sp>
        <p:nvSpPr>
          <p:cNvPr id="20" name="Rectangle 6">
            <a:extLst>
              <a:ext uri="{FF2B5EF4-FFF2-40B4-BE49-F238E27FC236}">
                <a16:creationId xmlns:a16="http://schemas.microsoft.com/office/drawing/2014/main" id="{6D7E5B0F-5185-440A-8222-321C1D118A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092" y="2325880"/>
            <a:ext cx="9957816" cy="18288"/>
          </a:xfrm>
          <a:custGeom>
            <a:avLst/>
            <a:gdLst>
              <a:gd name="connsiteX0" fmla="*/ 0 w 9957816"/>
              <a:gd name="connsiteY0" fmla="*/ 0 h 18288"/>
              <a:gd name="connsiteX1" fmla="*/ 863011 w 9957816"/>
              <a:gd name="connsiteY1" fmla="*/ 0 h 18288"/>
              <a:gd name="connsiteX2" fmla="*/ 1327709 w 9957816"/>
              <a:gd name="connsiteY2" fmla="*/ 0 h 18288"/>
              <a:gd name="connsiteX3" fmla="*/ 2091141 w 9957816"/>
              <a:gd name="connsiteY3" fmla="*/ 0 h 18288"/>
              <a:gd name="connsiteX4" fmla="*/ 2555839 w 9957816"/>
              <a:gd name="connsiteY4" fmla="*/ 0 h 18288"/>
              <a:gd name="connsiteX5" fmla="*/ 3219694 w 9957816"/>
              <a:gd name="connsiteY5" fmla="*/ 0 h 18288"/>
              <a:gd name="connsiteX6" fmla="*/ 3983126 w 9957816"/>
              <a:gd name="connsiteY6" fmla="*/ 0 h 18288"/>
              <a:gd name="connsiteX7" fmla="*/ 4348246 w 9957816"/>
              <a:gd name="connsiteY7" fmla="*/ 0 h 18288"/>
              <a:gd name="connsiteX8" fmla="*/ 4713366 w 9957816"/>
              <a:gd name="connsiteY8" fmla="*/ 0 h 18288"/>
              <a:gd name="connsiteX9" fmla="*/ 5576377 w 9957816"/>
              <a:gd name="connsiteY9" fmla="*/ 0 h 18288"/>
              <a:gd name="connsiteX10" fmla="*/ 6240231 w 9957816"/>
              <a:gd name="connsiteY10" fmla="*/ 0 h 18288"/>
              <a:gd name="connsiteX11" fmla="*/ 6605351 w 9957816"/>
              <a:gd name="connsiteY11" fmla="*/ 0 h 18288"/>
              <a:gd name="connsiteX12" fmla="*/ 7269206 w 9957816"/>
              <a:gd name="connsiteY12" fmla="*/ 0 h 18288"/>
              <a:gd name="connsiteX13" fmla="*/ 8132216 w 9957816"/>
              <a:gd name="connsiteY13" fmla="*/ 0 h 18288"/>
              <a:gd name="connsiteX14" fmla="*/ 8696493 w 9957816"/>
              <a:gd name="connsiteY14" fmla="*/ 0 h 18288"/>
              <a:gd name="connsiteX15" fmla="*/ 9260769 w 9957816"/>
              <a:gd name="connsiteY15" fmla="*/ 0 h 18288"/>
              <a:gd name="connsiteX16" fmla="*/ 9957816 w 9957816"/>
              <a:gd name="connsiteY16" fmla="*/ 0 h 18288"/>
              <a:gd name="connsiteX17" fmla="*/ 9957816 w 9957816"/>
              <a:gd name="connsiteY17" fmla="*/ 18288 h 18288"/>
              <a:gd name="connsiteX18" fmla="*/ 9293962 w 9957816"/>
              <a:gd name="connsiteY18" fmla="*/ 18288 h 18288"/>
              <a:gd name="connsiteX19" fmla="*/ 8530529 w 9957816"/>
              <a:gd name="connsiteY19" fmla="*/ 18288 h 18288"/>
              <a:gd name="connsiteX20" fmla="*/ 7767096 w 9957816"/>
              <a:gd name="connsiteY20" fmla="*/ 18288 h 18288"/>
              <a:gd name="connsiteX21" fmla="*/ 7302398 w 9957816"/>
              <a:gd name="connsiteY21" fmla="*/ 18288 h 18288"/>
              <a:gd name="connsiteX22" fmla="*/ 6439388 w 9957816"/>
              <a:gd name="connsiteY22" fmla="*/ 18288 h 18288"/>
              <a:gd name="connsiteX23" fmla="*/ 5775533 w 9957816"/>
              <a:gd name="connsiteY23" fmla="*/ 18288 h 18288"/>
              <a:gd name="connsiteX24" fmla="*/ 5410413 w 9957816"/>
              <a:gd name="connsiteY24" fmla="*/ 18288 h 18288"/>
              <a:gd name="connsiteX25" fmla="*/ 4746559 w 9957816"/>
              <a:gd name="connsiteY25" fmla="*/ 18288 h 18288"/>
              <a:gd name="connsiteX26" fmla="*/ 4182283 w 9957816"/>
              <a:gd name="connsiteY26" fmla="*/ 18288 h 18288"/>
              <a:gd name="connsiteX27" fmla="*/ 3618006 w 9957816"/>
              <a:gd name="connsiteY27" fmla="*/ 18288 h 18288"/>
              <a:gd name="connsiteX28" fmla="*/ 3053730 w 9957816"/>
              <a:gd name="connsiteY28" fmla="*/ 18288 h 18288"/>
              <a:gd name="connsiteX29" fmla="*/ 2489454 w 9957816"/>
              <a:gd name="connsiteY29" fmla="*/ 18288 h 18288"/>
              <a:gd name="connsiteX30" fmla="*/ 1726021 w 9957816"/>
              <a:gd name="connsiteY30" fmla="*/ 18288 h 18288"/>
              <a:gd name="connsiteX31" fmla="*/ 1062167 w 9957816"/>
              <a:gd name="connsiteY31" fmla="*/ 18288 h 18288"/>
              <a:gd name="connsiteX32" fmla="*/ 697047 w 9957816"/>
              <a:gd name="connsiteY32" fmla="*/ 18288 h 18288"/>
              <a:gd name="connsiteX33" fmla="*/ 0 w 9957816"/>
              <a:gd name="connsiteY33" fmla="*/ 18288 h 18288"/>
              <a:gd name="connsiteX34" fmla="*/ 0 w 9957816"/>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9957816" h="18288" fill="none" extrusionOk="0">
                <a:moveTo>
                  <a:pt x="0" y="0"/>
                </a:moveTo>
                <a:cubicBezTo>
                  <a:pt x="258912" y="4528"/>
                  <a:pt x="602792" y="35413"/>
                  <a:pt x="863011" y="0"/>
                </a:cubicBezTo>
                <a:cubicBezTo>
                  <a:pt x="1123230" y="-35413"/>
                  <a:pt x="1110743" y="8950"/>
                  <a:pt x="1327709" y="0"/>
                </a:cubicBezTo>
                <a:cubicBezTo>
                  <a:pt x="1544675" y="-8950"/>
                  <a:pt x="1720121" y="-30004"/>
                  <a:pt x="2091141" y="0"/>
                </a:cubicBezTo>
                <a:cubicBezTo>
                  <a:pt x="2462161" y="30004"/>
                  <a:pt x="2325710" y="-22120"/>
                  <a:pt x="2555839" y="0"/>
                </a:cubicBezTo>
                <a:cubicBezTo>
                  <a:pt x="2785968" y="22120"/>
                  <a:pt x="2943172" y="14890"/>
                  <a:pt x="3219694" y="0"/>
                </a:cubicBezTo>
                <a:cubicBezTo>
                  <a:pt x="3496216" y="-14890"/>
                  <a:pt x="3789247" y="-1477"/>
                  <a:pt x="3983126" y="0"/>
                </a:cubicBezTo>
                <a:cubicBezTo>
                  <a:pt x="4177005" y="1477"/>
                  <a:pt x="4180112" y="16397"/>
                  <a:pt x="4348246" y="0"/>
                </a:cubicBezTo>
                <a:cubicBezTo>
                  <a:pt x="4516380" y="-16397"/>
                  <a:pt x="4601818" y="4117"/>
                  <a:pt x="4713366" y="0"/>
                </a:cubicBezTo>
                <a:cubicBezTo>
                  <a:pt x="4824914" y="-4117"/>
                  <a:pt x="5400642" y="663"/>
                  <a:pt x="5576377" y="0"/>
                </a:cubicBezTo>
                <a:cubicBezTo>
                  <a:pt x="5752112" y="-663"/>
                  <a:pt x="6036350" y="11452"/>
                  <a:pt x="6240231" y="0"/>
                </a:cubicBezTo>
                <a:cubicBezTo>
                  <a:pt x="6444112" y="-11452"/>
                  <a:pt x="6508667" y="-15154"/>
                  <a:pt x="6605351" y="0"/>
                </a:cubicBezTo>
                <a:cubicBezTo>
                  <a:pt x="6702035" y="15154"/>
                  <a:pt x="7096186" y="19291"/>
                  <a:pt x="7269206" y="0"/>
                </a:cubicBezTo>
                <a:cubicBezTo>
                  <a:pt x="7442227" y="-19291"/>
                  <a:pt x="7802902" y="39720"/>
                  <a:pt x="8132216" y="0"/>
                </a:cubicBezTo>
                <a:cubicBezTo>
                  <a:pt x="8461530" y="-39720"/>
                  <a:pt x="8551221" y="24341"/>
                  <a:pt x="8696493" y="0"/>
                </a:cubicBezTo>
                <a:cubicBezTo>
                  <a:pt x="8841765" y="-24341"/>
                  <a:pt x="9091257" y="15574"/>
                  <a:pt x="9260769" y="0"/>
                </a:cubicBezTo>
                <a:cubicBezTo>
                  <a:pt x="9430281" y="-15574"/>
                  <a:pt x="9809458" y="-15806"/>
                  <a:pt x="9957816" y="0"/>
                </a:cubicBezTo>
                <a:cubicBezTo>
                  <a:pt x="9958154" y="7640"/>
                  <a:pt x="9957366" y="11289"/>
                  <a:pt x="9957816" y="18288"/>
                </a:cubicBezTo>
                <a:cubicBezTo>
                  <a:pt x="9789958" y="23645"/>
                  <a:pt x="9437684" y="-10787"/>
                  <a:pt x="9293962" y="18288"/>
                </a:cubicBezTo>
                <a:cubicBezTo>
                  <a:pt x="9150240" y="47363"/>
                  <a:pt x="8858466" y="6899"/>
                  <a:pt x="8530529" y="18288"/>
                </a:cubicBezTo>
                <a:cubicBezTo>
                  <a:pt x="8202592" y="29677"/>
                  <a:pt x="8042036" y="-12845"/>
                  <a:pt x="7767096" y="18288"/>
                </a:cubicBezTo>
                <a:cubicBezTo>
                  <a:pt x="7492156" y="49421"/>
                  <a:pt x="7464764" y="38557"/>
                  <a:pt x="7302398" y="18288"/>
                </a:cubicBezTo>
                <a:cubicBezTo>
                  <a:pt x="7140032" y="-1981"/>
                  <a:pt x="6674139" y="-20177"/>
                  <a:pt x="6439388" y="18288"/>
                </a:cubicBezTo>
                <a:cubicBezTo>
                  <a:pt x="6204637" y="56753"/>
                  <a:pt x="6044763" y="2398"/>
                  <a:pt x="5775533" y="18288"/>
                </a:cubicBezTo>
                <a:cubicBezTo>
                  <a:pt x="5506303" y="34178"/>
                  <a:pt x="5528640" y="8636"/>
                  <a:pt x="5410413" y="18288"/>
                </a:cubicBezTo>
                <a:cubicBezTo>
                  <a:pt x="5292186" y="27940"/>
                  <a:pt x="4880771" y="-3659"/>
                  <a:pt x="4746559" y="18288"/>
                </a:cubicBezTo>
                <a:cubicBezTo>
                  <a:pt x="4612347" y="40235"/>
                  <a:pt x="4346390" y="46329"/>
                  <a:pt x="4182283" y="18288"/>
                </a:cubicBezTo>
                <a:cubicBezTo>
                  <a:pt x="4018176" y="-9753"/>
                  <a:pt x="3743247" y="40654"/>
                  <a:pt x="3618006" y="18288"/>
                </a:cubicBezTo>
                <a:cubicBezTo>
                  <a:pt x="3492765" y="-4078"/>
                  <a:pt x="3201495" y="15624"/>
                  <a:pt x="3053730" y="18288"/>
                </a:cubicBezTo>
                <a:cubicBezTo>
                  <a:pt x="2905965" y="20952"/>
                  <a:pt x="2770855" y="10382"/>
                  <a:pt x="2489454" y="18288"/>
                </a:cubicBezTo>
                <a:cubicBezTo>
                  <a:pt x="2208053" y="26194"/>
                  <a:pt x="1999579" y="12705"/>
                  <a:pt x="1726021" y="18288"/>
                </a:cubicBezTo>
                <a:cubicBezTo>
                  <a:pt x="1452463" y="23871"/>
                  <a:pt x="1261725" y="2423"/>
                  <a:pt x="1062167" y="18288"/>
                </a:cubicBezTo>
                <a:cubicBezTo>
                  <a:pt x="862609" y="34153"/>
                  <a:pt x="828837" y="34680"/>
                  <a:pt x="697047" y="18288"/>
                </a:cubicBezTo>
                <a:cubicBezTo>
                  <a:pt x="565257" y="1896"/>
                  <a:pt x="290333" y="-12656"/>
                  <a:pt x="0" y="18288"/>
                </a:cubicBezTo>
                <a:cubicBezTo>
                  <a:pt x="-82" y="11708"/>
                  <a:pt x="-178" y="8956"/>
                  <a:pt x="0" y="0"/>
                </a:cubicBezTo>
                <a:close/>
              </a:path>
              <a:path w="9957816" h="18288" stroke="0" extrusionOk="0">
                <a:moveTo>
                  <a:pt x="0" y="0"/>
                </a:moveTo>
                <a:cubicBezTo>
                  <a:pt x="239894" y="-13568"/>
                  <a:pt x="444306" y="20490"/>
                  <a:pt x="564276" y="0"/>
                </a:cubicBezTo>
                <a:cubicBezTo>
                  <a:pt x="684246" y="-20490"/>
                  <a:pt x="829702" y="-16311"/>
                  <a:pt x="929396" y="0"/>
                </a:cubicBezTo>
                <a:cubicBezTo>
                  <a:pt x="1029090" y="16311"/>
                  <a:pt x="1434080" y="4599"/>
                  <a:pt x="1792407" y="0"/>
                </a:cubicBezTo>
                <a:cubicBezTo>
                  <a:pt x="2150734" y="-4599"/>
                  <a:pt x="2230922" y="-3217"/>
                  <a:pt x="2356683" y="0"/>
                </a:cubicBezTo>
                <a:cubicBezTo>
                  <a:pt x="2482444" y="3217"/>
                  <a:pt x="2727176" y="10118"/>
                  <a:pt x="2920959" y="0"/>
                </a:cubicBezTo>
                <a:cubicBezTo>
                  <a:pt x="3114742" y="-10118"/>
                  <a:pt x="3583268" y="6126"/>
                  <a:pt x="3783970" y="0"/>
                </a:cubicBezTo>
                <a:cubicBezTo>
                  <a:pt x="3984672" y="-6126"/>
                  <a:pt x="4119530" y="12121"/>
                  <a:pt x="4248668" y="0"/>
                </a:cubicBezTo>
                <a:cubicBezTo>
                  <a:pt x="4377806" y="-12121"/>
                  <a:pt x="4830370" y="39306"/>
                  <a:pt x="5111679" y="0"/>
                </a:cubicBezTo>
                <a:cubicBezTo>
                  <a:pt x="5392988" y="-39306"/>
                  <a:pt x="5595981" y="-37432"/>
                  <a:pt x="5974690" y="0"/>
                </a:cubicBezTo>
                <a:cubicBezTo>
                  <a:pt x="6353399" y="37432"/>
                  <a:pt x="6382398" y="-32218"/>
                  <a:pt x="6638544" y="0"/>
                </a:cubicBezTo>
                <a:cubicBezTo>
                  <a:pt x="6894690" y="32218"/>
                  <a:pt x="7107197" y="-8479"/>
                  <a:pt x="7501555" y="0"/>
                </a:cubicBezTo>
                <a:cubicBezTo>
                  <a:pt x="7895913" y="8479"/>
                  <a:pt x="7913370" y="-2556"/>
                  <a:pt x="8065831" y="0"/>
                </a:cubicBezTo>
                <a:cubicBezTo>
                  <a:pt x="8218292" y="2556"/>
                  <a:pt x="8391465" y="4509"/>
                  <a:pt x="8630107" y="0"/>
                </a:cubicBezTo>
                <a:cubicBezTo>
                  <a:pt x="8868749" y="-4509"/>
                  <a:pt x="9078381" y="-9348"/>
                  <a:pt x="9393540" y="0"/>
                </a:cubicBezTo>
                <a:cubicBezTo>
                  <a:pt x="9708699" y="9348"/>
                  <a:pt x="9789190" y="-16759"/>
                  <a:pt x="9957816" y="0"/>
                </a:cubicBezTo>
                <a:cubicBezTo>
                  <a:pt x="9957941" y="4395"/>
                  <a:pt x="9957741" y="9776"/>
                  <a:pt x="9957816" y="18288"/>
                </a:cubicBezTo>
                <a:cubicBezTo>
                  <a:pt x="9649812" y="40651"/>
                  <a:pt x="9486007" y="41594"/>
                  <a:pt x="9194383" y="18288"/>
                </a:cubicBezTo>
                <a:cubicBezTo>
                  <a:pt x="8902759" y="-5018"/>
                  <a:pt x="8744094" y="43814"/>
                  <a:pt x="8530529" y="18288"/>
                </a:cubicBezTo>
                <a:cubicBezTo>
                  <a:pt x="8316964" y="-7238"/>
                  <a:pt x="8282371" y="24093"/>
                  <a:pt x="8165409" y="18288"/>
                </a:cubicBezTo>
                <a:cubicBezTo>
                  <a:pt x="8048447" y="12483"/>
                  <a:pt x="7851788" y="12040"/>
                  <a:pt x="7700711" y="18288"/>
                </a:cubicBezTo>
                <a:cubicBezTo>
                  <a:pt x="7549634" y="24536"/>
                  <a:pt x="7127225" y="27915"/>
                  <a:pt x="6837700" y="18288"/>
                </a:cubicBezTo>
                <a:cubicBezTo>
                  <a:pt x="6548175" y="8661"/>
                  <a:pt x="6330711" y="50037"/>
                  <a:pt x="6173846" y="18288"/>
                </a:cubicBezTo>
                <a:cubicBezTo>
                  <a:pt x="6016981" y="-13461"/>
                  <a:pt x="5930031" y="15985"/>
                  <a:pt x="5709148" y="18288"/>
                </a:cubicBezTo>
                <a:cubicBezTo>
                  <a:pt x="5488265" y="20591"/>
                  <a:pt x="5372997" y="43097"/>
                  <a:pt x="5045293" y="18288"/>
                </a:cubicBezTo>
                <a:cubicBezTo>
                  <a:pt x="4717590" y="-6521"/>
                  <a:pt x="4829875" y="6803"/>
                  <a:pt x="4680174" y="18288"/>
                </a:cubicBezTo>
                <a:cubicBezTo>
                  <a:pt x="4530473" y="29773"/>
                  <a:pt x="4441300" y="27030"/>
                  <a:pt x="4315054" y="18288"/>
                </a:cubicBezTo>
                <a:cubicBezTo>
                  <a:pt x="4188808" y="9546"/>
                  <a:pt x="3846162" y="4446"/>
                  <a:pt x="3651199" y="18288"/>
                </a:cubicBezTo>
                <a:cubicBezTo>
                  <a:pt x="3456236" y="32130"/>
                  <a:pt x="3412656" y="-1324"/>
                  <a:pt x="3186501" y="18288"/>
                </a:cubicBezTo>
                <a:cubicBezTo>
                  <a:pt x="2960346" y="37900"/>
                  <a:pt x="2783091" y="19872"/>
                  <a:pt x="2423069" y="18288"/>
                </a:cubicBezTo>
                <a:cubicBezTo>
                  <a:pt x="2063047" y="16704"/>
                  <a:pt x="2066062" y="18692"/>
                  <a:pt x="1958370" y="18288"/>
                </a:cubicBezTo>
                <a:cubicBezTo>
                  <a:pt x="1850678" y="17884"/>
                  <a:pt x="1403255" y="47471"/>
                  <a:pt x="1194938" y="18288"/>
                </a:cubicBezTo>
                <a:cubicBezTo>
                  <a:pt x="986621" y="-10895"/>
                  <a:pt x="986435" y="4670"/>
                  <a:pt x="829818" y="18288"/>
                </a:cubicBezTo>
                <a:cubicBezTo>
                  <a:pt x="673201" y="31906"/>
                  <a:pt x="178831" y="-2639"/>
                  <a:pt x="0" y="18288"/>
                </a:cubicBezTo>
                <a:cubicBezTo>
                  <a:pt x="-504" y="12101"/>
                  <a:pt x="-591" y="7719"/>
                  <a:pt x="0" y="0"/>
                </a:cubicBezTo>
                <a:close/>
              </a:path>
            </a:pathLst>
          </a:custGeom>
          <a:solidFill>
            <a:schemeClr val="bg1"/>
          </a:solidFill>
          <a:ln w="38100" cap="rnd">
            <a:solidFill>
              <a:schemeClr val="bg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0151501-D1D8-1B4B-A5CC-327F72E56FBD}"/>
              </a:ext>
            </a:extLst>
          </p:cNvPr>
          <p:cNvSpPr>
            <a:spLocks noGrp="1"/>
          </p:cNvSpPr>
          <p:nvPr>
            <p:ph idx="1"/>
          </p:nvPr>
        </p:nvSpPr>
        <p:spPr>
          <a:xfrm>
            <a:off x="1151467" y="2607733"/>
            <a:ext cx="9889067" cy="3285067"/>
          </a:xfrm>
        </p:spPr>
        <p:txBody>
          <a:bodyPr>
            <a:normAutofit/>
          </a:bodyPr>
          <a:lstStyle/>
          <a:p>
            <a:pPr marL="514350" indent="-514350">
              <a:buFont typeface="+mj-lt"/>
              <a:buAutoNum type="arabicPeriod"/>
            </a:pPr>
            <a:r>
              <a:rPr lang="en-US">
                <a:solidFill>
                  <a:schemeClr val="bg1"/>
                </a:solidFill>
                <a:latin typeface="Bradley Hand" pitchFamily="2" charset="77"/>
              </a:rPr>
              <a:t>Nhận thức là giá trị bên trong quyết định </a:t>
            </a:r>
            <a:r>
              <a:rPr lang="en-US" b="1" u="sng">
                <a:solidFill>
                  <a:schemeClr val="bg1"/>
                </a:solidFill>
                <a:latin typeface="Bradley Hand" pitchFamily="2" charset="77"/>
              </a:rPr>
              <a:t>cách suy nghĩ </a:t>
            </a:r>
            <a:r>
              <a:rPr lang="en-US">
                <a:solidFill>
                  <a:schemeClr val="bg1"/>
                </a:solidFill>
                <a:latin typeface="Bradley Hand" pitchFamily="2" charset="77"/>
              </a:rPr>
              <a:t>của chúng ta với thế giới bên ngoài.</a:t>
            </a:r>
          </a:p>
          <a:p>
            <a:pPr marL="514350" indent="-514350">
              <a:buFont typeface="+mj-lt"/>
              <a:buAutoNum type="arabicPeriod"/>
            </a:pPr>
            <a:r>
              <a:rPr lang="en-US">
                <a:solidFill>
                  <a:schemeClr val="bg1"/>
                </a:solidFill>
                <a:latin typeface="Bradley Hand" pitchFamily="2" charset="77"/>
              </a:rPr>
              <a:t>Quan hệ là giá trị bên trong thể hiện qua </a:t>
            </a:r>
            <a:r>
              <a:rPr lang="en-US" b="1" u="sng">
                <a:solidFill>
                  <a:schemeClr val="bg1"/>
                </a:solidFill>
                <a:latin typeface="Bradley Hand" pitchFamily="2" charset="77"/>
              </a:rPr>
              <a:t>cách cư xử</a:t>
            </a:r>
            <a:r>
              <a:rPr lang="en-US">
                <a:solidFill>
                  <a:schemeClr val="bg1"/>
                </a:solidFill>
                <a:latin typeface="Bradley Hand" pitchFamily="2" charset="77"/>
              </a:rPr>
              <a:t> của chúng ta với mọi người xung quanh.</a:t>
            </a:r>
          </a:p>
          <a:p>
            <a:pPr marL="514350" indent="-514350">
              <a:buFont typeface="+mj-lt"/>
              <a:buAutoNum type="arabicPeriod"/>
            </a:pPr>
            <a:r>
              <a:rPr lang="en-US">
                <a:solidFill>
                  <a:schemeClr val="bg1"/>
                </a:solidFill>
                <a:latin typeface="Bradley Hand" pitchFamily="2" charset="77"/>
              </a:rPr>
              <a:t>Niềm tin là giá trị bên trong tạo nên </a:t>
            </a:r>
            <a:r>
              <a:rPr lang="en-US" b="1" u="sng">
                <a:solidFill>
                  <a:schemeClr val="bg1"/>
                </a:solidFill>
                <a:latin typeface="Bradley Hand" pitchFamily="2" charset="77"/>
              </a:rPr>
              <a:t>quan điểm thờ phượng</a:t>
            </a:r>
            <a:r>
              <a:rPr lang="en-US">
                <a:solidFill>
                  <a:schemeClr val="bg1"/>
                </a:solidFill>
                <a:latin typeface="Bradley Hand" pitchFamily="2" charset="77"/>
              </a:rPr>
              <a:t> của chúng ta với Đấng Sáng Tạo</a:t>
            </a:r>
          </a:p>
          <a:p>
            <a:pPr marL="0" indent="0">
              <a:buNone/>
            </a:pPr>
            <a:endParaRPr lang="en-US">
              <a:solidFill>
                <a:schemeClr val="bg1"/>
              </a:solidFill>
              <a:latin typeface="Bradley Hand" pitchFamily="2" charset="77"/>
            </a:endParaRPr>
          </a:p>
          <a:p>
            <a:pPr marL="0" indent="0">
              <a:buNone/>
            </a:pPr>
            <a:endParaRPr lang="en-US">
              <a:solidFill>
                <a:schemeClr val="bg1"/>
              </a:solidFill>
            </a:endParaRPr>
          </a:p>
        </p:txBody>
      </p:sp>
    </p:spTree>
    <p:extLst>
      <p:ext uri="{BB962C8B-B14F-4D97-AF65-F5344CB8AC3E}">
        <p14:creationId xmlns:p14="http://schemas.microsoft.com/office/powerpoint/2010/main" val="39409660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FA2E39B7-17D8-4009-A8BA-9E8D8EC1B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Graphic 33">
            <a:extLst>
              <a:ext uri="{FF2B5EF4-FFF2-40B4-BE49-F238E27FC236}">
                <a16:creationId xmlns:a16="http://schemas.microsoft.com/office/drawing/2014/main" id="{967EEEC4-6120-428D-8FB5-916920AEC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18417" y="0"/>
            <a:ext cx="9570431" cy="6858000"/>
          </a:xfrm>
          <a:custGeom>
            <a:avLst/>
            <a:gdLst>
              <a:gd name="connsiteX0" fmla="*/ 7178288 w 7187261"/>
              <a:gd name="connsiteY0" fmla="*/ 2604802 h 5150263"/>
              <a:gd name="connsiteX1" fmla="*/ 7169335 w 7187261"/>
              <a:gd name="connsiteY1" fmla="*/ 2328577 h 5150263"/>
              <a:gd name="connsiteX2" fmla="*/ 7060845 w 7187261"/>
              <a:gd name="connsiteY2" fmla="*/ 1661160 h 5150263"/>
              <a:gd name="connsiteX3" fmla="*/ 6212263 w 7187261"/>
              <a:gd name="connsiteY3" fmla="*/ 243840 h 5150263"/>
              <a:gd name="connsiteX4" fmla="*/ 5953564 w 7187261"/>
              <a:gd name="connsiteY4" fmla="*/ 0 h 5150263"/>
              <a:gd name="connsiteX5" fmla="*/ 1408615 w 7187261"/>
              <a:gd name="connsiteY5" fmla="*/ 0 h 5150263"/>
              <a:gd name="connsiteX6" fmla="*/ 805111 w 7187261"/>
              <a:gd name="connsiteY6" fmla="*/ 676275 h 5150263"/>
              <a:gd name="connsiteX7" fmla="*/ 104928 w 7187261"/>
              <a:gd name="connsiteY7" fmla="*/ 2183035 h 5150263"/>
              <a:gd name="connsiteX8" fmla="*/ 51588 w 7187261"/>
              <a:gd name="connsiteY8" fmla="*/ 2400014 h 5150263"/>
              <a:gd name="connsiteX9" fmla="*/ 41301 w 7187261"/>
              <a:gd name="connsiteY9" fmla="*/ 2424208 h 5150263"/>
              <a:gd name="connsiteX10" fmla="*/ 119692 w 7187261"/>
              <a:gd name="connsiteY10" fmla="*/ 1834801 h 5150263"/>
              <a:gd name="connsiteX11" fmla="*/ 870071 w 7187261"/>
              <a:gd name="connsiteY11" fmla="*/ 462248 h 5150263"/>
              <a:gd name="connsiteX12" fmla="*/ 1389279 w 7187261"/>
              <a:gd name="connsiteY12" fmla="*/ 476 h 5150263"/>
              <a:gd name="connsiteX13" fmla="*/ 1320223 w 7187261"/>
              <a:gd name="connsiteY13" fmla="*/ 476 h 5150263"/>
              <a:gd name="connsiteX14" fmla="*/ 423158 w 7187261"/>
              <a:gd name="connsiteY14" fmla="*/ 989743 h 5150263"/>
              <a:gd name="connsiteX15" fmla="*/ 25585 w 7187261"/>
              <a:gd name="connsiteY15" fmla="*/ 2113693 h 5150263"/>
              <a:gd name="connsiteX16" fmla="*/ 2344 w 7187261"/>
              <a:gd name="connsiteY16" fmla="*/ 2725865 h 5150263"/>
              <a:gd name="connsiteX17" fmla="*/ 447256 w 7187261"/>
              <a:gd name="connsiteY17" fmla="*/ 4210717 h 5150263"/>
              <a:gd name="connsiteX18" fmla="*/ 1138962 w 7187261"/>
              <a:gd name="connsiteY18" fmla="*/ 4988910 h 5150263"/>
              <a:gd name="connsiteX19" fmla="*/ 1348512 w 7187261"/>
              <a:gd name="connsiteY19" fmla="*/ 5146834 h 5150263"/>
              <a:gd name="connsiteX20" fmla="*/ 1422712 w 7187261"/>
              <a:gd name="connsiteY20" fmla="*/ 5146834 h 5150263"/>
              <a:gd name="connsiteX21" fmla="*/ 480594 w 7187261"/>
              <a:gd name="connsiteY21" fmla="*/ 4187952 h 5150263"/>
              <a:gd name="connsiteX22" fmla="*/ 398679 w 7187261"/>
              <a:gd name="connsiteY22" fmla="*/ 4046125 h 5150263"/>
              <a:gd name="connsiteX23" fmla="*/ 411823 w 7187261"/>
              <a:gd name="connsiteY23" fmla="*/ 4053078 h 5150263"/>
              <a:gd name="connsiteX24" fmla="*/ 1439380 w 7187261"/>
              <a:gd name="connsiteY24" fmla="*/ 5147405 h 5150263"/>
              <a:gd name="connsiteX25" fmla="*/ 5710010 w 7187261"/>
              <a:gd name="connsiteY25" fmla="*/ 5150263 h 5150263"/>
              <a:gd name="connsiteX26" fmla="*/ 5999665 w 7187261"/>
              <a:gd name="connsiteY26" fmla="*/ 4910900 h 5150263"/>
              <a:gd name="connsiteX27" fmla="*/ 6954165 w 7187261"/>
              <a:gd name="connsiteY27" fmla="*/ 3545777 h 5150263"/>
              <a:gd name="connsiteX28" fmla="*/ 7137712 w 7187261"/>
              <a:gd name="connsiteY28" fmla="*/ 2799207 h 5150263"/>
              <a:gd name="connsiteX29" fmla="*/ 7142951 w 7187261"/>
              <a:gd name="connsiteY29" fmla="*/ 2754535 h 5150263"/>
              <a:gd name="connsiteX30" fmla="*/ 7149428 w 7187261"/>
              <a:gd name="connsiteY30" fmla="*/ 2774823 h 5150263"/>
              <a:gd name="connsiteX31" fmla="*/ 7066465 w 7187261"/>
              <a:gd name="connsiteY31" fmla="*/ 3465672 h 5150263"/>
              <a:gd name="connsiteX32" fmla="*/ 6452578 w 7187261"/>
              <a:gd name="connsiteY32" fmla="*/ 4552760 h 5150263"/>
              <a:gd name="connsiteX33" fmla="*/ 5752110 w 7187261"/>
              <a:gd name="connsiteY33" fmla="*/ 5150263 h 5150263"/>
              <a:gd name="connsiteX34" fmla="*/ 5827643 w 7187261"/>
              <a:gd name="connsiteY34" fmla="*/ 5150263 h 5150263"/>
              <a:gd name="connsiteX35" fmla="*/ 6642793 w 7187261"/>
              <a:gd name="connsiteY35" fmla="*/ 4389406 h 5150263"/>
              <a:gd name="connsiteX36" fmla="*/ 7102469 w 7187261"/>
              <a:gd name="connsiteY36" fmla="*/ 3490817 h 5150263"/>
              <a:gd name="connsiteX37" fmla="*/ 7187242 w 7187261"/>
              <a:gd name="connsiteY37" fmla="*/ 2990183 h 5150263"/>
              <a:gd name="connsiteX38" fmla="*/ 7178288 w 7187261"/>
              <a:gd name="connsiteY38" fmla="*/ 2604802 h 5150263"/>
              <a:gd name="connsiteX39" fmla="*/ 6342565 w 7187261"/>
              <a:gd name="connsiteY39" fmla="*/ 441389 h 5150263"/>
              <a:gd name="connsiteX40" fmla="*/ 7126567 w 7187261"/>
              <a:gd name="connsiteY40" fmla="*/ 2355056 h 5150263"/>
              <a:gd name="connsiteX41" fmla="*/ 6342565 w 7187261"/>
              <a:gd name="connsiteY41" fmla="*/ 441389 h 5150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187261" h="5150263">
                <a:moveTo>
                  <a:pt x="7178288" y="2604802"/>
                </a:moveTo>
                <a:cubicBezTo>
                  <a:pt x="7168763" y="2513076"/>
                  <a:pt x="7174478" y="2420684"/>
                  <a:pt x="7169335" y="2328577"/>
                </a:cubicBezTo>
                <a:cubicBezTo>
                  <a:pt x="7156952" y="2102882"/>
                  <a:pt x="7120586" y="1879149"/>
                  <a:pt x="7060845" y="1661160"/>
                </a:cubicBezTo>
                <a:cubicBezTo>
                  <a:pt x="6910588" y="1121007"/>
                  <a:pt x="6617428" y="631374"/>
                  <a:pt x="6212263" y="243840"/>
                </a:cubicBezTo>
                <a:cubicBezTo>
                  <a:pt x="6126538" y="162496"/>
                  <a:pt x="6040813" y="80201"/>
                  <a:pt x="5953564" y="0"/>
                </a:cubicBezTo>
                <a:lnTo>
                  <a:pt x="1408615" y="0"/>
                </a:lnTo>
                <a:cubicBezTo>
                  <a:pt x="1180967" y="200316"/>
                  <a:pt x="978332" y="427387"/>
                  <a:pt x="805111" y="676275"/>
                </a:cubicBezTo>
                <a:cubicBezTo>
                  <a:pt x="481261" y="1136523"/>
                  <a:pt x="252089" y="1640872"/>
                  <a:pt x="104928" y="2183035"/>
                </a:cubicBezTo>
                <a:cubicBezTo>
                  <a:pt x="85878" y="2254853"/>
                  <a:pt x="69495" y="2327720"/>
                  <a:pt x="51588" y="2400014"/>
                </a:cubicBezTo>
                <a:cubicBezTo>
                  <a:pt x="49683" y="2407634"/>
                  <a:pt x="51588" y="2416969"/>
                  <a:pt x="41301" y="2424208"/>
                </a:cubicBezTo>
                <a:cubicBezTo>
                  <a:pt x="45900" y="2225469"/>
                  <a:pt x="72186" y="2027834"/>
                  <a:pt x="119692" y="1834801"/>
                </a:cubicBezTo>
                <a:cubicBezTo>
                  <a:pt x="247993" y="1310926"/>
                  <a:pt x="506121" y="857726"/>
                  <a:pt x="870071" y="462248"/>
                </a:cubicBezTo>
                <a:cubicBezTo>
                  <a:pt x="1027729" y="291823"/>
                  <a:pt x="1201617" y="137169"/>
                  <a:pt x="1389279" y="476"/>
                </a:cubicBezTo>
                <a:lnTo>
                  <a:pt x="1320223" y="476"/>
                </a:lnTo>
                <a:cubicBezTo>
                  <a:pt x="960844" y="274320"/>
                  <a:pt x="656330" y="599123"/>
                  <a:pt x="423158" y="989743"/>
                </a:cubicBezTo>
                <a:cubicBezTo>
                  <a:pt x="215608" y="1337596"/>
                  <a:pt x="80258" y="1711357"/>
                  <a:pt x="25585" y="2113693"/>
                </a:cubicBezTo>
                <a:cubicBezTo>
                  <a:pt x="-2705" y="2316480"/>
                  <a:pt x="-2228" y="2521077"/>
                  <a:pt x="2344" y="2725865"/>
                </a:cubicBezTo>
                <a:cubicBezTo>
                  <a:pt x="14155" y="3261932"/>
                  <a:pt x="170650" y="3754565"/>
                  <a:pt x="447256" y="4210717"/>
                </a:cubicBezTo>
                <a:cubicBezTo>
                  <a:pt x="629851" y="4511612"/>
                  <a:pt x="866356" y="4767167"/>
                  <a:pt x="1138962" y="4988910"/>
                </a:cubicBezTo>
                <a:cubicBezTo>
                  <a:pt x="1207161" y="5044345"/>
                  <a:pt x="1277008" y="5096990"/>
                  <a:pt x="1348512" y="5146834"/>
                </a:cubicBezTo>
                <a:lnTo>
                  <a:pt x="1422712" y="5146834"/>
                </a:lnTo>
                <a:cubicBezTo>
                  <a:pt x="1043426" y="4892802"/>
                  <a:pt x="724720" y="4577334"/>
                  <a:pt x="480594" y="4187952"/>
                </a:cubicBezTo>
                <a:cubicBezTo>
                  <a:pt x="452019" y="4141851"/>
                  <a:pt x="423444" y="4095179"/>
                  <a:pt x="398679" y="4046125"/>
                </a:cubicBezTo>
                <a:cubicBezTo>
                  <a:pt x="407442" y="4043267"/>
                  <a:pt x="409156" y="4048982"/>
                  <a:pt x="411823" y="4053078"/>
                </a:cubicBezTo>
                <a:cubicBezTo>
                  <a:pt x="683572" y="4484656"/>
                  <a:pt x="1033139" y="4842701"/>
                  <a:pt x="1439380" y="5147405"/>
                </a:cubicBezTo>
                <a:lnTo>
                  <a:pt x="5710010" y="5150263"/>
                </a:lnTo>
                <a:cubicBezTo>
                  <a:pt x="5810594" y="5075482"/>
                  <a:pt x="5907272" y="4995587"/>
                  <a:pt x="5999665" y="4910900"/>
                </a:cubicBezTo>
                <a:cubicBezTo>
                  <a:pt x="6418765" y="4526661"/>
                  <a:pt x="6746901" y="4078129"/>
                  <a:pt x="6954165" y="3545777"/>
                </a:cubicBezTo>
                <a:cubicBezTo>
                  <a:pt x="7048234" y="3306175"/>
                  <a:pt x="7109956" y="3055115"/>
                  <a:pt x="7137712" y="2799207"/>
                </a:cubicBezTo>
                <a:cubicBezTo>
                  <a:pt x="7139236" y="2784920"/>
                  <a:pt x="7141046" y="2770632"/>
                  <a:pt x="7142951" y="2754535"/>
                </a:cubicBezTo>
                <a:cubicBezTo>
                  <a:pt x="7151714" y="2760440"/>
                  <a:pt x="7149237" y="2768441"/>
                  <a:pt x="7149428" y="2774823"/>
                </a:cubicBezTo>
                <a:cubicBezTo>
                  <a:pt x="7156743" y="3007967"/>
                  <a:pt x="7128777" y="3240881"/>
                  <a:pt x="7066465" y="3465672"/>
                </a:cubicBezTo>
                <a:cubicBezTo>
                  <a:pt x="6952165" y="3878580"/>
                  <a:pt x="6737948" y="4235863"/>
                  <a:pt x="6452578" y="4552760"/>
                </a:cubicBezTo>
                <a:cubicBezTo>
                  <a:pt x="6244553" y="4783836"/>
                  <a:pt x="6008809" y="4980242"/>
                  <a:pt x="5752110" y="5150263"/>
                </a:cubicBezTo>
                <a:lnTo>
                  <a:pt x="5827643" y="5150263"/>
                </a:lnTo>
                <a:cubicBezTo>
                  <a:pt x="6136539" y="4938904"/>
                  <a:pt x="6412192" y="4689348"/>
                  <a:pt x="6642793" y="4389406"/>
                </a:cubicBezTo>
                <a:cubicBezTo>
                  <a:pt x="6851295" y="4118324"/>
                  <a:pt x="7009125" y="3820859"/>
                  <a:pt x="7102469" y="3490817"/>
                </a:cubicBezTo>
                <a:cubicBezTo>
                  <a:pt x="7148646" y="3327473"/>
                  <a:pt x="7177069" y="3159624"/>
                  <a:pt x="7187242" y="2990183"/>
                </a:cubicBezTo>
                <a:cubicBezTo>
                  <a:pt x="7187623" y="2984087"/>
                  <a:pt x="7182384" y="2642330"/>
                  <a:pt x="7178288" y="2604802"/>
                </a:cubicBezTo>
                <a:close/>
                <a:moveTo>
                  <a:pt x="6342565" y="441389"/>
                </a:moveTo>
                <a:cubicBezTo>
                  <a:pt x="6829797" y="986533"/>
                  <a:pt x="7091135" y="1624422"/>
                  <a:pt x="7126567" y="2355056"/>
                </a:cubicBezTo>
                <a:cubicBezTo>
                  <a:pt x="7001123" y="1661827"/>
                  <a:pt x="6756426" y="1017365"/>
                  <a:pt x="6342565" y="441389"/>
                </a:cubicBezTo>
                <a:close/>
              </a:path>
            </a:pathLst>
          </a:custGeom>
          <a:solidFill>
            <a:schemeClr val="accent1"/>
          </a:solidFill>
          <a:ln w="9525"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406E6A42-9A87-6841-941C-585E3D31DC56}"/>
              </a:ext>
            </a:extLst>
          </p:cNvPr>
          <p:cNvSpPr>
            <a:spLocks noGrp="1"/>
          </p:cNvSpPr>
          <p:nvPr>
            <p:ph type="title"/>
          </p:nvPr>
        </p:nvSpPr>
        <p:spPr>
          <a:xfrm>
            <a:off x="2612571" y="1420591"/>
            <a:ext cx="6809014" cy="1102860"/>
          </a:xfrm>
        </p:spPr>
        <p:txBody>
          <a:bodyPr anchor="b">
            <a:normAutofit/>
          </a:bodyPr>
          <a:lstStyle/>
          <a:p>
            <a:pPr>
              <a:lnSpc>
                <a:spcPct val="90000"/>
              </a:lnSpc>
            </a:pPr>
            <a:r>
              <a:rPr lang="en-US" sz="5600">
                <a:solidFill>
                  <a:srgbClr val="FFFFFF"/>
                </a:solidFill>
              </a:rPr>
              <a:t>Ma-thi-ơ 7: 13-14</a:t>
            </a:r>
          </a:p>
        </p:txBody>
      </p:sp>
      <p:sp>
        <p:nvSpPr>
          <p:cNvPr id="3" name="Content Placeholder 2">
            <a:extLst>
              <a:ext uri="{FF2B5EF4-FFF2-40B4-BE49-F238E27FC236}">
                <a16:creationId xmlns:a16="http://schemas.microsoft.com/office/drawing/2014/main" id="{425C88B7-0179-544F-9CED-14011F390B7C}"/>
              </a:ext>
            </a:extLst>
          </p:cNvPr>
          <p:cNvSpPr>
            <a:spLocks noGrp="1"/>
          </p:cNvSpPr>
          <p:nvPr>
            <p:ph idx="1"/>
          </p:nvPr>
        </p:nvSpPr>
        <p:spPr>
          <a:xfrm>
            <a:off x="2612571" y="2694218"/>
            <a:ext cx="6809014" cy="3339533"/>
          </a:xfrm>
        </p:spPr>
        <p:txBody>
          <a:bodyPr>
            <a:normAutofit/>
          </a:bodyPr>
          <a:lstStyle/>
          <a:p>
            <a:r>
              <a:rPr lang="vi-VN" sz="2600">
                <a:solidFill>
                  <a:srgbClr val="FFFFFF"/>
                </a:solidFill>
              </a:rPr>
              <a:t> </a:t>
            </a:r>
            <a:r>
              <a:rPr lang="vi-VN" sz="2600">
                <a:solidFill>
                  <a:srgbClr val="FFFFFF"/>
                </a:solidFill>
                <a:latin typeface="Baloo Thambi" panose="03080902040302020200" pitchFamily="66" charset="77"/>
                <a:cs typeface="Baloo Thambi" panose="03080902040302020200" pitchFamily="66" charset="77"/>
                <a:hlinkClick r:id="rId2" tooltip="Share Verse"/>
              </a:rPr>
              <a:t>13</a:t>
            </a:r>
            <a:r>
              <a:rPr lang="vi-VN" sz="2600">
                <a:solidFill>
                  <a:srgbClr val="FFFFFF"/>
                </a:solidFill>
                <a:latin typeface="Baloo Thambi" panose="03080902040302020200" pitchFamily="66" charset="77"/>
                <a:cs typeface="Baloo Thambi" panose="03080902040302020200" pitchFamily="66" charset="77"/>
              </a:rPr>
              <a:t> Hãy vào cửa hẹp, vì cửa rộng và đường khoảng khoát dẫn đến sự hư mất, kẻ vào đó cũng nhiều. </a:t>
            </a:r>
            <a:r>
              <a:rPr lang="vi-VN" sz="2600">
                <a:solidFill>
                  <a:srgbClr val="FFFFFF"/>
                </a:solidFill>
                <a:latin typeface="Baloo Thambi" panose="03080902040302020200" pitchFamily="66" charset="77"/>
                <a:cs typeface="Baloo Thambi" panose="03080902040302020200" pitchFamily="66" charset="77"/>
                <a:hlinkClick r:id="rId3" tooltip="Share Verse"/>
              </a:rPr>
              <a:t>14</a:t>
            </a:r>
            <a:r>
              <a:rPr lang="vi-VN" sz="2600">
                <a:solidFill>
                  <a:srgbClr val="FFFFFF"/>
                </a:solidFill>
                <a:latin typeface="Baloo Thambi" panose="03080902040302020200" pitchFamily="66" charset="77"/>
                <a:cs typeface="Baloo Thambi" panose="03080902040302020200" pitchFamily="66" charset="77"/>
              </a:rPr>
              <a:t> Song cửa hẹp và đường chật dẫn đến sự sống, kẻ kiếm được thì ít.</a:t>
            </a:r>
            <a:endParaRPr lang="en-US" sz="2600">
              <a:solidFill>
                <a:srgbClr val="FFFFFF"/>
              </a:solidFill>
              <a:latin typeface="Baloo Thambi" panose="03080902040302020200" pitchFamily="66" charset="77"/>
              <a:cs typeface="Baloo Thambi" panose="03080902040302020200" pitchFamily="66" charset="77"/>
            </a:endParaRPr>
          </a:p>
        </p:txBody>
      </p:sp>
    </p:spTree>
    <p:extLst>
      <p:ext uri="{BB962C8B-B14F-4D97-AF65-F5344CB8AC3E}">
        <p14:creationId xmlns:p14="http://schemas.microsoft.com/office/powerpoint/2010/main" val="1422041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3D948-7565-404A-9AE8-CDFE0D3D6D60}"/>
              </a:ext>
            </a:extLst>
          </p:cNvPr>
          <p:cNvSpPr>
            <a:spLocks noGrp="1"/>
          </p:cNvSpPr>
          <p:nvPr>
            <p:ph type="title"/>
          </p:nvPr>
        </p:nvSpPr>
        <p:spPr/>
        <p:txBody>
          <a:bodyPr>
            <a:normAutofit/>
          </a:bodyPr>
          <a:lstStyle/>
          <a:p>
            <a:r>
              <a:rPr lang="en-US" dirty="0">
                <a:latin typeface="Baloo Thambi" panose="03080902040302020200" pitchFamily="66" charset="77"/>
                <a:cs typeface="Baloo Thambi" panose="03080902040302020200" pitchFamily="66" charset="77"/>
              </a:rPr>
              <a:t>Hai </a:t>
            </a:r>
            <a:r>
              <a:rPr lang="en-US" dirty="0" err="1">
                <a:latin typeface="Baloo Thambi" panose="03080902040302020200" pitchFamily="66" charset="77"/>
                <a:cs typeface="Baloo Thambi" panose="03080902040302020200" pitchFamily="66" charset="77"/>
              </a:rPr>
              <a:t>giá</a:t>
            </a:r>
            <a:r>
              <a:rPr lang="en-US" dirty="0">
                <a:latin typeface="Baloo Thambi" panose="03080902040302020200" pitchFamily="66" charset="77"/>
                <a:cs typeface="Baloo Thambi" panose="03080902040302020200" pitchFamily="66" charset="77"/>
              </a:rPr>
              <a:t> </a:t>
            </a:r>
            <a:r>
              <a:rPr lang="en-US" dirty="0" err="1">
                <a:latin typeface="Baloo Thambi" panose="03080902040302020200" pitchFamily="66" charset="77"/>
                <a:cs typeface="Baloo Thambi" panose="03080902040302020200" pitchFamily="66" charset="77"/>
              </a:rPr>
              <a:t>trị</a:t>
            </a:r>
            <a:r>
              <a:rPr lang="en-US" dirty="0">
                <a:latin typeface="Baloo Thambi" panose="03080902040302020200" pitchFamily="66" charset="77"/>
                <a:cs typeface="Baloo Thambi" panose="03080902040302020200" pitchFamily="66" charset="77"/>
              </a:rPr>
              <a:t> </a:t>
            </a:r>
            <a:r>
              <a:rPr lang="en-US" dirty="0" err="1">
                <a:latin typeface="Baloo Thambi" panose="03080902040302020200" pitchFamily="66" charset="77"/>
                <a:cs typeface="Baloo Thambi" panose="03080902040302020200" pitchFamily="66" charset="77"/>
              </a:rPr>
              <a:t>chọn</a:t>
            </a:r>
            <a:r>
              <a:rPr lang="en-US" dirty="0">
                <a:latin typeface="Baloo Thambi" panose="03080902040302020200" pitchFamily="66" charset="77"/>
                <a:cs typeface="Baloo Thambi" panose="03080902040302020200" pitchFamily="66" charset="77"/>
              </a:rPr>
              <a:t> </a:t>
            </a:r>
            <a:r>
              <a:rPr lang="en-US" dirty="0" err="1">
                <a:latin typeface="Baloo Thambi" panose="03080902040302020200" pitchFamily="66" charset="77"/>
                <a:cs typeface="Baloo Thambi" panose="03080902040302020200" pitchFamily="66" charset="77"/>
              </a:rPr>
              <a:t>lựa</a:t>
            </a:r>
            <a:r>
              <a:rPr lang="en-US" dirty="0">
                <a:latin typeface="Baloo Thambi" panose="03080902040302020200" pitchFamily="66" charset="77"/>
                <a:cs typeface="Baloo Thambi" panose="03080902040302020200" pitchFamily="66" charset="77"/>
              </a:rPr>
              <a:t> </a:t>
            </a:r>
            <a:r>
              <a:rPr lang="en-US" dirty="0" err="1">
                <a:latin typeface="Baloo Thambi" panose="03080902040302020200" pitchFamily="66" charset="77"/>
                <a:cs typeface="Baloo Thambi" panose="03080902040302020200" pitchFamily="66" charset="77"/>
              </a:rPr>
              <a:t>giữa</a:t>
            </a:r>
            <a:r>
              <a:rPr lang="en-US" dirty="0">
                <a:latin typeface="Baloo Thambi" panose="03080902040302020200" pitchFamily="66" charset="77"/>
                <a:cs typeface="Baloo Thambi" panose="03080902040302020200" pitchFamily="66" charset="77"/>
              </a:rPr>
              <a:t> </a:t>
            </a:r>
            <a:r>
              <a:rPr lang="en-US" dirty="0" err="1">
                <a:latin typeface="Baloo Thambi" panose="03080902040302020200" pitchFamily="66" charset="77"/>
                <a:cs typeface="Baloo Thambi" panose="03080902040302020200" pitchFamily="66" charset="77"/>
              </a:rPr>
              <a:t>hai</a:t>
            </a:r>
            <a:r>
              <a:rPr lang="en-US" dirty="0">
                <a:latin typeface="Baloo Thambi" panose="03080902040302020200" pitchFamily="66" charset="77"/>
                <a:cs typeface="Baloo Thambi" panose="03080902040302020200" pitchFamily="66" charset="77"/>
              </a:rPr>
              <a:t> con </a:t>
            </a:r>
            <a:r>
              <a:rPr lang="en-US" dirty="0" err="1">
                <a:latin typeface="Baloo Thambi" panose="03080902040302020200" pitchFamily="66" charset="77"/>
                <a:cs typeface="Baloo Thambi" panose="03080902040302020200" pitchFamily="66" charset="77"/>
              </a:rPr>
              <a:t>đường</a:t>
            </a:r>
            <a:endParaRPr lang="en-US" dirty="0">
              <a:latin typeface="Baloo Thambi" panose="03080902040302020200" pitchFamily="66" charset="77"/>
              <a:cs typeface="Baloo Thambi" panose="03080902040302020200" pitchFamily="66" charset="77"/>
            </a:endParaRPr>
          </a:p>
        </p:txBody>
      </p:sp>
      <p:sp>
        <p:nvSpPr>
          <p:cNvPr id="4" name="Text Placeholder 3">
            <a:extLst>
              <a:ext uri="{FF2B5EF4-FFF2-40B4-BE49-F238E27FC236}">
                <a16:creationId xmlns:a16="http://schemas.microsoft.com/office/drawing/2014/main" id="{5D3F0946-C0EE-2840-9596-4C3C32BCCB54}"/>
              </a:ext>
            </a:extLst>
          </p:cNvPr>
          <p:cNvSpPr>
            <a:spLocks noGrp="1"/>
          </p:cNvSpPr>
          <p:nvPr>
            <p:ph type="body" idx="1"/>
          </p:nvPr>
        </p:nvSpPr>
        <p:spPr>
          <a:solidFill>
            <a:schemeClr val="accent1"/>
          </a:solidFill>
        </p:spPr>
        <p:txBody>
          <a:bodyPr/>
          <a:lstStyle/>
          <a:p>
            <a:r>
              <a:rPr lang="en-US" dirty="0">
                <a:solidFill>
                  <a:srgbClr val="FFFF00"/>
                </a:solidFill>
                <a:latin typeface="Baloo Thambi" panose="03080902040302020200" pitchFamily="66" charset="77"/>
                <a:cs typeface="Baloo Thambi" panose="03080902040302020200" pitchFamily="66" charset="77"/>
              </a:rPr>
              <a:t>Con </a:t>
            </a:r>
            <a:r>
              <a:rPr lang="en-US" dirty="0" err="1">
                <a:solidFill>
                  <a:srgbClr val="FFFF00"/>
                </a:solidFill>
                <a:latin typeface="Baloo Thambi" panose="03080902040302020200" pitchFamily="66" charset="77"/>
                <a:cs typeface="Baloo Thambi" panose="03080902040302020200" pitchFamily="66" charset="77"/>
              </a:rPr>
              <a:t>đường</a:t>
            </a:r>
            <a:r>
              <a:rPr lang="en-US" dirty="0">
                <a:solidFill>
                  <a:srgbClr val="FFFF00"/>
                </a:solidFill>
                <a:latin typeface="Baloo Thambi" panose="03080902040302020200" pitchFamily="66" charset="77"/>
                <a:cs typeface="Baloo Thambi" panose="03080902040302020200" pitchFamily="66" charset="77"/>
              </a:rPr>
              <a:t> </a:t>
            </a:r>
            <a:r>
              <a:rPr lang="en-US" dirty="0" err="1">
                <a:solidFill>
                  <a:srgbClr val="FFFF00"/>
                </a:solidFill>
                <a:latin typeface="Baloo Thambi" panose="03080902040302020200" pitchFamily="66" charset="77"/>
                <a:cs typeface="Baloo Thambi" panose="03080902040302020200" pitchFamily="66" charset="77"/>
              </a:rPr>
              <a:t>rộng</a:t>
            </a:r>
            <a:endParaRPr lang="en-US" dirty="0">
              <a:solidFill>
                <a:srgbClr val="FFFF00"/>
              </a:solidFill>
              <a:latin typeface="Baloo Thambi" panose="03080902040302020200" pitchFamily="66" charset="77"/>
              <a:cs typeface="Baloo Thambi" panose="03080902040302020200" pitchFamily="66" charset="77"/>
            </a:endParaRPr>
          </a:p>
        </p:txBody>
      </p:sp>
      <p:sp>
        <p:nvSpPr>
          <p:cNvPr id="5" name="Content Placeholder 4">
            <a:extLst>
              <a:ext uri="{FF2B5EF4-FFF2-40B4-BE49-F238E27FC236}">
                <a16:creationId xmlns:a16="http://schemas.microsoft.com/office/drawing/2014/main" id="{21A42350-830E-B24B-901D-7E6431327C25}"/>
              </a:ext>
            </a:extLst>
          </p:cNvPr>
          <p:cNvSpPr>
            <a:spLocks noGrp="1"/>
          </p:cNvSpPr>
          <p:nvPr>
            <p:ph sz="half" idx="2"/>
          </p:nvPr>
        </p:nvSpPr>
        <p:spPr>
          <a:solidFill>
            <a:schemeClr val="accent1"/>
          </a:solidFill>
        </p:spPr>
        <p:txBody>
          <a:bodyPr>
            <a:normAutofit/>
          </a:bodyPr>
          <a:lstStyle/>
          <a:p>
            <a:pPr>
              <a:buFont typeface="Wingdings" pitchFamily="2" charset="2"/>
              <a:buChar char="Ø"/>
            </a:pPr>
            <a:r>
              <a:rPr lang="en-US" dirty="0" err="1">
                <a:solidFill>
                  <a:srgbClr val="FFFF00"/>
                </a:solidFill>
                <a:latin typeface="Bradley Hand" pitchFamily="2" charset="77"/>
              </a:rPr>
              <a:t>Cửa</a:t>
            </a:r>
            <a:r>
              <a:rPr lang="en-US" dirty="0">
                <a:solidFill>
                  <a:srgbClr val="FFFF00"/>
                </a:solidFill>
                <a:latin typeface="Bradley Hand" pitchFamily="2" charset="77"/>
              </a:rPr>
              <a:t> </a:t>
            </a:r>
            <a:r>
              <a:rPr lang="en-US" dirty="0" err="1">
                <a:solidFill>
                  <a:srgbClr val="FFFF00"/>
                </a:solidFill>
                <a:latin typeface="Bradley Hand" pitchFamily="2" charset="77"/>
              </a:rPr>
              <a:t>rộng</a:t>
            </a:r>
            <a:endParaRPr lang="en-US" dirty="0">
              <a:solidFill>
                <a:srgbClr val="FFFF00"/>
              </a:solidFill>
              <a:latin typeface="Bradley Hand" pitchFamily="2" charset="77"/>
            </a:endParaRPr>
          </a:p>
          <a:p>
            <a:pPr>
              <a:buFont typeface="Wingdings" pitchFamily="2" charset="2"/>
              <a:buChar char="Ø"/>
            </a:pPr>
            <a:r>
              <a:rPr lang="en-US" dirty="0" err="1">
                <a:solidFill>
                  <a:srgbClr val="FFFF00"/>
                </a:solidFill>
                <a:latin typeface="Bradley Hand" pitchFamily="2" charset="77"/>
              </a:rPr>
              <a:t>Đường</a:t>
            </a:r>
            <a:r>
              <a:rPr lang="en-US" dirty="0">
                <a:solidFill>
                  <a:srgbClr val="FFFF00"/>
                </a:solidFill>
                <a:latin typeface="Bradley Hand" pitchFamily="2" charset="77"/>
              </a:rPr>
              <a:t> </a:t>
            </a:r>
            <a:r>
              <a:rPr lang="en-US" dirty="0" err="1">
                <a:solidFill>
                  <a:srgbClr val="FFFF00"/>
                </a:solidFill>
                <a:latin typeface="Bradley Hand" pitchFamily="2" charset="77"/>
              </a:rPr>
              <a:t>khoãng</a:t>
            </a:r>
            <a:r>
              <a:rPr lang="en-US" dirty="0">
                <a:solidFill>
                  <a:srgbClr val="FFFF00"/>
                </a:solidFill>
                <a:latin typeface="Bradley Hand" pitchFamily="2" charset="77"/>
              </a:rPr>
              <a:t> </a:t>
            </a:r>
            <a:r>
              <a:rPr lang="en-US" dirty="0" err="1">
                <a:solidFill>
                  <a:srgbClr val="FFFF00"/>
                </a:solidFill>
                <a:latin typeface="Bradley Hand" pitchFamily="2" charset="77"/>
              </a:rPr>
              <a:t>khoát</a:t>
            </a:r>
            <a:endParaRPr lang="en-US" dirty="0">
              <a:solidFill>
                <a:srgbClr val="FFFF00"/>
              </a:solidFill>
              <a:latin typeface="Bradley Hand" pitchFamily="2" charset="77"/>
            </a:endParaRPr>
          </a:p>
          <a:p>
            <a:pPr>
              <a:buFont typeface="Wingdings" pitchFamily="2" charset="2"/>
              <a:buChar char="Ø"/>
            </a:pPr>
            <a:r>
              <a:rPr lang="en-US" dirty="0" err="1">
                <a:solidFill>
                  <a:srgbClr val="FFFF00"/>
                </a:solidFill>
                <a:latin typeface="Bradley Hand" pitchFamily="2" charset="77"/>
              </a:rPr>
              <a:t>Người</a:t>
            </a:r>
            <a:r>
              <a:rPr lang="en-US" dirty="0">
                <a:solidFill>
                  <a:srgbClr val="FFFF00"/>
                </a:solidFill>
                <a:latin typeface="Bradley Hand" pitchFamily="2" charset="77"/>
              </a:rPr>
              <a:t> </a:t>
            </a:r>
            <a:r>
              <a:rPr lang="en-US" dirty="0" err="1">
                <a:solidFill>
                  <a:srgbClr val="FFFF00"/>
                </a:solidFill>
                <a:latin typeface="Bradley Hand" pitchFamily="2" charset="77"/>
              </a:rPr>
              <a:t>đi</a:t>
            </a:r>
            <a:r>
              <a:rPr lang="en-US" dirty="0">
                <a:solidFill>
                  <a:srgbClr val="FFFF00"/>
                </a:solidFill>
                <a:latin typeface="Bradley Hand" pitchFamily="2" charset="77"/>
              </a:rPr>
              <a:t> </a:t>
            </a:r>
            <a:r>
              <a:rPr lang="en-US" dirty="0" err="1">
                <a:solidFill>
                  <a:srgbClr val="FFFF00"/>
                </a:solidFill>
                <a:latin typeface="Bradley Hand" pitchFamily="2" charset="77"/>
              </a:rPr>
              <a:t>vào</a:t>
            </a:r>
            <a:r>
              <a:rPr lang="en-US" dirty="0">
                <a:solidFill>
                  <a:srgbClr val="FFFF00"/>
                </a:solidFill>
                <a:latin typeface="Bradley Hand" pitchFamily="2" charset="77"/>
              </a:rPr>
              <a:t> </a:t>
            </a:r>
            <a:r>
              <a:rPr lang="en-US" dirty="0" err="1">
                <a:solidFill>
                  <a:srgbClr val="FFFF00"/>
                </a:solidFill>
                <a:latin typeface="Bradley Hand" pitchFamily="2" charset="77"/>
              </a:rPr>
              <a:t>nhiều</a:t>
            </a:r>
            <a:endParaRPr lang="en-US" dirty="0">
              <a:solidFill>
                <a:srgbClr val="FFFF00"/>
              </a:solidFill>
              <a:latin typeface="Bradley Hand" pitchFamily="2" charset="77"/>
            </a:endParaRPr>
          </a:p>
          <a:p>
            <a:pPr>
              <a:buFont typeface="Wingdings" pitchFamily="2" charset="2"/>
              <a:buChar char="Ø"/>
            </a:pPr>
            <a:r>
              <a:rPr lang="en-US" dirty="0">
                <a:solidFill>
                  <a:srgbClr val="FFFF00"/>
                </a:solidFill>
                <a:latin typeface="Bradley Hand" pitchFamily="2" charset="77"/>
              </a:rPr>
              <a:t> </a:t>
            </a:r>
            <a:r>
              <a:rPr lang="en-US" dirty="0" err="1">
                <a:solidFill>
                  <a:srgbClr val="FFFF00"/>
                </a:solidFill>
                <a:latin typeface="Bradley Hand" pitchFamily="2" charset="77"/>
              </a:rPr>
              <a:t>Dẩn</a:t>
            </a:r>
            <a:r>
              <a:rPr lang="en-US" dirty="0">
                <a:solidFill>
                  <a:srgbClr val="FFFF00"/>
                </a:solidFill>
                <a:latin typeface="Bradley Hand" pitchFamily="2" charset="77"/>
              </a:rPr>
              <a:t> </a:t>
            </a:r>
            <a:r>
              <a:rPr lang="en-US" dirty="0" err="1">
                <a:solidFill>
                  <a:srgbClr val="FFFF00"/>
                </a:solidFill>
                <a:latin typeface="Bradley Hand" pitchFamily="2" charset="77"/>
              </a:rPr>
              <a:t>đến</a:t>
            </a:r>
            <a:r>
              <a:rPr lang="en-US" dirty="0">
                <a:solidFill>
                  <a:srgbClr val="FFFF00"/>
                </a:solidFill>
                <a:latin typeface="Bradley Hand" pitchFamily="2" charset="77"/>
              </a:rPr>
              <a:t> </a:t>
            </a:r>
            <a:r>
              <a:rPr lang="en-US" dirty="0" err="1">
                <a:solidFill>
                  <a:srgbClr val="FFFF00"/>
                </a:solidFill>
                <a:latin typeface="Bradley Hand" pitchFamily="2" charset="77"/>
              </a:rPr>
              <a:t>sự</a:t>
            </a:r>
            <a:r>
              <a:rPr lang="en-US" dirty="0">
                <a:solidFill>
                  <a:srgbClr val="FFFF00"/>
                </a:solidFill>
                <a:latin typeface="Bradley Hand" pitchFamily="2" charset="77"/>
              </a:rPr>
              <a:t> </a:t>
            </a:r>
            <a:r>
              <a:rPr lang="en-US" dirty="0" err="1">
                <a:solidFill>
                  <a:srgbClr val="FFFF00"/>
                </a:solidFill>
                <a:latin typeface="Bradley Hand" pitchFamily="2" charset="77"/>
              </a:rPr>
              <a:t>hư</a:t>
            </a:r>
            <a:r>
              <a:rPr lang="en-US" dirty="0">
                <a:solidFill>
                  <a:srgbClr val="FFFF00"/>
                </a:solidFill>
                <a:latin typeface="Bradley Hand" pitchFamily="2" charset="77"/>
              </a:rPr>
              <a:t> </a:t>
            </a:r>
            <a:r>
              <a:rPr lang="en-US" dirty="0" err="1">
                <a:solidFill>
                  <a:srgbClr val="FFFF00"/>
                </a:solidFill>
                <a:latin typeface="Bradley Hand" pitchFamily="2" charset="77"/>
              </a:rPr>
              <a:t>mất</a:t>
            </a:r>
            <a:endParaRPr lang="en-US" dirty="0">
              <a:solidFill>
                <a:srgbClr val="FFFF00"/>
              </a:solidFill>
              <a:latin typeface="Bradley Hand" pitchFamily="2" charset="77"/>
            </a:endParaRPr>
          </a:p>
        </p:txBody>
      </p:sp>
      <p:sp>
        <p:nvSpPr>
          <p:cNvPr id="6" name="Text Placeholder 5">
            <a:extLst>
              <a:ext uri="{FF2B5EF4-FFF2-40B4-BE49-F238E27FC236}">
                <a16:creationId xmlns:a16="http://schemas.microsoft.com/office/drawing/2014/main" id="{BA17C66C-8605-0F44-9350-D6ACA15A59D1}"/>
              </a:ext>
            </a:extLst>
          </p:cNvPr>
          <p:cNvSpPr>
            <a:spLocks noGrp="1"/>
          </p:cNvSpPr>
          <p:nvPr>
            <p:ph type="body" sz="quarter" idx="3"/>
          </p:nvPr>
        </p:nvSpPr>
        <p:spPr>
          <a:solidFill>
            <a:schemeClr val="accent3">
              <a:lumMod val="60000"/>
              <a:lumOff val="40000"/>
            </a:schemeClr>
          </a:solidFill>
        </p:spPr>
        <p:txBody>
          <a:bodyPr/>
          <a:lstStyle/>
          <a:p>
            <a:r>
              <a:rPr lang="en-US" dirty="0">
                <a:latin typeface="Baloo Thambi" panose="03080902040302020200" pitchFamily="66" charset="77"/>
                <a:cs typeface="Baloo Thambi" panose="03080902040302020200" pitchFamily="66" charset="77"/>
              </a:rPr>
              <a:t>Con </a:t>
            </a:r>
            <a:r>
              <a:rPr lang="en-US" dirty="0" err="1">
                <a:latin typeface="Baloo Thambi" panose="03080902040302020200" pitchFamily="66" charset="77"/>
                <a:cs typeface="Baloo Thambi" panose="03080902040302020200" pitchFamily="66" charset="77"/>
              </a:rPr>
              <a:t>đường</a:t>
            </a:r>
            <a:r>
              <a:rPr lang="en-US" dirty="0">
                <a:latin typeface="Baloo Thambi" panose="03080902040302020200" pitchFamily="66" charset="77"/>
                <a:cs typeface="Baloo Thambi" panose="03080902040302020200" pitchFamily="66" charset="77"/>
              </a:rPr>
              <a:t> </a:t>
            </a:r>
            <a:r>
              <a:rPr lang="en-US" dirty="0" err="1">
                <a:latin typeface="Baloo Thambi" panose="03080902040302020200" pitchFamily="66" charset="77"/>
                <a:cs typeface="Baloo Thambi" panose="03080902040302020200" pitchFamily="66" charset="77"/>
              </a:rPr>
              <a:t>hẹp</a:t>
            </a:r>
            <a:endParaRPr lang="en-US" dirty="0">
              <a:latin typeface="Baloo Thambi" panose="03080902040302020200" pitchFamily="66" charset="77"/>
              <a:cs typeface="Baloo Thambi" panose="03080902040302020200" pitchFamily="66" charset="77"/>
            </a:endParaRPr>
          </a:p>
        </p:txBody>
      </p:sp>
      <p:sp>
        <p:nvSpPr>
          <p:cNvPr id="7" name="Content Placeholder 6">
            <a:extLst>
              <a:ext uri="{FF2B5EF4-FFF2-40B4-BE49-F238E27FC236}">
                <a16:creationId xmlns:a16="http://schemas.microsoft.com/office/drawing/2014/main" id="{7AB813C8-4895-6744-8DA4-160610BA4872}"/>
              </a:ext>
            </a:extLst>
          </p:cNvPr>
          <p:cNvSpPr>
            <a:spLocks noGrp="1"/>
          </p:cNvSpPr>
          <p:nvPr>
            <p:ph sz="quarter" idx="4"/>
          </p:nvPr>
        </p:nvSpPr>
        <p:spPr>
          <a:solidFill>
            <a:schemeClr val="accent3">
              <a:lumMod val="60000"/>
              <a:lumOff val="40000"/>
            </a:schemeClr>
          </a:solidFill>
        </p:spPr>
        <p:txBody>
          <a:bodyPr>
            <a:normAutofit/>
          </a:bodyPr>
          <a:lstStyle/>
          <a:p>
            <a:pPr>
              <a:buFont typeface="Wingdings" pitchFamily="2" charset="2"/>
              <a:buChar char="Ø"/>
            </a:pPr>
            <a:r>
              <a:rPr lang="en-US" dirty="0" err="1">
                <a:latin typeface="Bradley Hand" pitchFamily="2" charset="77"/>
              </a:rPr>
              <a:t>Cửa</a:t>
            </a:r>
            <a:r>
              <a:rPr lang="en-US" dirty="0">
                <a:latin typeface="Bradley Hand" pitchFamily="2" charset="77"/>
              </a:rPr>
              <a:t> </a:t>
            </a:r>
            <a:r>
              <a:rPr lang="en-US" dirty="0" err="1">
                <a:latin typeface="Bradley Hand" pitchFamily="2" charset="77"/>
              </a:rPr>
              <a:t>hẹp</a:t>
            </a:r>
            <a:endParaRPr lang="en-US" dirty="0">
              <a:latin typeface="Bradley Hand" pitchFamily="2" charset="77"/>
            </a:endParaRPr>
          </a:p>
          <a:p>
            <a:pPr>
              <a:buFont typeface="Wingdings" pitchFamily="2" charset="2"/>
              <a:buChar char="Ø"/>
            </a:pPr>
            <a:r>
              <a:rPr lang="en-US" dirty="0" err="1">
                <a:latin typeface="Bradley Hand" pitchFamily="2" charset="77"/>
              </a:rPr>
              <a:t>Đường</a:t>
            </a:r>
            <a:r>
              <a:rPr lang="en-US" dirty="0">
                <a:latin typeface="Bradley Hand" pitchFamily="2" charset="77"/>
              </a:rPr>
              <a:t> </a:t>
            </a:r>
            <a:r>
              <a:rPr lang="en-US" dirty="0" err="1">
                <a:latin typeface="Bradley Hand" pitchFamily="2" charset="77"/>
              </a:rPr>
              <a:t>chật</a:t>
            </a:r>
            <a:endParaRPr lang="en-US" dirty="0">
              <a:latin typeface="Bradley Hand" pitchFamily="2" charset="77"/>
            </a:endParaRPr>
          </a:p>
          <a:p>
            <a:pPr>
              <a:buFont typeface="Wingdings" pitchFamily="2" charset="2"/>
              <a:buChar char="Ø"/>
            </a:pPr>
            <a:r>
              <a:rPr lang="en-US" dirty="0" err="1">
                <a:latin typeface="Bradley Hand" pitchFamily="2" charset="77"/>
              </a:rPr>
              <a:t>Người</a:t>
            </a:r>
            <a:r>
              <a:rPr lang="en-US" dirty="0">
                <a:latin typeface="Bradley Hand" pitchFamily="2" charset="77"/>
              </a:rPr>
              <a:t> </a:t>
            </a:r>
            <a:r>
              <a:rPr lang="en-US" dirty="0" err="1">
                <a:latin typeface="Bradley Hand" pitchFamily="2" charset="77"/>
              </a:rPr>
              <a:t>kiếm</a:t>
            </a:r>
            <a:r>
              <a:rPr lang="en-US" dirty="0">
                <a:latin typeface="Bradley Hand" pitchFamily="2" charset="77"/>
              </a:rPr>
              <a:t> </a:t>
            </a:r>
            <a:r>
              <a:rPr lang="en-US" dirty="0" err="1">
                <a:latin typeface="Bradley Hand" pitchFamily="2" charset="77"/>
              </a:rPr>
              <a:t>đường</a:t>
            </a:r>
            <a:r>
              <a:rPr lang="en-US" dirty="0">
                <a:latin typeface="Bradley Hand" pitchFamily="2" charset="77"/>
              </a:rPr>
              <a:t> </a:t>
            </a:r>
            <a:r>
              <a:rPr lang="en-US" dirty="0" err="1">
                <a:latin typeface="Bradley Hand" pitchFamily="2" charset="77"/>
              </a:rPr>
              <a:t>đi</a:t>
            </a:r>
            <a:r>
              <a:rPr lang="en-US" dirty="0">
                <a:latin typeface="Bradley Hand" pitchFamily="2" charset="77"/>
              </a:rPr>
              <a:t> </a:t>
            </a:r>
            <a:r>
              <a:rPr lang="en-US" dirty="0" err="1">
                <a:latin typeface="Bradley Hand" pitchFamily="2" charset="77"/>
              </a:rPr>
              <a:t>vào</a:t>
            </a:r>
            <a:r>
              <a:rPr lang="en-US" dirty="0">
                <a:latin typeface="Bradley Hand" pitchFamily="2" charset="77"/>
              </a:rPr>
              <a:t> </a:t>
            </a:r>
            <a:r>
              <a:rPr lang="en-US" dirty="0" err="1">
                <a:latin typeface="Bradley Hand" pitchFamily="2" charset="77"/>
              </a:rPr>
              <a:t>thì</a:t>
            </a:r>
            <a:r>
              <a:rPr lang="en-US" dirty="0">
                <a:latin typeface="Bradley Hand" pitchFamily="2" charset="77"/>
              </a:rPr>
              <a:t> </a:t>
            </a:r>
            <a:r>
              <a:rPr lang="en-US" dirty="0" err="1">
                <a:latin typeface="Bradley Hand" pitchFamily="2" charset="77"/>
              </a:rPr>
              <a:t>ít</a:t>
            </a:r>
            <a:endParaRPr lang="en-US" dirty="0">
              <a:latin typeface="Bradley Hand" pitchFamily="2" charset="77"/>
            </a:endParaRPr>
          </a:p>
          <a:p>
            <a:pPr>
              <a:buFont typeface="Wingdings" pitchFamily="2" charset="2"/>
              <a:buChar char="Ø"/>
            </a:pPr>
            <a:r>
              <a:rPr lang="en-US" dirty="0" err="1">
                <a:latin typeface="Bradley Hand" pitchFamily="2" charset="77"/>
              </a:rPr>
              <a:t>Dẩn</a:t>
            </a:r>
            <a:r>
              <a:rPr lang="en-US" dirty="0">
                <a:latin typeface="Bradley Hand" pitchFamily="2" charset="77"/>
              </a:rPr>
              <a:t> </a:t>
            </a:r>
            <a:r>
              <a:rPr lang="en-US" dirty="0" err="1">
                <a:latin typeface="Bradley Hand" pitchFamily="2" charset="77"/>
              </a:rPr>
              <a:t>đến</a:t>
            </a:r>
            <a:r>
              <a:rPr lang="en-US" dirty="0">
                <a:latin typeface="Bradley Hand" pitchFamily="2" charset="77"/>
              </a:rPr>
              <a:t> </a:t>
            </a:r>
            <a:r>
              <a:rPr lang="en-US" dirty="0" err="1">
                <a:latin typeface="Bradley Hand" pitchFamily="2" charset="77"/>
              </a:rPr>
              <a:t>sự</a:t>
            </a:r>
            <a:r>
              <a:rPr lang="en-US" dirty="0">
                <a:latin typeface="Bradley Hand" pitchFamily="2" charset="77"/>
              </a:rPr>
              <a:t> </a:t>
            </a:r>
            <a:r>
              <a:rPr lang="en-US" dirty="0" err="1">
                <a:latin typeface="Bradley Hand" pitchFamily="2" charset="77"/>
              </a:rPr>
              <a:t>sống</a:t>
            </a:r>
            <a:r>
              <a:rPr lang="en-US" dirty="0">
                <a:latin typeface="Bradley Hand" pitchFamily="2" charset="77"/>
              </a:rPr>
              <a:t> </a:t>
            </a:r>
            <a:r>
              <a:rPr lang="en-US" dirty="0" err="1">
                <a:latin typeface="Bradley Hand" pitchFamily="2" charset="77"/>
              </a:rPr>
              <a:t>đời</a:t>
            </a:r>
            <a:r>
              <a:rPr lang="en-US" dirty="0">
                <a:latin typeface="Bradley Hand" pitchFamily="2" charset="77"/>
              </a:rPr>
              <a:t> </a:t>
            </a:r>
            <a:r>
              <a:rPr lang="en-US" dirty="0" err="1">
                <a:latin typeface="Bradley Hand" pitchFamily="2" charset="77"/>
              </a:rPr>
              <a:t>đời</a:t>
            </a:r>
            <a:endParaRPr lang="en-US" dirty="0">
              <a:latin typeface="Bradley Hand" pitchFamily="2" charset="77"/>
            </a:endParaRPr>
          </a:p>
        </p:txBody>
      </p:sp>
    </p:spTree>
    <p:extLst>
      <p:ext uri="{BB962C8B-B14F-4D97-AF65-F5344CB8AC3E}">
        <p14:creationId xmlns:p14="http://schemas.microsoft.com/office/powerpoint/2010/main" val="1437787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
                                            <p:txEl>
                                              <p:pRg st="2" end="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EEE39-0263-5946-85CD-54AD196A6B68}"/>
              </a:ext>
            </a:extLst>
          </p:cNvPr>
          <p:cNvSpPr>
            <a:spLocks noGrp="1"/>
          </p:cNvSpPr>
          <p:nvPr>
            <p:ph type="title"/>
          </p:nvPr>
        </p:nvSpPr>
        <p:spPr>
          <a:xfrm>
            <a:off x="838200" y="546910"/>
            <a:ext cx="10515600" cy="4069080"/>
          </a:xfrm>
        </p:spPr>
        <p:txBody>
          <a:bodyPr>
            <a:noAutofit/>
          </a:bodyPr>
          <a:lstStyle/>
          <a:p>
            <a:r>
              <a:rPr lang="vi-VN" sz="2400" dirty="0">
                <a:latin typeface="Bradley Hand" pitchFamily="2" charset="77"/>
              </a:rPr>
              <a:t> </a:t>
            </a:r>
            <a:r>
              <a:rPr lang="vi-VN" sz="2800" b="1" dirty="0">
                <a:solidFill>
                  <a:srgbClr val="C00000"/>
                </a:solidFill>
                <a:latin typeface="Bradley Hand" pitchFamily="2" charset="77"/>
              </a:rPr>
              <a:t>Ma-Thi-Ơ 5: 3-13</a:t>
            </a:r>
            <a:br>
              <a:rPr lang="vi-VN" sz="2400" dirty="0">
                <a:latin typeface="Bradley Hand" pitchFamily="2" charset="77"/>
              </a:rPr>
            </a:br>
            <a:r>
              <a:rPr lang="vi-VN" sz="2800" dirty="0">
                <a:latin typeface="Bradley Hand" pitchFamily="2" charset="77"/>
                <a:hlinkClick r:id="rId2" tooltip="Share Verse"/>
              </a:rPr>
              <a:t>3</a:t>
            </a:r>
            <a:r>
              <a:rPr lang="vi-VN" sz="2800" dirty="0">
                <a:latin typeface="Bradley Hand" pitchFamily="2" charset="77"/>
              </a:rPr>
              <a:t> Phước cho những kẻ có lòng khó khăn, vì nước thiên đàng là của những kẻ ấy!</a:t>
            </a:r>
            <a:br>
              <a:rPr lang="vi-VN" sz="2800" dirty="0">
                <a:latin typeface="Bradley Hand" pitchFamily="2" charset="77"/>
              </a:rPr>
            </a:br>
            <a:r>
              <a:rPr lang="vi-VN" sz="2800" dirty="0">
                <a:latin typeface="Bradley Hand" pitchFamily="2" charset="77"/>
              </a:rPr>
              <a:t> </a:t>
            </a:r>
            <a:r>
              <a:rPr lang="vi-VN" sz="2800" dirty="0">
                <a:latin typeface="Bradley Hand" pitchFamily="2" charset="77"/>
                <a:hlinkClick r:id="rId3" tooltip="Share Verse"/>
              </a:rPr>
              <a:t>4</a:t>
            </a:r>
            <a:r>
              <a:rPr lang="vi-VN" sz="2800" dirty="0">
                <a:latin typeface="Bradley Hand" pitchFamily="2" charset="77"/>
              </a:rPr>
              <a:t> Phước cho những kẻ than khóc, vì sẽ được yên ủi!</a:t>
            </a:r>
            <a:br>
              <a:rPr lang="vi-VN" sz="2800" dirty="0">
                <a:latin typeface="Bradley Hand" pitchFamily="2" charset="77"/>
              </a:rPr>
            </a:br>
            <a:r>
              <a:rPr lang="vi-VN" sz="2800" dirty="0">
                <a:latin typeface="Bradley Hand" pitchFamily="2" charset="77"/>
              </a:rPr>
              <a:t> </a:t>
            </a:r>
            <a:r>
              <a:rPr lang="vi-VN" sz="2800" dirty="0">
                <a:latin typeface="Bradley Hand" pitchFamily="2" charset="77"/>
                <a:hlinkClick r:id="rId4" tooltip="Share Verse"/>
              </a:rPr>
              <a:t>5</a:t>
            </a:r>
            <a:r>
              <a:rPr lang="vi-VN" sz="2800" dirty="0">
                <a:latin typeface="Bradley Hand" pitchFamily="2" charset="77"/>
              </a:rPr>
              <a:t> Phước cho những kẻ nhu mì, vì sẽ hưởng được đất!</a:t>
            </a:r>
            <a:br>
              <a:rPr lang="vi-VN" sz="2800" dirty="0">
                <a:latin typeface="Bradley Hand" pitchFamily="2" charset="77"/>
              </a:rPr>
            </a:br>
            <a:r>
              <a:rPr lang="vi-VN" sz="2800" dirty="0">
                <a:latin typeface="Bradley Hand" pitchFamily="2" charset="77"/>
              </a:rPr>
              <a:t> </a:t>
            </a:r>
            <a:r>
              <a:rPr lang="vi-VN" sz="2800" dirty="0">
                <a:latin typeface="Bradley Hand" pitchFamily="2" charset="77"/>
                <a:hlinkClick r:id="rId5" tooltip="Share Verse"/>
              </a:rPr>
              <a:t>6</a:t>
            </a:r>
            <a:r>
              <a:rPr lang="vi-VN" sz="2800" dirty="0">
                <a:latin typeface="Bradley Hand" pitchFamily="2" charset="77"/>
              </a:rPr>
              <a:t> Phước cho những kẻ đói khát sự công bình, vì sẽ được no đủ!</a:t>
            </a:r>
            <a:br>
              <a:rPr lang="vi-VN" sz="2800" dirty="0">
                <a:latin typeface="Bradley Hand" pitchFamily="2" charset="77"/>
              </a:rPr>
            </a:br>
            <a:r>
              <a:rPr lang="vi-VN" sz="2800" dirty="0">
                <a:latin typeface="Bradley Hand" pitchFamily="2" charset="77"/>
              </a:rPr>
              <a:t> </a:t>
            </a:r>
            <a:r>
              <a:rPr lang="vi-VN" sz="2800" dirty="0">
                <a:latin typeface="Bradley Hand" pitchFamily="2" charset="77"/>
                <a:hlinkClick r:id="rId6" tooltip="Share Verse"/>
              </a:rPr>
              <a:t>7</a:t>
            </a:r>
            <a:r>
              <a:rPr lang="vi-VN" sz="2800" dirty="0">
                <a:latin typeface="Bradley Hand" pitchFamily="2" charset="77"/>
              </a:rPr>
              <a:t> Phước cho những kẻ hay thương xót, vì sẽ được thương xót! </a:t>
            </a:r>
            <a:br>
              <a:rPr lang="vi-VN" sz="2800" dirty="0">
                <a:latin typeface="Bradley Hand" pitchFamily="2" charset="77"/>
              </a:rPr>
            </a:br>
            <a:r>
              <a:rPr lang="vi-VN" sz="2800" dirty="0">
                <a:latin typeface="Bradley Hand" pitchFamily="2" charset="77"/>
                <a:hlinkClick r:id="rId7" tooltip="Share Verse"/>
              </a:rPr>
              <a:t>8</a:t>
            </a:r>
            <a:r>
              <a:rPr lang="vi-VN" sz="2800" dirty="0">
                <a:latin typeface="Bradley Hand" pitchFamily="2" charset="77"/>
              </a:rPr>
              <a:t> Phước cho những kẻ có lòng trong sạch, vì sẽ thấy Đức Chúa Trời! </a:t>
            </a:r>
            <a:r>
              <a:rPr lang="vi-VN" sz="2400" dirty="0">
                <a:latin typeface="Bradley Hand" pitchFamily="2" charset="77"/>
              </a:rPr>
              <a:t> </a:t>
            </a:r>
            <a:endParaRPr lang="en-US" sz="2400" dirty="0">
              <a:latin typeface="Bradley Hand" pitchFamily="2" charset="77"/>
            </a:endParaRPr>
          </a:p>
        </p:txBody>
      </p:sp>
      <p:sp>
        <p:nvSpPr>
          <p:cNvPr id="3" name="Text Placeholder 2">
            <a:extLst>
              <a:ext uri="{FF2B5EF4-FFF2-40B4-BE49-F238E27FC236}">
                <a16:creationId xmlns:a16="http://schemas.microsoft.com/office/drawing/2014/main" id="{6109C566-3F02-3649-B392-DF7B7FB841A6}"/>
              </a:ext>
            </a:extLst>
          </p:cNvPr>
          <p:cNvSpPr>
            <a:spLocks noGrp="1"/>
          </p:cNvSpPr>
          <p:nvPr>
            <p:ph type="body" idx="1"/>
          </p:nvPr>
        </p:nvSpPr>
        <p:spPr/>
        <p:txBody>
          <a:bodyPr>
            <a:normAutofit/>
          </a:bodyPr>
          <a:lstStyle/>
          <a:p>
            <a:r>
              <a:rPr lang="en-US" sz="4000" dirty="0">
                <a:latin typeface="Baloo Thambi" panose="03080902040302020200" pitchFamily="66" charset="77"/>
                <a:cs typeface="Baloo Thambi" panose="03080902040302020200" pitchFamily="66" charset="77"/>
              </a:rPr>
              <a:t>1. </a:t>
            </a:r>
            <a:r>
              <a:rPr lang="en-US" sz="4000" dirty="0" err="1">
                <a:latin typeface="Baloo Thambi" panose="03080902040302020200" pitchFamily="66" charset="77"/>
                <a:cs typeface="Baloo Thambi" panose="03080902040302020200" pitchFamily="66" charset="77"/>
              </a:rPr>
              <a:t>Giá</a:t>
            </a:r>
            <a:r>
              <a:rPr lang="en-US" sz="4000" dirty="0">
                <a:latin typeface="Baloo Thambi" panose="03080902040302020200" pitchFamily="66" charset="77"/>
                <a:cs typeface="Baloo Thambi" panose="03080902040302020200" pitchFamily="66" charset="77"/>
              </a:rPr>
              <a:t> </a:t>
            </a:r>
            <a:r>
              <a:rPr lang="en-US" sz="4000" dirty="0" err="1">
                <a:latin typeface="Baloo Thambi" panose="03080902040302020200" pitchFamily="66" charset="77"/>
                <a:cs typeface="Baloo Thambi" panose="03080902040302020200" pitchFamily="66" charset="77"/>
              </a:rPr>
              <a:t>Trị</a:t>
            </a:r>
            <a:endParaRPr lang="en-US" sz="4000" dirty="0">
              <a:latin typeface="Baloo Thambi" panose="03080902040302020200" pitchFamily="66" charset="77"/>
              <a:cs typeface="Baloo Thambi" panose="03080902040302020200" pitchFamily="66" charset="77"/>
            </a:endParaRPr>
          </a:p>
        </p:txBody>
      </p:sp>
    </p:spTree>
    <p:extLst>
      <p:ext uri="{BB962C8B-B14F-4D97-AF65-F5344CB8AC3E}">
        <p14:creationId xmlns:p14="http://schemas.microsoft.com/office/powerpoint/2010/main" val="2307433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6C8A5A-936D-8B47-BDE8-3F05A43F86F1}"/>
              </a:ext>
            </a:extLst>
          </p:cNvPr>
          <p:cNvSpPr>
            <a:spLocks noGrp="1"/>
          </p:cNvSpPr>
          <p:nvPr>
            <p:ph type="ctrTitle"/>
          </p:nvPr>
        </p:nvSpPr>
        <p:spPr>
          <a:xfrm>
            <a:off x="890338" y="640080"/>
            <a:ext cx="3734014" cy="3566160"/>
          </a:xfrm>
        </p:spPr>
        <p:txBody>
          <a:bodyPr anchor="b">
            <a:normAutofit/>
          </a:bodyPr>
          <a:lstStyle/>
          <a:p>
            <a:pPr>
              <a:lnSpc>
                <a:spcPct val="90000"/>
              </a:lnSpc>
            </a:pPr>
            <a:r>
              <a:rPr lang="en-US" sz="5000" b="1" dirty="0" err="1"/>
              <a:t>Bài</a:t>
            </a:r>
            <a:r>
              <a:rPr lang="en-US" sz="5000" b="1" dirty="0"/>
              <a:t> 1: </a:t>
            </a:r>
            <a:r>
              <a:rPr lang="en-US" sz="5000" b="1" dirty="0" err="1"/>
              <a:t>Văn</a:t>
            </a:r>
            <a:r>
              <a:rPr lang="en-US" sz="5000" b="1" dirty="0"/>
              <a:t> </a:t>
            </a:r>
            <a:r>
              <a:rPr lang="en-US" sz="5000" b="1" dirty="0" err="1"/>
              <a:t>Hoá</a:t>
            </a:r>
            <a:r>
              <a:rPr lang="en-US" sz="5000" b="1" dirty="0"/>
              <a:t> </a:t>
            </a:r>
            <a:r>
              <a:rPr lang="en-US" sz="5000" b="1" dirty="0" err="1"/>
              <a:t>và</a:t>
            </a:r>
            <a:r>
              <a:rPr lang="en-US" sz="5000" b="1" dirty="0"/>
              <a:t> </a:t>
            </a:r>
            <a:r>
              <a:rPr lang="en-US" sz="5000" b="1" dirty="0" err="1"/>
              <a:t>Những</a:t>
            </a:r>
            <a:r>
              <a:rPr lang="en-US" sz="5000" b="1" dirty="0"/>
              <a:t> </a:t>
            </a:r>
            <a:r>
              <a:rPr lang="en-US" sz="5000" b="1" dirty="0" err="1"/>
              <a:t>Giá</a:t>
            </a:r>
            <a:r>
              <a:rPr lang="en-US" sz="5000" b="1" dirty="0"/>
              <a:t> </a:t>
            </a:r>
            <a:r>
              <a:rPr lang="en-US" sz="5000" b="1" dirty="0" err="1"/>
              <a:t>Trị</a:t>
            </a:r>
            <a:r>
              <a:rPr lang="en-US" sz="5000" b="1" dirty="0"/>
              <a:t> </a:t>
            </a:r>
            <a:r>
              <a:rPr lang="en-US" sz="5000" b="1" dirty="0" err="1"/>
              <a:t>Thiên</a:t>
            </a:r>
            <a:r>
              <a:rPr lang="en-US" sz="5000" b="1" dirty="0"/>
              <a:t> </a:t>
            </a:r>
            <a:r>
              <a:rPr lang="en-US" sz="5000" b="1" dirty="0" err="1"/>
              <a:t>Đàng</a:t>
            </a:r>
            <a:endParaRPr lang="en-US" sz="5000" dirty="0"/>
          </a:p>
        </p:txBody>
      </p:sp>
      <p:sp>
        <p:nvSpPr>
          <p:cNvPr id="31" name="Rectangle 6">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338" y="4409267"/>
            <a:ext cx="3474720" cy="27432"/>
          </a:xfrm>
          <a:custGeom>
            <a:avLst/>
            <a:gdLst>
              <a:gd name="connsiteX0" fmla="*/ 0 w 3474720"/>
              <a:gd name="connsiteY0" fmla="*/ 0 h 27432"/>
              <a:gd name="connsiteX1" fmla="*/ 660197 w 3474720"/>
              <a:gd name="connsiteY1" fmla="*/ 0 h 27432"/>
              <a:gd name="connsiteX2" fmla="*/ 1355141 w 3474720"/>
              <a:gd name="connsiteY2" fmla="*/ 0 h 27432"/>
              <a:gd name="connsiteX3" fmla="*/ 2084832 w 3474720"/>
              <a:gd name="connsiteY3" fmla="*/ 0 h 27432"/>
              <a:gd name="connsiteX4" fmla="*/ 2814523 w 3474720"/>
              <a:gd name="connsiteY4" fmla="*/ 0 h 27432"/>
              <a:gd name="connsiteX5" fmla="*/ 3474720 w 3474720"/>
              <a:gd name="connsiteY5" fmla="*/ 0 h 27432"/>
              <a:gd name="connsiteX6" fmla="*/ 3474720 w 3474720"/>
              <a:gd name="connsiteY6" fmla="*/ 27432 h 27432"/>
              <a:gd name="connsiteX7" fmla="*/ 2710282 w 3474720"/>
              <a:gd name="connsiteY7" fmla="*/ 27432 h 27432"/>
              <a:gd name="connsiteX8" fmla="*/ 1945843 w 3474720"/>
              <a:gd name="connsiteY8" fmla="*/ 27432 h 27432"/>
              <a:gd name="connsiteX9" fmla="*/ 1250899 w 3474720"/>
              <a:gd name="connsiteY9" fmla="*/ 27432 h 27432"/>
              <a:gd name="connsiteX10" fmla="*/ 0 w 3474720"/>
              <a:gd name="connsiteY10" fmla="*/ 27432 h 27432"/>
              <a:gd name="connsiteX11" fmla="*/ 0 w 3474720"/>
              <a:gd name="connsiteY11"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74720" h="27432" fill="none" extrusionOk="0">
                <a:moveTo>
                  <a:pt x="0" y="0"/>
                </a:moveTo>
                <a:cubicBezTo>
                  <a:pt x="307185" y="-8713"/>
                  <a:pt x="392307" y="-13121"/>
                  <a:pt x="660197" y="0"/>
                </a:cubicBezTo>
                <a:cubicBezTo>
                  <a:pt x="928087" y="13121"/>
                  <a:pt x="1167029" y="-2668"/>
                  <a:pt x="1355141" y="0"/>
                </a:cubicBezTo>
                <a:cubicBezTo>
                  <a:pt x="1543253" y="2668"/>
                  <a:pt x="1739408" y="-6709"/>
                  <a:pt x="2084832" y="0"/>
                </a:cubicBezTo>
                <a:cubicBezTo>
                  <a:pt x="2430256" y="6709"/>
                  <a:pt x="2538889" y="29706"/>
                  <a:pt x="2814523" y="0"/>
                </a:cubicBezTo>
                <a:cubicBezTo>
                  <a:pt x="3090157" y="-29706"/>
                  <a:pt x="3152920" y="-15446"/>
                  <a:pt x="3474720" y="0"/>
                </a:cubicBezTo>
                <a:cubicBezTo>
                  <a:pt x="3473554" y="7395"/>
                  <a:pt x="3474765" y="21864"/>
                  <a:pt x="3474720" y="27432"/>
                </a:cubicBezTo>
                <a:cubicBezTo>
                  <a:pt x="3275380" y="12730"/>
                  <a:pt x="2958934" y="10130"/>
                  <a:pt x="2710282" y="27432"/>
                </a:cubicBezTo>
                <a:cubicBezTo>
                  <a:pt x="2461630" y="44734"/>
                  <a:pt x="2131168" y="43757"/>
                  <a:pt x="1945843" y="27432"/>
                </a:cubicBezTo>
                <a:cubicBezTo>
                  <a:pt x="1760518" y="11107"/>
                  <a:pt x="1444829" y="-3738"/>
                  <a:pt x="1250899" y="27432"/>
                </a:cubicBezTo>
                <a:cubicBezTo>
                  <a:pt x="1056969" y="58602"/>
                  <a:pt x="444992" y="52761"/>
                  <a:pt x="0" y="27432"/>
                </a:cubicBezTo>
                <a:cubicBezTo>
                  <a:pt x="-503" y="20663"/>
                  <a:pt x="1168" y="5855"/>
                  <a:pt x="0" y="0"/>
                </a:cubicBezTo>
                <a:close/>
              </a:path>
              <a:path w="3474720" h="27432" stroke="0" extrusionOk="0">
                <a:moveTo>
                  <a:pt x="0" y="0"/>
                </a:moveTo>
                <a:cubicBezTo>
                  <a:pt x="300114" y="-5103"/>
                  <a:pt x="525093" y="-25284"/>
                  <a:pt x="660197" y="0"/>
                </a:cubicBezTo>
                <a:cubicBezTo>
                  <a:pt x="795301" y="25284"/>
                  <a:pt x="1023172" y="17955"/>
                  <a:pt x="1250899" y="0"/>
                </a:cubicBezTo>
                <a:cubicBezTo>
                  <a:pt x="1478626" y="-17955"/>
                  <a:pt x="1782079" y="-27844"/>
                  <a:pt x="2015338" y="0"/>
                </a:cubicBezTo>
                <a:cubicBezTo>
                  <a:pt x="2248597" y="27844"/>
                  <a:pt x="2491007" y="27648"/>
                  <a:pt x="2675534" y="0"/>
                </a:cubicBezTo>
                <a:cubicBezTo>
                  <a:pt x="2860061" y="-27648"/>
                  <a:pt x="3088679" y="-3661"/>
                  <a:pt x="3474720" y="0"/>
                </a:cubicBezTo>
                <a:cubicBezTo>
                  <a:pt x="3474913" y="12649"/>
                  <a:pt x="3473732" y="17989"/>
                  <a:pt x="3474720" y="27432"/>
                </a:cubicBezTo>
                <a:cubicBezTo>
                  <a:pt x="3317198" y="15714"/>
                  <a:pt x="2959205" y="52182"/>
                  <a:pt x="2779776" y="27432"/>
                </a:cubicBezTo>
                <a:cubicBezTo>
                  <a:pt x="2600347" y="2682"/>
                  <a:pt x="2382660" y="-684"/>
                  <a:pt x="2015338" y="27432"/>
                </a:cubicBezTo>
                <a:cubicBezTo>
                  <a:pt x="1648016" y="55548"/>
                  <a:pt x="1641073" y="39646"/>
                  <a:pt x="1424635" y="27432"/>
                </a:cubicBezTo>
                <a:cubicBezTo>
                  <a:pt x="1208197" y="15218"/>
                  <a:pt x="1021559" y="15893"/>
                  <a:pt x="729691" y="27432"/>
                </a:cubicBezTo>
                <a:cubicBezTo>
                  <a:pt x="437823" y="38971"/>
                  <a:pt x="153856" y="-2647"/>
                  <a:pt x="0" y="27432"/>
                </a:cubicBezTo>
                <a:cubicBezTo>
                  <a:pt x="1300" y="19678"/>
                  <a:pt x="-86" y="12044"/>
                  <a:pt x="0" y="0"/>
                </a:cubicBezTo>
                <a:close/>
              </a:path>
            </a:pathLst>
          </a:custGeom>
          <a:solidFill>
            <a:srgbClr val="A95471"/>
          </a:solidFill>
          <a:ln w="38100" cap="rnd">
            <a:solidFill>
              <a:srgbClr val="A9547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AD0727BE-DC7A-42B3-94A8-E9A3983BBE2E}"/>
              </a:ext>
            </a:extLst>
          </p:cNvPr>
          <p:cNvPicPr>
            <a:picLocks noChangeAspect="1"/>
          </p:cNvPicPr>
          <p:nvPr/>
        </p:nvPicPr>
        <p:blipFill rotWithShape="1">
          <a:blip r:embed="rId2"/>
          <a:srcRect l="28065" r="4981" b="-1"/>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38178000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EEE39-0263-5946-85CD-54AD196A6B68}"/>
              </a:ext>
            </a:extLst>
          </p:cNvPr>
          <p:cNvSpPr>
            <a:spLocks noGrp="1"/>
          </p:cNvSpPr>
          <p:nvPr>
            <p:ph type="title"/>
          </p:nvPr>
        </p:nvSpPr>
        <p:spPr>
          <a:xfrm>
            <a:off x="838200" y="546910"/>
            <a:ext cx="10515600" cy="4069080"/>
          </a:xfrm>
        </p:spPr>
        <p:txBody>
          <a:bodyPr>
            <a:noAutofit/>
          </a:bodyPr>
          <a:lstStyle/>
          <a:p>
            <a:r>
              <a:rPr lang="vi-VN" sz="2400" dirty="0">
                <a:latin typeface="Bradley Hand" pitchFamily="2" charset="77"/>
              </a:rPr>
              <a:t> </a:t>
            </a:r>
            <a:r>
              <a:rPr lang="vi-VN" sz="2800" dirty="0">
                <a:latin typeface="Bradley Hand" pitchFamily="2" charset="77"/>
                <a:hlinkClick r:id="rId2" tooltip="Share Verse"/>
              </a:rPr>
              <a:t>9</a:t>
            </a:r>
            <a:r>
              <a:rPr lang="vi-VN" sz="2800" dirty="0">
                <a:latin typeface="Bradley Hand" pitchFamily="2" charset="77"/>
              </a:rPr>
              <a:t> Phước cho những kẻ làm cho người hòa thuận, vì sẽ được gọi là con Đức Chúa Trời!</a:t>
            </a:r>
            <a:br>
              <a:rPr lang="vi-VN" sz="2800" dirty="0">
                <a:latin typeface="Bradley Hand" pitchFamily="2" charset="77"/>
              </a:rPr>
            </a:br>
            <a:r>
              <a:rPr lang="vi-VN" sz="2800" dirty="0">
                <a:latin typeface="Bradley Hand" pitchFamily="2" charset="77"/>
              </a:rPr>
              <a:t> </a:t>
            </a:r>
            <a:r>
              <a:rPr lang="vi-VN" sz="2800" dirty="0">
                <a:latin typeface="Bradley Hand" pitchFamily="2" charset="77"/>
                <a:hlinkClick r:id="rId3" tooltip="Share Verse"/>
              </a:rPr>
              <a:t>10</a:t>
            </a:r>
            <a:r>
              <a:rPr lang="vi-VN" sz="2800" dirty="0">
                <a:latin typeface="Bradley Hand" pitchFamily="2" charset="77"/>
              </a:rPr>
              <a:t> Phước cho những kẻ chịu bắt bớ vì sự công bình, vì nước thiên đàng là của những kẻ ấy!</a:t>
            </a:r>
            <a:br>
              <a:rPr lang="vi-VN" sz="2800" dirty="0">
                <a:latin typeface="Bradley Hand" pitchFamily="2" charset="77"/>
              </a:rPr>
            </a:br>
            <a:r>
              <a:rPr lang="vi-VN" sz="2800" dirty="0">
                <a:latin typeface="Bradley Hand" pitchFamily="2" charset="77"/>
              </a:rPr>
              <a:t> </a:t>
            </a:r>
            <a:r>
              <a:rPr lang="vi-VN" sz="2800" dirty="0">
                <a:latin typeface="Bradley Hand" pitchFamily="2" charset="77"/>
                <a:hlinkClick r:id="rId4" tooltip="Share Verse"/>
              </a:rPr>
              <a:t>11</a:t>
            </a:r>
            <a:r>
              <a:rPr lang="vi-VN" sz="2800" dirty="0">
                <a:latin typeface="Bradley Hand" pitchFamily="2" charset="77"/>
              </a:rPr>
              <a:t> Khi nào vì cớ ta mà người ta mắng nhiếc, bắt bớ, và lấy mọi điều dữ nói vu cho các ngươi, thì các ngươi sẽ được phước. </a:t>
            </a:r>
            <a:r>
              <a:rPr lang="vi-VN" sz="2800" dirty="0"/>
              <a:t> </a:t>
            </a:r>
            <a:br>
              <a:rPr lang="vi-VN" sz="2800" dirty="0"/>
            </a:br>
            <a:r>
              <a:rPr lang="vi-VN" sz="2800" dirty="0">
                <a:latin typeface="Bradley Hand" pitchFamily="2" charset="77"/>
                <a:hlinkClick r:id="rId5" tooltip="Share Verse"/>
              </a:rPr>
              <a:t>12</a:t>
            </a:r>
            <a:r>
              <a:rPr lang="vi-VN" sz="2800" dirty="0">
                <a:latin typeface="Bradley Hand" pitchFamily="2" charset="77"/>
              </a:rPr>
              <a:t> Hãy vui vẻ, và nức lòng mừng rỡ, vì phần thưởng các ngươi ở trên trời sẽ lớn lắm; bởi vì người ta cũng từng bắt bớ các đấng tiên tri trước các ngươi như vậy.</a:t>
            </a:r>
            <a:endParaRPr lang="en-US" sz="2800" dirty="0">
              <a:latin typeface="Bradley Hand" pitchFamily="2" charset="77"/>
            </a:endParaRPr>
          </a:p>
        </p:txBody>
      </p:sp>
      <p:sp>
        <p:nvSpPr>
          <p:cNvPr id="3" name="Text Placeholder 2">
            <a:extLst>
              <a:ext uri="{FF2B5EF4-FFF2-40B4-BE49-F238E27FC236}">
                <a16:creationId xmlns:a16="http://schemas.microsoft.com/office/drawing/2014/main" id="{6109C566-3F02-3649-B392-DF7B7FB841A6}"/>
              </a:ext>
            </a:extLst>
          </p:cNvPr>
          <p:cNvSpPr>
            <a:spLocks noGrp="1"/>
          </p:cNvSpPr>
          <p:nvPr>
            <p:ph type="body" idx="1"/>
          </p:nvPr>
        </p:nvSpPr>
        <p:spPr/>
        <p:txBody>
          <a:bodyPr>
            <a:normAutofit/>
          </a:bodyPr>
          <a:lstStyle/>
          <a:p>
            <a:r>
              <a:rPr lang="en-US" sz="4000" dirty="0">
                <a:latin typeface="Baloo Thambi" panose="03080902040302020200" pitchFamily="66" charset="77"/>
                <a:cs typeface="Baloo Thambi" panose="03080902040302020200" pitchFamily="66" charset="77"/>
              </a:rPr>
              <a:t>1. </a:t>
            </a:r>
            <a:r>
              <a:rPr lang="en-US" sz="4000" dirty="0" err="1">
                <a:latin typeface="Baloo Thambi" panose="03080902040302020200" pitchFamily="66" charset="77"/>
                <a:cs typeface="Baloo Thambi" panose="03080902040302020200" pitchFamily="66" charset="77"/>
              </a:rPr>
              <a:t>Giá</a:t>
            </a:r>
            <a:r>
              <a:rPr lang="en-US" sz="4000" dirty="0">
                <a:latin typeface="Baloo Thambi" panose="03080902040302020200" pitchFamily="66" charset="77"/>
                <a:cs typeface="Baloo Thambi" panose="03080902040302020200" pitchFamily="66" charset="77"/>
              </a:rPr>
              <a:t> </a:t>
            </a:r>
            <a:r>
              <a:rPr lang="en-US" sz="4000" dirty="0" err="1">
                <a:latin typeface="Baloo Thambi" panose="03080902040302020200" pitchFamily="66" charset="77"/>
                <a:cs typeface="Baloo Thambi" panose="03080902040302020200" pitchFamily="66" charset="77"/>
              </a:rPr>
              <a:t>Trị</a:t>
            </a:r>
            <a:endParaRPr lang="en-US" sz="4000" dirty="0">
              <a:latin typeface="Baloo Thambi" panose="03080902040302020200" pitchFamily="66" charset="77"/>
              <a:cs typeface="Baloo Thambi" panose="03080902040302020200" pitchFamily="66" charset="77"/>
            </a:endParaRPr>
          </a:p>
        </p:txBody>
      </p:sp>
    </p:spTree>
    <p:extLst>
      <p:ext uri="{BB962C8B-B14F-4D97-AF65-F5344CB8AC3E}">
        <p14:creationId xmlns:p14="http://schemas.microsoft.com/office/powerpoint/2010/main" val="4690681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240AC-37A0-5740-B5BE-09D69ADD381D}"/>
              </a:ext>
            </a:extLst>
          </p:cNvPr>
          <p:cNvSpPr>
            <a:spLocks noGrp="1"/>
          </p:cNvSpPr>
          <p:nvPr>
            <p:ph type="title"/>
          </p:nvPr>
        </p:nvSpPr>
        <p:spPr/>
        <p:txBody>
          <a:bodyPr/>
          <a:lstStyle/>
          <a:p>
            <a:r>
              <a:rPr lang="en-US" dirty="0">
                <a:latin typeface="Baloo Thambi" panose="03080902040302020200" pitchFamily="66" charset="77"/>
                <a:cs typeface="Baloo Thambi" panose="03080902040302020200" pitchFamily="66" charset="77"/>
              </a:rPr>
              <a:t>Hai </a:t>
            </a:r>
            <a:r>
              <a:rPr lang="en-US" dirty="0" err="1">
                <a:latin typeface="Baloo Thambi" panose="03080902040302020200" pitchFamily="66" charset="77"/>
                <a:cs typeface="Baloo Thambi" panose="03080902040302020200" pitchFamily="66" charset="77"/>
              </a:rPr>
              <a:t>giá</a:t>
            </a:r>
            <a:r>
              <a:rPr lang="en-US" dirty="0">
                <a:latin typeface="Baloo Thambi" panose="03080902040302020200" pitchFamily="66" charset="77"/>
                <a:cs typeface="Baloo Thambi" panose="03080902040302020200" pitchFamily="66" charset="77"/>
              </a:rPr>
              <a:t> </a:t>
            </a:r>
            <a:r>
              <a:rPr lang="en-US" dirty="0" err="1">
                <a:latin typeface="Baloo Thambi" panose="03080902040302020200" pitchFamily="66" charset="77"/>
                <a:cs typeface="Baloo Thambi" panose="03080902040302020200" pitchFamily="66" charset="77"/>
              </a:rPr>
              <a:t>trị</a:t>
            </a:r>
            <a:r>
              <a:rPr lang="en-US" dirty="0">
                <a:latin typeface="Baloo Thambi" panose="03080902040302020200" pitchFamily="66" charset="77"/>
                <a:cs typeface="Baloo Thambi" panose="03080902040302020200" pitchFamily="66" charset="77"/>
              </a:rPr>
              <a:t>- Hai con </a:t>
            </a:r>
            <a:r>
              <a:rPr lang="en-US" dirty="0" err="1">
                <a:latin typeface="Baloo Thambi" panose="03080902040302020200" pitchFamily="66" charset="77"/>
                <a:cs typeface="Baloo Thambi" panose="03080902040302020200" pitchFamily="66" charset="77"/>
              </a:rPr>
              <a:t>đường</a:t>
            </a:r>
            <a:r>
              <a:rPr lang="en-US" dirty="0">
                <a:latin typeface="Baloo Thambi" panose="03080902040302020200" pitchFamily="66" charset="77"/>
                <a:cs typeface="Baloo Thambi" panose="03080902040302020200" pitchFamily="66" charset="77"/>
              </a:rPr>
              <a:t> </a:t>
            </a:r>
          </a:p>
        </p:txBody>
      </p:sp>
      <p:graphicFrame>
        <p:nvGraphicFramePr>
          <p:cNvPr id="4" name="Content Placeholder 3">
            <a:extLst>
              <a:ext uri="{FF2B5EF4-FFF2-40B4-BE49-F238E27FC236}">
                <a16:creationId xmlns:a16="http://schemas.microsoft.com/office/drawing/2014/main" id="{99FAF287-A6FA-8342-AC76-3787A7FCACD0}"/>
              </a:ext>
            </a:extLst>
          </p:cNvPr>
          <p:cNvGraphicFramePr>
            <a:graphicFrameLocks noGrp="1"/>
          </p:cNvGraphicFramePr>
          <p:nvPr>
            <p:ph idx="1"/>
            <p:extLst>
              <p:ext uri="{D42A27DB-BD31-4B8C-83A1-F6EECF244321}">
                <p14:modId xmlns:p14="http://schemas.microsoft.com/office/powerpoint/2010/main" val="3609658268"/>
              </p:ext>
            </p:extLst>
          </p:nvPr>
        </p:nvGraphicFramePr>
        <p:xfrm>
          <a:off x="838200" y="1828800"/>
          <a:ext cx="10515600" cy="3657600"/>
        </p:xfrm>
        <a:graphic>
          <a:graphicData uri="http://schemas.openxmlformats.org/drawingml/2006/table">
            <a:tbl>
              <a:tblPr firstRow="1" firstCol="1" bandRow="1">
                <a:tableStyleId>{5C22544A-7EE6-4342-B048-85BDC9FD1C3A}</a:tableStyleId>
              </a:tblPr>
              <a:tblGrid>
                <a:gridCol w="4268708">
                  <a:extLst>
                    <a:ext uri="{9D8B030D-6E8A-4147-A177-3AD203B41FA5}">
                      <a16:colId xmlns:a16="http://schemas.microsoft.com/office/drawing/2014/main" val="42684316"/>
                    </a:ext>
                  </a:extLst>
                </a:gridCol>
                <a:gridCol w="3123446">
                  <a:extLst>
                    <a:ext uri="{9D8B030D-6E8A-4147-A177-3AD203B41FA5}">
                      <a16:colId xmlns:a16="http://schemas.microsoft.com/office/drawing/2014/main" val="3086562474"/>
                    </a:ext>
                  </a:extLst>
                </a:gridCol>
                <a:gridCol w="3123446">
                  <a:extLst>
                    <a:ext uri="{9D8B030D-6E8A-4147-A177-3AD203B41FA5}">
                      <a16:colId xmlns:a16="http://schemas.microsoft.com/office/drawing/2014/main" val="176425731"/>
                    </a:ext>
                  </a:extLst>
                </a:gridCol>
              </a:tblGrid>
              <a:tr h="473242">
                <a:tc>
                  <a:txBody>
                    <a:bodyPr/>
                    <a:lstStyle/>
                    <a:p>
                      <a:pPr marL="0" marR="0">
                        <a:lnSpc>
                          <a:spcPct val="150000"/>
                        </a:lnSpc>
                        <a:spcBef>
                          <a:spcPts val="600"/>
                        </a:spcBef>
                        <a:spcAft>
                          <a:spcPts val="0"/>
                        </a:spcAft>
                      </a:pPr>
                      <a:r>
                        <a:rPr lang="en-US" sz="2400" dirty="0" err="1">
                          <a:effectLst/>
                          <a:latin typeface="Baloo Thambi" panose="03080902040302020200" pitchFamily="66" charset="77"/>
                          <a:ea typeface="MS Mincho" panose="02020609040205080304" pitchFamily="49" charset="-128"/>
                          <a:cs typeface="Baloo Thambi" panose="03080902040302020200" pitchFamily="66" charset="77"/>
                        </a:rPr>
                        <a:t>Phước</a:t>
                      </a:r>
                      <a:r>
                        <a:rPr lang="en-US" sz="2400" dirty="0">
                          <a:effectLst/>
                          <a:latin typeface="Baloo Thambi" panose="03080902040302020200" pitchFamily="66" charset="77"/>
                          <a:ea typeface="MS Mincho" panose="02020609040205080304" pitchFamily="49" charset="-128"/>
                          <a:cs typeface="Baloo Thambi" panose="03080902040302020200" pitchFamily="66" charset="77"/>
                        </a:rPr>
                        <a:t> </a:t>
                      </a:r>
                      <a:r>
                        <a:rPr lang="en-US" sz="2400" dirty="0" err="1">
                          <a:effectLst/>
                          <a:latin typeface="Baloo Thambi" panose="03080902040302020200" pitchFamily="66" charset="77"/>
                          <a:ea typeface="MS Mincho" panose="02020609040205080304" pitchFamily="49" charset="-128"/>
                          <a:cs typeface="Baloo Thambi" panose="03080902040302020200" pitchFamily="66" charset="77"/>
                        </a:rPr>
                        <a:t>cho</a:t>
                      </a:r>
                      <a:r>
                        <a:rPr lang="en-US" sz="2400" dirty="0">
                          <a:effectLst/>
                          <a:latin typeface="Baloo Thambi" panose="03080902040302020200" pitchFamily="66" charset="77"/>
                          <a:ea typeface="MS Mincho" panose="02020609040205080304" pitchFamily="49" charset="-128"/>
                          <a:cs typeface="Baloo Thambi" panose="03080902040302020200" pitchFamily="66" charset="77"/>
                        </a:rPr>
                        <a:t> </a:t>
                      </a:r>
                      <a:r>
                        <a:rPr lang="en-US" sz="2400" dirty="0" err="1">
                          <a:effectLst/>
                          <a:latin typeface="Baloo Thambi" panose="03080902040302020200" pitchFamily="66" charset="77"/>
                          <a:ea typeface="MS Mincho" panose="02020609040205080304" pitchFamily="49" charset="-128"/>
                          <a:cs typeface="Baloo Thambi" panose="03080902040302020200" pitchFamily="66" charset="77"/>
                        </a:rPr>
                        <a:t>những</a:t>
                      </a:r>
                      <a:r>
                        <a:rPr lang="en-US" sz="2400" dirty="0">
                          <a:effectLst/>
                          <a:latin typeface="Baloo Thambi" panose="03080902040302020200" pitchFamily="66" charset="77"/>
                          <a:ea typeface="MS Mincho" panose="02020609040205080304" pitchFamily="49" charset="-128"/>
                          <a:cs typeface="Baloo Thambi" panose="03080902040302020200" pitchFamily="66" charset="77"/>
                        </a:rPr>
                        <a:t> </a:t>
                      </a:r>
                      <a:r>
                        <a:rPr lang="en-US" sz="2400" dirty="0" err="1">
                          <a:effectLst/>
                          <a:latin typeface="Baloo Thambi" panose="03080902040302020200" pitchFamily="66" charset="77"/>
                          <a:ea typeface="MS Mincho" panose="02020609040205080304" pitchFamily="49" charset="-128"/>
                          <a:cs typeface="Baloo Thambi" panose="03080902040302020200" pitchFamily="66" charset="77"/>
                        </a:rPr>
                        <a:t>kẻ</a:t>
                      </a:r>
                      <a:r>
                        <a:rPr lang="en-US" sz="2400" dirty="0">
                          <a:effectLst/>
                          <a:latin typeface="Baloo Thambi" panose="03080902040302020200" pitchFamily="66" charset="77"/>
                          <a:ea typeface="MS Mincho" panose="02020609040205080304" pitchFamily="49" charset="-128"/>
                          <a:cs typeface="Baloo Thambi" panose="03080902040302020200" pitchFamily="66" charset="77"/>
                        </a:rPr>
                        <a:t>… </a:t>
                      </a:r>
                    </a:p>
                  </a:txBody>
                  <a:tcPr marL="68580" marR="68580" marT="0" marB="0"/>
                </a:tc>
                <a:tc>
                  <a:txBody>
                    <a:bodyPr/>
                    <a:lstStyle/>
                    <a:p>
                      <a:pPr marL="0" marR="0">
                        <a:lnSpc>
                          <a:spcPct val="150000"/>
                        </a:lnSpc>
                        <a:spcBef>
                          <a:spcPts val="600"/>
                        </a:spcBef>
                        <a:spcAft>
                          <a:spcPts val="0"/>
                        </a:spcAft>
                      </a:pPr>
                      <a:r>
                        <a:rPr lang="en-US" sz="2400">
                          <a:effectLst/>
                          <a:latin typeface="Baloo Thambi" panose="03080902040302020200" pitchFamily="66" charset="77"/>
                          <a:cs typeface="Baloo Thambi" panose="03080902040302020200" pitchFamily="66" charset="77"/>
                        </a:rPr>
                        <a:t>Giá trị Thiên Đàng</a:t>
                      </a:r>
                      <a:endParaRPr lang="en-US" sz="2400">
                        <a:effectLst/>
                        <a:latin typeface="Baloo Thambi" panose="03080902040302020200" pitchFamily="66" charset="77"/>
                        <a:ea typeface="MS Mincho" panose="02020609040205080304" pitchFamily="49" charset="-128"/>
                        <a:cs typeface="Baloo Thambi" panose="03080902040302020200" pitchFamily="66" charset="77"/>
                      </a:endParaRPr>
                    </a:p>
                  </a:txBody>
                  <a:tcPr marL="68580" marR="68580" marT="0" marB="0"/>
                </a:tc>
                <a:tc>
                  <a:txBody>
                    <a:bodyPr/>
                    <a:lstStyle/>
                    <a:p>
                      <a:pPr marL="0" marR="0">
                        <a:lnSpc>
                          <a:spcPct val="150000"/>
                        </a:lnSpc>
                        <a:spcBef>
                          <a:spcPts val="600"/>
                        </a:spcBef>
                        <a:spcAft>
                          <a:spcPts val="0"/>
                        </a:spcAft>
                      </a:pPr>
                      <a:r>
                        <a:rPr lang="en-US" sz="2400" dirty="0" err="1">
                          <a:effectLst/>
                          <a:latin typeface="Baloo Thambi" panose="03080902040302020200" pitchFamily="66" charset="77"/>
                          <a:cs typeface="Baloo Thambi" panose="03080902040302020200" pitchFamily="66" charset="77"/>
                        </a:rPr>
                        <a:t>Giá</a:t>
                      </a:r>
                      <a:r>
                        <a:rPr lang="en-US" sz="2400" dirty="0">
                          <a:effectLst/>
                          <a:latin typeface="Baloo Thambi" panose="03080902040302020200" pitchFamily="66" charset="77"/>
                          <a:cs typeface="Baloo Thambi" panose="03080902040302020200" pitchFamily="66" charset="77"/>
                        </a:rPr>
                        <a:t> </a:t>
                      </a:r>
                      <a:r>
                        <a:rPr lang="en-US" sz="2400" dirty="0" err="1">
                          <a:effectLst/>
                          <a:latin typeface="Baloo Thambi" panose="03080902040302020200" pitchFamily="66" charset="77"/>
                          <a:cs typeface="Baloo Thambi" panose="03080902040302020200" pitchFamily="66" charset="77"/>
                        </a:rPr>
                        <a:t>trị</a:t>
                      </a:r>
                      <a:r>
                        <a:rPr lang="en-US" sz="2400" dirty="0">
                          <a:effectLst/>
                          <a:latin typeface="Baloo Thambi" panose="03080902040302020200" pitchFamily="66" charset="77"/>
                          <a:cs typeface="Baloo Thambi" panose="03080902040302020200" pitchFamily="66" charset="77"/>
                        </a:rPr>
                        <a:t> </a:t>
                      </a:r>
                      <a:r>
                        <a:rPr lang="en-US" sz="2400" dirty="0" err="1">
                          <a:effectLst/>
                          <a:latin typeface="Baloo Thambi" panose="03080902040302020200" pitchFamily="66" charset="77"/>
                          <a:cs typeface="Baloo Thambi" panose="03080902040302020200" pitchFamily="66" charset="77"/>
                        </a:rPr>
                        <a:t>thế</a:t>
                      </a:r>
                      <a:r>
                        <a:rPr lang="en-US" sz="2400" dirty="0">
                          <a:effectLst/>
                          <a:latin typeface="Baloo Thambi" panose="03080902040302020200" pitchFamily="66" charset="77"/>
                          <a:cs typeface="Baloo Thambi" panose="03080902040302020200" pitchFamily="66" charset="77"/>
                        </a:rPr>
                        <a:t> </a:t>
                      </a:r>
                      <a:r>
                        <a:rPr lang="en-US" sz="2400" dirty="0" err="1">
                          <a:effectLst/>
                          <a:latin typeface="Baloo Thambi" panose="03080902040302020200" pitchFamily="66" charset="77"/>
                          <a:cs typeface="Baloo Thambi" panose="03080902040302020200" pitchFamily="66" charset="77"/>
                        </a:rPr>
                        <a:t>gian</a:t>
                      </a:r>
                      <a:endParaRPr lang="en-US" sz="2400" dirty="0">
                        <a:effectLst/>
                        <a:latin typeface="Baloo Thambi" panose="03080902040302020200" pitchFamily="66" charset="77"/>
                        <a:ea typeface="MS Mincho" panose="02020609040205080304" pitchFamily="49" charset="-128"/>
                        <a:cs typeface="Baloo Thambi" panose="03080902040302020200" pitchFamily="66" charset="77"/>
                      </a:endParaRPr>
                    </a:p>
                  </a:txBody>
                  <a:tcPr marL="68580" marR="68580" marT="0" marB="0"/>
                </a:tc>
                <a:extLst>
                  <a:ext uri="{0D108BD9-81ED-4DB2-BD59-A6C34878D82A}">
                    <a16:rowId xmlns:a16="http://schemas.microsoft.com/office/drawing/2014/main" val="3954614041"/>
                  </a:ext>
                </a:extLst>
              </a:tr>
              <a:tr h="473242">
                <a:tc>
                  <a:txBody>
                    <a:bodyPr/>
                    <a:lstStyle/>
                    <a:p>
                      <a:pPr marL="0" marR="0">
                        <a:lnSpc>
                          <a:spcPct val="150000"/>
                        </a:lnSpc>
                        <a:spcBef>
                          <a:spcPts val="600"/>
                        </a:spcBef>
                        <a:spcAft>
                          <a:spcPts val="0"/>
                        </a:spcAft>
                      </a:pPr>
                      <a:r>
                        <a:rPr lang="en-US" sz="2400" dirty="0">
                          <a:effectLst/>
                          <a:latin typeface="Bradley Hand" pitchFamily="2" charset="77"/>
                        </a:rPr>
                        <a:t>C3. </a:t>
                      </a:r>
                      <a:r>
                        <a:rPr lang="en-US" sz="2400" dirty="0" err="1">
                          <a:effectLst/>
                          <a:latin typeface="Bradley Hand" pitchFamily="2" charset="77"/>
                        </a:rPr>
                        <a:t>lòng</a:t>
                      </a:r>
                      <a:r>
                        <a:rPr lang="en-US" sz="2400" dirty="0">
                          <a:effectLst/>
                          <a:latin typeface="Bradley Hand" pitchFamily="2" charset="77"/>
                        </a:rPr>
                        <a:t> </a:t>
                      </a:r>
                      <a:r>
                        <a:rPr lang="en-US" sz="2400" dirty="0" err="1">
                          <a:effectLst/>
                          <a:latin typeface="Bradley Hand" pitchFamily="2" charset="77"/>
                        </a:rPr>
                        <a:t>khó</a:t>
                      </a:r>
                      <a:r>
                        <a:rPr lang="en-US" sz="2400" dirty="0">
                          <a:effectLst/>
                          <a:latin typeface="Bradley Hand" pitchFamily="2" charset="77"/>
                        </a:rPr>
                        <a:t> </a:t>
                      </a:r>
                      <a:r>
                        <a:rPr lang="en-US" sz="2400" dirty="0" err="1">
                          <a:effectLst/>
                          <a:latin typeface="Bradley Hand" pitchFamily="2" charset="77"/>
                        </a:rPr>
                        <a:t>khăn</a:t>
                      </a:r>
                      <a:r>
                        <a:rPr lang="en-US" sz="2400" dirty="0">
                          <a:effectLst/>
                          <a:latin typeface="Bradley Hand" pitchFamily="2" charset="77"/>
                        </a:rPr>
                        <a:t> (</a:t>
                      </a:r>
                      <a:r>
                        <a:rPr lang="en-US" sz="2400" dirty="0" err="1">
                          <a:effectLst/>
                          <a:latin typeface="Bradley Hand" pitchFamily="2" charset="77"/>
                        </a:rPr>
                        <a:t>băn</a:t>
                      </a:r>
                      <a:r>
                        <a:rPr lang="en-US" sz="2400" dirty="0">
                          <a:effectLst/>
                          <a:latin typeface="Bradley Hand" pitchFamily="2" charset="77"/>
                        </a:rPr>
                        <a:t> </a:t>
                      </a:r>
                      <a:r>
                        <a:rPr lang="en-US" sz="2400" dirty="0" err="1">
                          <a:effectLst/>
                          <a:latin typeface="Bradley Hand" pitchFamily="2" charset="77"/>
                        </a:rPr>
                        <a:t>khoăn</a:t>
                      </a:r>
                      <a:r>
                        <a:rPr lang="en-US" sz="2400" dirty="0">
                          <a:effectLst/>
                          <a:latin typeface="Bradley Hand" pitchFamily="2" charset="77"/>
                        </a:rPr>
                        <a:t> </a:t>
                      </a:r>
                      <a:r>
                        <a:rPr lang="en-US" sz="2400" dirty="0" err="1">
                          <a:effectLst/>
                          <a:latin typeface="Bradley Hand" pitchFamily="2" charset="77"/>
                        </a:rPr>
                        <a:t>cho</a:t>
                      </a:r>
                      <a:r>
                        <a:rPr lang="en-US" sz="2400" dirty="0">
                          <a:effectLst/>
                          <a:latin typeface="Bradley Hand" pitchFamily="2" charset="77"/>
                        </a:rPr>
                        <a:t> </a:t>
                      </a:r>
                      <a:r>
                        <a:rPr lang="en-US" sz="2400" dirty="0" err="1">
                          <a:effectLst/>
                          <a:latin typeface="Bradley Hand" pitchFamily="2" charset="77"/>
                        </a:rPr>
                        <a:t>linh</a:t>
                      </a:r>
                      <a:r>
                        <a:rPr lang="en-US" sz="2400" dirty="0">
                          <a:effectLst/>
                          <a:latin typeface="Bradley Hand" pitchFamily="2" charset="77"/>
                        </a:rPr>
                        <a:t> </a:t>
                      </a:r>
                      <a:r>
                        <a:rPr lang="en-US" sz="2400" dirty="0" err="1">
                          <a:effectLst/>
                          <a:latin typeface="Bradley Hand" pitchFamily="2" charset="77"/>
                        </a:rPr>
                        <a:t>hồn</a:t>
                      </a:r>
                      <a:r>
                        <a:rPr lang="en-US" sz="2400" dirty="0">
                          <a:effectLst/>
                          <a:latin typeface="Bradley Hand" pitchFamily="2" charset="77"/>
                        </a:rPr>
                        <a:t> </a:t>
                      </a:r>
                      <a:r>
                        <a:rPr lang="en-US" sz="2400" dirty="0" err="1">
                          <a:effectLst/>
                          <a:latin typeface="Bradley Hand" pitchFamily="2" charset="77"/>
                        </a:rPr>
                        <a:t>mình</a:t>
                      </a:r>
                      <a:r>
                        <a:rPr lang="en-US" sz="2400" dirty="0">
                          <a:effectLst/>
                          <a:latin typeface="Bradley Hand" pitchFamily="2" charset="77"/>
                        </a:rPr>
                        <a:t>)</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580" marR="68580" marT="0" marB="0"/>
                </a:tc>
                <a:tc>
                  <a:txBody>
                    <a:bodyPr/>
                    <a:lstStyle/>
                    <a:p>
                      <a:pPr marL="0" marR="0">
                        <a:lnSpc>
                          <a:spcPct val="150000"/>
                        </a:lnSpc>
                        <a:spcBef>
                          <a:spcPts val="600"/>
                        </a:spcBef>
                        <a:spcAft>
                          <a:spcPts val="0"/>
                        </a:spcAft>
                      </a:pPr>
                      <a:r>
                        <a:rPr lang="en-US" sz="2400" dirty="0" err="1">
                          <a:effectLst/>
                          <a:latin typeface="Bradley Hand" pitchFamily="2" charset="77"/>
                        </a:rPr>
                        <a:t>Tìm</a:t>
                      </a:r>
                      <a:r>
                        <a:rPr lang="en-US" sz="2400" dirty="0">
                          <a:effectLst/>
                          <a:latin typeface="Bradley Hand" pitchFamily="2" charset="77"/>
                        </a:rPr>
                        <a:t> </a:t>
                      </a:r>
                      <a:r>
                        <a:rPr lang="en-US" sz="2400" dirty="0" err="1">
                          <a:effectLst/>
                          <a:latin typeface="Bradley Hand" pitchFamily="2" charset="77"/>
                        </a:rPr>
                        <a:t>kiếm</a:t>
                      </a:r>
                      <a:r>
                        <a:rPr lang="en-US" sz="2400" dirty="0">
                          <a:effectLst/>
                          <a:latin typeface="Bradley Hand" pitchFamily="2" charset="77"/>
                        </a:rPr>
                        <a:t> </a:t>
                      </a:r>
                      <a:r>
                        <a:rPr lang="en-US" sz="2400" dirty="0" err="1">
                          <a:effectLst/>
                          <a:latin typeface="Bradley Hand" pitchFamily="2" charset="77"/>
                        </a:rPr>
                        <a:t>Chúa</a:t>
                      </a:r>
                      <a:r>
                        <a:rPr lang="en-US" sz="2400" dirty="0">
                          <a:effectLst/>
                          <a:latin typeface="Bradley Hand" pitchFamily="2" charset="77"/>
                        </a:rPr>
                        <a:t>, </a:t>
                      </a:r>
                      <a:r>
                        <a:rPr lang="en-US" sz="2400" dirty="0" err="1">
                          <a:effectLst/>
                          <a:latin typeface="Bradley Hand" pitchFamily="2" charset="77"/>
                        </a:rPr>
                        <a:t>phụ</a:t>
                      </a:r>
                      <a:r>
                        <a:rPr lang="en-US" sz="2400" dirty="0">
                          <a:effectLst/>
                          <a:latin typeface="Bradley Hand" pitchFamily="2" charset="77"/>
                        </a:rPr>
                        <a:t> </a:t>
                      </a:r>
                      <a:r>
                        <a:rPr lang="en-US" sz="2400" dirty="0" err="1">
                          <a:effectLst/>
                          <a:latin typeface="Bradley Hand" pitchFamily="2" charset="77"/>
                        </a:rPr>
                        <a:t>thuộc</a:t>
                      </a:r>
                      <a:r>
                        <a:rPr lang="en-US" sz="2400" dirty="0">
                          <a:effectLst/>
                          <a:latin typeface="Bradley Hand" pitchFamily="2" charset="77"/>
                        </a:rPr>
                        <a:t> </a:t>
                      </a:r>
                      <a:r>
                        <a:rPr lang="en-US" sz="2400" dirty="0" err="1">
                          <a:effectLst/>
                          <a:latin typeface="Bradley Hand" pitchFamily="2" charset="77"/>
                        </a:rPr>
                        <a:t>vào</a:t>
                      </a:r>
                      <a:r>
                        <a:rPr lang="en-US" sz="2400" dirty="0">
                          <a:effectLst/>
                          <a:latin typeface="Bradley Hand" pitchFamily="2" charset="77"/>
                        </a:rPr>
                        <a:t> </a:t>
                      </a:r>
                      <a:r>
                        <a:rPr lang="en-US" sz="2400" dirty="0" err="1">
                          <a:effectLst/>
                          <a:latin typeface="Bradley Hand" pitchFamily="2" charset="77"/>
                        </a:rPr>
                        <a:t>Ngài</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580" marR="68580" marT="0" marB="0"/>
                </a:tc>
                <a:tc>
                  <a:txBody>
                    <a:bodyPr/>
                    <a:lstStyle/>
                    <a:p>
                      <a:pPr marL="0" marR="0">
                        <a:lnSpc>
                          <a:spcPct val="150000"/>
                        </a:lnSpc>
                        <a:spcBef>
                          <a:spcPts val="600"/>
                        </a:spcBef>
                        <a:spcAft>
                          <a:spcPts val="0"/>
                        </a:spcAft>
                      </a:pPr>
                      <a:r>
                        <a:rPr lang="en-US" sz="2400" dirty="0" err="1">
                          <a:effectLst/>
                          <a:latin typeface="Bradley Hand" pitchFamily="2" charset="77"/>
                          <a:ea typeface="MS Mincho" panose="02020609040205080304" pitchFamily="49" charset="-128"/>
                          <a:cs typeface="Times New Roman" panose="02020603050405020304" pitchFamily="18" charset="0"/>
                        </a:rPr>
                        <a:t>Sống</a:t>
                      </a:r>
                      <a:r>
                        <a:rPr lang="en-US" sz="2400" dirty="0">
                          <a:effectLst/>
                          <a:latin typeface="Bradley Hand" pitchFamily="2" charset="77"/>
                          <a:ea typeface="MS Mincho" panose="02020609040205080304" pitchFamily="49" charset="-128"/>
                          <a:cs typeface="Times New Roman" panose="02020603050405020304" pitchFamily="18" charset="0"/>
                        </a:rPr>
                        <a:t> </a:t>
                      </a:r>
                      <a:r>
                        <a:rPr lang="en-US" sz="2400" dirty="0" err="1">
                          <a:effectLst/>
                          <a:latin typeface="Bradley Hand" pitchFamily="2" charset="77"/>
                          <a:ea typeface="MS Mincho" panose="02020609040205080304" pitchFamily="49" charset="-128"/>
                          <a:cs typeface="Times New Roman" panose="02020603050405020304" pitchFamily="18" charset="0"/>
                        </a:rPr>
                        <a:t>cho</a:t>
                      </a:r>
                      <a:r>
                        <a:rPr lang="en-US" sz="2400" dirty="0">
                          <a:effectLst/>
                          <a:latin typeface="Bradley Hand" pitchFamily="2" charset="77"/>
                          <a:ea typeface="MS Mincho" panose="02020609040205080304" pitchFamily="49" charset="-128"/>
                          <a:cs typeface="Times New Roman" panose="02020603050405020304" pitchFamily="18" charset="0"/>
                        </a:rPr>
                        <a:t> </a:t>
                      </a:r>
                      <a:r>
                        <a:rPr lang="en-US" sz="2400" dirty="0" err="1">
                          <a:effectLst/>
                          <a:latin typeface="Bradley Hand" pitchFamily="2" charset="77"/>
                          <a:ea typeface="MS Mincho" panose="02020609040205080304" pitchFamily="49" charset="-128"/>
                          <a:cs typeface="Times New Roman" panose="02020603050405020304" pitchFamily="18" charset="0"/>
                        </a:rPr>
                        <a:t>hôm</a:t>
                      </a:r>
                      <a:r>
                        <a:rPr lang="en-US" sz="2400" dirty="0">
                          <a:effectLst/>
                          <a:latin typeface="Bradley Hand" pitchFamily="2" charset="77"/>
                          <a:ea typeface="MS Mincho" panose="02020609040205080304" pitchFamily="49" charset="-128"/>
                          <a:cs typeface="Times New Roman" panose="02020603050405020304" pitchFamily="18" charset="0"/>
                        </a:rPr>
                        <a:t> nay</a:t>
                      </a:r>
                    </a:p>
                  </a:txBody>
                  <a:tcPr marL="68580" marR="68580" marT="0" marB="0"/>
                </a:tc>
                <a:extLst>
                  <a:ext uri="{0D108BD9-81ED-4DB2-BD59-A6C34878D82A}">
                    <a16:rowId xmlns:a16="http://schemas.microsoft.com/office/drawing/2014/main" val="1495300002"/>
                  </a:ext>
                </a:extLst>
              </a:tr>
              <a:tr h="473242">
                <a:tc>
                  <a:txBody>
                    <a:bodyPr/>
                    <a:lstStyle/>
                    <a:p>
                      <a:pPr marL="0" marR="0">
                        <a:lnSpc>
                          <a:spcPct val="150000"/>
                        </a:lnSpc>
                        <a:spcBef>
                          <a:spcPts val="600"/>
                        </a:spcBef>
                        <a:spcAft>
                          <a:spcPts val="0"/>
                        </a:spcAft>
                      </a:pPr>
                      <a:r>
                        <a:rPr lang="en-US" sz="2400" dirty="0">
                          <a:effectLst/>
                          <a:latin typeface="Bradley Hand" pitchFamily="2" charset="77"/>
                        </a:rPr>
                        <a:t>C4.Than </a:t>
                      </a:r>
                      <a:r>
                        <a:rPr lang="en-US" sz="2400" dirty="0" err="1">
                          <a:effectLst/>
                          <a:latin typeface="Bradley Hand" pitchFamily="2" charset="77"/>
                        </a:rPr>
                        <a:t>khóc</a:t>
                      </a:r>
                      <a:r>
                        <a:rPr lang="en-US" sz="2400" dirty="0">
                          <a:effectLst/>
                          <a:latin typeface="Bradley Hand" pitchFamily="2" charset="77"/>
                        </a:rPr>
                        <a:t> ( </a:t>
                      </a:r>
                      <a:r>
                        <a:rPr lang="en-US" sz="2400" dirty="0" err="1">
                          <a:effectLst/>
                          <a:latin typeface="Bradley Hand" pitchFamily="2" charset="77"/>
                        </a:rPr>
                        <a:t>cho</a:t>
                      </a:r>
                      <a:r>
                        <a:rPr lang="en-US" sz="2400" dirty="0">
                          <a:effectLst/>
                          <a:latin typeface="Bradley Hand" pitchFamily="2" charset="77"/>
                        </a:rPr>
                        <a:t> </a:t>
                      </a:r>
                      <a:r>
                        <a:rPr lang="en-US" sz="2400" dirty="0" err="1">
                          <a:effectLst/>
                          <a:latin typeface="Bradley Hand" pitchFamily="2" charset="77"/>
                        </a:rPr>
                        <a:t>linh</a:t>
                      </a:r>
                      <a:r>
                        <a:rPr lang="en-US" sz="2400" dirty="0">
                          <a:effectLst/>
                          <a:latin typeface="Bradley Hand" pitchFamily="2" charset="77"/>
                        </a:rPr>
                        <a:t> </a:t>
                      </a:r>
                      <a:r>
                        <a:rPr lang="en-US" sz="2400" dirty="0" err="1">
                          <a:effectLst/>
                          <a:latin typeface="Bradley Hand" pitchFamily="2" charset="77"/>
                        </a:rPr>
                        <a:t>hồn</a:t>
                      </a:r>
                      <a:r>
                        <a:rPr lang="en-US" sz="2400" dirty="0">
                          <a:effectLst/>
                          <a:latin typeface="Bradley Hand" pitchFamily="2" charset="77"/>
                        </a:rPr>
                        <a:t> </a:t>
                      </a:r>
                      <a:r>
                        <a:rPr lang="en-US" sz="2400" dirty="0" err="1">
                          <a:effectLst/>
                          <a:latin typeface="Bradley Hand" pitchFamily="2" charset="77"/>
                        </a:rPr>
                        <a:t>kẻ</a:t>
                      </a:r>
                      <a:r>
                        <a:rPr lang="en-US" sz="2400" dirty="0">
                          <a:effectLst/>
                          <a:latin typeface="Bradley Hand" pitchFamily="2" charset="77"/>
                        </a:rPr>
                        <a:t> </a:t>
                      </a:r>
                      <a:r>
                        <a:rPr lang="en-US" sz="2400" dirty="0" err="1">
                          <a:effectLst/>
                          <a:latin typeface="Bradley Hand" pitchFamily="2" charset="77"/>
                        </a:rPr>
                        <a:t>khác</a:t>
                      </a:r>
                      <a:r>
                        <a:rPr lang="en-US" sz="2400" dirty="0">
                          <a:effectLst/>
                          <a:latin typeface="Bradley Hand" pitchFamily="2" charset="77"/>
                        </a:rPr>
                        <a:t>)</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580" marR="68580" marT="0" marB="0"/>
                </a:tc>
                <a:tc>
                  <a:txBody>
                    <a:bodyPr/>
                    <a:lstStyle/>
                    <a:p>
                      <a:pPr marL="0" marR="0">
                        <a:lnSpc>
                          <a:spcPct val="150000"/>
                        </a:lnSpc>
                        <a:spcBef>
                          <a:spcPts val="600"/>
                        </a:spcBef>
                        <a:spcAft>
                          <a:spcPts val="0"/>
                        </a:spcAft>
                      </a:pPr>
                      <a:r>
                        <a:rPr lang="en-US" sz="2400" dirty="0" err="1">
                          <a:effectLst/>
                          <a:latin typeface="Bradley Hand" pitchFamily="2" charset="77"/>
                        </a:rPr>
                        <a:t>Thương</a:t>
                      </a:r>
                      <a:r>
                        <a:rPr lang="en-US" sz="2400" dirty="0">
                          <a:effectLst/>
                          <a:latin typeface="Bradley Hand" pitchFamily="2" charset="77"/>
                        </a:rPr>
                        <a:t> </a:t>
                      </a:r>
                      <a:r>
                        <a:rPr lang="en-US" sz="2400" dirty="0" err="1">
                          <a:effectLst/>
                          <a:latin typeface="Bradley Hand" pitchFamily="2" charset="77"/>
                        </a:rPr>
                        <a:t>xót</a:t>
                      </a:r>
                      <a:r>
                        <a:rPr lang="en-US" sz="2400" dirty="0">
                          <a:effectLst/>
                          <a:latin typeface="Bradley Hand" pitchFamily="2" charset="77"/>
                        </a:rPr>
                        <a:t> </a:t>
                      </a:r>
                      <a:r>
                        <a:rPr lang="en-US" sz="2400" dirty="0" err="1">
                          <a:effectLst/>
                          <a:latin typeface="Bradley Hand" pitchFamily="2" charset="77"/>
                        </a:rPr>
                        <a:t>linh</a:t>
                      </a:r>
                      <a:r>
                        <a:rPr lang="en-US" sz="2400" dirty="0">
                          <a:effectLst/>
                          <a:latin typeface="Bradley Hand" pitchFamily="2" charset="77"/>
                        </a:rPr>
                        <a:t> </a:t>
                      </a:r>
                      <a:r>
                        <a:rPr lang="en-US" sz="2400" dirty="0" err="1">
                          <a:effectLst/>
                          <a:latin typeface="Bradley Hand" pitchFamily="2" charset="77"/>
                        </a:rPr>
                        <a:t>hồn</a:t>
                      </a:r>
                      <a:r>
                        <a:rPr lang="en-US" sz="2400" dirty="0">
                          <a:effectLst/>
                          <a:latin typeface="Bradley Hand" pitchFamily="2" charset="77"/>
                        </a:rPr>
                        <a:t> </a:t>
                      </a:r>
                      <a:r>
                        <a:rPr lang="en-US" sz="2400" dirty="0" err="1">
                          <a:effectLst/>
                          <a:latin typeface="Bradley Hand" pitchFamily="2" charset="77"/>
                        </a:rPr>
                        <a:t>tội</a:t>
                      </a:r>
                      <a:r>
                        <a:rPr lang="en-US" sz="2400" dirty="0">
                          <a:effectLst/>
                          <a:latin typeface="Bradley Hand" pitchFamily="2" charset="77"/>
                        </a:rPr>
                        <a:t> </a:t>
                      </a:r>
                      <a:r>
                        <a:rPr lang="en-US" sz="2400" dirty="0" err="1">
                          <a:effectLst/>
                          <a:latin typeface="Bradley Hand" pitchFamily="2" charset="77"/>
                        </a:rPr>
                        <a:t>nhân</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580" marR="68580" marT="0" marB="0"/>
                </a:tc>
                <a:tc>
                  <a:txBody>
                    <a:bodyPr/>
                    <a:lstStyle/>
                    <a:p>
                      <a:pPr marL="0" marR="0">
                        <a:lnSpc>
                          <a:spcPct val="150000"/>
                        </a:lnSpc>
                        <a:spcBef>
                          <a:spcPts val="600"/>
                        </a:spcBef>
                        <a:spcAft>
                          <a:spcPts val="0"/>
                        </a:spcAft>
                      </a:pPr>
                      <a:r>
                        <a:rPr lang="en-US" sz="2400" dirty="0" err="1">
                          <a:effectLst/>
                          <a:latin typeface="Bradley Hand" pitchFamily="2" charset="77"/>
                          <a:ea typeface="MS Mincho" panose="02020609040205080304" pitchFamily="49" charset="-128"/>
                          <a:cs typeface="Times New Roman" panose="02020603050405020304" pitchFamily="18" charset="0"/>
                        </a:rPr>
                        <a:t>Sống</a:t>
                      </a:r>
                      <a:r>
                        <a:rPr lang="en-US" sz="2400" dirty="0">
                          <a:effectLst/>
                          <a:latin typeface="Bradley Hand" pitchFamily="2" charset="77"/>
                          <a:ea typeface="MS Mincho" panose="02020609040205080304" pitchFamily="49" charset="-128"/>
                          <a:cs typeface="Times New Roman" panose="02020603050405020304" pitchFamily="18" charset="0"/>
                        </a:rPr>
                        <a:t> </a:t>
                      </a:r>
                      <a:r>
                        <a:rPr lang="en-US" sz="2400" dirty="0" err="1">
                          <a:effectLst/>
                          <a:latin typeface="Bradley Hand" pitchFamily="2" charset="77"/>
                          <a:ea typeface="MS Mincho" panose="02020609040205080304" pitchFamily="49" charset="-128"/>
                          <a:cs typeface="Times New Roman" panose="02020603050405020304" pitchFamily="18" charset="0"/>
                        </a:rPr>
                        <a:t>cho</a:t>
                      </a:r>
                      <a:r>
                        <a:rPr lang="en-US" sz="2400" dirty="0">
                          <a:effectLst/>
                          <a:latin typeface="Bradley Hand" pitchFamily="2" charset="77"/>
                          <a:ea typeface="MS Mincho" panose="02020609040205080304" pitchFamily="49" charset="-128"/>
                          <a:cs typeface="Times New Roman" panose="02020603050405020304" pitchFamily="18" charset="0"/>
                        </a:rPr>
                        <a:t> </a:t>
                      </a:r>
                      <a:r>
                        <a:rPr lang="en-US" sz="2400" dirty="0" err="1">
                          <a:effectLst/>
                          <a:latin typeface="Bradley Hand" pitchFamily="2" charset="77"/>
                          <a:ea typeface="MS Mincho" panose="02020609040205080304" pitchFamily="49" charset="-128"/>
                          <a:cs typeface="Times New Roman" panose="02020603050405020304" pitchFamily="18" charset="0"/>
                        </a:rPr>
                        <a:t>mình</a:t>
                      </a:r>
                      <a:r>
                        <a:rPr lang="en-US" sz="2400" dirty="0">
                          <a:effectLst/>
                          <a:latin typeface="Bradley Hand" pitchFamily="2" charset="77"/>
                          <a:ea typeface="MS Mincho" panose="02020609040205080304" pitchFamily="49" charset="-128"/>
                          <a:cs typeface="Times New Roman" panose="02020603050405020304" pitchFamily="18" charset="0"/>
                        </a:rPr>
                        <a:t> </a:t>
                      </a:r>
                    </a:p>
                  </a:txBody>
                  <a:tcPr marL="68580" marR="68580" marT="0" marB="0"/>
                </a:tc>
                <a:extLst>
                  <a:ext uri="{0D108BD9-81ED-4DB2-BD59-A6C34878D82A}">
                    <a16:rowId xmlns:a16="http://schemas.microsoft.com/office/drawing/2014/main" val="1965612929"/>
                  </a:ext>
                </a:extLst>
              </a:tr>
              <a:tr h="473242">
                <a:tc>
                  <a:txBody>
                    <a:bodyPr/>
                    <a:lstStyle/>
                    <a:p>
                      <a:pPr marL="0" marR="0">
                        <a:lnSpc>
                          <a:spcPct val="150000"/>
                        </a:lnSpc>
                        <a:spcBef>
                          <a:spcPts val="600"/>
                        </a:spcBef>
                        <a:spcAft>
                          <a:spcPts val="0"/>
                        </a:spcAft>
                      </a:pPr>
                      <a:r>
                        <a:rPr lang="en-US" sz="2400" dirty="0">
                          <a:effectLst/>
                          <a:latin typeface="Bradley Hand" pitchFamily="2" charset="77"/>
                        </a:rPr>
                        <a:t>C5. </a:t>
                      </a:r>
                      <a:r>
                        <a:rPr lang="en-US" sz="2400" dirty="0" err="1">
                          <a:effectLst/>
                          <a:latin typeface="Bradley Hand" pitchFamily="2" charset="77"/>
                        </a:rPr>
                        <a:t>Nhu</a:t>
                      </a:r>
                      <a:r>
                        <a:rPr lang="en-US" sz="2400" dirty="0">
                          <a:effectLst/>
                          <a:latin typeface="Bradley Hand" pitchFamily="2" charset="77"/>
                        </a:rPr>
                        <a:t> </a:t>
                      </a:r>
                      <a:r>
                        <a:rPr lang="en-US" sz="2400" dirty="0" err="1">
                          <a:effectLst/>
                          <a:latin typeface="Bradley Hand" pitchFamily="2" charset="77"/>
                        </a:rPr>
                        <a:t>mì</a:t>
                      </a:r>
                      <a:r>
                        <a:rPr lang="en-US" sz="2400" dirty="0">
                          <a:effectLst/>
                          <a:latin typeface="Bradley Hand" pitchFamily="2" charset="77"/>
                        </a:rPr>
                        <a:t> ( </a:t>
                      </a:r>
                      <a:r>
                        <a:rPr lang="en-US" sz="2400" dirty="0" err="1">
                          <a:effectLst/>
                          <a:latin typeface="Bradley Hand" pitchFamily="2" charset="77"/>
                        </a:rPr>
                        <a:t>vì</a:t>
                      </a:r>
                      <a:r>
                        <a:rPr lang="en-US" sz="2400" dirty="0">
                          <a:effectLst/>
                          <a:latin typeface="Bradley Hand" pitchFamily="2" charset="77"/>
                        </a:rPr>
                        <a:t> </a:t>
                      </a:r>
                      <a:r>
                        <a:rPr lang="en-US" sz="2400" dirty="0" err="1">
                          <a:effectLst/>
                          <a:latin typeface="Bradley Hand" pitchFamily="2" charset="77"/>
                        </a:rPr>
                        <a:t>học</a:t>
                      </a:r>
                      <a:r>
                        <a:rPr lang="en-US" sz="2400" dirty="0">
                          <a:effectLst/>
                          <a:latin typeface="Bradley Hand" pitchFamily="2" charset="77"/>
                        </a:rPr>
                        <a:t> </a:t>
                      </a:r>
                      <a:r>
                        <a:rPr lang="en-US" sz="2400" dirty="0" err="1">
                          <a:effectLst/>
                          <a:latin typeface="Bradley Hand" pitchFamily="2" charset="77"/>
                        </a:rPr>
                        <a:t>theo</a:t>
                      </a:r>
                      <a:r>
                        <a:rPr lang="en-US" sz="2400" dirty="0">
                          <a:effectLst/>
                          <a:latin typeface="Bradley Hand" pitchFamily="2" charset="77"/>
                        </a:rPr>
                        <a:t>  </a:t>
                      </a:r>
                      <a:r>
                        <a:rPr lang="en-US" sz="2400" dirty="0" err="1">
                          <a:effectLst/>
                          <a:latin typeface="Bradley Hand" pitchFamily="2" charset="77"/>
                        </a:rPr>
                        <a:t>Chúa</a:t>
                      </a:r>
                      <a:r>
                        <a:rPr lang="en-US" sz="2400" dirty="0">
                          <a:effectLst/>
                          <a:latin typeface="Bradley Hand" pitchFamily="2" charset="77"/>
                        </a:rPr>
                        <a:t>)</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580" marR="68580" marT="0" marB="0"/>
                </a:tc>
                <a:tc>
                  <a:txBody>
                    <a:bodyPr/>
                    <a:lstStyle/>
                    <a:p>
                      <a:pPr marL="0" marR="0">
                        <a:lnSpc>
                          <a:spcPct val="150000"/>
                        </a:lnSpc>
                        <a:spcBef>
                          <a:spcPts val="600"/>
                        </a:spcBef>
                        <a:spcAft>
                          <a:spcPts val="0"/>
                        </a:spcAft>
                      </a:pPr>
                      <a:r>
                        <a:rPr lang="en-US" sz="2400" dirty="0" err="1">
                          <a:effectLst/>
                          <a:latin typeface="Bradley Hand" pitchFamily="2" charset="77"/>
                        </a:rPr>
                        <a:t>Khiêm</a:t>
                      </a:r>
                      <a:r>
                        <a:rPr lang="en-US" sz="2400" dirty="0">
                          <a:effectLst/>
                          <a:latin typeface="Bradley Hand" pitchFamily="2" charset="77"/>
                        </a:rPr>
                        <a:t> </a:t>
                      </a:r>
                      <a:r>
                        <a:rPr lang="en-US" sz="2400" dirty="0" err="1">
                          <a:effectLst/>
                          <a:latin typeface="Bradley Hand" pitchFamily="2" charset="77"/>
                        </a:rPr>
                        <a:t>nhường</a:t>
                      </a:r>
                      <a:r>
                        <a:rPr lang="en-US" sz="2400" dirty="0">
                          <a:effectLst/>
                          <a:latin typeface="Bradley Hand" pitchFamily="2" charset="77"/>
                        </a:rPr>
                        <a:t>, </a:t>
                      </a:r>
                      <a:r>
                        <a:rPr lang="en-US" sz="2400" dirty="0" err="1">
                          <a:effectLst/>
                          <a:latin typeface="Bradley Hand" pitchFamily="2" charset="77"/>
                        </a:rPr>
                        <a:t>tôn</a:t>
                      </a:r>
                      <a:r>
                        <a:rPr lang="en-US" sz="2400" dirty="0">
                          <a:effectLst/>
                          <a:latin typeface="Bradley Hand" pitchFamily="2" charset="77"/>
                        </a:rPr>
                        <a:t> </a:t>
                      </a:r>
                      <a:r>
                        <a:rPr lang="en-US" sz="2400" dirty="0" err="1">
                          <a:effectLst/>
                          <a:latin typeface="Bradley Hand" pitchFamily="2" charset="77"/>
                        </a:rPr>
                        <a:t>trọng</a:t>
                      </a:r>
                      <a:r>
                        <a:rPr lang="en-US" sz="2400" dirty="0">
                          <a:effectLst/>
                          <a:latin typeface="Bradley Hand" pitchFamily="2" charset="77"/>
                        </a:rPr>
                        <a:t> </a:t>
                      </a:r>
                      <a:r>
                        <a:rPr lang="en-US" sz="2400" dirty="0" err="1">
                          <a:effectLst/>
                          <a:latin typeface="Bradley Hand" pitchFamily="2" charset="77"/>
                        </a:rPr>
                        <a:t>mọi</a:t>
                      </a:r>
                      <a:r>
                        <a:rPr lang="en-US" sz="2400" dirty="0">
                          <a:effectLst/>
                          <a:latin typeface="Bradley Hand" pitchFamily="2" charset="77"/>
                        </a:rPr>
                        <a:t> </a:t>
                      </a:r>
                      <a:r>
                        <a:rPr lang="en-US" sz="2400" dirty="0" err="1">
                          <a:effectLst/>
                          <a:latin typeface="Bradley Hand" pitchFamily="2" charset="77"/>
                        </a:rPr>
                        <a:t>người</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580" marR="68580" marT="0" marB="0"/>
                </a:tc>
                <a:tc>
                  <a:txBody>
                    <a:bodyPr/>
                    <a:lstStyle/>
                    <a:p>
                      <a:pPr marL="0" marR="0">
                        <a:lnSpc>
                          <a:spcPct val="150000"/>
                        </a:lnSpc>
                        <a:spcBef>
                          <a:spcPts val="600"/>
                        </a:spcBef>
                        <a:spcAft>
                          <a:spcPts val="0"/>
                        </a:spcAft>
                      </a:pPr>
                      <a:r>
                        <a:rPr lang="en-US" sz="2400" dirty="0" err="1">
                          <a:effectLst/>
                          <a:latin typeface="Bradley Hand" pitchFamily="2" charset="77"/>
                        </a:rPr>
                        <a:t>Tự</a:t>
                      </a:r>
                      <a:r>
                        <a:rPr lang="en-US" sz="2400" dirty="0">
                          <a:effectLst/>
                          <a:latin typeface="Bradley Hand" pitchFamily="2" charset="77"/>
                        </a:rPr>
                        <a:t> </a:t>
                      </a:r>
                      <a:r>
                        <a:rPr lang="en-US" sz="2400" dirty="0" err="1">
                          <a:effectLst/>
                          <a:latin typeface="Bradley Hand" pitchFamily="2" charset="77"/>
                        </a:rPr>
                        <a:t>cao</a:t>
                      </a:r>
                      <a:r>
                        <a:rPr lang="en-US" sz="2400" dirty="0">
                          <a:effectLst/>
                          <a:latin typeface="Bradley Hand" pitchFamily="2" charset="77"/>
                        </a:rPr>
                        <a:t>, </a:t>
                      </a:r>
                      <a:r>
                        <a:rPr lang="en-US" sz="2400" dirty="0" err="1">
                          <a:effectLst/>
                          <a:latin typeface="Bradley Hand" pitchFamily="2" charset="77"/>
                        </a:rPr>
                        <a:t>cho</a:t>
                      </a:r>
                      <a:r>
                        <a:rPr lang="en-US" sz="2400" dirty="0">
                          <a:effectLst/>
                          <a:latin typeface="Bradley Hand" pitchFamily="2" charset="77"/>
                        </a:rPr>
                        <a:t> </a:t>
                      </a:r>
                      <a:r>
                        <a:rPr lang="en-US" sz="2400" dirty="0" err="1">
                          <a:effectLst/>
                          <a:latin typeface="Bradley Hand" pitchFamily="2" charset="77"/>
                        </a:rPr>
                        <a:t>mình</a:t>
                      </a:r>
                      <a:r>
                        <a:rPr lang="en-US" sz="2400" dirty="0">
                          <a:effectLst/>
                          <a:latin typeface="Bradley Hand" pitchFamily="2" charset="77"/>
                        </a:rPr>
                        <a:t> </a:t>
                      </a:r>
                      <a:r>
                        <a:rPr lang="en-US" sz="2400" dirty="0" err="1">
                          <a:effectLst/>
                          <a:latin typeface="Bradley Hand" pitchFamily="2" charset="77"/>
                        </a:rPr>
                        <a:t>hơn</a:t>
                      </a:r>
                      <a:r>
                        <a:rPr lang="en-US" sz="2400" dirty="0">
                          <a:effectLst/>
                          <a:latin typeface="Bradley Hand" pitchFamily="2" charset="77"/>
                        </a:rPr>
                        <a:t> </a:t>
                      </a:r>
                      <a:r>
                        <a:rPr lang="en-US" sz="2400" dirty="0" err="1">
                          <a:effectLst/>
                          <a:latin typeface="Bradley Hand" pitchFamily="2" charset="77"/>
                        </a:rPr>
                        <a:t>người</a:t>
                      </a:r>
                      <a:r>
                        <a:rPr lang="en-US" sz="2400" dirty="0">
                          <a:effectLst/>
                          <a:latin typeface="Bradley Hand" pitchFamily="2" charset="77"/>
                        </a:rPr>
                        <a:t> </a:t>
                      </a:r>
                      <a:r>
                        <a:rPr lang="en-US" sz="2400" dirty="0" err="1">
                          <a:effectLst/>
                          <a:latin typeface="Bradley Hand" pitchFamily="2" charset="77"/>
                        </a:rPr>
                        <a:t>khác</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3994024879"/>
                  </a:ext>
                </a:extLst>
              </a:tr>
            </a:tbl>
          </a:graphicData>
        </a:graphic>
      </p:graphicFrame>
    </p:spTree>
    <p:extLst>
      <p:ext uri="{BB962C8B-B14F-4D97-AF65-F5344CB8AC3E}">
        <p14:creationId xmlns:p14="http://schemas.microsoft.com/office/powerpoint/2010/main" val="3458735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240AC-37A0-5740-B5BE-09D69ADD381D}"/>
              </a:ext>
            </a:extLst>
          </p:cNvPr>
          <p:cNvSpPr>
            <a:spLocks noGrp="1"/>
          </p:cNvSpPr>
          <p:nvPr>
            <p:ph type="title"/>
          </p:nvPr>
        </p:nvSpPr>
        <p:spPr/>
        <p:txBody>
          <a:bodyPr/>
          <a:lstStyle/>
          <a:p>
            <a:r>
              <a:rPr lang="en-US" dirty="0">
                <a:latin typeface="Baloo Thambi" panose="03080902040302020200" pitchFamily="66" charset="77"/>
                <a:cs typeface="Baloo Thambi" panose="03080902040302020200" pitchFamily="66" charset="77"/>
              </a:rPr>
              <a:t>Hai </a:t>
            </a:r>
            <a:r>
              <a:rPr lang="en-US" dirty="0" err="1">
                <a:latin typeface="Baloo Thambi" panose="03080902040302020200" pitchFamily="66" charset="77"/>
                <a:cs typeface="Baloo Thambi" panose="03080902040302020200" pitchFamily="66" charset="77"/>
              </a:rPr>
              <a:t>giá</a:t>
            </a:r>
            <a:r>
              <a:rPr lang="en-US" dirty="0">
                <a:latin typeface="Baloo Thambi" panose="03080902040302020200" pitchFamily="66" charset="77"/>
                <a:cs typeface="Baloo Thambi" panose="03080902040302020200" pitchFamily="66" charset="77"/>
              </a:rPr>
              <a:t> </a:t>
            </a:r>
            <a:r>
              <a:rPr lang="en-US" dirty="0" err="1">
                <a:latin typeface="Baloo Thambi" panose="03080902040302020200" pitchFamily="66" charset="77"/>
                <a:cs typeface="Baloo Thambi" panose="03080902040302020200" pitchFamily="66" charset="77"/>
              </a:rPr>
              <a:t>trị</a:t>
            </a:r>
            <a:r>
              <a:rPr lang="en-US" dirty="0">
                <a:latin typeface="Baloo Thambi" panose="03080902040302020200" pitchFamily="66" charset="77"/>
                <a:cs typeface="Baloo Thambi" panose="03080902040302020200" pitchFamily="66" charset="77"/>
              </a:rPr>
              <a:t>- Hai con </a:t>
            </a:r>
            <a:r>
              <a:rPr lang="en-US" dirty="0" err="1">
                <a:latin typeface="Baloo Thambi" panose="03080902040302020200" pitchFamily="66" charset="77"/>
                <a:cs typeface="Baloo Thambi" panose="03080902040302020200" pitchFamily="66" charset="77"/>
              </a:rPr>
              <a:t>đường</a:t>
            </a:r>
            <a:r>
              <a:rPr lang="en-US" dirty="0">
                <a:latin typeface="Baloo Thambi" panose="03080902040302020200" pitchFamily="66" charset="77"/>
                <a:cs typeface="Baloo Thambi" panose="03080902040302020200" pitchFamily="66" charset="77"/>
              </a:rPr>
              <a:t> </a:t>
            </a:r>
          </a:p>
        </p:txBody>
      </p:sp>
      <p:graphicFrame>
        <p:nvGraphicFramePr>
          <p:cNvPr id="4" name="Content Placeholder 3">
            <a:extLst>
              <a:ext uri="{FF2B5EF4-FFF2-40B4-BE49-F238E27FC236}">
                <a16:creationId xmlns:a16="http://schemas.microsoft.com/office/drawing/2014/main" id="{99FAF287-A6FA-8342-AC76-3787A7FCACD0}"/>
              </a:ext>
            </a:extLst>
          </p:cNvPr>
          <p:cNvGraphicFramePr>
            <a:graphicFrameLocks noGrp="1"/>
          </p:cNvGraphicFramePr>
          <p:nvPr>
            <p:ph idx="1"/>
            <p:extLst>
              <p:ext uri="{D42A27DB-BD31-4B8C-83A1-F6EECF244321}">
                <p14:modId xmlns:p14="http://schemas.microsoft.com/office/powerpoint/2010/main" val="2628096791"/>
              </p:ext>
            </p:extLst>
          </p:nvPr>
        </p:nvGraphicFramePr>
        <p:xfrm>
          <a:off x="838200" y="1870841"/>
          <a:ext cx="10515600" cy="4286731"/>
        </p:xfrm>
        <a:graphic>
          <a:graphicData uri="http://schemas.openxmlformats.org/drawingml/2006/table">
            <a:tbl>
              <a:tblPr firstRow="1" firstCol="1" bandRow="1">
                <a:tableStyleId>{5C22544A-7EE6-4342-B048-85BDC9FD1C3A}</a:tableStyleId>
              </a:tblPr>
              <a:tblGrid>
                <a:gridCol w="4268708">
                  <a:extLst>
                    <a:ext uri="{9D8B030D-6E8A-4147-A177-3AD203B41FA5}">
                      <a16:colId xmlns:a16="http://schemas.microsoft.com/office/drawing/2014/main" val="42684316"/>
                    </a:ext>
                  </a:extLst>
                </a:gridCol>
                <a:gridCol w="3123446">
                  <a:extLst>
                    <a:ext uri="{9D8B030D-6E8A-4147-A177-3AD203B41FA5}">
                      <a16:colId xmlns:a16="http://schemas.microsoft.com/office/drawing/2014/main" val="3086562474"/>
                    </a:ext>
                  </a:extLst>
                </a:gridCol>
                <a:gridCol w="3123446">
                  <a:extLst>
                    <a:ext uri="{9D8B030D-6E8A-4147-A177-3AD203B41FA5}">
                      <a16:colId xmlns:a16="http://schemas.microsoft.com/office/drawing/2014/main" val="176425731"/>
                    </a:ext>
                  </a:extLst>
                </a:gridCol>
              </a:tblGrid>
              <a:tr h="473242">
                <a:tc>
                  <a:txBody>
                    <a:bodyPr/>
                    <a:lstStyle/>
                    <a:p>
                      <a:pPr marL="0" marR="0">
                        <a:lnSpc>
                          <a:spcPct val="150000"/>
                        </a:lnSpc>
                        <a:spcBef>
                          <a:spcPts val="600"/>
                        </a:spcBef>
                        <a:spcAft>
                          <a:spcPts val="0"/>
                        </a:spcAft>
                      </a:pPr>
                      <a:r>
                        <a:rPr lang="en-US" sz="2400" dirty="0" err="1">
                          <a:effectLst/>
                          <a:latin typeface="Baloo Thambi" panose="03080902040302020200" pitchFamily="66" charset="77"/>
                          <a:ea typeface="MS Mincho" panose="02020609040205080304" pitchFamily="49" charset="-128"/>
                          <a:cs typeface="Baloo Thambi" panose="03080902040302020200" pitchFamily="66" charset="77"/>
                        </a:rPr>
                        <a:t>Phước</a:t>
                      </a:r>
                      <a:r>
                        <a:rPr lang="en-US" sz="2400" dirty="0">
                          <a:effectLst/>
                          <a:latin typeface="Baloo Thambi" panose="03080902040302020200" pitchFamily="66" charset="77"/>
                          <a:ea typeface="MS Mincho" panose="02020609040205080304" pitchFamily="49" charset="-128"/>
                          <a:cs typeface="Baloo Thambi" panose="03080902040302020200" pitchFamily="66" charset="77"/>
                        </a:rPr>
                        <a:t> </a:t>
                      </a:r>
                      <a:r>
                        <a:rPr lang="en-US" sz="2400" dirty="0" err="1">
                          <a:effectLst/>
                          <a:latin typeface="Baloo Thambi" panose="03080902040302020200" pitchFamily="66" charset="77"/>
                          <a:ea typeface="MS Mincho" panose="02020609040205080304" pitchFamily="49" charset="-128"/>
                          <a:cs typeface="Baloo Thambi" panose="03080902040302020200" pitchFamily="66" charset="77"/>
                        </a:rPr>
                        <a:t>cho</a:t>
                      </a:r>
                      <a:r>
                        <a:rPr lang="en-US" sz="2400" dirty="0">
                          <a:effectLst/>
                          <a:latin typeface="Baloo Thambi" panose="03080902040302020200" pitchFamily="66" charset="77"/>
                          <a:ea typeface="MS Mincho" panose="02020609040205080304" pitchFamily="49" charset="-128"/>
                          <a:cs typeface="Baloo Thambi" panose="03080902040302020200" pitchFamily="66" charset="77"/>
                        </a:rPr>
                        <a:t> </a:t>
                      </a:r>
                      <a:r>
                        <a:rPr lang="en-US" sz="2400" dirty="0" err="1">
                          <a:effectLst/>
                          <a:latin typeface="Baloo Thambi" panose="03080902040302020200" pitchFamily="66" charset="77"/>
                          <a:ea typeface="MS Mincho" panose="02020609040205080304" pitchFamily="49" charset="-128"/>
                          <a:cs typeface="Baloo Thambi" panose="03080902040302020200" pitchFamily="66" charset="77"/>
                        </a:rPr>
                        <a:t>những</a:t>
                      </a:r>
                      <a:r>
                        <a:rPr lang="en-US" sz="2400" dirty="0">
                          <a:effectLst/>
                          <a:latin typeface="Baloo Thambi" panose="03080902040302020200" pitchFamily="66" charset="77"/>
                          <a:ea typeface="MS Mincho" panose="02020609040205080304" pitchFamily="49" charset="-128"/>
                          <a:cs typeface="Baloo Thambi" panose="03080902040302020200" pitchFamily="66" charset="77"/>
                        </a:rPr>
                        <a:t> </a:t>
                      </a:r>
                      <a:r>
                        <a:rPr lang="en-US" sz="2400" dirty="0" err="1">
                          <a:effectLst/>
                          <a:latin typeface="Baloo Thambi" panose="03080902040302020200" pitchFamily="66" charset="77"/>
                          <a:ea typeface="MS Mincho" panose="02020609040205080304" pitchFamily="49" charset="-128"/>
                          <a:cs typeface="Baloo Thambi" panose="03080902040302020200" pitchFamily="66" charset="77"/>
                        </a:rPr>
                        <a:t>kẻ</a:t>
                      </a:r>
                      <a:r>
                        <a:rPr lang="en-US" sz="2400" dirty="0">
                          <a:effectLst/>
                          <a:latin typeface="Baloo Thambi" panose="03080902040302020200" pitchFamily="66" charset="77"/>
                          <a:ea typeface="MS Mincho" panose="02020609040205080304" pitchFamily="49" charset="-128"/>
                          <a:cs typeface="Baloo Thambi" panose="03080902040302020200" pitchFamily="66" charset="77"/>
                        </a:rPr>
                        <a:t>… </a:t>
                      </a:r>
                    </a:p>
                  </a:txBody>
                  <a:tcPr marL="68580" marR="68580" marT="0" marB="0"/>
                </a:tc>
                <a:tc>
                  <a:txBody>
                    <a:bodyPr/>
                    <a:lstStyle/>
                    <a:p>
                      <a:pPr marL="0" marR="0">
                        <a:lnSpc>
                          <a:spcPct val="150000"/>
                        </a:lnSpc>
                        <a:spcBef>
                          <a:spcPts val="600"/>
                        </a:spcBef>
                        <a:spcAft>
                          <a:spcPts val="0"/>
                        </a:spcAft>
                      </a:pPr>
                      <a:r>
                        <a:rPr lang="en-US" sz="2400">
                          <a:effectLst/>
                          <a:latin typeface="Baloo Thambi" panose="03080902040302020200" pitchFamily="66" charset="77"/>
                          <a:cs typeface="Baloo Thambi" panose="03080902040302020200" pitchFamily="66" charset="77"/>
                        </a:rPr>
                        <a:t>Giá trị Thiên Đàng</a:t>
                      </a:r>
                      <a:endParaRPr lang="en-US" sz="2400">
                        <a:effectLst/>
                        <a:latin typeface="Baloo Thambi" panose="03080902040302020200" pitchFamily="66" charset="77"/>
                        <a:ea typeface="MS Mincho" panose="02020609040205080304" pitchFamily="49" charset="-128"/>
                        <a:cs typeface="Baloo Thambi" panose="03080902040302020200" pitchFamily="66" charset="77"/>
                      </a:endParaRPr>
                    </a:p>
                  </a:txBody>
                  <a:tcPr marL="68580" marR="68580" marT="0" marB="0"/>
                </a:tc>
                <a:tc>
                  <a:txBody>
                    <a:bodyPr/>
                    <a:lstStyle/>
                    <a:p>
                      <a:pPr marL="0" marR="0">
                        <a:lnSpc>
                          <a:spcPct val="150000"/>
                        </a:lnSpc>
                        <a:spcBef>
                          <a:spcPts val="600"/>
                        </a:spcBef>
                        <a:spcAft>
                          <a:spcPts val="0"/>
                        </a:spcAft>
                      </a:pPr>
                      <a:r>
                        <a:rPr lang="en-US" sz="2400" dirty="0" err="1">
                          <a:effectLst/>
                          <a:latin typeface="Baloo Thambi" panose="03080902040302020200" pitchFamily="66" charset="77"/>
                          <a:cs typeface="Baloo Thambi" panose="03080902040302020200" pitchFamily="66" charset="77"/>
                        </a:rPr>
                        <a:t>Giá</a:t>
                      </a:r>
                      <a:r>
                        <a:rPr lang="en-US" sz="2400" dirty="0">
                          <a:effectLst/>
                          <a:latin typeface="Baloo Thambi" panose="03080902040302020200" pitchFamily="66" charset="77"/>
                          <a:cs typeface="Baloo Thambi" panose="03080902040302020200" pitchFamily="66" charset="77"/>
                        </a:rPr>
                        <a:t> </a:t>
                      </a:r>
                      <a:r>
                        <a:rPr lang="en-US" sz="2400" dirty="0" err="1">
                          <a:effectLst/>
                          <a:latin typeface="Baloo Thambi" panose="03080902040302020200" pitchFamily="66" charset="77"/>
                          <a:cs typeface="Baloo Thambi" panose="03080902040302020200" pitchFamily="66" charset="77"/>
                        </a:rPr>
                        <a:t>trị</a:t>
                      </a:r>
                      <a:r>
                        <a:rPr lang="en-US" sz="2400" dirty="0">
                          <a:effectLst/>
                          <a:latin typeface="Baloo Thambi" panose="03080902040302020200" pitchFamily="66" charset="77"/>
                          <a:cs typeface="Baloo Thambi" panose="03080902040302020200" pitchFamily="66" charset="77"/>
                        </a:rPr>
                        <a:t> </a:t>
                      </a:r>
                      <a:r>
                        <a:rPr lang="en-US" sz="2400" dirty="0" err="1">
                          <a:effectLst/>
                          <a:latin typeface="Baloo Thambi" panose="03080902040302020200" pitchFamily="66" charset="77"/>
                          <a:cs typeface="Baloo Thambi" panose="03080902040302020200" pitchFamily="66" charset="77"/>
                        </a:rPr>
                        <a:t>thế</a:t>
                      </a:r>
                      <a:r>
                        <a:rPr lang="en-US" sz="2400" dirty="0">
                          <a:effectLst/>
                          <a:latin typeface="Baloo Thambi" panose="03080902040302020200" pitchFamily="66" charset="77"/>
                          <a:cs typeface="Baloo Thambi" panose="03080902040302020200" pitchFamily="66" charset="77"/>
                        </a:rPr>
                        <a:t> </a:t>
                      </a:r>
                      <a:r>
                        <a:rPr lang="en-US" sz="2400" dirty="0" err="1">
                          <a:effectLst/>
                          <a:latin typeface="Baloo Thambi" panose="03080902040302020200" pitchFamily="66" charset="77"/>
                          <a:cs typeface="Baloo Thambi" panose="03080902040302020200" pitchFamily="66" charset="77"/>
                        </a:rPr>
                        <a:t>gian</a:t>
                      </a:r>
                      <a:endParaRPr lang="en-US" sz="2400" dirty="0">
                        <a:effectLst/>
                        <a:latin typeface="Baloo Thambi" panose="03080902040302020200" pitchFamily="66" charset="77"/>
                        <a:ea typeface="MS Mincho" panose="02020609040205080304" pitchFamily="49" charset="-128"/>
                        <a:cs typeface="Baloo Thambi" panose="03080902040302020200" pitchFamily="66" charset="77"/>
                      </a:endParaRPr>
                    </a:p>
                  </a:txBody>
                  <a:tcPr marL="68580" marR="68580" marT="0" marB="0"/>
                </a:tc>
                <a:extLst>
                  <a:ext uri="{0D108BD9-81ED-4DB2-BD59-A6C34878D82A}">
                    <a16:rowId xmlns:a16="http://schemas.microsoft.com/office/drawing/2014/main" val="3954614041"/>
                  </a:ext>
                </a:extLst>
              </a:tr>
              <a:tr h="473242">
                <a:tc>
                  <a:txBody>
                    <a:bodyPr/>
                    <a:lstStyle/>
                    <a:p>
                      <a:pPr marL="0" marR="0">
                        <a:lnSpc>
                          <a:spcPct val="150000"/>
                        </a:lnSpc>
                        <a:spcBef>
                          <a:spcPts val="600"/>
                        </a:spcBef>
                        <a:spcAft>
                          <a:spcPts val="0"/>
                        </a:spcAft>
                      </a:pPr>
                      <a:r>
                        <a:rPr lang="en-US" sz="2400" dirty="0">
                          <a:effectLst/>
                          <a:latin typeface="Bradley Hand" pitchFamily="2" charset="77"/>
                        </a:rPr>
                        <a:t>C6. </a:t>
                      </a:r>
                      <a:r>
                        <a:rPr lang="en-US" sz="2400" dirty="0" err="1">
                          <a:effectLst/>
                          <a:latin typeface="Bradley Hand" pitchFamily="2" charset="77"/>
                        </a:rPr>
                        <a:t>Đói</a:t>
                      </a:r>
                      <a:r>
                        <a:rPr lang="en-US" sz="2400" dirty="0">
                          <a:effectLst/>
                          <a:latin typeface="Bradley Hand" pitchFamily="2" charset="77"/>
                        </a:rPr>
                        <a:t> </a:t>
                      </a:r>
                      <a:r>
                        <a:rPr lang="en-US" sz="2400" dirty="0" err="1">
                          <a:effectLst/>
                          <a:latin typeface="Bradley Hand" pitchFamily="2" charset="77"/>
                        </a:rPr>
                        <a:t>khát</a:t>
                      </a:r>
                      <a:r>
                        <a:rPr lang="en-US" sz="2400" dirty="0">
                          <a:effectLst/>
                          <a:latin typeface="Bradley Hand" pitchFamily="2" charset="77"/>
                        </a:rPr>
                        <a:t> </a:t>
                      </a:r>
                      <a:r>
                        <a:rPr lang="en-US" sz="2400" dirty="0" err="1">
                          <a:effectLst/>
                          <a:latin typeface="Bradley Hand" pitchFamily="2" charset="77"/>
                        </a:rPr>
                        <a:t>sự</a:t>
                      </a:r>
                      <a:r>
                        <a:rPr lang="en-US" sz="2400" dirty="0">
                          <a:effectLst/>
                          <a:latin typeface="Bradley Hand" pitchFamily="2" charset="77"/>
                        </a:rPr>
                        <a:t> </a:t>
                      </a:r>
                      <a:r>
                        <a:rPr lang="en-US" sz="2400" dirty="0" err="1">
                          <a:effectLst/>
                          <a:latin typeface="Bradley Hand" pitchFamily="2" charset="77"/>
                        </a:rPr>
                        <a:t>công</a:t>
                      </a:r>
                      <a:r>
                        <a:rPr lang="en-US" sz="2400" dirty="0">
                          <a:effectLst/>
                          <a:latin typeface="Bradley Hand" pitchFamily="2" charset="77"/>
                        </a:rPr>
                        <a:t> </a:t>
                      </a:r>
                      <a:r>
                        <a:rPr lang="en-US" sz="2400" dirty="0" err="1">
                          <a:effectLst/>
                          <a:latin typeface="Bradley Hand" pitchFamily="2" charset="77"/>
                        </a:rPr>
                        <a:t>bình</a:t>
                      </a:r>
                      <a:r>
                        <a:rPr lang="en-US" sz="2400" dirty="0">
                          <a:effectLst/>
                          <a:latin typeface="Bradley Hand" pitchFamily="2" charset="77"/>
                        </a:rPr>
                        <a:t> (</a:t>
                      </a:r>
                      <a:r>
                        <a:rPr lang="en-US" sz="2400" dirty="0" err="1">
                          <a:effectLst/>
                          <a:latin typeface="Bradley Hand" pitchFamily="2" charset="77"/>
                        </a:rPr>
                        <a:t>Ước</a:t>
                      </a:r>
                      <a:r>
                        <a:rPr lang="en-US" sz="2400" dirty="0">
                          <a:effectLst/>
                          <a:latin typeface="Bradley Hand" pitchFamily="2" charset="77"/>
                        </a:rPr>
                        <a:t> </a:t>
                      </a:r>
                      <a:r>
                        <a:rPr lang="en-US" sz="2400" dirty="0" err="1">
                          <a:effectLst/>
                          <a:latin typeface="Bradley Hand" pitchFamily="2" charset="77"/>
                        </a:rPr>
                        <a:t>ao</a:t>
                      </a:r>
                      <a:r>
                        <a:rPr lang="en-US" sz="2400" dirty="0">
                          <a:effectLst/>
                          <a:latin typeface="Bradley Hand" pitchFamily="2" charset="77"/>
                        </a:rPr>
                        <a:t> </a:t>
                      </a:r>
                      <a:r>
                        <a:rPr lang="en-US" sz="2400" dirty="0" err="1">
                          <a:effectLst/>
                          <a:latin typeface="Bradley Hand" pitchFamily="2" charset="77"/>
                        </a:rPr>
                        <a:t>sống</a:t>
                      </a:r>
                      <a:r>
                        <a:rPr lang="en-US" sz="2400" dirty="0">
                          <a:effectLst/>
                          <a:latin typeface="Bradley Hand" pitchFamily="2" charset="77"/>
                        </a:rPr>
                        <a:t> </a:t>
                      </a:r>
                      <a:r>
                        <a:rPr lang="en-US" sz="2400" dirty="0" err="1">
                          <a:effectLst/>
                          <a:latin typeface="Bradley Hand" pitchFamily="2" charset="77"/>
                        </a:rPr>
                        <a:t>đẹp</a:t>
                      </a:r>
                      <a:r>
                        <a:rPr lang="en-US" sz="2400" dirty="0">
                          <a:effectLst/>
                          <a:latin typeface="Bradley Hand" pitchFamily="2" charset="77"/>
                        </a:rPr>
                        <a:t> </a:t>
                      </a:r>
                      <a:r>
                        <a:rPr lang="en-US" sz="2400" dirty="0" err="1">
                          <a:effectLst/>
                          <a:latin typeface="Bradley Hand" pitchFamily="2" charset="77"/>
                        </a:rPr>
                        <a:t>lòng</a:t>
                      </a:r>
                      <a:r>
                        <a:rPr lang="en-US" sz="2400" dirty="0">
                          <a:effectLst/>
                          <a:latin typeface="Bradley Hand" pitchFamily="2" charset="77"/>
                        </a:rPr>
                        <a:t> </a:t>
                      </a:r>
                      <a:r>
                        <a:rPr lang="en-US" sz="2400" dirty="0" err="1">
                          <a:effectLst/>
                          <a:latin typeface="Bradley Hand" pitchFamily="2" charset="77"/>
                        </a:rPr>
                        <a:t>Chúa</a:t>
                      </a:r>
                      <a:r>
                        <a:rPr lang="en-US" sz="2400" dirty="0">
                          <a:effectLst/>
                          <a:latin typeface="Bradley Hand" pitchFamily="2" charset="77"/>
                        </a:rPr>
                        <a:t>)</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580" marR="68580" marT="0" marB="0"/>
                </a:tc>
                <a:tc>
                  <a:txBody>
                    <a:bodyPr/>
                    <a:lstStyle/>
                    <a:p>
                      <a:pPr marL="0" marR="0">
                        <a:lnSpc>
                          <a:spcPct val="150000"/>
                        </a:lnSpc>
                        <a:spcBef>
                          <a:spcPts val="600"/>
                        </a:spcBef>
                        <a:spcAft>
                          <a:spcPts val="0"/>
                        </a:spcAft>
                      </a:pPr>
                      <a:r>
                        <a:rPr lang="en-US" sz="2400" dirty="0" err="1">
                          <a:effectLst/>
                          <a:latin typeface="Bradley Hand" pitchFamily="2" charset="77"/>
                        </a:rPr>
                        <a:t>Được</a:t>
                      </a:r>
                      <a:r>
                        <a:rPr lang="en-US" sz="2400" dirty="0">
                          <a:effectLst/>
                          <a:latin typeface="Bradley Hand" pitchFamily="2" charset="77"/>
                        </a:rPr>
                        <a:t> </a:t>
                      </a:r>
                      <a:r>
                        <a:rPr lang="en-US" sz="2400" dirty="0" err="1">
                          <a:effectLst/>
                          <a:latin typeface="Bradley Hand" pitchFamily="2" charset="77"/>
                        </a:rPr>
                        <a:t>xưng</a:t>
                      </a:r>
                      <a:r>
                        <a:rPr lang="en-US" sz="2400" dirty="0">
                          <a:effectLst/>
                          <a:latin typeface="Bradley Hand" pitchFamily="2" charset="77"/>
                        </a:rPr>
                        <a:t> </a:t>
                      </a:r>
                      <a:r>
                        <a:rPr lang="en-US" sz="2400" dirty="0" err="1">
                          <a:effectLst/>
                          <a:latin typeface="Bradley Hand" pitchFamily="2" charset="77"/>
                        </a:rPr>
                        <a:t>công</a:t>
                      </a:r>
                      <a:r>
                        <a:rPr lang="en-US" sz="2400" dirty="0">
                          <a:effectLst/>
                          <a:latin typeface="Bradley Hand" pitchFamily="2" charset="77"/>
                        </a:rPr>
                        <a:t> </a:t>
                      </a:r>
                      <a:r>
                        <a:rPr lang="en-US" sz="2400" dirty="0" err="1">
                          <a:effectLst/>
                          <a:latin typeface="Bradley Hand" pitchFamily="2" charset="77"/>
                        </a:rPr>
                        <a:t>bình</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580" marR="68580" marT="0" marB="0"/>
                </a:tc>
                <a:tc>
                  <a:txBody>
                    <a:bodyPr/>
                    <a:lstStyle/>
                    <a:p>
                      <a:pPr marL="0" marR="0">
                        <a:lnSpc>
                          <a:spcPct val="150000"/>
                        </a:lnSpc>
                        <a:spcBef>
                          <a:spcPts val="600"/>
                        </a:spcBef>
                        <a:spcAft>
                          <a:spcPts val="0"/>
                        </a:spcAft>
                      </a:pPr>
                      <a:r>
                        <a:rPr lang="en-US" sz="2400" dirty="0" err="1">
                          <a:effectLst/>
                          <a:latin typeface="Bradley Hand" pitchFamily="2" charset="77"/>
                        </a:rPr>
                        <a:t>sống</a:t>
                      </a:r>
                      <a:r>
                        <a:rPr lang="en-US" sz="2400" dirty="0">
                          <a:effectLst/>
                          <a:latin typeface="Bradley Hand" pitchFamily="2" charset="77"/>
                        </a:rPr>
                        <a:t> </a:t>
                      </a:r>
                      <a:r>
                        <a:rPr lang="en-US" sz="2400" dirty="0" err="1">
                          <a:effectLst/>
                          <a:latin typeface="Bradley Hand" pitchFamily="2" charset="77"/>
                        </a:rPr>
                        <a:t>theo</a:t>
                      </a:r>
                      <a:r>
                        <a:rPr lang="en-US" sz="2400" dirty="0">
                          <a:effectLst/>
                          <a:latin typeface="Bradley Hand" pitchFamily="2" charset="77"/>
                        </a:rPr>
                        <a:t> </a:t>
                      </a:r>
                      <a:r>
                        <a:rPr lang="en-US" sz="2400" dirty="0" err="1">
                          <a:effectLst/>
                          <a:latin typeface="Bradley Hand" pitchFamily="2" charset="77"/>
                        </a:rPr>
                        <a:t>tư</a:t>
                      </a:r>
                      <a:r>
                        <a:rPr lang="en-US" sz="2400" dirty="0">
                          <a:effectLst/>
                          <a:latin typeface="Bradley Hand" pitchFamily="2" charset="77"/>
                        </a:rPr>
                        <a:t> </a:t>
                      </a:r>
                      <a:r>
                        <a:rPr lang="en-US" sz="2400" dirty="0" err="1">
                          <a:effectLst/>
                          <a:latin typeface="Bradley Hand" pitchFamily="2" charset="77"/>
                        </a:rPr>
                        <a:t>dục</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4208524217"/>
                  </a:ext>
                </a:extLst>
              </a:tr>
              <a:tr h="473242">
                <a:tc>
                  <a:txBody>
                    <a:bodyPr/>
                    <a:lstStyle/>
                    <a:p>
                      <a:pPr marL="0" marR="0">
                        <a:lnSpc>
                          <a:spcPct val="150000"/>
                        </a:lnSpc>
                        <a:spcBef>
                          <a:spcPts val="600"/>
                        </a:spcBef>
                        <a:spcAft>
                          <a:spcPts val="0"/>
                        </a:spcAft>
                      </a:pPr>
                      <a:r>
                        <a:rPr lang="en-US" sz="2400" dirty="0">
                          <a:effectLst/>
                          <a:latin typeface="Bradley Hand" pitchFamily="2" charset="77"/>
                        </a:rPr>
                        <a:t>C7. </a:t>
                      </a:r>
                      <a:r>
                        <a:rPr lang="en-US" sz="2400" dirty="0" err="1">
                          <a:effectLst/>
                          <a:latin typeface="Bradley Hand" pitchFamily="2" charset="77"/>
                        </a:rPr>
                        <a:t>Thương</a:t>
                      </a:r>
                      <a:r>
                        <a:rPr lang="en-US" sz="2400" dirty="0">
                          <a:effectLst/>
                          <a:latin typeface="Bradley Hand" pitchFamily="2" charset="77"/>
                        </a:rPr>
                        <a:t> </a:t>
                      </a:r>
                      <a:r>
                        <a:rPr lang="en-US" sz="2400" dirty="0" err="1">
                          <a:effectLst/>
                          <a:latin typeface="Bradley Hand" pitchFamily="2" charset="77"/>
                        </a:rPr>
                        <a:t>xót</a:t>
                      </a:r>
                      <a:r>
                        <a:rPr lang="en-US" sz="2400" dirty="0">
                          <a:effectLst/>
                          <a:latin typeface="Bradley Hand" pitchFamily="2" charset="77"/>
                        </a:rPr>
                        <a:t> (</a:t>
                      </a:r>
                      <a:r>
                        <a:rPr lang="en-US" sz="2400" dirty="0" err="1">
                          <a:effectLst/>
                          <a:latin typeface="Bradley Hand" pitchFamily="2" charset="77"/>
                        </a:rPr>
                        <a:t>kẻ</a:t>
                      </a:r>
                      <a:r>
                        <a:rPr lang="en-US" sz="2400" dirty="0">
                          <a:effectLst/>
                          <a:latin typeface="Bradley Hand" pitchFamily="2" charset="77"/>
                        </a:rPr>
                        <a:t> </a:t>
                      </a:r>
                      <a:r>
                        <a:rPr lang="en-US" sz="2400" dirty="0" err="1">
                          <a:effectLst/>
                          <a:latin typeface="Bradley Hand" pitchFamily="2" charset="77"/>
                        </a:rPr>
                        <a:t>nghèo</a:t>
                      </a:r>
                      <a:r>
                        <a:rPr lang="en-US" sz="2400" dirty="0">
                          <a:effectLst/>
                          <a:latin typeface="Bradley Hand" pitchFamily="2" charset="77"/>
                        </a:rPr>
                        <a:t>)</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580" marR="68580" marT="0" marB="0"/>
                </a:tc>
                <a:tc>
                  <a:txBody>
                    <a:bodyPr/>
                    <a:lstStyle/>
                    <a:p>
                      <a:pPr marL="0" marR="0">
                        <a:lnSpc>
                          <a:spcPct val="150000"/>
                        </a:lnSpc>
                        <a:spcBef>
                          <a:spcPts val="600"/>
                        </a:spcBef>
                        <a:spcAft>
                          <a:spcPts val="0"/>
                        </a:spcAft>
                      </a:pPr>
                      <a:r>
                        <a:rPr lang="en-US" sz="2400" dirty="0" err="1">
                          <a:effectLst/>
                          <a:latin typeface="Bradley Hand" pitchFamily="2" charset="77"/>
                        </a:rPr>
                        <a:t>Yêu</a:t>
                      </a:r>
                      <a:r>
                        <a:rPr lang="en-US" sz="2400" dirty="0">
                          <a:effectLst/>
                          <a:latin typeface="Bradley Hand" pitchFamily="2" charset="77"/>
                        </a:rPr>
                        <a:t> </a:t>
                      </a:r>
                      <a:r>
                        <a:rPr lang="en-US" sz="2400" dirty="0" err="1">
                          <a:effectLst/>
                          <a:latin typeface="Bradley Hand" pitchFamily="2" charset="77"/>
                        </a:rPr>
                        <a:t>thương</a:t>
                      </a:r>
                      <a:r>
                        <a:rPr lang="en-US" sz="2400" dirty="0">
                          <a:effectLst/>
                          <a:latin typeface="Bradley Hand" pitchFamily="2" charset="77"/>
                        </a:rPr>
                        <a:t> </a:t>
                      </a:r>
                      <a:r>
                        <a:rPr lang="en-US" sz="2400" dirty="0" err="1">
                          <a:effectLst/>
                          <a:latin typeface="Bradley Hand" pitchFamily="2" charset="77"/>
                        </a:rPr>
                        <a:t>người</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580" marR="68580" marT="0" marB="0"/>
                </a:tc>
                <a:tc>
                  <a:txBody>
                    <a:bodyPr/>
                    <a:lstStyle/>
                    <a:p>
                      <a:pPr marL="0" marR="0">
                        <a:lnSpc>
                          <a:spcPct val="150000"/>
                        </a:lnSpc>
                        <a:spcBef>
                          <a:spcPts val="600"/>
                        </a:spcBef>
                        <a:spcAft>
                          <a:spcPts val="0"/>
                        </a:spcAft>
                      </a:pPr>
                      <a:r>
                        <a:rPr lang="en-US" sz="2400" dirty="0" err="1">
                          <a:effectLst/>
                          <a:latin typeface="Bradley Hand" pitchFamily="2" charset="77"/>
                        </a:rPr>
                        <a:t>Yêu</a:t>
                      </a:r>
                      <a:r>
                        <a:rPr lang="en-US" sz="2400" dirty="0">
                          <a:effectLst/>
                          <a:latin typeface="Bradley Hand" pitchFamily="2" charset="77"/>
                        </a:rPr>
                        <a:t> </a:t>
                      </a:r>
                      <a:r>
                        <a:rPr lang="en-US" sz="2400" dirty="0" err="1">
                          <a:effectLst/>
                          <a:latin typeface="Bradley Hand" pitchFamily="2" charset="77"/>
                        </a:rPr>
                        <a:t>thương</a:t>
                      </a:r>
                      <a:r>
                        <a:rPr lang="en-US" sz="2400" dirty="0">
                          <a:effectLst/>
                          <a:latin typeface="Bradley Hand" pitchFamily="2" charset="77"/>
                        </a:rPr>
                        <a:t> </a:t>
                      </a:r>
                      <a:r>
                        <a:rPr lang="en-US" sz="2400" dirty="0" err="1">
                          <a:effectLst/>
                          <a:latin typeface="Bradley Hand" pitchFamily="2" charset="77"/>
                        </a:rPr>
                        <a:t>mình</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1315440897"/>
                  </a:ext>
                </a:extLst>
              </a:tr>
              <a:tr h="473242">
                <a:tc>
                  <a:txBody>
                    <a:bodyPr/>
                    <a:lstStyle/>
                    <a:p>
                      <a:pPr marL="0" marR="0">
                        <a:lnSpc>
                          <a:spcPct val="150000"/>
                        </a:lnSpc>
                        <a:spcBef>
                          <a:spcPts val="600"/>
                        </a:spcBef>
                        <a:spcAft>
                          <a:spcPts val="0"/>
                        </a:spcAft>
                      </a:pPr>
                      <a:r>
                        <a:rPr lang="en-US" sz="2400" dirty="0">
                          <a:effectLst/>
                          <a:latin typeface="Bradley Hand" pitchFamily="2" charset="77"/>
                        </a:rPr>
                        <a:t>C8. </a:t>
                      </a:r>
                      <a:r>
                        <a:rPr lang="en-US" sz="2400" dirty="0" err="1">
                          <a:effectLst/>
                          <a:latin typeface="Bradley Hand" pitchFamily="2" charset="77"/>
                        </a:rPr>
                        <a:t>Trong</a:t>
                      </a:r>
                      <a:r>
                        <a:rPr lang="en-US" sz="2400" dirty="0">
                          <a:effectLst/>
                          <a:latin typeface="Bradley Hand" pitchFamily="2" charset="77"/>
                        </a:rPr>
                        <a:t> </a:t>
                      </a:r>
                      <a:r>
                        <a:rPr lang="en-US" sz="2400" dirty="0" err="1">
                          <a:effectLst/>
                          <a:latin typeface="Bradley Hand" pitchFamily="2" charset="77"/>
                        </a:rPr>
                        <a:t>sạch</a:t>
                      </a:r>
                      <a:r>
                        <a:rPr lang="en-US" sz="2400" dirty="0">
                          <a:effectLst/>
                          <a:latin typeface="Bradley Hand" pitchFamily="2" charset="77"/>
                        </a:rPr>
                        <a:t> ( </a:t>
                      </a:r>
                      <a:r>
                        <a:rPr lang="en-US" sz="2400" dirty="0" err="1">
                          <a:effectLst/>
                          <a:latin typeface="Bradley Hand" pitchFamily="2" charset="77"/>
                        </a:rPr>
                        <a:t>Vì</a:t>
                      </a:r>
                      <a:r>
                        <a:rPr lang="en-US" sz="2400" dirty="0">
                          <a:effectLst/>
                          <a:latin typeface="Bradley Hand" pitchFamily="2" charset="77"/>
                        </a:rPr>
                        <a:t> </a:t>
                      </a:r>
                      <a:r>
                        <a:rPr lang="en-US" sz="2400" dirty="0" err="1">
                          <a:effectLst/>
                          <a:latin typeface="Bradley Hand" pitchFamily="2" charset="77"/>
                        </a:rPr>
                        <a:t>huyết</a:t>
                      </a:r>
                      <a:r>
                        <a:rPr lang="en-US" sz="2400" dirty="0">
                          <a:effectLst/>
                          <a:latin typeface="Bradley Hand" pitchFamily="2" charset="77"/>
                        </a:rPr>
                        <a:t> </a:t>
                      </a:r>
                      <a:r>
                        <a:rPr lang="en-US" sz="2400" dirty="0" err="1">
                          <a:effectLst/>
                          <a:latin typeface="Bradley Hand" pitchFamily="2" charset="77"/>
                        </a:rPr>
                        <a:t>của</a:t>
                      </a:r>
                      <a:r>
                        <a:rPr lang="en-US" sz="2400" dirty="0">
                          <a:effectLst/>
                          <a:latin typeface="Bradley Hand" pitchFamily="2" charset="77"/>
                        </a:rPr>
                        <a:t> </a:t>
                      </a:r>
                      <a:r>
                        <a:rPr lang="en-US" sz="2400" dirty="0" err="1">
                          <a:effectLst/>
                          <a:latin typeface="Bradley Hand" pitchFamily="2" charset="77"/>
                        </a:rPr>
                        <a:t>Đấng</a:t>
                      </a:r>
                      <a:r>
                        <a:rPr lang="en-US" sz="2400" dirty="0">
                          <a:effectLst/>
                          <a:latin typeface="Bradley Hand" pitchFamily="2" charset="77"/>
                        </a:rPr>
                        <a:t> Christ)</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580" marR="68580" marT="0" marB="0"/>
                </a:tc>
                <a:tc>
                  <a:txBody>
                    <a:bodyPr/>
                    <a:lstStyle/>
                    <a:p>
                      <a:pPr marL="0" marR="0">
                        <a:lnSpc>
                          <a:spcPct val="150000"/>
                        </a:lnSpc>
                        <a:spcBef>
                          <a:spcPts val="600"/>
                        </a:spcBef>
                        <a:spcAft>
                          <a:spcPts val="0"/>
                        </a:spcAft>
                      </a:pPr>
                      <a:r>
                        <a:rPr lang="en-US" sz="2400">
                          <a:effectLst/>
                          <a:latin typeface="Bradley Hand" pitchFamily="2" charset="77"/>
                        </a:rPr>
                        <a:t>Thánh sạch</a:t>
                      </a:r>
                      <a:endParaRPr lang="en-US" sz="2400">
                        <a:effectLst/>
                        <a:latin typeface="Bradley Hand" pitchFamily="2" charset="77"/>
                        <a:ea typeface="MS Mincho" panose="02020609040205080304" pitchFamily="49" charset="-128"/>
                        <a:cs typeface="Times New Roman" panose="02020603050405020304" pitchFamily="18" charset="0"/>
                      </a:endParaRPr>
                    </a:p>
                  </a:txBody>
                  <a:tcPr marL="68580" marR="68580" marT="0" marB="0"/>
                </a:tc>
                <a:tc>
                  <a:txBody>
                    <a:bodyPr/>
                    <a:lstStyle/>
                    <a:p>
                      <a:pPr marL="0" marR="0">
                        <a:lnSpc>
                          <a:spcPct val="150000"/>
                        </a:lnSpc>
                        <a:spcBef>
                          <a:spcPts val="600"/>
                        </a:spcBef>
                        <a:spcAft>
                          <a:spcPts val="0"/>
                        </a:spcAft>
                      </a:pPr>
                      <a:r>
                        <a:rPr lang="en-US" sz="2400" dirty="0" err="1">
                          <a:effectLst/>
                          <a:latin typeface="Bradley Hand" pitchFamily="2" charset="77"/>
                        </a:rPr>
                        <a:t>Chìm</a:t>
                      </a:r>
                      <a:r>
                        <a:rPr lang="en-US" sz="2400" dirty="0">
                          <a:effectLst/>
                          <a:latin typeface="Bradley Hand" pitchFamily="2" charset="77"/>
                        </a:rPr>
                        <a:t> </a:t>
                      </a:r>
                      <a:r>
                        <a:rPr lang="en-US" sz="2400" dirty="0" err="1">
                          <a:effectLst/>
                          <a:latin typeface="Bradley Hand" pitchFamily="2" charset="77"/>
                        </a:rPr>
                        <a:t>đắm</a:t>
                      </a:r>
                      <a:r>
                        <a:rPr lang="en-US" sz="2400" dirty="0">
                          <a:effectLst/>
                          <a:latin typeface="Bradley Hand" pitchFamily="2" charset="77"/>
                        </a:rPr>
                        <a:t> </a:t>
                      </a:r>
                      <a:r>
                        <a:rPr lang="en-US" sz="2400" dirty="0" err="1">
                          <a:effectLst/>
                          <a:latin typeface="Bradley Hand" pitchFamily="2" charset="77"/>
                        </a:rPr>
                        <a:t>trong</a:t>
                      </a:r>
                      <a:r>
                        <a:rPr lang="en-US" sz="2400" dirty="0">
                          <a:effectLst/>
                          <a:latin typeface="Bradley Hand" pitchFamily="2" charset="77"/>
                        </a:rPr>
                        <a:t> </a:t>
                      </a:r>
                      <a:r>
                        <a:rPr lang="en-US" sz="2400" dirty="0" err="1">
                          <a:effectLst/>
                          <a:latin typeface="Bradley Hand" pitchFamily="2" charset="77"/>
                        </a:rPr>
                        <a:t>tội</a:t>
                      </a:r>
                      <a:r>
                        <a:rPr lang="en-US" sz="2400" dirty="0">
                          <a:effectLst/>
                          <a:latin typeface="Bradley Hand" pitchFamily="2" charset="77"/>
                        </a:rPr>
                        <a:t> </a:t>
                      </a:r>
                      <a:r>
                        <a:rPr lang="en-US" sz="2400" dirty="0" err="1">
                          <a:effectLst/>
                          <a:latin typeface="Bradley Hand" pitchFamily="2" charset="77"/>
                        </a:rPr>
                        <a:t>lỗi</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3379508461"/>
                  </a:ext>
                </a:extLst>
              </a:tr>
              <a:tr h="674851">
                <a:tc>
                  <a:txBody>
                    <a:bodyPr/>
                    <a:lstStyle/>
                    <a:p>
                      <a:pPr marL="0" marR="0">
                        <a:lnSpc>
                          <a:spcPct val="150000"/>
                        </a:lnSpc>
                        <a:spcBef>
                          <a:spcPts val="600"/>
                        </a:spcBef>
                        <a:spcAft>
                          <a:spcPts val="0"/>
                        </a:spcAft>
                      </a:pPr>
                      <a:r>
                        <a:rPr lang="en-US" sz="2400" dirty="0">
                          <a:effectLst/>
                          <a:latin typeface="Bradley Hand" pitchFamily="2" charset="77"/>
                        </a:rPr>
                        <a:t>C9. </a:t>
                      </a:r>
                      <a:r>
                        <a:rPr lang="en-US" sz="2400" dirty="0" err="1">
                          <a:effectLst/>
                          <a:latin typeface="Bradley Hand" pitchFamily="2" charset="77"/>
                        </a:rPr>
                        <a:t>làm</a:t>
                      </a:r>
                      <a:r>
                        <a:rPr lang="en-US" sz="2400" dirty="0">
                          <a:effectLst/>
                          <a:latin typeface="Bradley Hand" pitchFamily="2" charset="77"/>
                        </a:rPr>
                        <a:t> </a:t>
                      </a:r>
                      <a:r>
                        <a:rPr lang="en-US" sz="2400" dirty="0" err="1">
                          <a:effectLst/>
                          <a:latin typeface="Bradley Hand" pitchFamily="2" charset="77"/>
                        </a:rPr>
                        <a:t>cho</a:t>
                      </a:r>
                      <a:r>
                        <a:rPr lang="en-US" sz="2400" dirty="0">
                          <a:effectLst/>
                          <a:latin typeface="Bradley Hand" pitchFamily="2" charset="77"/>
                        </a:rPr>
                        <a:t> </a:t>
                      </a:r>
                      <a:r>
                        <a:rPr lang="en-US" sz="2400" dirty="0" err="1">
                          <a:effectLst/>
                          <a:latin typeface="Bradley Hand" pitchFamily="2" charset="77"/>
                        </a:rPr>
                        <a:t>người</a:t>
                      </a:r>
                      <a:r>
                        <a:rPr lang="en-US" sz="2400" dirty="0">
                          <a:effectLst/>
                          <a:latin typeface="Bradley Hand" pitchFamily="2" charset="77"/>
                        </a:rPr>
                        <a:t> </a:t>
                      </a:r>
                      <a:r>
                        <a:rPr lang="en-US" sz="2400" dirty="0" err="1">
                          <a:effectLst/>
                          <a:latin typeface="Bradley Hand" pitchFamily="2" charset="77"/>
                        </a:rPr>
                        <a:t>hòa</a:t>
                      </a:r>
                      <a:r>
                        <a:rPr lang="en-US" sz="2400" dirty="0">
                          <a:effectLst/>
                          <a:latin typeface="Bradley Hand" pitchFamily="2" charset="77"/>
                        </a:rPr>
                        <a:t> </a:t>
                      </a:r>
                      <a:r>
                        <a:rPr lang="en-US" sz="2400" dirty="0" err="1">
                          <a:effectLst/>
                          <a:latin typeface="Bradley Hand" pitchFamily="2" charset="77"/>
                        </a:rPr>
                        <a:t>thuận</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580" marR="68580" marT="0" marB="0"/>
                </a:tc>
                <a:tc>
                  <a:txBody>
                    <a:bodyPr/>
                    <a:lstStyle/>
                    <a:p>
                      <a:pPr marL="0" marR="0">
                        <a:lnSpc>
                          <a:spcPct val="150000"/>
                        </a:lnSpc>
                        <a:spcBef>
                          <a:spcPts val="600"/>
                        </a:spcBef>
                        <a:spcAft>
                          <a:spcPts val="0"/>
                        </a:spcAft>
                      </a:pPr>
                      <a:r>
                        <a:rPr lang="en-US" sz="2400" dirty="0" err="1">
                          <a:effectLst/>
                          <a:latin typeface="Bradley Hand" pitchFamily="2" charset="77"/>
                        </a:rPr>
                        <a:t>Hòa</a:t>
                      </a:r>
                      <a:r>
                        <a:rPr lang="en-US" sz="2400" dirty="0">
                          <a:effectLst/>
                          <a:latin typeface="Bradley Hand" pitchFamily="2" charset="77"/>
                        </a:rPr>
                        <a:t> </a:t>
                      </a:r>
                      <a:r>
                        <a:rPr lang="en-US" sz="2400" dirty="0" err="1">
                          <a:effectLst/>
                          <a:latin typeface="Bradley Hand" pitchFamily="2" charset="77"/>
                        </a:rPr>
                        <a:t>thuận</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580" marR="68580" marT="0" marB="0"/>
                </a:tc>
                <a:tc>
                  <a:txBody>
                    <a:bodyPr/>
                    <a:lstStyle/>
                    <a:p>
                      <a:pPr marL="0" marR="0">
                        <a:lnSpc>
                          <a:spcPct val="150000"/>
                        </a:lnSpc>
                        <a:spcBef>
                          <a:spcPts val="600"/>
                        </a:spcBef>
                        <a:spcAft>
                          <a:spcPts val="0"/>
                        </a:spcAft>
                      </a:pPr>
                      <a:r>
                        <a:rPr lang="en-US" sz="2400" dirty="0" err="1">
                          <a:effectLst/>
                          <a:latin typeface="Bradley Hand" pitchFamily="2" charset="77"/>
                        </a:rPr>
                        <a:t>Tranh</a:t>
                      </a:r>
                      <a:r>
                        <a:rPr lang="en-US" sz="2400" dirty="0">
                          <a:effectLst/>
                          <a:latin typeface="Bradley Hand" pitchFamily="2" charset="77"/>
                        </a:rPr>
                        <a:t> </a:t>
                      </a:r>
                      <a:r>
                        <a:rPr lang="en-US" sz="2400" dirty="0" err="1">
                          <a:effectLst/>
                          <a:latin typeface="Bradley Hand" pitchFamily="2" charset="77"/>
                        </a:rPr>
                        <a:t>đấu</a:t>
                      </a:r>
                      <a:r>
                        <a:rPr lang="en-US" sz="2400" dirty="0">
                          <a:effectLst/>
                          <a:latin typeface="Bradley Hand" pitchFamily="2" charset="77"/>
                        </a:rPr>
                        <a:t> </a:t>
                      </a:r>
                      <a:r>
                        <a:rPr lang="en-US" sz="2400" dirty="0" err="1">
                          <a:effectLst/>
                          <a:latin typeface="Bradley Hand" pitchFamily="2" charset="77"/>
                        </a:rPr>
                        <a:t>hơn</a:t>
                      </a:r>
                      <a:r>
                        <a:rPr lang="en-US" sz="2400" dirty="0">
                          <a:effectLst/>
                          <a:latin typeface="Bradley Hand" pitchFamily="2" charset="77"/>
                        </a:rPr>
                        <a:t> </a:t>
                      </a:r>
                      <a:r>
                        <a:rPr lang="en-US" sz="2400" dirty="0" err="1">
                          <a:effectLst/>
                          <a:latin typeface="Bradley Hand" pitchFamily="2" charset="77"/>
                        </a:rPr>
                        <a:t>thua</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2224611417"/>
                  </a:ext>
                </a:extLst>
              </a:tr>
              <a:tr h="473242">
                <a:tc>
                  <a:txBody>
                    <a:bodyPr/>
                    <a:lstStyle/>
                    <a:p>
                      <a:pPr marL="0" marR="0">
                        <a:lnSpc>
                          <a:spcPct val="150000"/>
                        </a:lnSpc>
                        <a:spcBef>
                          <a:spcPts val="600"/>
                        </a:spcBef>
                        <a:spcAft>
                          <a:spcPts val="0"/>
                        </a:spcAft>
                      </a:pPr>
                      <a:r>
                        <a:rPr lang="en-US" sz="2400">
                          <a:effectLst/>
                          <a:latin typeface="Bradley Hand" pitchFamily="2" charset="77"/>
                        </a:rPr>
                        <a:t>v10-12 Chịu sự bắt bớ</a:t>
                      </a:r>
                      <a:endParaRPr lang="en-US" sz="2400">
                        <a:effectLst/>
                        <a:latin typeface="Bradley Hand" pitchFamily="2" charset="77"/>
                        <a:ea typeface="MS Mincho" panose="02020609040205080304" pitchFamily="49" charset="-128"/>
                        <a:cs typeface="Times New Roman" panose="02020603050405020304" pitchFamily="18" charset="0"/>
                      </a:endParaRPr>
                    </a:p>
                  </a:txBody>
                  <a:tcPr marL="68580" marR="68580" marT="0" marB="0"/>
                </a:tc>
                <a:tc>
                  <a:txBody>
                    <a:bodyPr/>
                    <a:lstStyle/>
                    <a:p>
                      <a:pPr marL="0" marR="0">
                        <a:lnSpc>
                          <a:spcPct val="150000"/>
                        </a:lnSpc>
                        <a:spcBef>
                          <a:spcPts val="600"/>
                        </a:spcBef>
                        <a:spcAft>
                          <a:spcPts val="0"/>
                        </a:spcAft>
                      </a:pPr>
                      <a:r>
                        <a:rPr lang="en-US" sz="2400" dirty="0" err="1">
                          <a:effectLst/>
                          <a:latin typeface="Bradley Hand" pitchFamily="2" charset="77"/>
                        </a:rPr>
                        <a:t>Sống</a:t>
                      </a:r>
                      <a:r>
                        <a:rPr lang="en-US" sz="2400" dirty="0">
                          <a:effectLst/>
                          <a:latin typeface="Bradley Hand" pitchFamily="2" charset="77"/>
                        </a:rPr>
                        <a:t> </a:t>
                      </a:r>
                      <a:r>
                        <a:rPr lang="en-US" sz="2400" dirty="0" err="1">
                          <a:effectLst/>
                          <a:latin typeface="Bradley Hand" pitchFamily="2" charset="77"/>
                        </a:rPr>
                        <a:t>cho</a:t>
                      </a:r>
                      <a:r>
                        <a:rPr lang="en-US" sz="2400" dirty="0">
                          <a:effectLst/>
                          <a:latin typeface="Bradley Hand" pitchFamily="2" charset="77"/>
                        </a:rPr>
                        <a:t> </a:t>
                      </a:r>
                      <a:r>
                        <a:rPr lang="en-US" sz="2400" dirty="0" err="1">
                          <a:effectLst/>
                          <a:latin typeface="Bradley Hand" pitchFamily="2" charset="77"/>
                        </a:rPr>
                        <a:t>Chúa</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580" marR="68580" marT="0" marB="0"/>
                </a:tc>
                <a:tc>
                  <a:txBody>
                    <a:bodyPr/>
                    <a:lstStyle/>
                    <a:p>
                      <a:pPr marL="0" marR="0">
                        <a:lnSpc>
                          <a:spcPct val="150000"/>
                        </a:lnSpc>
                        <a:spcBef>
                          <a:spcPts val="600"/>
                        </a:spcBef>
                        <a:spcAft>
                          <a:spcPts val="0"/>
                        </a:spcAft>
                      </a:pPr>
                      <a:r>
                        <a:rPr lang="en-US" sz="2400" dirty="0" err="1">
                          <a:effectLst/>
                          <a:latin typeface="Bradley Hand" pitchFamily="2" charset="77"/>
                        </a:rPr>
                        <a:t>Cầu</a:t>
                      </a:r>
                      <a:r>
                        <a:rPr lang="en-US" sz="2400" dirty="0">
                          <a:effectLst/>
                          <a:latin typeface="Bradley Hand" pitchFamily="2" charset="77"/>
                        </a:rPr>
                        <a:t> an, </a:t>
                      </a:r>
                      <a:r>
                        <a:rPr lang="en-US" sz="2400" dirty="0" err="1">
                          <a:effectLst/>
                          <a:latin typeface="Bradley Hand" pitchFamily="2" charset="77"/>
                        </a:rPr>
                        <a:t>sợ</a:t>
                      </a:r>
                      <a:r>
                        <a:rPr lang="en-US" sz="2400" dirty="0">
                          <a:effectLst/>
                          <a:latin typeface="Bradley Hand" pitchFamily="2" charset="77"/>
                        </a:rPr>
                        <a:t> </a:t>
                      </a:r>
                      <a:r>
                        <a:rPr lang="en-US" sz="2400" dirty="0" err="1">
                          <a:effectLst/>
                          <a:latin typeface="Bradley Hand" pitchFamily="2" charset="77"/>
                        </a:rPr>
                        <a:t>khổ</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3039621441"/>
                  </a:ext>
                </a:extLst>
              </a:tr>
            </a:tbl>
          </a:graphicData>
        </a:graphic>
      </p:graphicFrame>
    </p:spTree>
    <p:extLst>
      <p:ext uri="{BB962C8B-B14F-4D97-AF65-F5344CB8AC3E}">
        <p14:creationId xmlns:p14="http://schemas.microsoft.com/office/powerpoint/2010/main" val="39956431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1"/>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7D26568D-E038-5C4C-9F3C-0C236ABCBA41}"/>
              </a:ext>
            </a:extLst>
          </p:cNvPr>
          <p:cNvSpPr>
            <a:spLocks noGrp="1"/>
          </p:cNvSpPr>
          <p:nvPr>
            <p:ph type="title"/>
          </p:nvPr>
        </p:nvSpPr>
        <p:spPr>
          <a:xfrm>
            <a:off x="838200" y="401221"/>
            <a:ext cx="10515600" cy="1348065"/>
          </a:xfrm>
        </p:spPr>
        <p:txBody>
          <a:bodyPr>
            <a:normAutofit/>
          </a:bodyPr>
          <a:lstStyle/>
          <a:p>
            <a:pPr>
              <a:lnSpc>
                <a:spcPct val="90000"/>
              </a:lnSpc>
            </a:pPr>
            <a:r>
              <a:rPr lang="en-US" sz="5300">
                <a:solidFill>
                  <a:schemeClr val="bg1"/>
                </a:solidFill>
                <a:latin typeface="Baloo Thambi" panose="03080902040302020200" pitchFamily="66" charset="77"/>
                <a:cs typeface="Baloo Thambi" panose="03080902040302020200" pitchFamily="66" charset="77"/>
              </a:rPr>
              <a:t>Kết qủa của sự lựa chọn từ 2 giá trị</a:t>
            </a:r>
          </a:p>
        </p:txBody>
      </p:sp>
      <p:graphicFrame>
        <p:nvGraphicFramePr>
          <p:cNvPr id="4" name="Content Placeholder 3">
            <a:extLst>
              <a:ext uri="{FF2B5EF4-FFF2-40B4-BE49-F238E27FC236}">
                <a16:creationId xmlns:a16="http://schemas.microsoft.com/office/drawing/2014/main" id="{B3C328A5-6673-3341-A82B-FF07DD0DAF55}"/>
              </a:ext>
            </a:extLst>
          </p:cNvPr>
          <p:cNvGraphicFramePr>
            <a:graphicFrameLocks noGrp="1"/>
          </p:cNvGraphicFramePr>
          <p:nvPr>
            <p:ph idx="1"/>
            <p:extLst>
              <p:ext uri="{D42A27DB-BD31-4B8C-83A1-F6EECF244321}">
                <p14:modId xmlns:p14="http://schemas.microsoft.com/office/powerpoint/2010/main" val="630914409"/>
              </p:ext>
            </p:extLst>
          </p:nvPr>
        </p:nvGraphicFramePr>
        <p:xfrm>
          <a:off x="838200" y="2784454"/>
          <a:ext cx="10515601" cy="3165534"/>
        </p:xfrm>
        <a:graphic>
          <a:graphicData uri="http://schemas.openxmlformats.org/drawingml/2006/table">
            <a:tbl>
              <a:tblPr firstRow="1" firstCol="1" bandRow="1">
                <a:tableStyleId>{5C22544A-7EE6-4342-B048-85BDC9FD1C3A}</a:tableStyleId>
              </a:tblPr>
              <a:tblGrid>
                <a:gridCol w="5239390">
                  <a:extLst>
                    <a:ext uri="{9D8B030D-6E8A-4147-A177-3AD203B41FA5}">
                      <a16:colId xmlns:a16="http://schemas.microsoft.com/office/drawing/2014/main" val="2054240377"/>
                    </a:ext>
                  </a:extLst>
                </a:gridCol>
                <a:gridCol w="5276211">
                  <a:extLst>
                    <a:ext uri="{9D8B030D-6E8A-4147-A177-3AD203B41FA5}">
                      <a16:colId xmlns:a16="http://schemas.microsoft.com/office/drawing/2014/main" val="1470399178"/>
                    </a:ext>
                  </a:extLst>
                </a:gridCol>
              </a:tblGrid>
              <a:tr h="527589">
                <a:tc>
                  <a:txBody>
                    <a:bodyPr/>
                    <a:lstStyle/>
                    <a:p>
                      <a:pPr marL="0" marR="0">
                        <a:lnSpc>
                          <a:spcPct val="150000"/>
                        </a:lnSpc>
                        <a:spcBef>
                          <a:spcPts val="600"/>
                        </a:spcBef>
                        <a:spcAft>
                          <a:spcPts val="0"/>
                        </a:spcAft>
                      </a:pPr>
                      <a:r>
                        <a:rPr lang="en-US" sz="2400" dirty="0" err="1">
                          <a:solidFill>
                            <a:srgbClr val="FFC000"/>
                          </a:solidFill>
                          <a:effectLst/>
                          <a:latin typeface="Baloo Thambi" panose="03080902040302020200" pitchFamily="66" charset="77"/>
                          <a:cs typeface="Baloo Thambi" panose="03080902040302020200" pitchFamily="66" charset="77"/>
                        </a:rPr>
                        <a:t>Giá</a:t>
                      </a:r>
                      <a:r>
                        <a:rPr lang="en-US" sz="2400" dirty="0">
                          <a:solidFill>
                            <a:srgbClr val="FFC000"/>
                          </a:solidFill>
                          <a:effectLst/>
                          <a:latin typeface="Baloo Thambi" panose="03080902040302020200" pitchFamily="66" charset="77"/>
                          <a:cs typeface="Baloo Thambi" panose="03080902040302020200" pitchFamily="66" charset="77"/>
                        </a:rPr>
                        <a:t> </a:t>
                      </a:r>
                      <a:r>
                        <a:rPr lang="en-US" sz="2400" dirty="0" err="1">
                          <a:solidFill>
                            <a:srgbClr val="FFC000"/>
                          </a:solidFill>
                          <a:effectLst/>
                          <a:latin typeface="Baloo Thambi" panose="03080902040302020200" pitchFamily="66" charset="77"/>
                          <a:cs typeface="Baloo Thambi" panose="03080902040302020200" pitchFamily="66" charset="77"/>
                        </a:rPr>
                        <a:t>trị</a:t>
                      </a:r>
                      <a:r>
                        <a:rPr lang="en-US" sz="2400" dirty="0">
                          <a:solidFill>
                            <a:srgbClr val="FFC000"/>
                          </a:solidFill>
                          <a:effectLst/>
                          <a:latin typeface="Baloo Thambi" panose="03080902040302020200" pitchFamily="66" charset="77"/>
                          <a:cs typeface="Baloo Thambi" panose="03080902040302020200" pitchFamily="66" charset="77"/>
                        </a:rPr>
                        <a:t> </a:t>
                      </a:r>
                      <a:r>
                        <a:rPr lang="en-US" sz="2400" dirty="0" err="1">
                          <a:solidFill>
                            <a:srgbClr val="FFC000"/>
                          </a:solidFill>
                          <a:effectLst/>
                          <a:latin typeface="Baloo Thambi" panose="03080902040302020200" pitchFamily="66" charset="77"/>
                          <a:cs typeface="Baloo Thambi" panose="03080902040302020200" pitchFamily="66" charset="77"/>
                        </a:rPr>
                        <a:t>Thiên</a:t>
                      </a:r>
                      <a:r>
                        <a:rPr lang="en-US" sz="2400" dirty="0">
                          <a:solidFill>
                            <a:srgbClr val="FFC000"/>
                          </a:solidFill>
                          <a:effectLst/>
                          <a:latin typeface="Baloo Thambi" panose="03080902040302020200" pitchFamily="66" charset="77"/>
                          <a:cs typeface="Baloo Thambi" panose="03080902040302020200" pitchFamily="66" charset="77"/>
                        </a:rPr>
                        <a:t> </a:t>
                      </a:r>
                      <a:r>
                        <a:rPr lang="en-US" sz="2400" dirty="0" err="1">
                          <a:solidFill>
                            <a:srgbClr val="FFC000"/>
                          </a:solidFill>
                          <a:effectLst/>
                          <a:latin typeface="Baloo Thambi" panose="03080902040302020200" pitchFamily="66" charset="77"/>
                          <a:cs typeface="Baloo Thambi" panose="03080902040302020200" pitchFamily="66" charset="77"/>
                        </a:rPr>
                        <a:t>Đàng</a:t>
                      </a:r>
                      <a:r>
                        <a:rPr lang="en-US" sz="2400" dirty="0">
                          <a:solidFill>
                            <a:srgbClr val="FFC000"/>
                          </a:solidFill>
                          <a:effectLst/>
                          <a:latin typeface="Baloo Thambi" panose="03080902040302020200" pitchFamily="66" charset="77"/>
                          <a:cs typeface="Baloo Thambi" panose="03080902040302020200" pitchFamily="66" charset="77"/>
                        </a:rPr>
                        <a:t> (</a:t>
                      </a:r>
                      <a:r>
                        <a:rPr lang="en-US" sz="2400" dirty="0" err="1">
                          <a:solidFill>
                            <a:srgbClr val="FFC000"/>
                          </a:solidFill>
                          <a:effectLst/>
                          <a:latin typeface="Baloo Thambi" panose="03080902040302020200" pitchFamily="66" charset="77"/>
                          <a:cs typeface="Baloo Thambi" panose="03080902040302020200" pitchFamily="66" charset="77"/>
                        </a:rPr>
                        <a:t>Cửa</a:t>
                      </a:r>
                      <a:r>
                        <a:rPr lang="en-US" sz="2400" dirty="0">
                          <a:solidFill>
                            <a:srgbClr val="FFC000"/>
                          </a:solidFill>
                          <a:effectLst/>
                          <a:latin typeface="Baloo Thambi" panose="03080902040302020200" pitchFamily="66" charset="77"/>
                          <a:cs typeface="Baloo Thambi" panose="03080902040302020200" pitchFamily="66" charset="77"/>
                        </a:rPr>
                        <a:t> </a:t>
                      </a:r>
                      <a:r>
                        <a:rPr lang="en-US" sz="2400" dirty="0" err="1">
                          <a:solidFill>
                            <a:srgbClr val="FFC000"/>
                          </a:solidFill>
                          <a:effectLst/>
                          <a:latin typeface="Baloo Thambi" panose="03080902040302020200" pitchFamily="66" charset="77"/>
                          <a:cs typeface="Baloo Thambi" panose="03080902040302020200" pitchFamily="66" charset="77"/>
                        </a:rPr>
                        <a:t>hẹp</a:t>
                      </a:r>
                      <a:r>
                        <a:rPr lang="en-US" sz="2400" dirty="0">
                          <a:solidFill>
                            <a:srgbClr val="FFC000"/>
                          </a:solidFill>
                          <a:effectLst/>
                          <a:latin typeface="Baloo Thambi" panose="03080902040302020200" pitchFamily="66" charset="77"/>
                          <a:cs typeface="Baloo Thambi" panose="03080902040302020200" pitchFamily="66" charset="77"/>
                        </a:rPr>
                        <a:t>)</a:t>
                      </a:r>
                      <a:endParaRPr lang="en-US" sz="2400" dirty="0">
                        <a:solidFill>
                          <a:srgbClr val="FFC000"/>
                        </a:solidFill>
                        <a:effectLst/>
                        <a:latin typeface="Baloo Thambi" panose="03080902040302020200" pitchFamily="66" charset="77"/>
                        <a:ea typeface="MS Mincho" panose="02020609040205080304" pitchFamily="49" charset="-128"/>
                        <a:cs typeface="Baloo Thambi" panose="03080902040302020200" pitchFamily="66" charset="77"/>
                      </a:endParaRPr>
                    </a:p>
                  </a:txBody>
                  <a:tcPr marL="68460" marR="68460" marT="0" marB="0">
                    <a:solidFill>
                      <a:schemeClr val="accent3">
                        <a:lumMod val="75000"/>
                      </a:schemeClr>
                    </a:solidFill>
                  </a:tcPr>
                </a:tc>
                <a:tc>
                  <a:txBody>
                    <a:bodyPr/>
                    <a:lstStyle/>
                    <a:p>
                      <a:pPr marL="0" marR="0">
                        <a:lnSpc>
                          <a:spcPct val="150000"/>
                        </a:lnSpc>
                        <a:spcBef>
                          <a:spcPts val="600"/>
                        </a:spcBef>
                        <a:spcAft>
                          <a:spcPts val="0"/>
                        </a:spcAft>
                      </a:pPr>
                      <a:r>
                        <a:rPr lang="en-US" sz="2400" dirty="0" err="1">
                          <a:solidFill>
                            <a:srgbClr val="FFC000"/>
                          </a:solidFill>
                          <a:effectLst/>
                          <a:latin typeface="Baloo Thambi" panose="03080902040302020200" pitchFamily="66" charset="77"/>
                          <a:cs typeface="Baloo Thambi" panose="03080902040302020200" pitchFamily="66" charset="77"/>
                        </a:rPr>
                        <a:t>Giá</a:t>
                      </a:r>
                      <a:r>
                        <a:rPr lang="en-US" sz="2400" dirty="0">
                          <a:solidFill>
                            <a:srgbClr val="FFC000"/>
                          </a:solidFill>
                          <a:effectLst/>
                          <a:latin typeface="Baloo Thambi" panose="03080902040302020200" pitchFamily="66" charset="77"/>
                          <a:cs typeface="Baloo Thambi" panose="03080902040302020200" pitchFamily="66" charset="77"/>
                        </a:rPr>
                        <a:t> </a:t>
                      </a:r>
                      <a:r>
                        <a:rPr lang="en-US" sz="2400" dirty="0" err="1">
                          <a:solidFill>
                            <a:srgbClr val="FFC000"/>
                          </a:solidFill>
                          <a:effectLst/>
                          <a:latin typeface="Baloo Thambi" panose="03080902040302020200" pitchFamily="66" charset="77"/>
                          <a:cs typeface="Baloo Thambi" panose="03080902040302020200" pitchFamily="66" charset="77"/>
                        </a:rPr>
                        <a:t>trị</a:t>
                      </a:r>
                      <a:r>
                        <a:rPr lang="en-US" sz="2400" dirty="0">
                          <a:solidFill>
                            <a:srgbClr val="FFC000"/>
                          </a:solidFill>
                          <a:effectLst/>
                          <a:latin typeface="Baloo Thambi" panose="03080902040302020200" pitchFamily="66" charset="77"/>
                          <a:cs typeface="Baloo Thambi" panose="03080902040302020200" pitchFamily="66" charset="77"/>
                        </a:rPr>
                        <a:t> </a:t>
                      </a:r>
                      <a:r>
                        <a:rPr lang="en-US" sz="2400" dirty="0" err="1">
                          <a:solidFill>
                            <a:srgbClr val="FFC000"/>
                          </a:solidFill>
                          <a:effectLst/>
                          <a:latin typeface="Baloo Thambi" panose="03080902040302020200" pitchFamily="66" charset="77"/>
                          <a:cs typeface="Baloo Thambi" panose="03080902040302020200" pitchFamily="66" charset="77"/>
                        </a:rPr>
                        <a:t>Trần</a:t>
                      </a:r>
                      <a:r>
                        <a:rPr lang="en-US" sz="2400" dirty="0">
                          <a:solidFill>
                            <a:srgbClr val="FFC000"/>
                          </a:solidFill>
                          <a:effectLst/>
                          <a:latin typeface="Baloo Thambi" panose="03080902040302020200" pitchFamily="66" charset="77"/>
                          <a:cs typeface="Baloo Thambi" panose="03080902040302020200" pitchFamily="66" charset="77"/>
                        </a:rPr>
                        <a:t> </a:t>
                      </a:r>
                      <a:r>
                        <a:rPr lang="en-US" sz="2400" dirty="0" err="1">
                          <a:solidFill>
                            <a:srgbClr val="FFC000"/>
                          </a:solidFill>
                          <a:effectLst/>
                          <a:latin typeface="Baloo Thambi" panose="03080902040302020200" pitchFamily="66" charset="77"/>
                          <a:cs typeface="Baloo Thambi" panose="03080902040302020200" pitchFamily="66" charset="77"/>
                        </a:rPr>
                        <a:t>gian</a:t>
                      </a:r>
                      <a:r>
                        <a:rPr lang="en-US" sz="2400" dirty="0">
                          <a:solidFill>
                            <a:srgbClr val="FFC000"/>
                          </a:solidFill>
                          <a:effectLst/>
                          <a:latin typeface="Baloo Thambi" panose="03080902040302020200" pitchFamily="66" charset="77"/>
                          <a:cs typeface="Baloo Thambi" panose="03080902040302020200" pitchFamily="66" charset="77"/>
                        </a:rPr>
                        <a:t> (</a:t>
                      </a:r>
                      <a:r>
                        <a:rPr lang="en-US" sz="2400" dirty="0" err="1">
                          <a:solidFill>
                            <a:srgbClr val="FFC000"/>
                          </a:solidFill>
                          <a:effectLst/>
                          <a:latin typeface="Baloo Thambi" panose="03080902040302020200" pitchFamily="66" charset="77"/>
                          <a:cs typeface="Baloo Thambi" panose="03080902040302020200" pitchFamily="66" charset="77"/>
                        </a:rPr>
                        <a:t>Cửa</a:t>
                      </a:r>
                      <a:r>
                        <a:rPr lang="en-US" sz="2400" dirty="0">
                          <a:solidFill>
                            <a:srgbClr val="FFC000"/>
                          </a:solidFill>
                          <a:effectLst/>
                          <a:latin typeface="Baloo Thambi" panose="03080902040302020200" pitchFamily="66" charset="77"/>
                          <a:cs typeface="Baloo Thambi" panose="03080902040302020200" pitchFamily="66" charset="77"/>
                        </a:rPr>
                        <a:t> </a:t>
                      </a:r>
                      <a:r>
                        <a:rPr lang="en-US" sz="2400" dirty="0" err="1">
                          <a:solidFill>
                            <a:srgbClr val="FFC000"/>
                          </a:solidFill>
                          <a:effectLst/>
                          <a:latin typeface="Baloo Thambi" panose="03080902040302020200" pitchFamily="66" charset="77"/>
                          <a:cs typeface="Baloo Thambi" panose="03080902040302020200" pitchFamily="66" charset="77"/>
                        </a:rPr>
                        <a:t>rộng</a:t>
                      </a:r>
                      <a:r>
                        <a:rPr lang="en-US" sz="2400" dirty="0">
                          <a:solidFill>
                            <a:srgbClr val="FFC000"/>
                          </a:solidFill>
                          <a:effectLst/>
                          <a:latin typeface="Baloo Thambi" panose="03080902040302020200" pitchFamily="66" charset="77"/>
                          <a:cs typeface="Baloo Thambi" panose="03080902040302020200" pitchFamily="66" charset="77"/>
                        </a:rPr>
                        <a:t>)</a:t>
                      </a:r>
                      <a:endParaRPr lang="en-US" sz="2400" dirty="0">
                        <a:solidFill>
                          <a:srgbClr val="FFC000"/>
                        </a:solidFill>
                        <a:effectLst/>
                        <a:latin typeface="Baloo Thambi" panose="03080902040302020200" pitchFamily="66" charset="77"/>
                        <a:ea typeface="MS Mincho" panose="02020609040205080304" pitchFamily="49" charset="-128"/>
                        <a:cs typeface="Baloo Thambi" panose="03080902040302020200" pitchFamily="66" charset="77"/>
                      </a:endParaRPr>
                    </a:p>
                  </a:txBody>
                  <a:tcPr marL="68460" marR="68460" marT="0" marB="0">
                    <a:solidFill>
                      <a:schemeClr val="accent3">
                        <a:lumMod val="75000"/>
                      </a:schemeClr>
                    </a:solidFill>
                  </a:tcPr>
                </a:tc>
                <a:extLst>
                  <a:ext uri="{0D108BD9-81ED-4DB2-BD59-A6C34878D82A}">
                    <a16:rowId xmlns:a16="http://schemas.microsoft.com/office/drawing/2014/main" val="521985645"/>
                  </a:ext>
                </a:extLst>
              </a:tr>
              <a:tr h="527589">
                <a:tc>
                  <a:txBody>
                    <a:bodyPr/>
                    <a:lstStyle/>
                    <a:p>
                      <a:pPr marL="0" marR="0">
                        <a:lnSpc>
                          <a:spcPct val="150000"/>
                        </a:lnSpc>
                        <a:spcBef>
                          <a:spcPts val="600"/>
                        </a:spcBef>
                        <a:spcAft>
                          <a:spcPts val="0"/>
                        </a:spcAft>
                      </a:pPr>
                      <a:r>
                        <a:rPr lang="en-US" sz="2400" dirty="0" err="1">
                          <a:effectLst/>
                          <a:latin typeface="Bradley Hand" pitchFamily="2" charset="77"/>
                          <a:ea typeface="MS Mincho" panose="02020609040205080304" pitchFamily="49" charset="-128"/>
                          <a:cs typeface="Times New Roman" panose="02020603050405020304" pitchFamily="18" charset="0"/>
                        </a:rPr>
                        <a:t>Được</a:t>
                      </a:r>
                      <a:r>
                        <a:rPr lang="en-US" sz="2400" dirty="0">
                          <a:effectLst/>
                          <a:latin typeface="Bradley Hand" pitchFamily="2" charset="77"/>
                          <a:ea typeface="MS Mincho" panose="02020609040205080304" pitchFamily="49" charset="-128"/>
                          <a:cs typeface="Times New Roman" panose="02020603050405020304" pitchFamily="18" charset="0"/>
                        </a:rPr>
                        <a:t> </a:t>
                      </a:r>
                      <a:r>
                        <a:rPr lang="en-US" sz="2400" dirty="0" err="1">
                          <a:effectLst/>
                          <a:latin typeface="Bradley Hand" pitchFamily="2" charset="77"/>
                          <a:ea typeface="MS Mincho" panose="02020609040205080304" pitchFamily="49" charset="-128"/>
                          <a:cs typeface="Times New Roman" panose="02020603050405020304" pitchFamily="18" charset="0"/>
                        </a:rPr>
                        <a:t>hưởng</a:t>
                      </a:r>
                      <a:r>
                        <a:rPr lang="en-US" sz="2400" dirty="0">
                          <a:effectLst/>
                          <a:latin typeface="Bradley Hand" pitchFamily="2" charset="77"/>
                          <a:ea typeface="MS Mincho" panose="02020609040205080304" pitchFamily="49" charset="-128"/>
                          <a:cs typeface="Times New Roman" panose="02020603050405020304" pitchFamily="18" charset="0"/>
                        </a:rPr>
                        <a:t> </a:t>
                      </a:r>
                      <a:r>
                        <a:rPr lang="en-US" sz="2400" dirty="0" err="1">
                          <a:effectLst/>
                          <a:latin typeface="Bradley Hand" pitchFamily="2" charset="77"/>
                          <a:ea typeface="MS Mincho" panose="02020609040205080304" pitchFamily="49" charset="-128"/>
                          <a:cs typeface="Times New Roman" panose="02020603050405020304" pitchFamily="18" charset="0"/>
                        </a:rPr>
                        <a:t>phước</a:t>
                      </a:r>
                      <a:r>
                        <a:rPr lang="en-US" sz="2400" dirty="0">
                          <a:effectLst/>
                          <a:latin typeface="Bradley Hand" pitchFamily="2" charset="77"/>
                          <a:ea typeface="MS Mincho" panose="02020609040205080304" pitchFamily="49" charset="-128"/>
                          <a:cs typeface="Times New Roman" panose="02020603050405020304" pitchFamily="18" charset="0"/>
                        </a:rPr>
                        <a:t> </a:t>
                      </a:r>
                      <a:r>
                        <a:rPr lang="en-US" sz="2400" dirty="0" err="1">
                          <a:effectLst/>
                          <a:latin typeface="Bradley Hand" pitchFamily="2" charset="77"/>
                          <a:ea typeface="MS Mincho" panose="02020609040205080304" pitchFamily="49" charset="-128"/>
                          <a:cs typeface="Times New Roman" panose="02020603050405020304" pitchFamily="18" charset="0"/>
                        </a:rPr>
                        <a:t>thiên</a:t>
                      </a:r>
                      <a:r>
                        <a:rPr lang="en-US" sz="2400" dirty="0">
                          <a:effectLst/>
                          <a:latin typeface="Bradley Hand" pitchFamily="2" charset="77"/>
                          <a:ea typeface="MS Mincho" panose="02020609040205080304" pitchFamily="49" charset="-128"/>
                          <a:cs typeface="Times New Roman" panose="02020603050405020304" pitchFamily="18" charset="0"/>
                        </a:rPr>
                        <a:t> </a:t>
                      </a:r>
                      <a:r>
                        <a:rPr lang="en-US" sz="2400" dirty="0" err="1">
                          <a:effectLst/>
                          <a:latin typeface="Bradley Hand" pitchFamily="2" charset="77"/>
                          <a:ea typeface="MS Mincho" panose="02020609040205080304" pitchFamily="49" charset="-128"/>
                          <a:cs typeface="Times New Roman" panose="02020603050405020304" pitchFamily="18" charset="0"/>
                        </a:rPr>
                        <a:t>đàng</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460" marR="68460" marT="0" marB="0"/>
                </a:tc>
                <a:tc>
                  <a:txBody>
                    <a:bodyPr/>
                    <a:lstStyle/>
                    <a:p>
                      <a:pPr marL="0" marR="0">
                        <a:lnSpc>
                          <a:spcPct val="150000"/>
                        </a:lnSpc>
                        <a:spcBef>
                          <a:spcPts val="600"/>
                        </a:spcBef>
                        <a:spcAft>
                          <a:spcPts val="0"/>
                        </a:spcAft>
                      </a:pPr>
                      <a:r>
                        <a:rPr lang="en-US" sz="2400" dirty="0" err="1">
                          <a:effectLst/>
                          <a:latin typeface="Bradley Hand" pitchFamily="2" charset="77"/>
                          <a:ea typeface="MS Mincho" panose="02020609040205080304" pitchFamily="49" charset="-128"/>
                          <a:cs typeface="Times New Roman" panose="02020603050405020304" pitchFamily="18" charset="0"/>
                        </a:rPr>
                        <a:t>Chịu</a:t>
                      </a:r>
                      <a:r>
                        <a:rPr lang="en-US" sz="2400" dirty="0">
                          <a:effectLst/>
                          <a:latin typeface="Bradley Hand" pitchFamily="2" charset="77"/>
                          <a:ea typeface="MS Mincho" panose="02020609040205080304" pitchFamily="49" charset="-128"/>
                          <a:cs typeface="Times New Roman" panose="02020603050405020304" pitchFamily="18" charset="0"/>
                        </a:rPr>
                        <a:t> </a:t>
                      </a:r>
                      <a:r>
                        <a:rPr lang="en-US" sz="2400" dirty="0" err="1">
                          <a:effectLst/>
                          <a:latin typeface="Bradley Hand" pitchFamily="2" charset="77"/>
                          <a:ea typeface="MS Mincho" panose="02020609040205080304" pitchFamily="49" charset="-128"/>
                          <a:cs typeface="Times New Roman" panose="02020603050405020304" pitchFamily="18" charset="0"/>
                        </a:rPr>
                        <a:t>hình</a:t>
                      </a:r>
                      <a:r>
                        <a:rPr lang="en-US" sz="2400" dirty="0">
                          <a:effectLst/>
                          <a:latin typeface="Bradley Hand" pitchFamily="2" charset="77"/>
                          <a:ea typeface="MS Mincho" panose="02020609040205080304" pitchFamily="49" charset="-128"/>
                          <a:cs typeface="Times New Roman" panose="02020603050405020304" pitchFamily="18" charset="0"/>
                        </a:rPr>
                        <a:t> </a:t>
                      </a:r>
                      <a:r>
                        <a:rPr lang="en-US" sz="2400" dirty="0" err="1">
                          <a:effectLst/>
                          <a:latin typeface="Bradley Hand" pitchFamily="2" charset="77"/>
                          <a:ea typeface="MS Mincho" panose="02020609040205080304" pitchFamily="49" charset="-128"/>
                          <a:cs typeface="Times New Roman" panose="02020603050405020304" pitchFamily="18" charset="0"/>
                        </a:rPr>
                        <a:t>phạt</a:t>
                      </a:r>
                      <a:r>
                        <a:rPr lang="en-US" sz="2400" dirty="0">
                          <a:effectLst/>
                          <a:latin typeface="Bradley Hand" pitchFamily="2" charset="77"/>
                          <a:ea typeface="MS Mincho" panose="02020609040205080304" pitchFamily="49" charset="-128"/>
                          <a:cs typeface="Times New Roman" panose="02020603050405020304" pitchFamily="18" charset="0"/>
                        </a:rPr>
                        <a:t> </a:t>
                      </a:r>
                      <a:r>
                        <a:rPr lang="en-US" sz="2400" dirty="0" err="1">
                          <a:effectLst/>
                          <a:latin typeface="Bradley Hand" pitchFamily="2" charset="77"/>
                          <a:ea typeface="MS Mincho" panose="02020609040205080304" pitchFamily="49" charset="-128"/>
                          <a:cs typeface="Times New Roman" panose="02020603050405020304" pitchFamily="18" charset="0"/>
                        </a:rPr>
                        <a:t>nơi</a:t>
                      </a:r>
                      <a:r>
                        <a:rPr lang="en-US" sz="2400" dirty="0">
                          <a:effectLst/>
                          <a:latin typeface="Bradley Hand" pitchFamily="2" charset="77"/>
                          <a:ea typeface="MS Mincho" panose="02020609040205080304" pitchFamily="49" charset="-128"/>
                          <a:cs typeface="Times New Roman" panose="02020603050405020304" pitchFamily="18" charset="0"/>
                        </a:rPr>
                        <a:t> </a:t>
                      </a:r>
                      <a:r>
                        <a:rPr lang="en-US" sz="2400" dirty="0" err="1">
                          <a:effectLst/>
                          <a:latin typeface="Bradley Hand" pitchFamily="2" charset="77"/>
                          <a:ea typeface="MS Mincho" panose="02020609040205080304" pitchFamily="49" charset="-128"/>
                          <a:cs typeface="Times New Roman" panose="02020603050405020304" pitchFamily="18" charset="0"/>
                        </a:rPr>
                        <a:t>địa</a:t>
                      </a:r>
                      <a:r>
                        <a:rPr lang="en-US" sz="2400" dirty="0">
                          <a:effectLst/>
                          <a:latin typeface="Bradley Hand" pitchFamily="2" charset="77"/>
                          <a:ea typeface="MS Mincho" panose="02020609040205080304" pitchFamily="49" charset="-128"/>
                          <a:cs typeface="Times New Roman" panose="02020603050405020304" pitchFamily="18" charset="0"/>
                        </a:rPr>
                        <a:t> </a:t>
                      </a:r>
                      <a:r>
                        <a:rPr lang="en-US" sz="2400" dirty="0" err="1">
                          <a:effectLst/>
                          <a:latin typeface="Bradley Hand" pitchFamily="2" charset="77"/>
                          <a:ea typeface="MS Mincho" panose="02020609040205080304" pitchFamily="49" charset="-128"/>
                          <a:cs typeface="Times New Roman" panose="02020603050405020304" pitchFamily="18" charset="0"/>
                        </a:rPr>
                        <a:t>ngục</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460" marR="68460" marT="0" marB="0"/>
                </a:tc>
                <a:extLst>
                  <a:ext uri="{0D108BD9-81ED-4DB2-BD59-A6C34878D82A}">
                    <a16:rowId xmlns:a16="http://schemas.microsoft.com/office/drawing/2014/main" val="3612713215"/>
                  </a:ext>
                </a:extLst>
              </a:tr>
              <a:tr h="527589">
                <a:tc>
                  <a:txBody>
                    <a:bodyPr/>
                    <a:lstStyle/>
                    <a:p>
                      <a:pPr marL="0" marR="0">
                        <a:lnSpc>
                          <a:spcPct val="150000"/>
                        </a:lnSpc>
                        <a:spcBef>
                          <a:spcPts val="600"/>
                        </a:spcBef>
                        <a:spcAft>
                          <a:spcPts val="0"/>
                        </a:spcAft>
                      </a:pPr>
                      <a:r>
                        <a:rPr lang="en-US" sz="2400" dirty="0" err="1">
                          <a:effectLst/>
                          <a:latin typeface="Bradley Hand" pitchFamily="2" charset="77"/>
                        </a:rPr>
                        <a:t>Yên</a:t>
                      </a:r>
                      <a:r>
                        <a:rPr lang="en-US" sz="2400" dirty="0">
                          <a:effectLst/>
                          <a:latin typeface="Bradley Hand" pitchFamily="2" charset="77"/>
                        </a:rPr>
                        <a:t> </a:t>
                      </a:r>
                      <a:r>
                        <a:rPr lang="en-US" sz="2400" dirty="0" err="1">
                          <a:effectLst/>
                          <a:latin typeface="Bradley Hand" pitchFamily="2" charset="77"/>
                        </a:rPr>
                        <a:t>ủi</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460" marR="68460" marT="0" marB="0"/>
                </a:tc>
                <a:tc>
                  <a:txBody>
                    <a:bodyPr/>
                    <a:lstStyle/>
                    <a:p>
                      <a:pPr marL="0" marR="0">
                        <a:lnSpc>
                          <a:spcPct val="150000"/>
                        </a:lnSpc>
                        <a:spcBef>
                          <a:spcPts val="600"/>
                        </a:spcBef>
                        <a:spcAft>
                          <a:spcPts val="0"/>
                        </a:spcAft>
                      </a:pPr>
                      <a:r>
                        <a:rPr lang="en-US" sz="2400" dirty="0" err="1">
                          <a:effectLst/>
                          <a:latin typeface="Bradley Hand" pitchFamily="2" charset="77"/>
                        </a:rPr>
                        <a:t>Không</a:t>
                      </a:r>
                      <a:r>
                        <a:rPr lang="en-US" sz="2400" dirty="0">
                          <a:effectLst/>
                          <a:latin typeface="Bradley Hand" pitchFamily="2" charset="77"/>
                        </a:rPr>
                        <a:t> </a:t>
                      </a:r>
                      <a:r>
                        <a:rPr lang="en-US" sz="2400" dirty="0" err="1">
                          <a:effectLst/>
                          <a:latin typeface="Bradley Hand" pitchFamily="2" charset="77"/>
                        </a:rPr>
                        <a:t>được</a:t>
                      </a:r>
                      <a:r>
                        <a:rPr lang="en-US" sz="2400" dirty="0">
                          <a:effectLst/>
                          <a:latin typeface="Bradley Hand" pitchFamily="2" charset="77"/>
                        </a:rPr>
                        <a:t> </a:t>
                      </a:r>
                      <a:r>
                        <a:rPr lang="en-US" sz="2400" dirty="0" err="1">
                          <a:effectLst/>
                          <a:latin typeface="Bradley Hand" pitchFamily="2" charset="77"/>
                        </a:rPr>
                        <a:t>yên</a:t>
                      </a:r>
                      <a:r>
                        <a:rPr lang="en-US" sz="2400" dirty="0">
                          <a:effectLst/>
                          <a:latin typeface="Bradley Hand" pitchFamily="2" charset="77"/>
                        </a:rPr>
                        <a:t> </a:t>
                      </a:r>
                      <a:r>
                        <a:rPr lang="en-US" sz="2400" dirty="0" err="1">
                          <a:effectLst/>
                          <a:latin typeface="Bradley Hand" pitchFamily="2" charset="77"/>
                        </a:rPr>
                        <a:t>ủi</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460" marR="68460" marT="0" marB="0"/>
                </a:tc>
                <a:extLst>
                  <a:ext uri="{0D108BD9-81ED-4DB2-BD59-A6C34878D82A}">
                    <a16:rowId xmlns:a16="http://schemas.microsoft.com/office/drawing/2014/main" val="2551060673"/>
                  </a:ext>
                </a:extLst>
              </a:tr>
              <a:tr h="527589">
                <a:tc>
                  <a:txBody>
                    <a:bodyPr/>
                    <a:lstStyle/>
                    <a:p>
                      <a:pPr marL="0" marR="0">
                        <a:lnSpc>
                          <a:spcPct val="150000"/>
                        </a:lnSpc>
                        <a:spcBef>
                          <a:spcPts val="600"/>
                        </a:spcBef>
                        <a:spcAft>
                          <a:spcPts val="0"/>
                        </a:spcAft>
                      </a:pPr>
                      <a:r>
                        <a:rPr lang="en-US" sz="2400" dirty="0" err="1">
                          <a:effectLst/>
                          <a:latin typeface="Bradley Hand" pitchFamily="2" charset="77"/>
                        </a:rPr>
                        <a:t>Hưởng</a:t>
                      </a:r>
                      <a:r>
                        <a:rPr lang="en-US" sz="2400" dirty="0">
                          <a:effectLst/>
                          <a:latin typeface="Bradley Hand" pitchFamily="2" charset="77"/>
                        </a:rPr>
                        <a:t> </a:t>
                      </a:r>
                      <a:r>
                        <a:rPr lang="en-US" sz="2400" dirty="0" err="1">
                          <a:effectLst/>
                          <a:latin typeface="Bradley Hand" pitchFamily="2" charset="77"/>
                        </a:rPr>
                        <a:t>được</a:t>
                      </a:r>
                      <a:r>
                        <a:rPr lang="en-US" sz="2400" dirty="0">
                          <a:effectLst/>
                          <a:latin typeface="Bradley Hand" pitchFamily="2" charset="77"/>
                        </a:rPr>
                        <a:t> </a:t>
                      </a:r>
                      <a:r>
                        <a:rPr lang="en-US" sz="2400" dirty="0" err="1">
                          <a:effectLst/>
                          <a:latin typeface="Bradley Hand" pitchFamily="2" charset="77"/>
                        </a:rPr>
                        <a:t>đất</a:t>
                      </a:r>
                      <a:r>
                        <a:rPr lang="en-US" sz="2400" dirty="0">
                          <a:effectLst/>
                          <a:latin typeface="Bradley Hand" pitchFamily="2" charset="77"/>
                        </a:rPr>
                        <a:t> (di </a:t>
                      </a:r>
                      <a:r>
                        <a:rPr lang="en-US" sz="2400" dirty="0" err="1">
                          <a:effectLst/>
                          <a:latin typeface="Bradley Hand" pitchFamily="2" charset="77"/>
                        </a:rPr>
                        <a:t>sản</a:t>
                      </a:r>
                      <a:r>
                        <a:rPr lang="en-US" sz="2400" dirty="0">
                          <a:effectLst/>
                          <a:latin typeface="Bradley Hand" pitchFamily="2" charset="77"/>
                        </a:rPr>
                        <a:t> </a:t>
                      </a:r>
                      <a:r>
                        <a:rPr lang="en-US" sz="2400" dirty="0" err="1">
                          <a:effectLst/>
                          <a:latin typeface="Bradley Hand" pitchFamily="2" charset="77"/>
                        </a:rPr>
                        <a:t>đời</a:t>
                      </a:r>
                      <a:r>
                        <a:rPr lang="en-US" sz="2400" dirty="0">
                          <a:effectLst/>
                          <a:latin typeface="Bradley Hand" pitchFamily="2" charset="77"/>
                        </a:rPr>
                        <a:t> </a:t>
                      </a:r>
                      <a:r>
                        <a:rPr lang="en-US" sz="2400" dirty="0" err="1">
                          <a:effectLst/>
                          <a:latin typeface="Bradley Hand" pitchFamily="2" charset="77"/>
                        </a:rPr>
                        <a:t>sau</a:t>
                      </a:r>
                      <a:r>
                        <a:rPr lang="en-US" sz="2400" dirty="0">
                          <a:effectLst/>
                          <a:latin typeface="Bradley Hand" pitchFamily="2" charset="77"/>
                        </a:rPr>
                        <a:t>)</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460" marR="68460" marT="0" marB="0"/>
                </a:tc>
                <a:tc>
                  <a:txBody>
                    <a:bodyPr/>
                    <a:lstStyle/>
                    <a:p>
                      <a:pPr marL="0" marR="0">
                        <a:lnSpc>
                          <a:spcPct val="150000"/>
                        </a:lnSpc>
                        <a:spcBef>
                          <a:spcPts val="600"/>
                        </a:spcBef>
                        <a:spcAft>
                          <a:spcPts val="0"/>
                        </a:spcAft>
                      </a:pPr>
                      <a:r>
                        <a:rPr lang="en-US" sz="2400" dirty="0" err="1">
                          <a:effectLst/>
                          <a:latin typeface="Bradley Hand" pitchFamily="2" charset="77"/>
                        </a:rPr>
                        <a:t>Mất</a:t>
                      </a:r>
                      <a:r>
                        <a:rPr lang="en-US" sz="2400" dirty="0">
                          <a:effectLst/>
                          <a:latin typeface="Bradley Hand" pitchFamily="2" charset="77"/>
                        </a:rPr>
                        <a:t> </a:t>
                      </a:r>
                      <a:r>
                        <a:rPr lang="en-US" sz="2400" dirty="0" err="1">
                          <a:effectLst/>
                          <a:latin typeface="Bradley Hand" pitchFamily="2" charset="77"/>
                        </a:rPr>
                        <a:t>mát</a:t>
                      </a:r>
                      <a:r>
                        <a:rPr lang="en-US" sz="2400" dirty="0">
                          <a:effectLst/>
                          <a:latin typeface="Bradley Hand" pitchFamily="2" charset="77"/>
                        </a:rPr>
                        <a:t>, </a:t>
                      </a:r>
                      <a:r>
                        <a:rPr lang="en-US" sz="2400" dirty="0" err="1">
                          <a:effectLst/>
                          <a:latin typeface="Bradley Hand" pitchFamily="2" charset="77"/>
                        </a:rPr>
                        <a:t>hư</a:t>
                      </a:r>
                      <a:r>
                        <a:rPr lang="en-US" sz="2400" dirty="0">
                          <a:effectLst/>
                          <a:latin typeface="Bradley Hand" pitchFamily="2" charset="77"/>
                        </a:rPr>
                        <a:t> </a:t>
                      </a:r>
                      <a:r>
                        <a:rPr lang="en-US" sz="2400" dirty="0" err="1">
                          <a:effectLst/>
                          <a:latin typeface="Bradley Hand" pitchFamily="2" charset="77"/>
                        </a:rPr>
                        <a:t>không</a:t>
                      </a:r>
                      <a:r>
                        <a:rPr lang="en-US" sz="2400" dirty="0">
                          <a:effectLst/>
                          <a:latin typeface="Bradley Hand" pitchFamily="2" charset="77"/>
                        </a:rPr>
                        <a:t> </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460" marR="68460" marT="0" marB="0"/>
                </a:tc>
                <a:extLst>
                  <a:ext uri="{0D108BD9-81ED-4DB2-BD59-A6C34878D82A}">
                    <a16:rowId xmlns:a16="http://schemas.microsoft.com/office/drawing/2014/main" val="3686210210"/>
                  </a:ext>
                </a:extLst>
              </a:tr>
              <a:tr h="527589">
                <a:tc>
                  <a:txBody>
                    <a:bodyPr/>
                    <a:lstStyle/>
                    <a:p>
                      <a:pPr marL="0" marR="0">
                        <a:lnSpc>
                          <a:spcPct val="150000"/>
                        </a:lnSpc>
                        <a:spcBef>
                          <a:spcPts val="600"/>
                        </a:spcBef>
                        <a:spcAft>
                          <a:spcPts val="0"/>
                        </a:spcAft>
                      </a:pPr>
                      <a:r>
                        <a:rPr lang="en-US" sz="2400" dirty="0">
                          <a:effectLst/>
                          <a:latin typeface="Bradley Hand" pitchFamily="2" charset="77"/>
                        </a:rPr>
                        <a:t>No </a:t>
                      </a:r>
                      <a:r>
                        <a:rPr lang="en-US" sz="2400" dirty="0" err="1">
                          <a:effectLst/>
                          <a:latin typeface="Bradley Hand" pitchFamily="2" charset="77"/>
                        </a:rPr>
                        <a:t>đủ</a:t>
                      </a:r>
                      <a:r>
                        <a:rPr lang="en-US" sz="2400" dirty="0">
                          <a:effectLst/>
                          <a:latin typeface="Bradley Hand" pitchFamily="2" charset="77"/>
                        </a:rPr>
                        <a:t> </a:t>
                      </a:r>
                      <a:r>
                        <a:rPr lang="en-US" sz="2400" dirty="0" err="1">
                          <a:effectLst/>
                          <a:latin typeface="Bradley Hand" pitchFamily="2" charset="77"/>
                        </a:rPr>
                        <a:t>tâm</a:t>
                      </a:r>
                      <a:r>
                        <a:rPr lang="en-US" sz="2400" dirty="0">
                          <a:effectLst/>
                          <a:latin typeface="Bradley Hand" pitchFamily="2" charset="77"/>
                        </a:rPr>
                        <a:t> </a:t>
                      </a:r>
                      <a:r>
                        <a:rPr lang="en-US" sz="2400" dirty="0" err="1">
                          <a:effectLst/>
                          <a:latin typeface="Bradley Hand" pitchFamily="2" charset="77"/>
                        </a:rPr>
                        <a:t>linh</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460" marR="68460" marT="0" marB="0"/>
                </a:tc>
                <a:tc>
                  <a:txBody>
                    <a:bodyPr/>
                    <a:lstStyle/>
                    <a:p>
                      <a:pPr marL="0" marR="0">
                        <a:lnSpc>
                          <a:spcPct val="150000"/>
                        </a:lnSpc>
                        <a:spcBef>
                          <a:spcPts val="600"/>
                        </a:spcBef>
                        <a:spcAft>
                          <a:spcPts val="0"/>
                        </a:spcAft>
                      </a:pPr>
                      <a:r>
                        <a:rPr lang="en-US" sz="2400" dirty="0" err="1">
                          <a:effectLst/>
                          <a:latin typeface="Bradley Hand" pitchFamily="2" charset="77"/>
                        </a:rPr>
                        <a:t>Trống</a:t>
                      </a:r>
                      <a:r>
                        <a:rPr lang="en-US" sz="2400" dirty="0">
                          <a:effectLst/>
                          <a:latin typeface="Bradley Hand" pitchFamily="2" charset="77"/>
                        </a:rPr>
                        <a:t> </a:t>
                      </a:r>
                      <a:r>
                        <a:rPr lang="en-US" sz="2400" dirty="0" err="1">
                          <a:effectLst/>
                          <a:latin typeface="Bradley Hand" pitchFamily="2" charset="77"/>
                        </a:rPr>
                        <a:t>vắng</a:t>
                      </a:r>
                      <a:r>
                        <a:rPr lang="en-US" sz="2400" dirty="0">
                          <a:effectLst/>
                          <a:latin typeface="Bradley Hand" pitchFamily="2" charset="77"/>
                        </a:rPr>
                        <a:t> </a:t>
                      </a:r>
                      <a:r>
                        <a:rPr lang="en-US" sz="2400" dirty="0" err="1">
                          <a:effectLst/>
                          <a:latin typeface="Bradley Hand" pitchFamily="2" charset="77"/>
                        </a:rPr>
                        <a:t>trong</a:t>
                      </a:r>
                      <a:r>
                        <a:rPr lang="en-US" sz="2400" dirty="0">
                          <a:effectLst/>
                          <a:latin typeface="Bradley Hand" pitchFamily="2" charset="77"/>
                        </a:rPr>
                        <a:t> </a:t>
                      </a:r>
                      <a:r>
                        <a:rPr lang="en-US" sz="2400" dirty="0" err="1">
                          <a:effectLst/>
                          <a:latin typeface="Bradley Hand" pitchFamily="2" charset="77"/>
                        </a:rPr>
                        <a:t>tâm</a:t>
                      </a:r>
                      <a:r>
                        <a:rPr lang="en-US" sz="2400" dirty="0">
                          <a:effectLst/>
                          <a:latin typeface="Bradley Hand" pitchFamily="2" charset="77"/>
                        </a:rPr>
                        <a:t> </a:t>
                      </a:r>
                      <a:r>
                        <a:rPr lang="en-US" sz="2400" dirty="0" err="1">
                          <a:effectLst/>
                          <a:latin typeface="Bradley Hand" pitchFamily="2" charset="77"/>
                        </a:rPr>
                        <a:t>hồn</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460" marR="68460" marT="0" marB="0"/>
                </a:tc>
                <a:extLst>
                  <a:ext uri="{0D108BD9-81ED-4DB2-BD59-A6C34878D82A}">
                    <a16:rowId xmlns:a16="http://schemas.microsoft.com/office/drawing/2014/main" val="3434444066"/>
                  </a:ext>
                </a:extLst>
              </a:tr>
              <a:tr h="527589">
                <a:tc>
                  <a:txBody>
                    <a:bodyPr/>
                    <a:lstStyle/>
                    <a:p>
                      <a:pPr marL="0" marR="0">
                        <a:lnSpc>
                          <a:spcPct val="150000"/>
                        </a:lnSpc>
                        <a:spcBef>
                          <a:spcPts val="600"/>
                        </a:spcBef>
                        <a:spcAft>
                          <a:spcPts val="0"/>
                        </a:spcAft>
                      </a:pPr>
                      <a:r>
                        <a:rPr lang="en-US" sz="2400">
                          <a:effectLst/>
                          <a:latin typeface="Bradley Hand" pitchFamily="2" charset="77"/>
                        </a:rPr>
                        <a:t>Được thương xót</a:t>
                      </a:r>
                      <a:endParaRPr lang="en-US" sz="2400">
                        <a:effectLst/>
                        <a:latin typeface="Bradley Hand" pitchFamily="2" charset="77"/>
                        <a:ea typeface="MS Mincho" panose="02020609040205080304" pitchFamily="49" charset="-128"/>
                        <a:cs typeface="Times New Roman" panose="02020603050405020304" pitchFamily="18" charset="0"/>
                      </a:endParaRPr>
                    </a:p>
                  </a:txBody>
                  <a:tcPr marL="68460" marR="68460" marT="0" marB="0"/>
                </a:tc>
                <a:tc>
                  <a:txBody>
                    <a:bodyPr/>
                    <a:lstStyle/>
                    <a:p>
                      <a:pPr marL="0" marR="0">
                        <a:lnSpc>
                          <a:spcPct val="150000"/>
                        </a:lnSpc>
                        <a:spcBef>
                          <a:spcPts val="600"/>
                        </a:spcBef>
                        <a:spcAft>
                          <a:spcPts val="0"/>
                        </a:spcAft>
                      </a:pPr>
                      <a:r>
                        <a:rPr lang="en-US" sz="2400" dirty="0" err="1">
                          <a:effectLst/>
                          <a:latin typeface="Bradley Hand" pitchFamily="2" charset="77"/>
                          <a:ea typeface="MS Mincho" panose="02020609040205080304" pitchFamily="49" charset="-128"/>
                          <a:cs typeface="Times New Roman" panose="02020603050405020304" pitchFamily="18" charset="0"/>
                        </a:rPr>
                        <a:t>Bị</a:t>
                      </a:r>
                      <a:r>
                        <a:rPr lang="en-US" sz="2400" dirty="0">
                          <a:effectLst/>
                          <a:latin typeface="Bradley Hand" pitchFamily="2" charset="77"/>
                          <a:ea typeface="MS Mincho" panose="02020609040205080304" pitchFamily="49" charset="-128"/>
                          <a:cs typeface="Times New Roman" panose="02020603050405020304" pitchFamily="18" charset="0"/>
                        </a:rPr>
                        <a:t> </a:t>
                      </a:r>
                      <a:r>
                        <a:rPr lang="en-US" sz="2400" dirty="0" err="1">
                          <a:effectLst/>
                          <a:latin typeface="Bradley Hand" pitchFamily="2" charset="77"/>
                          <a:ea typeface="MS Mincho" panose="02020609040205080304" pitchFamily="49" charset="-128"/>
                          <a:cs typeface="Times New Roman" panose="02020603050405020304" pitchFamily="18" charset="0"/>
                        </a:rPr>
                        <a:t>định</a:t>
                      </a:r>
                      <a:r>
                        <a:rPr lang="en-US" sz="2400" dirty="0">
                          <a:effectLst/>
                          <a:latin typeface="Bradley Hand" pitchFamily="2" charset="77"/>
                          <a:ea typeface="MS Mincho" panose="02020609040205080304" pitchFamily="49" charset="-128"/>
                          <a:cs typeface="Times New Roman" panose="02020603050405020304" pitchFamily="18" charset="0"/>
                        </a:rPr>
                        <a:t> </a:t>
                      </a:r>
                      <a:r>
                        <a:rPr lang="en-US" sz="2400" dirty="0" err="1">
                          <a:effectLst/>
                          <a:latin typeface="Bradley Hand" pitchFamily="2" charset="77"/>
                          <a:ea typeface="MS Mincho" panose="02020609040205080304" pitchFamily="49" charset="-128"/>
                          <a:cs typeface="Times New Roman" panose="02020603050405020304" pitchFamily="18" charset="0"/>
                        </a:rPr>
                        <a:t>tội</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460" marR="68460" marT="0" marB="0"/>
                </a:tc>
                <a:extLst>
                  <a:ext uri="{0D108BD9-81ED-4DB2-BD59-A6C34878D82A}">
                    <a16:rowId xmlns:a16="http://schemas.microsoft.com/office/drawing/2014/main" val="3204622632"/>
                  </a:ext>
                </a:extLst>
              </a:tr>
            </a:tbl>
          </a:graphicData>
        </a:graphic>
      </p:graphicFrame>
    </p:spTree>
    <p:extLst>
      <p:ext uri="{BB962C8B-B14F-4D97-AF65-F5344CB8AC3E}">
        <p14:creationId xmlns:p14="http://schemas.microsoft.com/office/powerpoint/2010/main" val="3250305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1"/>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7D26568D-E038-5C4C-9F3C-0C236ABCBA41}"/>
              </a:ext>
            </a:extLst>
          </p:cNvPr>
          <p:cNvSpPr>
            <a:spLocks noGrp="1"/>
          </p:cNvSpPr>
          <p:nvPr>
            <p:ph type="title"/>
          </p:nvPr>
        </p:nvSpPr>
        <p:spPr>
          <a:xfrm>
            <a:off x="838200" y="401221"/>
            <a:ext cx="10515600" cy="1348065"/>
          </a:xfrm>
        </p:spPr>
        <p:txBody>
          <a:bodyPr>
            <a:normAutofit/>
          </a:bodyPr>
          <a:lstStyle/>
          <a:p>
            <a:pPr>
              <a:lnSpc>
                <a:spcPct val="90000"/>
              </a:lnSpc>
            </a:pPr>
            <a:r>
              <a:rPr lang="en-US" sz="5300">
                <a:solidFill>
                  <a:schemeClr val="bg1"/>
                </a:solidFill>
                <a:latin typeface="Baloo Thambi" panose="03080902040302020200" pitchFamily="66" charset="77"/>
                <a:cs typeface="Baloo Thambi" panose="03080902040302020200" pitchFamily="66" charset="77"/>
              </a:rPr>
              <a:t>Kết qủa của sự lựa chọn từ 2 giá trị</a:t>
            </a:r>
            <a:endParaRPr lang="en-US" sz="5300">
              <a:solidFill>
                <a:schemeClr val="bg1"/>
              </a:solidFill>
            </a:endParaRPr>
          </a:p>
        </p:txBody>
      </p:sp>
      <p:graphicFrame>
        <p:nvGraphicFramePr>
          <p:cNvPr id="4" name="Content Placeholder 3">
            <a:extLst>
              <a:ext uri="{FF2B5EF4-FFF2-40B4-BE49-F238E27FC236}">
                <a16:creationId xmlns:a16="http://schemas.microsoft.com/office/drawing/2014/main" id="{B3C328A5-6673-3341-A82B-FF07DD0DAF55}"/>
              </a:ext>
            </a:extLst>
          </p:cNvPr>
          <p:cNvGraphicFramePr>
            <a:graphicFrameLocks noGrp="1"/>
          </p:cNvGraphicFramePr>
          <p:nvPr>
            <p:ph idx="1"/>
            <p:extLst>
              <p:ext uri="{D42A27DB-BD31-4B8C-83A1-F6EECF244321}">
                <p14:modId xmlns:p14="http://schemas.microsoft.com/office/powerpoint/2010/main" val="3975041480"/>
              </p:ext>
            </p:extLst>
          </p:nvPr>
        </p:nvGraphicFramePr>
        <p:xfrm>
          <a:off x="838200" y="3045941"/>
          <a:ext cx="10515600" cy="2642555"/>
        </p:xfrm>
        <a:graphic>
          <a:graphicData uri="http://schemas.openxmlformats.org/drawingml/2006/table">
            <a:tbl>
              <a:tblPr firstRow="1" firstCol="1" bandRow="1">
                <a:tableStyleId>{5C22544A-7EE6-4342-B048-85BDC9FD1C3A}</a:tableStyleId>
              </a:tblPr>
              <a:tblGrid>
                <a:gridCol w="5230161">
                  <a:extLst>
                    <a:ext uri="{9D8B030D-6E8A-4147-A177-3AD203B41FA5}">
                      <a16:colId xmlns:a16="http://schemas.microsoft.com/office/drawing/2014/main" val="2054240377"/>
                    </a:ext>
                  </a:extLst>
                </a:gridCol>
                <a:gridCol w="5285439">
                  <a:extLst>
                    <a:ext uri="{9D8B030D-6E8A-4147-A177-3AD203B41FA5}">
                      <a16:colId xmlns:a16="http://schemas.microsoft.com/office/drawing/2014/main" val="1470399178"/>
                    </a:ext>
                  </a:extLst>
                </a:gridCol>
              </a:tblGrid>
              <a:tr h="528511">
                <a:tc>
                  <a:txBody>
                    <a:bodyPr/>
                    <a:lstStyle/>
                    <a:p>
                      <a:pPr marL="0" marR="0">
                        <a:lnSpc>
                          <a:spcPct val="150000"/>
                        </a:lnSpc>
                        <a:spcBef>
                          <a:spcPts val="600"/>
                        </a:spcBef>
                        <a:spcAft>
                          <a:spcPts val="0"/>
                        </a:spcAft>
                      </a:pPr>
                      <a:r>
                        <a:rPr lang="en-US" sz="2400" dirty="0" err="1">
                          <a:solidFill>
                            <a:srgbClr val="FFC000"/>
                          </a:solidFill>
                          <a:effectLst/>
                          <a:latin typeface="Baloo Thambi" panose="03080902040302020200" pitchFamily="66" charset="77"/>
                          <a:cs typeface="Baloo Thambi" panose="03080902040302020200" pitchFamily="66" charset="77"/>
                        </a:rPr>
                        <a:t>Giá</a:t>
                      </a:r>
                      <a:r>
                        <a:rPr lang="en-US" sz="2400" dirty="0">
                          <a:solidFill>
                            <a:srgbClr val="FFC000"/>
                          </a:solidFill>
                          <a:effectLst/>
                          <a:latin typeface="Baloo Thambi" panose="03080902040302020200" pitchFamily="66" charset="77"/>
                          <a:cs typeface="Baloo Thambi" panose="03080902040302020200" pitchFamily="66" charset="77"/>
                        </a:rPr>
                        <a:t> </a:t>
                      </a:r>
                      <a:r>
                        <a:rPr lang="en-US" sz="2400" dirty="0" err="1">
                          <a:solidFill>
                            <a:srgbClr val="FFC000"/>
                          </a:solidFill>
                          <a:effectLst/>
                          <a:latin typeface="Baloo Thambi" panose="03080902040302020200" pitchFamily="66" charset="77"/>
                          <a:cs typeface="Baloo Thambi" panose="03080902040302020200" pitchFamily="66" charset="77"/>
                        </a:rPr>
                        <a:t>trị</a:t>
                      </a:r>
                      <a:r>
                        <a:rPr lang="en-US" sz="2400" dirty="0">
                          <a:solidFill>
                            <a:srgbClr val="FFC000"/>
                          </a:solidFill>
                          <a:effectLst/>
                          <a:latin typeface="Baloo Thambi" panose="03080902040302020200" pitchFamily="66" charset="77"/>
                          <a:cs typeface="Baloo Thambi" panose="03080902040302020200" pitchFamily="66" charset="77"/>
                        </a:rPr>
                        <a:t> </a:t>
                      </a:r>
                      <a:r>
                        <a:rPr lang="en-US" sz="2400" dirty="0" err="1">
                          <a:solidFill>
                            <a:srgbClr val="FFC000"/>
                          </a:solidFill>
                          <a:effectLst/>
                          <a:latin typeface="Baloo Thambi" panose="03080902040302020200" pitchFamily="66" charset="77"/>
                          <a:cs typeface="Baloo Thambi" panose="03080902040302020200" pitchFamily="66" charset="77"/>
                        </a:rPr>
                        <a:t>Thiên</a:t>
                      </a:r>
                      <a:r>
                        <a:rPr lang="en-US" sz="2400" dirty="0">
                          <a:solidFill>
                            <a:srgbClr val="FFC000"/>
                          </a:solidFill>
                          <a:effectLst/>
                          <a:latin typeface="Baloo Thambi" panose="03080902040302020200" pitchFamily="66" charset="77"/>
                          <a:cs typeface="Baloo Thambi" panose="03080902040302020200" pitchFamily="66" charset="77"/>
                        </a:rPr>
                        <a:t> </a:t>
                      </a:r>
                      <a:r>
                        <a:rPr lang="en-US" sz="2400" dirty="0" err="1">
                          <a:solidFill>
                            <a:srgbClr val="FFC000"/>
                          </a:solidFill>
                          <a:effectLst/>
                          <a:latin typeface="Baloo Thambi" panose="03080902040302020200" pitchFamily="66" charset="77"/>
                          <a:cs typeface="Baloo Thambi" panose="03080902040302020200" pitchFamily="66" charset="77"/>
                        </a:rPr>
                        <a:t>Đàng</a:t>
                      </a:r>
                      <a:r>
                        <a:rPr lang="en-US" sz="2400" dirty="0">
                          <a:solidFill>
                            <a:srgbClr val="FFC000"/>
                          </a:solidFill>
                          <a:effectLst/>
                          <a:latin typeface="Baloo Thambi" panose="03080902040302020200" pitchFamily="66" charset="77"/>
                          <a:cs typeface="Baloo Thambi" panose="03080902040302020200" pitchFamily="66" charset="77"/>
                        </a:rPr>
                        <a:t> (</a:t>
                      </a:r>
                      <a:r>
                        <a:rPr lang="en-US" sz="2400" dirty="0" err="1">
                          <a:solidFill>
                            <a:srgbClr val="FFC000"/>
                          </a:solidFill>
                          <a:effectLst/>
                          <a:latin typeface="Baloo Thambi" panose="03080902040302020200" pitchFamily="66" charset="77"/>
                          <a:cs typeface="Baloo Thambi" panose="03080902040302020200" pitchFamily="66" charset="77"/>
                        </a:rPr>
                        <a:t>Cửa</a:t>
                      </a:r>
                      <a:r>
                        <a:rPr lang="en-US" sz="2400" dirty="0">
                          <a:solidFill>
                            <a:srgbClr val="FFC000"/>
                          </a:solidFill>
                          <a:effectLst/>
                          <a:latin typeface="Baloo Thambi" panose="03080902040302020200" pitchFamily="66" charset="77"/>
                          <a:cs typeface="Baloo Thambi" panose="03080902040302020200" pitchFamily="66" charset="77"/>
                        </a:rPr>
                        <a:t> </a:t>
                      </a:r>
                      <a:r>
                        <a:rPr lang="en-US" sz="2400" dirty="0" err="1">
                          <a:solidFill>
                            <a:srgbClr val="FFC000"/>
                          </a:solidFill>
                          <a:effectLst/>
                          <a:latin typeface="Baloo Thambi" panose="03080902040302020200" pitchFamily="66" charset="77"/>
                          <a:cs typeface="Baloo Thambi" panose="03080902040302020200" pitchFamily="66" charset="77"/>
                        </a:rPr>
                        <a:t>hẹp</a:t>
                      </a:r>
                      <a:r>
                        <a:rPr lang="en-US" sz="2400" dirty="0">
                          <a:solidFill>
                            <a:srgbClr val="FFC000"/>
                          </a:solidFill>
                          <a:effectLst/>
                          <a:latin typeface="Baloo Thambi" panose="03080902040302020200" pitchFamily="66" charset="77"/>
                          <a:cs typeface="Baloo Thambi" panose="03080902040302020200" pitchFamily="66" charset="77"/>
                        </a:rPr>
                        <a:t>)</a:t>
                      </a:r>
                      <a:endParaRPr lang="en-US" sz="2400" dirty="0">
                        <a:solidFill>
                          <a:srgbClr val="FFC000"/>
                        </a:solidFill>
                        <a:effectLst/>
                        <a:latin typeface="Baloo Thambi" panose="03080902040302020200" pitchFamily="66" charset="77"/>
                        <a:ea typeface="MS Mincho" panose="02020609040205080304" pitchFamily="49" charset="-128"/>
                        <a:cs typeface="Baloo Thambi" panose="03080902040302020200" pitchFamily="66" charset="77"/>
                      </a:endParaRPr>
                    </a:p>
                  </a:txBody>
                  <a:tcPr marL="68580" marR="68580" marT="0" marB="0">
                    <a:solidFill>
                      <a:schemeClr val="accent3">
                        <a:lumMod val="75000"/>
                      </a:schemeClr>
                    </a:solidFill>
                  </a:tcPr>
                </a:tc>
                <a:tc>
                  <a:txBody>
                    <a:bodyPr/>
                    <a:lstStyle/>
                    <a:p>
                      <a:pPr marL="0" marR="0">
                        <a:lnSpc>
                          <a:spcPct val="150000"/>
                        </a:lnSpc>
                        <a:spcBef>
                          <a:spcPts val="600"/>
                        </a:spcBef>
                        <a:spcAft>
                          <a:spcPts val="0"/>
                        </a:spcAft>
                      </a:pPr>
                      <a:r>
                        <a:rPr lang="en-US" sz="2400" dirty="0" err="1">
                          <a:solidFill>
                            <a:srgbClr val="FFC000"/>
                          </a:solidFill>
                          <a:effectLst/>
                          <a:latin typeface="Baloo Thambi" panose="03080902040302020200" pitchFamily="66" charset="77"/>
                          <a:cs typeface="Baloo Thambi" panose="03080902040302020200" pitchFamily="66" charset="77"/>
                        </a:rPr>
                        <a:t>Giá</a:t>
                      </a:r>
                      <a:r>
                        <a:rPr lang="en-US" sz="2400" dirty="0">
                          <a:solidFill>
                            <a:srgbClr val="FFC000"/>
                          </a:solidFill>
                          <a:effectLst/>
                          <a:latin typeface="Baloo Thambi" panose="03080902040302020200" pitchFamily="66" charset="77"/>
                          <a:cs typeface="Baloo Thambi" panose="03080902040302020200" pitchFamily="66" charset="77"/>
                        </a:rPr>
                        <a:t> </a:t>
                      </a:r>
                      <a:r>
                        <a:rPr lang="en-US" sz="2400" dirty="0" err="1">
                          <a:solidFill>
                            <a:srgbClr val="FFC000"/>
                          </a:solidFill>
                          <a:effectLst/>
                          <a:latin typeface="Baloo Thambi" panose="03080902040302020200" pitchFamily="66" charset="77"/>
                          <a:cs typeface="Baloo Thambi" panose="03080902040302020200" pitchFamily="66" charset="77"/>
                        </a:rPr>
                        <a:t>trị</a:t>
                      </a:r>
                      <a:r>
                        <a:rPr lang="en-US" sz="2400" dirty="0">
                          <a:solidFill>
                            <a:srgbClr val="FFC000"/>
                          </a:solidFill>
                          <a:effectLst/>
                          <a:latin typeface="Baloo Thambi" panose="03080902040302020200" pitchFamily="66" charset="77"/>
                          <a:cs typeface="Baloo Thambi" panose="03080902040302020200" pitchFamily="66" charset="77"/>
                        </a:rPr>
                        <a:t> </a:t>
                      </a:r>
                      <a:r>
                        <a:rPr lang="en-US" sz="2400" dirty="0" err="1">
                          <a:solidFill>
                            <a:srgbClr val="FFC000"/>
                          </a:solidFill>
                          <a:effectLst/>
                          <a:latin typeface="Baloo Thambi" panose="03080902040302020200" pitchFamily="66" charset="77"/>
                          <a:cs typeface="Baloo Thambi" panose="03080902040302020200" pitchFamily="66" charset="77"/>
                        </a:rPr>
                        <a:t>Trần</a:t>
                      </a:r>
                      <a:r>
                        <a:rPr lang="en-US" sz="2400" dirty="0">
                          <a:solidFill>
                            <a:srgbClr val="FFC000"/>
                          </a:solidFill>
                          <a:effectLst/>
                          <a:latin typeface="Baloo Thambi" panose="03080902040302020200" pitchFamily="66" charset="77"/>
                          <a:cs typeface="Baloo Thambi" panose="03080902040302020200" pitchFamily="66" charset="77"/>
                        </a:rPr>
                        <a:t> </a:t>
                      </a:r>
                      <a:r>
                        <a:rPr lang="en-US" sz="2400" dirty="0" err="1">
                          <a:solidFill>
                            <a:srgbClr val="FFC000"/>
                          </a:solidFill>
                          <a:effectLst/>
                          <a:latin typeface="Baloo Thambi" panose="03080902040302020200" pitchFamily="66" charset="77"/>
                          <a:cs typeface="Baloo Thambi" panose="03080902040302020200" pitchFamily="66" charset="77"/>
                        </a:rPr>
                        <a:t>gian</a:t>
                      </a:r>
                      <a:r>
                        <a:rPr lang="en-US" sz="2400" dirty="0">
                          <a:solidFill>
                            <a:srgbClr val="FFC000"/>
                          </a:solidFill>
                          <a:effectLst/>
                          <a:latin typeface="Baloo Thambi" panose="03080902040302020200" pitchFamily="66" charset="77"/>
                          <a:cs typeface="Baloo Thambi" panose="03080902040302020200" pitchFamily="66" charset="77"/>
                        </a:rPr>
                        <a:t> (</a:t>
                      </a:r>
                      <a:r>
                        <a:rPr lang="en-US" sz="2400" dirty="0" err="1">
                          <a:solidFill>
                            <a:srgbClr val="FFC000"/>
                          </a:solidFill>
                          <a:effectLst/>
                          <a:latin typeface="Baloo Thambi" panose="03080902040302020200" pitchFamily="66" charset="77"/>
                          <a:cs typeface="Baloo Thambi" panose="03080902040302020200" pitchFamily="66" charset="77"/>
                        </a:rPr>
                        <a:t>Cửa</a:t>
                      </a:r>
                      <a:r>
                        <a:rPr lang="en-US" sz="2400" dirty="0">
                          <a:solidFill>
                            <a:srgbClr val="FFC000"/>
                          </a:solidFill>
                          <a:effectLst/>
                          <a:latin typeface="Baloo Thambi" panose="03080902040302020200" pitchFamily="66" charset="77"/>
                          <a:cs typeface="Baloo Thambi" panose="03080902040302020200" pitchFamily="66" charset="77"/>
                        </a:rPr>
                        <a:t> </a:t>
                      </a:r>
                      <a:r>
                        <a:rPr lang="en-US" sz="2400" dirty="0" err="1">
                          <a:solidFill>
                            <a:srgbClr val="FFC000"/>
                          </a:solidFill>
                          <a:effectLst/>
                          <a:latin typeface="Baloo Thambi" panose="03080902040302020200" pitchFamily="66" charset="77"/>
                          <a:cs typeface="Baloo Thambi" panose="03080902040302020200" pitchFamily="66" charset="77"/>
                        </a:rPr>
                        <a:t>rộng</a:t>
                      </a:r>
                      <a:r>
                        <a:rPr lang="en-US" sz="2400" dirty="0">
                          <a:solidFill>
                            <a:srgbClr val="FFC000"/>
                          </a:solidFill>
                          <a:effectLst/>
                          <a:latin typeface="Baloo Thambi" panose="03080902040302020200" pitchFamily="66" charset="77"/>
                          <a:cs typeface="Baloo Thambi" panose="03080902040302020200" pitchFamily="66" charset="77"/>
                        </a:rPr>
                        <a:t>)</a:t>
                      </a:r>
                      <a:endParaRPr lang="en-US" sz="2400" dirty="0">
                        <a:solidFill>
                          <a:srgbClr val="FFC000"/>
                        </a:solidFill>
                        <a:effectLst/>
                        <a:latin typeface="Baloo Thambi" panose="03080902040302020200" pitchFamily="66" charset="77"/>
                        <a:ea typeface="MS Mincho" panose="02020609040205080304" pitchFamily="49" charset="-128"/>
                        <a:cs typeface="Baloo Thambi" panose="03080902040302020200" pitchFamily="66" charset="77"/>
                      </a:endParaRPr>
                    </a:p>
                  </a:txBody>
                  <a:tcPr marL="68580" marR="68580" marT="0" marB="0">
                    <a:solidFill>
                      <a:schemeClr val="accent3">
                        <a:lumMod val="75000"/>
                      </a:schemeClr>
                    </a:solidFill>
                  </a:tcPr>
                </a:tc>
                <a:extLst>
                  <a:ext uri="{0D108BD9-81ED-4DB2-BD59-A6C34878D82A}">
                    <a16:rowId xmlns:a16="http://schemas.microsoft.com/office/drawing/2014/main" val="521985645"/>
                  </a:ext>
                </a:extLst>
              </a:tr>
              <a:tr h="528511">
                <a:tc>
                  <a:txBody>
                    <a:bodyPr/>
                    <a:lstStyle/>
                    <a:p>
                      <a:pPr marL="0" marR="0">
                        <a:lnSpc>
                          <a:spcPct val="150000"/>
                        </a:lnSpc>
                        <a:spcBef>
                          <a:spcPts val="600"/>
                        </a:spcBef>
                        <a:spcAft>
                          <a:spcPts val="0"/>
                        </a:spcAft>
                      </a:pPr>
                      <a:r>
                        <a:rPr lang="en-US" sz="2400" dirty="0" err="1">
                          <a:effectLst/>
                          <a:latin typeface="Bradley Hand" pitchFamily="2" charset="77"/>
                        </a:rPr>
                        <a:t>Thấy</a:t>
                      </a:r>
                      <a:r>
                        <a:rPr lang="en-US" sz="2400" dirty="0">
                          <a:effectLst/>
                          <a:latin typeface="Bradley Hand" pitchFamily="2" charset="77"/>
                        </a:rPr>
                        <a:t> </a:t>
                      </a:r>
                      <a:r>
                        <a:rPr lang="en-US" sz="2400" dirty="0" err="1">
                          <a:effectLst/>
                          <a:latin typeface="Bradley Hand" pitchFamily="2" charset="77"/>
                        </a:rPr>
                        <a:t>Đức</a:t>
                      </a:r>
                      <a:r>
                        <a:rPr lang="en-US" sz="2400" dirty="0">
                          <a:effectLst/>
                          <a:latin typeface="Bradley Hand" pitchFamily="2" charset="77"/>
                        </a:rPr>
                        <a:t> </a:t>
                      </a:r>
                      <a:r>
                        <a:rPr lang="en-US" sz="2400" dirty="0" err="1">
                          <a:effectLst/>
                          <a:latin typeface="Bradley Hand" pitchFamily="2" charset="77"/>
                        </a:rPr>
                        <a:t>Chúa</a:t>
                      </a:r>
                      <a:r>
                        <a:rPr lang="en-US" sz="2400" dirty="0">
                          <a:effectLst/>
                          <a:latin typeface="Bradley Hand" pitchFamily="2" charset="77"/>
                        </a:rPr>
                        <a:t> </a:t>
                      </a:r>
                      <a:r>
                        <a:rPr lang="en-US" sz="2400" dirty="0" err="1">
                          <a:effectLst/>
                          <a:latin typeface="Bradley Hand" pitchFamily="2" charset="77"/>
                        </a:rPr>
                        <a:t>Trời</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580" marR="68580" marT="0" marB="0"/>
                </a:tc>
                <a:tc>
                  <a:txBody>
                    <a:bodyPr/>
                    <a:lstStyle/>
                    <a:p>
                      <a:pPr marL="0" marR="0">
                        <a:lnSpc>
                          <a:spcPct val="150000"/>
                        </a:lnSpc>
                        <a:spcBef>
                          <a:spcPts val="600"/>
                        </a:spcBef>
                        <a:spcAft>
                          <a:spcPts val="0"/>
                        </a:spcAft>
                      </a:pPr>
                      <a:r>
                        <a:rPr lang="en-US" sz="2400" dirty="0" err="1">
                          <a:effectLst/>
                          <a:latin typeface="Bradley Hand" pitchFamily="2" charset="77"/>
                        </a:rPr>
                        <a:t>Không</a:t>
                      </a:r>
                      <a:r>
                        <a:rPr lang="en-US" sz="2400" dirty="0">
                          <a:effectLst/>
                          <a:latin typeface="Bradley Hand" pitchFamily="2" charset="77"/>
                        </a:rPr>
                        <a:t> </a:t>
                      </a:r>
                      <a:r>
                        <a:rPr lang="en-US" sz="2400" dirty="0" err="1">
                          <a:effectLst/>
                          <a:latin typeface="Bradley Hand" pitchFamily="2" charset="77"/>
                        </a:rPr>
                        <a:t>thấy</a:t>
                      </a:r>
                      <a:r>
                        <a:rPr lang="en-US" sz="2400" dirty="0">
                          <a:effectLst/>
                          <a:latin typeface="Bradley Hand" pitchFamily="2" charset="77"/>
                        </a:rPr>
                        <a:t> </a:t>
                      </a:r>
                      <a:r>
                        <a:rPr lang="en-US" sz="2400" dirty="0" err="1">
                          <a:effectLst/>
                          <a:latin typeface="Bradley Hand" pitchFamily="2" charset="77"/>
                        </a:rPr>
                        <a:t>sự</a:t>
                      </a:r>
                      <a:r>
                        <a:rPr lang="en-US" sz="2400" dirty="0">
                          <a:effectLst/>
                          <a:latin typeface="Bradley Hand" pitchFamily="2" charset="77"/>
                        </a:rPr>
                        <a:t> </a:t>
                      </a:r>
                      <a:r>
                        <a:rPr lang="en-US" sz="2400" dirty="0" err="1">
                          <a:effectLst/>
                          <a:latin typeface="Bradley Hand" pitchFamily="2" charset="77"/>
                        </a:rPr>
                        <a:t>vinh</a:t>
                      </a:r>
                      <a:r>
                        <a:rPr lang="en-US" sz="2400" dirty="0">
                          <a:effectLst/>
                          <a:latin typeface="Bradley Hand" pitchFamily="2" charset="77"/>
                        </a:rPr>
                        <a:t> </a:t>
                      </a:r>
                      <a:r>
                        <a:rPr lang="en-US" sz="2400" dirty="0" err="1">
                          <a:effectLst/>
                          <a:latin typeface="Bradley Hand" pitchFamily="2" charset="77"/>
                        </a:rPr>
                        <a:t>quang</a:t>
                      </a:r>
                      <a:r>
                        <a:rPr lang="en-US" sz="2400" dirty="0">
                          <a:effectLst/>
                          <a:latin typeface="Bradley Hand" pitchFamily="2" charset="77"/>
                        </a:rPr>
                        <a:t> </a:t>
                      </a:r>
                      <a:r>
                        <a:rPr lang="en-US" sz="2400" dirty="0" err="1">
                          <a:effectLst/>
                          <a:latin typeface="Bradley Hand" pitchFamily="2" charset="77"/>
                        </a:rPr>
                        <a:t>của</a:t>
                      </a:r>
                      <a:r>
                        <a:rPr lang="en-US" sz="2400" dirty="0">
                          <a:effectLst/>
                          <a:latin typeface="Bradley Hand" pitchFamily="2" charset="77"/>
                        </a:rPr>
                        <a:t> </a:t>
                      </a:r>
                      <a:r>
                        <a:rPr lang="en-US" sz="2400" dirty="0" err="1">
                          <a:effectLst/>
                          <a:latin typeface="Bradley Hand" pitchFamily="2" charset="77"/>
                        </a:rPr>
                        <a:t>Chúa</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3612713215"/>
                  </a:ext>
                </a:extLst>
              </a:tr>
              <a:tr h="528511">
                <a:tc>
                  <a:txBody>
                    <a:bodyPr/>
                    <a:lstStyle/>
                    <a:p>
                      <a:pPr marL="0" marR="0">
                        <a:lnSpc>
                          <a:spcPct val="150000"/>
                        </a:lnSpc>
                        <a:spcBef>
                          <a:spcPts val="600"/>
                        </a:spcBef>
                        <a:spcAft>
                          <a:spcPts val="0"/>
                        </a:spcAft>
                      </a:pPr>
                      <a:r>
                        <a:rPr lang="en-US" sz="2400">
                          <a:effectLst/>
                          <a:latin typeface="Bradley Hand" pitchFamily="2" charset="77"/>
                        </a:rPr>
                        <a:t>Con Đức Chúa Trời</a:t>
                      </a:r>
                      <a:endParaRPr lang="en-US" sz="2400">
                        <a:effectLst/>
                        <a:latin typeface="Bradley Hand" pitchFamily="2" charset="77"/>
                        <a:ea typeface="MS Mincho" panose="02020609040205080304" pitchFamily="49" charset="-128"/>
                        <a:cs typeface="Times New Roman" panose="02020603050405020304" pitchFamily="18" charset="0"/>
                      </a:endParaRPr>
                    </a:p>
                  </a:txBody>
                  <a:tcPr marL="68580" marR="68580" marT="0" marB="0"/>
                </a:tc>
                <a:tc>
                  <a:txBody>
                    <a:bodyPr/>
                    <a:lstStyle/>
                    <a:p>
                      <a:pPr marL="0" marR="0">
                        <a:lnSpc>
                          <a:spcPct val="150000"/>
                        </a:lnSpc>
                        <a:spcBef>
                          <a:spcPts val="600"/>
                        </a:spcBef>
                        <a:spcAft>
                          <a:spcPts val="0"/>
                        </a:spcAft>
                      </a:pPr>
                      <a:r>
                        <a:rPr lang="en-US" sz="2400" dirty="0">
                          <a:effectLst/>
                          <a:latin typeface="Bradley Hand" pitchFamily="2" charset="77"/>
                        </a:rPr>
                        <a:t>Con </a:t>
                      </a:r>
                      <a:r>
                        <a:rPr lang="en-US" sz="2400" dirty="0" err="1">
                          <a:effectLst/>
                          <a:latin typeface="Bradley Hand" pitchFamily="2" charset="77"/>
                        </a:rPr>
                        <a:t>cái</a:t>
                      </a:r>
                      <a:r>
                        <a:rPr lang="en-US" sz="2400" dirty="0">
                          <a:effectLst/>
                          <a:latin typeface="Bradley Hand" pitchFamily="2" charset="77"/>
                        </a:rPr>
                        <a:t> ma </a:t>
                      </a:r>
                      <a:r>
                        <a:rPr lang="en-US" sz="2400" dirty="0" err="1">
                          <a:effectLst/>
                          <a:latin typeface="Bradley Hand" pitchFamily="2" charset="77"/>
                        </a:rPr>
                        <a:t>quỷ</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2551060673"/>
                  </a:ext>
                </a:extLst>
              </a:tr>
              <a:tr h="528511">
                <a:tc>
                  <a:txBody>
                    <a:bodyPr/>
                    <a:lstStyle/>
                    <a:p>
                      <a:pPr marL="0" marR="0">
                        <a:lnSpc>
                          <a:spcPct val="150000"/>
                        </a:lnSpc>
                        <a:spcBef>
                          <a:spcPts val="600"/>
                        </a:spcBef>
                        <a:spcAft>
                          <a:spcPts val="0"/>
                        </a:spcAft>
                      </a:pPr>
                      <a:r>
                        <a:rPr lang="en-US" sz="2400">
                          <a:effectLst/>
                          <a:latin typeface="Bradley Hand" pitchFamily="2" charset="77"/>
                        </a:rPr>
                        <a:t>Phần thưởng lớn</a:t>
                      </a:r>
                      <a:endParaRPr lang="en-US" sz="2400">
                        <a:effectLst/>
                        <a:latin typeface="Bradley Hand" pitchFamily="2" charset="77"/>
                        <a:ea typeface="MS Mincho" panose="02020609040205080304" pitchFamily="49" charset="-128"/>
                        <a:cs typeface="Times New Roman" panose="02020603050405020304" pitchFamily="18" charset="0"/>
                      </a:endParaRPr>
                    </a:p>
                  </a:txBody>
                  <a:tcPr marL="68580" marR="68580" marT="0" marB="0"/>
                </a:tc>
                <a:tc>
                  <a:txBody>
                    <a:bodyPr/>
                    <a:lstStyle/>
                    <a:p>
                      <a:pPr marL="0" marR="0">
                        <a:lnSpc>
                          <a:spcPct val="150000"/>
                        </a:lnSpc>
                        <a:spcBef>
                          <a:spcPts val="600"/>
                        </a:spcBef>
                        <a:spcAft>
                          <a:spcPts val="0"/>
                        </a:spcAft>
                      </a:pPr>
                      <a:r>
                        <a:rPr lang="en-US" sz="2400" dirty="0" err="1">
                          <a:effectLst/>
                          <a:latin typeface="Bradley Hand" pitchFamily="2" charset="77"/>
                          <a:ea typeface="MS Mincho" panose="02020609040205080304" pitchFamily="49" charset="-128"/>
                          <a:cs typeface="Times New Roman" panose="02020603050405020304" pitchFamily="18" charset="0"/>
                        </a:rPr>
                        <a:t>Hình</a:t>
                      </a:r>
                      <a:r>
                        <a:rPr lang="en-US" sz="2400" dirty="0">
                          <a:effectLst/>
                          <a:latin typeface="Bradley Hand" pitchFamily="2" charset="77"/>
                          <a:ea typeface="MS Mincho" panose="02020609040205080304" pitchFamily="49" charset="-128"/>
                          <a:cs typeface="Times New Roman" panose="02020603050405020304" pitchFamily="18" charset="0"/>
                        </a:rPr>
                        <a:t> </a:t>
                      </a:r>
                      <a:r>
                        <a:rPr lang="en-US" sz="2400" dirty="0" err="1">
                          <a:effectLst/>
                          <a:latin typeface="Bradley Hand" pitchFamily="2" charset="77"/>
                          <a:ea typeface="MS Mincho" panose="02020609040205080304" pitchFamily="49" charset="-128"/>
                          <a:cs typeface="Times New Roman" panose="02020603050405020304" pitchFamily="18" charset="0"/>
                        </a:rPr>
                        <a:t>phạt</a:t>
                      </a:r>
                      <a:r>
                        <a:rPr lang="en-US" sz="2400" dirty="0">
                          <a:effectLst/>
                          <a:latin typeface="Bradley Hand" pitchFamily="2" charset="77"/>
                          <a:ea typeface="MS Mincho" panose="02020609040205080304" pitchFamily="49" charset="-128"/>
                          <a:cs typeface="Times New Roman" panose="02020603050405020304" pitchFamily="18" charset="0"/>
                        </a:rPr>
                        <a:t> </a:t>
                      </a:r>
                      <a:r>
                        <a:rPr lang="en-US" sz="2400" dirty="0" err="1">
                          <a:effectLst/>
                          <a:latin typeface="Bradley Hand" pitchFamily="2" charset="77"/>
                          <a:ea typeface="MS Mincho" panose="02020609040205080304" pitchFamily="49" charset="-128"/>
                          <a:cs typeface="Times New Roman" panose="02020603050405020304" pitchFamily="18" charset="0"/>
                        </a:rPr>
                        <a:t>nơi</a:t>
                      </a:r>
                      <a:r>
                        <a:rPr lang="en-US" sz="2400" dirty="0">
                          <a:effectLst/>
                          <a:latin typeface="Bradley Hand" pitchFamily="2" charset="77"/>
                          <a:ea typeface="MS Mincho" panose="02020609040205080304" pitchFamily="49" charset="-128"/>
                          <a:cs typeface="Times New Roman" panose="02020603050405020304" pitchFamily="18" charset="0"/>
                        </a:rPr>
                        <a:t> </a:t>
                      </a:r>
                      <a:r>
                        <a:rPr lang="en-US" sz="2400" dirty="0" err="1">
                          <a:effectLst/>
                          <a:latin typeface="Bradley Hand" pitchFamily="2" charset="77"/>
                          <a:ea typeface="MS Mincho" panose="02020609040205080304" pitchFamily="49" charset="-128"/>
                          <a:cs typeface="Times New Roman" panose="02020603050405020304" pitchFamily="18" charset="0"/>
                        </a:rPr>
                        <a:t>hoả</a:t>
                      </a:r>
                      <a:r>
                        <a:rPr lang="en-US" sz="2400" dirty="0">
                          <a:effectLst/>
                          <a:latin typeface="Bradley Hand" pitchFamily="2" charset="77"/>
                          <a:ea typeface="MS Mincho" panose="02020609040205080304" pitchFamily="49" charset="-128"/>
                          <a:cs typeface="Times New Roman" panose="02020603050405020304" pitchFamily="18" charset="0"/>
                        </a:rPr>
                        <a:t> </a:t>
                      </a:r>
                      <a:r>
                        <a:rPr lang="en-US" sz="2400" dirty="0" err="1">
                          <a:effectLst/>
                          <a:latin typeface="Bradley Hand" pitchFamily="2" charset="77"/>
                          <a:ea typeface="MS Mincho" panose="02020609040205080304" pitchFamily="49" charset="-128"/>
                          <a:cs typeface="Times New Roman" panose="02020603050405020304" pitchFamily="18" charset="0"/>
                        </a:rPr>
                        <a:t>ngục</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3686210210"/>
                  </a:ext>
                </a:extLst>
              </a:tr>
              <a:tr h="528511">
                <a:tc>
                  <a:txBody>
                    <a:bodyPr/>
                    <a:lstStyle/>
                    <a:p>
                      <a:pPr marL="0" marR="0">
                        <a:lnSpc>
                          <a:spcPct val="150000"/>
                        </a:lnSpc>
                        <a:spcBef>
                          <a:spcPts val="600"/>
                        </a:spcBef>
                        <a:spcAft>
                          <a:spcPts val="0"/>
                        </a:spcAft>
                      </a:pPr>
                      <a:r>
                        <a:rPr lang="en-US" sz="2400" dirty="0" err="1">
                          <a:effectLst/>
                          <a:latin typeface="Bradley Hand" pitchFamily="2" charset="77"/>
                        </a:rPr>
                        <a:t>Như</a:t>
                      </a:r>
                      <a:r>
                        <a:rPr lang="en-US" sz="2400" dirty="0">
                          <a:effectLst/>
                          <a:latin typeface="Bradley Hand" pitchFamily="2" charset="77"/>
                        </a:rPr>
                        <a:t> </a:t>
                      </a:r>
                      <a:r>
                        <a:rPr lang="en-US" sz="2400" dirty="0" err="1">
                          <a:effectLst/>
                          <a:latin typeface="Bradley Hand" pitchFamily="2" charset="77"/>
                        </a:rPr>
                        <a:t>các</a:t>
                      </a:r>
                      <a:r>
                        <a:rPr lang="en-US" sz="2400" dirty="0">
                          <a:effectLst/>
                          <a:latin typeface="Bradley Hand" pitchFamily="2" charset="77"/>
                        </a:rPr>
                        <a:t> </a:t>
                      </a:r>
                      <a:r>
                        <a:rPr lang="en-US" sz="2400" dirty="0" err="1">
                          <a:effectLst/>
                          <a:latin typeface="Bradley Hand" pitchFamily="2" charset="77"/>
                        </a:rPr>
                        <a:t>Tiên</a:t>
                      </a:r>
                      <a:r>
                        <a:rPr lang="en-US" sz="2400" dirty="0">
                          <a:effectLst/>
                          <a:latin typeface="Bradley Hand" pitchFamily="2" charset="77"/>
                        </a:rPr>
                        <a:t> tri </a:t>
                      </a:r>
                      <a:r>
                        <a:rPr lang="en-US" sz="2400" dirty="0" err="1">
                          <a:effectLst/>
                          <a:latin typeface="Bradley Hand" pitchFamily="2" charset="77"/>
                        </a:rPr>
                        <a:t>của</a:t>
                      </a:r>
                      <a:r>
                        <a:rPr lang="en-US" sz="2400" dirty="0">
                          <a:effectLst/>
                          <a:latin typeface="Bradley Hand" pitchFamily="2" charset="77"/>
                        </a:rPr>
                        <a:t> ĐCT</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580" marR="68580" marT="0" marB="0"/>
                </a:tc>
                <a:tc>
                  <a:txBody>
                    <a:bodyPr/>
                    <a:lstStyle/>
                    <a:p>
                      <a:pPr marL="0" marR="0">
                        <a:lnSpc>
                          <a:spcPct val="150000"/>
                        </a:lnSpc>
                        <a:spcBef>
                          <a:spcPts val="600"/>
                        </a:spcBef>
                        <a:spcAft>
                          <a:spcPts val="0"/>
                        </a:spcAft>
                      </a:pPr>
                      <a:r>
                        <a:rPr lang="en-US" sz="2400" dirty="0" err="1">
                          <a:effectLst/>
                          <a:latin typeface="Bradley Hand" pitchFamily="2" charset="77"/>
                        </a:rPr>
                        <a:t>Kẻ</a:t>
                      </a:r>
                      <a:r>
                        <a:rPr lang="en-US" sz="2400" dirty="0">
                          <a:effectLst/>
                          <a:latin typeface="Bradley Hand" pitchFamily="2" charset="77"/>
                        </a:rPr>
                        <a:t> </a:t>
                      </a:r>
                      <a:r>
                        <a:rPr lang="en-US" sz="2400" dirty="0" err="1">
                          <a:effectLst/>
                          <a:latin typeface="Bradley Hand" pitchFamily="2" charset="77"/>
                        </a:rPr>
                        <a:t>giả</a:t>
                      </a:r>
                      <a:r>
                        <a:rPr lang="en-US" sz="2400" dirty="0">
                          <a:effectLst/>
                          <a:latin typeface="Bradley Hand" pitchFamily="2" charset="77"/>
                        </a:rPr>
                        <a:t> </a:t>
                      </a:r>
                      <a:r>
                        <a:rPr lang="en-US" sz="2400" dirty="0" err="1">
                          <a:effectLst/>
                          <a:latin typeface="Bradley Hand" pitchFamily="2" charset="77"/>
                        </a:rPr>
                        <a:t>hình</a:t>
                      </a:r>
                      <a:r>
                        <a:rPr lang="en-US" sz="2400" dirty="0">
                          <a:effectLst/>
                          <a:latin typeface="Bradley Hand" pitchFamily="2" charset="77"/>
                        </a:rPr>
                        <a:t>, </a:t>
                      </a:r>
                      <a:r>
                        <a:rPr lang="en-US" sz="2400" dirty="0" err="1">
                          <a:effectLst/>
                          <a:latin typeface="Bradley Hand" pitchFamily="2" charset="77"/>
                        </a:rPr>
                        <a:t>kẻ</a:t>
                      </a:r>
                      <a:r>
                        <a:rPr lang="en-US" sz="2400" dirty="0">
                          <a:effectLst/>
                          <a:latin typeface="Bradley Hand" pitchFamily="2" charset="77"/>
                        </a:rPr>
                        <a:t> </a:t>
                      </a:r>
                      <a:r>
                        <a:rPr lang="en-US" sz="2400" dirty="0" err="1">
                          <a:effectLst/>
                          <a:latin typeface="Bradley Hand" pitchFamily="2" charset="77"/>
                        </a:rPr>
                        <a:t>bị</a:t>
                      </a:r>
                      <a:r>
                        <a:rPr lang="en-US" sz="2400" dirty="0">
                          <a:effectLst/>
                          <a:latin typeface="Bradley Hand" pitchFamily="2" charset="77"/>
                        </a:rPr>
                        <a:t> </a:t>
                      </a:r>
                      <a:r>
                        <a:rPr lang="en-US" sz="2400" dirty="0" err="1">
                          <a:effectLst/>
                          <a:latin typeface="Bradley Hand" pitchFamily="2" charset="77"/>
                        </a:rPr>
                        <a:t>loại</a:t>
                      </a:r>
                      <a:r>
                        <a:rPr lang="en-US" sz="2400" dirty="0">
                          <a:effectLst/>
                          <a:latin typeface="Bradley Hand" pitchFamily="2" charset="77"/>
                        </a:rPr>
                        <a:t> </a:t>
                      </a:r>
                      <a:r>
                        <a:rPr lang="en-US" sz="2400" dirty="0" err="1">
                          <a:effectLst/>
                          <a:latin typeface="Bradley Hand" pitchFamily="2" charset="77"/>
                        </a:rPr>
                        <a:t>bõ</a:t>
                      </a:r>
                      <a:endParaRPr lang="en-US" sz="2400" dirty="0">
                        <a:effectLst/>
                        <a:latin typeface="Bradley Hand" pitchFamily="2" charset="77"/>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3434444066"/>
                  </a:ext>
                </a:extLst>
              </a:tr>
            </a:tbl>
          </a:graphicData>
        </a:graphic>
      </p:graphicFrame>
    </p:spTree>
    <p:extLst>
      <p:ext uri="{BB962C8B-B14F-4D97-AF65-F5344CB8AC3E}">
        <p14:creationId xmlns:p14="http://schemas.microsoft.com/office/powerpoint/2010/main" val="25772747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14032-E3DA-A64F-9458-0539E7CB754B}"/>
              </a:ext>
            </a:extLst>
          </p:cNvPr>
          <p:cNvSpPr>
            <a:spLocks noGrp="1"/>
          </p:cNvSpPr>
          <p:nvPr>
            <p:ph type="title"/>
          </p:nvPr>
        </p:nvSpPr>
        <p:spPr>
          <a:xfrm>
            <a:off x="6513788" y="151369"/>
            <a:ext cx="4840010" cy="1807305"/>
          </a:xfrm>
        </p:spPr>
        <p:txBody>
          <a:bodyPr>
            <a:normAutofit/>
          </a:bodyPr>
          <a:lstStyle/>
          <a:p>
            <a:r>
              <a:rPr lang="en-US" b="1" dirty="0" err="1">
                <a:solidFill>
                  <a:srgbClr val="FF0000"/>
                </a:solidFill>
              </a:rPr>
              <a:t>Câu</a:t>
            </a:r>
            <a:r>
              <a:rPr lang="en-US" b="1" dirty="0">
                <a:solidFill>
                  <a:srgbClr val="FF0000"/>
                </a:solidFill>
              </a:rPr>
              <a:t> </a:t>
            </a:r>
            <a:r>
              <a:rPr lang="en-US" b="1" dirty="0" err="1">
                <a:solidFill>
                  <a:srgbClr val="FF0000"/>
                </a:solidFill>
              </a:rPr>
              <a:t>Hỏi</a:t>
            </a:r>
            <a:r>
              <a:rPr lang="en-US" b="1" dirty="0">
                <a:solidFill>
                  <a:srgbClr val="FF0000"/>
                </a:solidFill>
              </a:rPr>
              <a:t> </a:t>
            </a:r>
            <a:r>
              <a:rPr lang="en-US" b="1" dirty="0" err="1">
                <a:solidFill>
                  <a:srgbClr val="FF0000"/>
                </a:solidFill>
              </a:rPr>
              <a:t>Suy</a:t>
            </a:r>
            <a:r>
              <a:rPr lang="en-US" b="1" dirty="0">
                <a:solidFill>
                  <a:srgbClr val="FF0000"/>
                </a:solidFill>
              </a:rPr>
              <a:t> </a:t>
            </a:r>
            <a:r>
              <a:rPr lang="en-US" b="1" dirty="0" err="1">
                <a:solidFill>
                  <a:srgbClr val="FF0000"/>
                </a:solidFill>
              </a:rPr>
              <a:t>Nghiệm</a:t>
            </a:r>
            <a:endParaRPr lang="en-US" b="1" dirty="0">
              <a:solidFill>
                <a:srgbClr val="FF0000"/>
              </a:solidFill>
            </a:endParaRPr>
          </a:p>
        </p:txBody>
      </p:sp>
      <p:pic>
        <p:nvPicPr>
          <p:cNvPr id="5" name="Picture 4" descr="Question mark on green pastel background">
            <a:extLst>
              <a:ext uri="{FF2B5EF4-FFF2-40B4-BE49-F238E27FC236}">
                <a16:creationId xmlns:a16="http://schemas.microsoft.com/office/drawing/2014/main" id="{6D5340C2-0DC2-408C-8019-EE15604844B2}"/>
              </a:ext>
            </a:extLst>
          </p:cNvPr>
          <p:cNvPicPr>
            <a:picLocks noChangeAspect="1"/>
          </p:cNvPicPr>
          <p:nvPr/>
        </p:nvPicPr>
        <p:blipFill rotWithShape="1">
          <a:blip r:embed="rId2"/>
          <a:srcRect l="33108"/>
          <a:stretch/>
        </p:blipFill>
        <p:spPr>
          <a:xfrm>
            <a:off x="2" y="10"/>
            <a:ext cx="611656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3" name="Content Placeholder 2">
            <a:extLst>
              <a:ext uri="{FF2B5EF4-FFF2-40B4-BE49-F238E27FC236}">
                <a16:creationId xmlns:a16="http://schemas.microsoft.com/office/drawing/2014/main" id="{34EF2F8A-EA0E-3046-86F7-5E70BBCC7DA0}"/>
              </a:ext>
            </a:extLst>
          </p:cNvPr>
          <p:cNvSpPr>
            <a:spLocks noGrp="1"/>
          </p:cNvSpPr>
          <p:nvPr>
            <p:ph idx="1"/>
          </p:nvPr>
        </p:nvSpPr>
        <p:spPr>
          <a:xfrm>
            <a:off x="5920740" y="2107072"/>
            <a:ext cx="5966460" cy="3905108"/>
          </a:xfrm>
        </p:spPr>
        <p:txBody>
          <a:bodyPr>
            <a:noAutofit/>
          </a:bodyPr>
          <a:lstStyle/>
          <a:p>
            <a:pPr marL="514350" indent="-514350">
              <a:buAutoNum type="arabicPeriod"/>
            </a:pPr>
            <a:r>
              <a:rPr lang="en-US" dirty="0" err="1">
                <a:latin typeface="Bradley Hand" pitchFamily="2" charset="77"/>
              </a:rPr>
              <a:t>Vì</a:t>
            </a:r>
            <a:r>
              <a:rPr lang="en-US" dirty="0">
                <a:latin typeface="Bradley Hand" pitchFamily="2" charset="77"/>
              </a:rPr>
              <a:t> </a:t>
            </a:r>
            <a:r>
              <a:rPr lang="en-US" dirty="0" err="1">
                <a:latin typeface="Bradley Hand" pitchFamily="2" charset="77"/>
              </a:rPr>
              <a:t>sao</a:t>
            </a:r>
            <a:r>
              <a:rPr lang="en-US" dirty="0">
                <a:latin typeface="Bradley Hand" pitchFamily="2" charset="77"/>
              </a:rPr>
              <a:t> </a:t>
            </a:r>
            <a:r>
              <a:rPr lang="en-US" dirty="0" err="1">
                <a:latin typeface="Bradley Hand" pitchFamily="2" charset="77"/>
              </a:rPr>
              <a:t>Cơ</a:t>
            </a:r>
            <a:r>
              <a:rPr lang="en-US" dirty="0">
                <a:latin typeface="Bradley Hand" pitchFamily="2" charset="77"/>
              </a:rPr>
              <a:t> </a:t>
            </a:r>
            <a:r>
              <a:rPr lang="en-US" dirty="0" err="1">
                <a:latin typeface="Bradley Hand" pitchFamily="2" charset="77"/>
              </a:rPr>
              <a:t>đốc</a:t>
            </a:r>
            <a:r>
              <a:rPr lang="en-US" dirty="0">
                <a:latin typeface="Bradley Hand" pitchFamily="2" charset="77"/>
              </a:rPr>
              <a:t> </a:t>
            </a:r>
            <a:r>
              <a:rPr lang="en-US" dirty="0" err="1">
                <a:latin typeface="Bradley Hand" pitchFamily="2" charset="77"/>
              </a:rPr>
              <a:t>nhân</a:t>
            </a:r>
            <a:r>
              <a:rPr lang="en-US" dirty="0">
                <a:latin typeface="Bradley Hand" pitchFamily="2" charset="77"/>
              </a:rPr>
              <a:t> </a:t>
            </a:r>
            <a:r>
              <a:rPr lang="en-US" dirty="0" err="1">
                <a:latin typeface="Bradley Hand" pitchFamily="2" charset="77"/>
              </a:rPr>
              <a:t>không</a:t>
            </a:r>
            <a:r>
              <a:rPr lang="en-US" dirty="0">
                <a:latin typeface="Bradley Hand" pitchFamily="2" charset="77"/>
              </a:rPr>
              <a:t> </a:t>
            </a:r>
            <a:r>
              <a:rPr lang="en-US" dirty="0" err="1">
                <a:latin typeface="Bradley Hand" pitchFamily="2" charset="77"/>
              </a:rPr>
              <a:t>thể</a:t>
            </a:r>
            <a:r>
              <a:rPr lang="en-US" dirty="0">
                <a:latin typeface="Bradley Hand" pitchFamily="2" charset="77"/>
              </a:rPr>
              <a:t> </a:t>
            </a:r>
            <a:r>
              <a:rPr lang="en-US" dirty="0" err="1">
                <a:latin typeface="Bradley Hand" pitchFamily="2" charset="77"/>
              </a:rPr>
              <a:t>tách</a:t>
            </a:r>
            <a:r>
              <a:rPr lang="en-US" dirty="0">
                <a:latin typeface="Bradley Hand" pitchFamily="2" charset="77"/>
              </a:rPr>
              <a:t> ra </a:t>
            </a:r>
            <a:r>
              <a:rPr lang="en-US" dirty="0" err="1">
                <a:latin typeface="Bradley Hand" pitchFamily="2" charset="77"/>
              </a:rPr>
              <a:t>khỏi</a:t>
            </a:r>
            <a:r>
              <a:rPr lang="en-US" dirty="0">
                <a:latin typeface="Bradley Hand" pitchFamily="2" charset="77"/>
              </a:rPr>
              <a:t> </a:t>
            </a:r>
            <a:r>
              <a:rPr lang="en-US" dirty="0" err="1">
                <a:latin typeface="Bradley Hand" pitchFamily="2" charset="77"/>
              </a:rPr>
              <a:t>văn</a:t>
            </a:r>
            <a:r>
              <a:rPr lang="en-US" dirty="0">
                <a:latin typeface="Bradley Hand" pitchFamily="2" charset="77"/>
              </a:rPr>
              <a:t> </a:t>
            </a:r>
            <a:r>
              <a:rPr lang="en-US" dirty="0" err="1">
                <a:latin typeface="Bradley Hand" pitchFamily="2" charset="77"/>
              </a:rPr>
              <a:t>hoá</a:t>
            </a:r>
            <a:r>
              <a:rPr lang="en-US" dirty="0">
                <a:latin typeface="Bradley Hand" pitchFamily="2" charset="77"/>
              </a:rPr>
              <a:t> </a:t>
            </a:r>
            <a:r>
              <a:rPr lang="en-US" dirty="0" err="1">
                <a:latin typeface="Bradley Hand" pitchFamily="2" charset="77"/>
              </a:rPr>
              <a:t>của</a:t>
            </a:r>
            <a:r>
              <a:rPr lang="en-US" dirty="0">
                <a:latin typeface="Bradley Hand" pitchFamily="2" charset="77"/>
              </a:rPr>
              <a:t> </a:t>
            </a:r>
            <a:r>
              <a:rPr lang="en-US" dirty="0" err="1">
                <a:latin typeface="Bradley Hand" pitchFamily="2" charset="77"/>
              </a:rPr>
              <a:t>chính</a:t>
            </a:r>
            <a:r>
              <a:rPr lang="en-US" dirty="0">
                <a:latin typeface="Bradley Hand" pitchFamily="2" charset="77"/>
              </a:rPr>
              <a:t> </a:t>
            </a:r>
            <a:r>
              <a:rPr lang="en-US" dirty="0" err="1">
                <a:latin typeface="Bradley Hand" pitchFamily="2" charset="77"/>
              </a:rPr>
              <a:t>mình</a:t>
            </a:r>
            <a:r>
              <a:rPr lang="en-US" dirty="0">
                <a:latin typeface="Bradley Hand" pitchFamily="2" charset="77"/>
              </a:rPr>
              <a:t>?</a:t>
            </a:r>
          </a:p>
          <a:p>
            <a:pPr marL="514350" indent="-514350">
              <a:buAutoNum type="arabicPeriod"/>
            </a:pPr>
            <a:r>
              <a:rPr lang="en-US" dirty="0" err="1">
                <a:latin typeface="Bradley Hand" pitchFamily="2" charset="77"/>
              </a:rPr>
              <a:t>Tại</a:t>
            </a:r>
            <a:r>
              <a:rPr lang="en-US" dirty="0">
                <a:latin typeface="Bradley Hand" pitchFamily="2" charset="77"/>
              </a:rPr>
              <a:t> </a:t>
            </a:r>
            <a:r>
              <a:rPr lang="en-US" dirty="0" err="1">
                <a:latin typeface="Bradley Hand" pitchFamily="2" charset="77"/>
              </a:rPr>
              <a:t>sao</a:t>
            </a:r>
            <a:r>
              <a:rPr lang="en-US" dirty="0">
                <a:latin typeface="Bradley Hand" pitchFamily="2" charset="77"/>
              </a:rPr>
              <a:t> </a:t>
            </a:r>
            <a:r>
              <a:rPr lang="en-US" dirty="0" err="1">
                <a:latin typeface="Bradley Hand" pitchFamily="2" charset="77"/>
              </a:rPr>
              <a:t>có</a:t>
            </a:r>
            <a:r>
              <a:rPr lang="en-US" dirty="0">
                <a:latin typeface="Bradley Hand" pitchFamily="2" charset="77"/>
              </a:rPr>
              <a:t> </a:t>
            </a:r>
            <a:r>
              <a:rPr lang="en-US" dirty="0" err="1">
                <a:latin typeface="Bradley Hand" pitchFamily="2" charset="77"/>
              </a:rPr>
              <a:t>quá</a:t>
            </a:r>
            <a:r>
              <a:rPr lang="en-US" dirty="0">
                <a:latin typeface="Bradley Hand" pitchFamily="2" charset="77"/>
              </a:rPr>
              <a:t> </a:t>
            </a:r>
            <a:r>
              <a:rPr lang="en-US" dirty="0" err="1">
                <a:latin typeface="Bradley Hand" pitchFamily="2" charset="77"/>
              </a:rPr>
              <a:t>nhiều</a:t>
            </a:r>
            <a:r>
              <a:rPr lang="en-US" dirty="0">
                <a:latin typeface="Bradley Hand" pitchFamily="2" charset="77"/>
              </a:rPr>
              <a:t> </a:t>
            </a:r>
            <a:r>
              <a:rPr lang="en-US" dirty="0" err="1">
                <a:latin typeface="Bradley Hand" pitchFamily="2" charset="77"/>
              </a:rPr>
              <a:t>người</a:t>
            </a:r>
            <a:r>
              <a:rPr lang="en-US" dirty="0">
                <a:latin typeface="Bradley Hand" pitchFamily="2" charset="77"/>
              </a:rPr>
              <a:t> </a:t>
            </a:r>
            <a:r>
              <a:rPr lang="en-US" dirty="0" err="1">
                <a:latin typeface="Bradley Hand" pitchFamily="2" charset="77"/>
              </a:rPr>
              <a:t>chọn</a:t>
            </a:r>
            <a:r>
              <a:rPr lang="en-US" dirty="0">
                <a:latin typeface="Bradley Hand" pitchFamily="2" charset="77"/>
              </a:rPr>
              <a:t> </a:t>
            </a:r>
            <a:r>
              <a:rPr lang="en-US" dirty="0" err="1">
                <a:latin typeface="Bradley Hand" pitchFamily="2" charset="77"/>
              </a:rPr>
              <a:t>đi</a:t>
            </a:r>
            <a:r>
              <a:rPr lang="en-US" dirty="0">
                <a:latin typeface="Bradley Hand" pitchFamily="2" charset="77"/>
              </a:rPr>
              <a:t> con </a:t>
            </a:r>
            <a:r>
              <a:rPr lang="en-US" dirty="0" err="1">
                <a:latin typeface="Bradley Hand" pitchFamily="2" charset="77"/>
              </a:rPr>
              <a:t>đường</a:t>
            </a:r>
            <a:r>
              <a:rPr lang="en-US" dirty="0">
                <a:latin typeface="Bradley Hand" pitchFamily="2" charset="77"/>
              </a:rPr>
              <a:t> </a:t>
            </a:r>
            <a:r>
              <a:rPr lang="en-US" dirty="0" err="1">
                <a:latin typeface="Bradley Hand" pitchFamily="2" charset="77"/>
              </a:rPr>
              <a:t>rộng</a:t>
            </a:r>
            <a:r>
              <a:rPr lang="en-US" dirty="0">
                <a:latin typeface="Bradley Hand" pitchFamily="2" charset="77"/>
              </a:rPr>
              <a:t> </a:t>
            </a:r>
            <a:r>
              <a:rPr lang="en-US" dirty="0" err="1">
                <a:latin typeface="Bradley Hand" pitchFamily="2" charset="77"/>
              </a:rPr>
              <a:t>nhưng</a:t>
            </a:r>
            <a:r>
              <a:rPr lang="en-US" dirty="0">
                <a:latin typeface="Bradley Hand" pitchFamily="2" charset="77"/>
              </a:rPr>
              <a:t> </a:t>
            </a:r>
            <a:r>
              <a:rPr lang="en-US" dirty="0" err="1">
                <a:latin typeface="Bradley Hand" pitchFamily="2" charset="77"/>
              </a:rPr>
              <a:t>ít</a:t>
            </a:r>
            <a:r>
              <a:rPr lang="en-US" dirty="0">
                <a:latin typeface="Bradley Hand" pitchFamily="2" charset="77"/>
              </a:rPr>
              <a:t> </a:t>
            </a:r>
            <a:r>
              <a:rPr lang="en-US" dirty="0" err="1">
                <a:latin typeface="Bradley Hand" pitchFamily="2" charset="77"/>
              </a:rPr>
              <a:t>ngừoi</a:t>
            </a:r>
            <a:r>
              <a:rPr lang="en-US" dirty="0">
                <a:latin typeface="Bradley Hand" pitchFamily="2" charset="77"/>
              </a:rPr>
              <a:t> </a:t>
            </a:r>
            <a:r>
              <a:rPr lang="en-US" dirty="0" err="1">
                <a:latin typeface="Bradley Hand" pitchFamily="2" charset="77"/>
              </a:rPr>
              <a:t>đi</a:t>
            </a:r>
            <a:r>
              <a:rPr lang="en-US" dirty="0">
                <a:latin typeface="Bradley Hand" pitchFamily="2" charset="77"/>
              </a:rPr>
              <a:t> </a:t>
            </a:r>
            <a:r>
              <a:rPr lang="en-US" dirty="0" err="1">
                <a:latin typeface="Bradley Hand" pitchFamily="2" charset="77"/>
              </a:rPr>
              <a:t>đường</a:t>
            </a:r>
            <a:r>
              <a:rPr lang="en-US" dirty="0">
                <a:latin typeface="Bradley Hand" pitchFamily="2" charset="77"/>
              </a:rPr>
              <a:t> </a:t>
            </a:r>
            <a:r>
              <a:rPr lang="en-US" dirty="0" err="1">
                <a:latin typeface="Bradley Hand" pitchFamily="2" charset="77"/>
              </a:rPr>
              <a:t>hẹp</a:t>
            </a:r>
            <a:endParaRPr lang="en-US" dirty="0">
              <a:latin typeface="Bradley Hand" pitchFamily="2" charset="77"/>
            </a:endParaRPr>
          </a:p>
          <a:p>
            <a:pPr marL="514350" indent="-514350">
              <a:buAutoNum type="arabicPeriod"/>
            </a:pPr>
            <a:r>
              <a:rPr lang="en-US" dirty="0" err="1">
                <a:latin typeface="Bradley Hand" pitchFamily="2" charset="77"/>
              </a:rPr>
              <a:t>Bạn</a:t>
            </a:r>
            <a:r>
              <a:rPr lang="en-US" dirty="0">
                <a:latin typeface="Bradley Hand" pitchFamily="2" charset="77"/>
              </a:rPr>
              <a:t> </a:t>
            </a:r>
            <a:r>
              <a:rPr lang="en-US" dirty="0" err="1">
                <a:latin typeface="Bradley Hand" pitchFamily="2" charset="77"/>
              </a:rPr>
              <a:t>đang</a:t>
            </a:r>
            <a:r>
              <a:rPr lang="en-US" dirty="0">
                <a:latin typeface="Bradley Hand" pitchFamily="2" charset="77"/>
              </a:rPr>
              <a:t> </a:t>
            </a:r>
            <a:r>
              <a:rPr lang="en-US" dirty="0" err="1">
                <a:latin typeface="Bradley Hand" pitchFamily="2" charset="77"/>
              </a:rPr>
              <a:t>đi</a:t>
            </a:r>
            <a:r>
              <a:rPr lang="en-US" dirty="0">
                <a:latin typeface="Bradley Hand" pitchFamily="2" charset="77"/>
              </a:rPr>
              <a:t> </a:t>
            </a:r>
            <a:r>
              <a:rPr lang="en-US" dirty="0" err="1">
                <a:latin typeface="Bradley Hand" pitchFamily="2" charset="77"/>
              </a:rPr>
              <a:t>trên</a:t>
            </a:r>
            <a:r>
              <a:rPr lang="en-US" dirty="0">
                <a:latin typeface="Bradley Hand" pitchFamily="2" charset="77"/>
              </a:rPr>
              <a:t> con </a:t>
            </a:r>
            <a:r>
              <a:rPr lang="en-US" dirty="0" err="1">
                <a:latin typeface="Bradley Hand" pitchFamily="2" charset="77"/>
              </a:rPr>
              <a:t>đường</a:t>
            </a:r>
            <a:r>
              <a:rPr lang="en-US" dirty="0">
                <a:latin typeface="Bradley Hand" pitchFamily="2" charset="77"/>
              </a:rPr>
              <a:t> </a:t>
            </a:r>
            <a:r>
              <a:rPr lang="en-US" dirty="0" err="1">
                <a:latin typeface="Bradley Hand" pitchFamily="2" charset="77"/>
              </a:rPr>
              <a:t>nào</a:t>
            </a:r>
            <a:r>
              <a:rPr lang="en-US" dirty="0">
                <a:latin typeface="Bradley Hand" pitchFamily="2" charset="77"/>
              </a:rPr>
              <a:t>?</a:t>
            </a:r>
          </a:p>
        </p:txBody>
      </p:sp>
      <p:sp>
        <p:nvSpPr>
          <p:cNvPr id="4" name="Rectangle 3">
            <a:extLst>
              <a:ext uri="{FF2B5EF4-FFF2-40B4-BE49-F238E27FC236}">
                <a16:creationId xmlns:a16="http://schemas.microsoft.com/office/drawing/2014/main" id="{8274E002-89C9-934A-A978-4C97F6F04264}"/>
              </a:ext>
            </a:extLst>
          </p:cNvPr>
          <p:cNvSpPr/>
          <p:nvPr/>
        </p:nvSpPr>
        <p:spPr>
          <a:xfrm>
            <a:off x="304800" y="6012180"/>
            <a:ext cx="3714750" cy="646331"/>
          </a:xfrm>
          <a:prstGeom prst="rect">
            <a:avLst/>
          </a:prstGeom>
        </p:spPr>
        <p:txBody>
          <a:bodyPr wrap="square">
            <a:spAutoFit/>
          </a:bodyPr>
          <a:lstStyle/>
          <a:p>
            <a:r>
              <a:rPr lang="en-US" dirty="0" err="1">
                <a:latin typeface="Bradley Hand" pitchFamily="2" charset="77"/>
              </a:rPr>
              <a:t>Gởi</a:t>
            </a:r>
            <a:r>
              <a:rPr lang="en-US" dirty="0">
                <a:latin typeface="Bradley Hand" pitchFamily="2" charset="77"/>
              </a:rPr>
              <a:t> qua Za-</a:t>
            </a:r>
            <a:r>
              <a:rPr lang="en-US" dirty="0" err="1">
                <a:latin typeface="Bradley Hand" pitchFamily="2" charset="77"/>
              </a:rPr>
              <a:t>lô</a:t>
            </a:r>
            <a:r>
              <a:rPr lang="en-US" dirty="0">
                <a:latin typeface="Bradley Hand" pitchFamily="2" charset="77"/>
              </a:rPr>
              <a:t>: 0869871130</a:t>
            </a:r>
          </a:p>
          <a:p>
            <a:r>
              <a:rPr lang="en-US" dirty="0">
                <a:latin typeface="Bradley Hand" pitchFamily="2" charset="77"/>
              </a:rPr>
              <a:t>Hay email: </a:t>
            </a:r>
            <a:r>
              <a:rPr lang="en-US" dirty="0" err="1">
                <a:latin typeface="Bradley Hand" pitchFamily="2" charset="77"/>
              </a:rPr>
              <a:t>Awana.vn@gmail.com</a:t>
            </a:r>
            <a:endParaRPr lang="en-US" dirty="0">
              <a:latin typeface="Bradley Hand" pitchFamily="2" charset="77"/>
            </a:endParaRPr>
          </a:p>
        </p:txBody>
      </p:sp>
    </p:spTree>
    <p:extLst>
      <p:ext uri="{BB962C8B-B14F-4D97-AF65-F5344CB8AC3E}">
        <p14:creationId xmlns:p14="http://schemas.microsoft.com/office/powerpoint/2010/main" val="1714755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34" name="Rectangle 33">
            <a:extLst>
              <a:ext uri="{FF2B5EF4-FFF2-40B4-BE49-F238E27FC236}">
                <a16:creationId xmlns:a16="http://schemas.microsoft.com/office/drawing/2014/main" id="{ED8E54F9-849C-4865-8C5E-FD967B81D7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391AE6B3-1D2D-4C67-A4DB-888635B527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054983"/>
          </a:xfrm>
          <a:custGeom>
            <a:avLst/>
            <a:gdLst>
              <a:gd name="connsiteX0" fmla="*/ 6788003 w 12188952"/>
              <a:gd name="connsiteY0" fmla="*/ 5986774 h 6054983"/>
              <a:gd name="connsiteX1" fmla="*/ 6787005 w 12188952"/>
              <a:gd name="connsiteY1" fmla="*/ 5986852 h 6054983"/>
              <a:gd name="connsiteX2" fmla="*/ 6786779 w 12188952"/>
              <a:gd name="connsiteY2" fmla="*/ 5987386 h 6054983"/>
              <a:gd name="connsiteX3" fmla="*/ 0 w 12188952"/>
              <a:gd name="connsiteY3" fmla="*/ 0 h 6054983"/>
              <a:gd name="connsiteX4" fmla="*/ 12188952 w 12188952"/>
              <a:gd name="connsiteY4" fmla="*/ 0 h 6054983"/>
              <a:gd name="connsiteX5" fmla="*/ 12188952 w 12188952"/>
              <a:gd name="connsiteY5" fmla="*/ 5092539 h 6054983"/>
              <a:gd name="connsiteX6" fmla="*/ 12058081 w 12188952"/>
              <a:gd name="connsiteY6" fmla="*/ 5131579 h 6054983"/>
              <a:gd name="connsiteX7" fmla="*/ 11673881 w 12188952"/>
              <a:gd name="connsiteY7" fmla="*/ 5235154 h 6054983"/>
              <a:gd name="connsiteX8" fmla="*/ 10422749 w 12188952"/>
              <a:gd name="connsiteY8" fmla="*/ 5518693 h 6054983"/>
              <a:gd name="connsiteX9" fmla="*/ 9421666 w 12188952"/>
              <a:gd name="connsiteY9" fmla="*/ 5693855 h 6054983"/>
              <a:gd name="connsiteX10" fmla="*/ 8456304 w 12188952"/>
              <a:gd name="connsiteY10" fmla="*/ 5827556 h 6054983"/>
              <a:gd name="connsiteX11" fmla="*/ 7714041 w 12188952"/>
              <a:gd name="connsiteY11" fmla="*/ 5907503 h 6054983"/>
              <a:gd name="connsiteX12" fmla="*/ 6949978 w 12188952"/>
              <a:gd name="connsiteY12" fmla="*/ 5973283 h 6054983"/>
              <a:gd name="connsiteX13" fmla="*/ 6934569 w 12188952"/>
              <a:gd name="connsiteY13" fmla="*/ 5975354 h 6054983"/>
              <a:gd name="connsiteX14" fmla="*/ 6788750 w 12188952"/>
              <a:gd name="connsiteY14" fmla="*/ 5986715 h 6054983"/>
              <a:gd name="connsiteX15" fmla="*/ 6798241 w 12188952"/>
              <a:gd name="connsiteY15" fmla="*/ 5988535 h 6054983"/>
              <a:gd name="connsiteX16" fmla="*/ 6833723 w 12188952"/>
              <a:gd name="connsiteY16" fmla="*/ 5986828 h 6054983"/>
              <a:gd name="connsiteX17" fmla="*/ 6882282 w 12188952"/>
              <a:gd name="connsiteY17" fmla="*/ 5983850 h 6054983"/>
              <a:gd name="connsiteX18" fmla="*/ 7576876 w 12188952"/>
              <a:gd name="connsiteY18" fmla="*/ 5951323 h 6054983"/>
              <a:gd name="connsiteX19" fmla="*/ 8621689 w 12188952"/>
              <a:gd name="connsiteY19" fmla="*/ 5864426 h 6054983"/>
              <a:gd name="connsiteX20" fmla="*/ 9477600 w 12188952"/>
              <a:gd name="connsiteY20" fmla="*/ 5760520 h 6054983"/>
              <a:gd name="connsiteX21" fmla="*/ 10626651 w 12188952"/>
              <a:gd name="connsiteY21" fmla="*/ 5566363 h 6054983"/>
              <a:gd name="connsiteX22" fmla="*/ 11995498 w 12188952"/>
              <a:gd name="connsiteY22" fmla="*/ 5240369 h 6054983"/>
              <a:gd name="connsiteX23" fmla="*/ 12188952 w 12188952"/>
              <a:gd name="connsiteY23" fmla="*/ 5183370 h 6054983"/>
              <a:gd name="connsiteX24" fmla="*/ 12188952 w 12188952"/>
              <a:gd name="connsiteY24" fmla="*/ 5238107 h 6054983"/>
              <a:gd name="connsiteX25" fmla="*/ 11826300 w 12188952"/>
              <a:gd name="connsiteY25" fmla="*/ 5343406 h 6054983"/>
              <a:gd name="connsiteX26" fmla="*/ 10936448 w 12188952"/>
              <a:gd name="connsiteY26" fmla="*/ 5557921 h 6054983"/>
              <a:gd name="connsiteX27" fmla="*/ 9983034 w 12188952"/>
              <a:gd name="connsiteY27" fmla="*/ 5737926 h 6054983"/>
              <a:gd name="connsiteX28" fmla="*/ 9184585 w 12188952"/>
              <a:gd name="connsiteY28" fmla="*/ 5853873 h 6054983"/>
              <a:gd name="connsiteX29" fmla="*/ 8576053 w 12188952"/>
              <a:gd name="connsiteY29" fmla="*/ 5923392 h 6054983"/>
              <a:gd name="connsiteX30" fmla="*/ 7862392 w 12188952"/>
              <a:gd name="connsiteY30" fmla="*/ 5984843 h 6054983"/>
              <a:gd name="connsiteX31" fmla="*/ 6933768 w 12188952"/>
              <a:gd name="connsiteY31" fmla="*/ 6036237 h 6054983"/>
              <a:gd name="connsiteX32" fmla="*/ 6476130 w 12188952"/>
              <a:gd name="connsiteY32" fmla="*/ 6050140 h 6054983"/>
              <a:gd name="connsiteX33" fmla="*/ 6360703 w 12188952"/>
              <a:gd name="connsiteY33" fmla="*/ 6054983 h 6054983"/>
              <a:gd name="connsiteX34" fmla="*/ 6055614 w 12188952"/>
              <a:gd name="connsiteY34" fmla="*/ 6054983 h 6054983"/>
              <a:gd name="connsiteX35" fmla="*/ 5976289 w 12188952"/>
              <a:gd name="connsiteY35" fmla="*/ 6050389 h 6054983"/>
              <a:gd name="connsiteX36" fmla="*/ 5263770 w 12188952"/>
              <a:gd name="connsiteY36" fmla="*/ 6014140 h 6054983"/>
              <a:gd name="connsiteX37" fmla="*/ 4345190 w 12188952"/>
              <a:gd name="connsiteY37" fmla="*/ 5952070 h 6054983"/>
              <a:gd name="connsiteX38" fmla="*/ 3372201 w 12188952"/>
              <a:gd name="connsiteY38" fmla="*/ 5853501 h 6054983"/>
              <a:gd name="connsiteX39" fmla="*/ 2361582 w 12188952"/>
              <a:gd name="connsiteY39" fmla="*/ 5734574 h 6054983"/>
              <a:gd name="connsiteX40" fmla="*/ 1232869 w 12188952"/>
              <a:gd name="connsiteY40" fmla="*/ 5561398 h 6054983"/>
              <a:gd name="connsiteX41" fmla="*/ 68483 w 12188952"/>
              <a:gd name="connsiteY41" fmla="*/ 5321691 h 6054983"/>
              <a:gd name="connsiteX42" fmla="*/ 0 w 12188952"/>
              <a:gd name="connsiteY42" fmla="*/ 5304336 h 6054983"/>
              <a:gd name="connsiteX43" fmla="*/ 0 w 12188952"/>
              <a:gd name="connsiteY43" fmla="*/ 5247847 h 6054983"/>
              <a:gd name="connsiteX44" fmla="*/ 72423 w 12188952"/>
              <a:gd name="connsiteY44" fmla="*/ 5266624 h 6054983"/>
              <a:gd name="connsiteX45" fmla="*/ 600566 w 12188952"/>
              <a:gd name="connsiteY45" fmla="*/ 5384994 h 6054983"/>
              <a:gd name="connsiteX46" fmla="*/ 1769069 w 12188952"/>
              <a:gd name="connsiteY46" fmla="*/ 5595162 h 6054983"/>
              <a:gd name="connsiteX47" fmla="*/ 2612900 w 12188952"/>
              <a:gd name="connsiteY47" fmla="*/ 5712104 h 6054983"/>
              <a:gd name="connsiteX48" fmla="*/ 2580488 w 12188952"/>
              <a:gd name="connsiteY48" fmla="*/ 5702173 h 6054983"/>
              <a:gd name="connsiteX49" fmla="*/ 1112357 w 12188952"/>
              <a:gd name="connsiteY49" fmla="*/ 5369476 h 6054983"/>
              <a:gd name="connsiteX50" fmla="*/ 420307 w 12188952"/>
              <a:gd name="connsiteY50" fmla="*/ 5170043 h 6054983"/>
              <a:gd name="connsiteX51" fmla="*/ 0 w 12188952"/>
              <a:gd name="connsiteY51" fmla="*/ 5031126 h 6054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88952" h="6054983">
                <a:moveTo>
                  <a:pt x="6788003" y="5986774"/>
                </a:moveTo>
                <a:lnTo>
                  <a:pt x="6787005" y="5986852"/>
                </a:lnTo>
                <a:lnTo>
                  <a:pt x="6786779" y="5987386"/>
                </a:lnTo>
                <a:close/>
                <a:moveTo>
                  <a:pt x="0" y="0"/>
                </a:moveTo>
                <a:lnTo>
                  <a:pt x="12188952" y="0"/>
                </a:lnTo>
                <a:lnTo>
                  <a:pt x="12188952" y="5092539"/>
                </a:lnTo>
                <a:lnTo>
                  <a:pt x="12058081" y="5131579"/>
                </a:lnTo>
                <a:cubicBezTo>
                  <a:pt x="11930517" y="5167793"/>
                  <a:pt x="11802439" y="5202322"/>
                  <a:pt x="11673881" y="5235154"/>
                </a:cubicBezTo>
                <a:cubicBezTo>
                  <a:pt x="11259973" y="5342661"/>
                  <a:pt x="10842632" y="5436263"/>
                  <a:pt x="10422749" y="5518693"/>
                </a:cubicBezTo>
                <a:cubicBezTo>
                  <a:pt x="10090287" y="5583904"/>
                  <a:pt x="9756593" y="5642301"/>
                  <a:pt x="9421666" y="5693855"/>
                </a:cubicBezTo>
                <a:cubicBezTo>
                  <a:pt x="9100721" y="5743512"/>
                  <a:pt x="8778938" y="5788079"/>
                  <a:pt x="8456304" y="5827556"/>
                </a:cubicBezTo>
                <a:cubicBezTo>
                  <a:pt x="8209307" y="5857722"/>
                  <a:pt x="7961801" y="5883295"/>
                  <a:pt x="7714041" y="5907503"/>
                </a:cubicBezTo>
                <a:lnTo>
                  <a:pt x="6949978" y="5973283"/>
                </a:lnTo>
                <a:lnTo>
                  <a:pt x="6934569" y="5975354"/>
                </a:lnTo>
                <a:lnTo>
                  <a:pt x="6788750" y="5986715"/>
                </a:lnTo>
                <a:lnTo>
                  <a:pt x="6798241" y="5988535"/>
                </a:lnTo>
                <a:cubicBezTo>
                  <a:pt x="6809920" y="5989001"/>
                  <a:pt x="6822028" y="5986828"/>
                  <a:pt x="6833723" y="5986828"/>
                </a:cubicBezTo>
                <a:cubicBezTo>
                  <a:pt x="6849867" y="5986828"/>
                  <a:pt x="6866012" y="5984221"/>
                  <a:pt x="6882282" y="5983850"/>
                </a:cubicBezTo>
                <a:cubicBezTo>
                  <a:pt x="7114026" y="5978388"/>
                  <a:pt x="7345514" y="5966221"/>
                  <a:pt x="7576876" y="5951323"/>
                </a:cubicBezTo>
                <a:cubicBezTo>
                  <a:pt x="7925570" y="5928855"/>
                  <a:pt x="8274011" y="5900676"/>
                  <a:pt x="8621689" y="5864426"/>
                </a:cubicBezTo>
                <a:cubicBezTo>
                  <a:pt x="8907712" y="5835128"/>
                  <a:pt x="9193011" y="5800493"/>
                  <a:pt x="9477600" y="5760520"/>
                </a:cubicBezTo>
                <a:cubicBezTo>
                  <a:pt x="9862435" y="5706146"/>
                  <a:pt x="10245452" y="5641432"/>
                  <a:pt x="10626651" y="5566363"/>
                </a:cubicBezTo>
                <a:cubicBezTo>
                  <a:pt x="11087341" y="5475243"/>
                  <a:pt x="11544088" y="5367737"/>
                  <a:pt x="11995498" y="5240369"/>
                </a:cubicBezTo>
                <a:lnTo>
                  <a:pt x="12188952" y="5183370"/>
                </a:lnTo>
                <a:lnTo>
                  <a:pt x="12188952" y="5238107"/>
                </a:lnTo>
                <a:lnTo>
                  <a:pt x="11826300" y="5343406"/>
                </a:lnTo>
                <a:cubicBezTo>
                  <a:pt x="11531885" y="5423103"/>
                  <a:pt x="11235310" y="5493989"/>
                  <a:pt x="10936448" y="5557921"/>
                </a:cubicBezTo>
                <a:cubicBezTo>
                  <a:pt x="10620168" y="5625703"/>
                  <a:pt x="10302365" y="5685700"/>
                  <a:pt x="9983034" y="5737926"/>
                </a:cubicBezTo>
                <a:cubicBezTo>
                  <a:pt x="9717606" y="5781375"/>
                  <a:pt x="9451451" y="5820020"/>
                  <a:pt x="9184585" y="5853873"/>
                </a:cubicBezTo>
                <a:cubicBezTo>
                  <a:pt x="8981951" y="5879447"/>
                  <a:pt x="8779319" y="5903530"/>
                  <a:pt x="8576053" y="5923392"/>
                </a:cubicBezTo>
                <a:cubicBezTo>
                  <a:pt x="8338462" y="5946112"/>
                  <a:pt x="8100618" y="5967587"/>
                  <a:pt x="7862392" y="5984843"/>
                </a:cubicBezTo>
                <a:cubicBezTo>
                  <a:pt x="7553105" y="6007187"/>
                  <a:pt x="7243690" y="6025065"/>
                  <a:pt x="6933768" y="6036237"/>
                </a:cubicBezTo>
                <a:cubicBezTo>
                  <a:pt x="6781221" y="6041700"/>
                  <a:pt x="6628676" y="6045548"/>
                  <a:pt x="6476130" y="6050140"/>
                </a:cubicBezTo>
                <a:cubicBezTo>
                  <a:pt x="6437585" y="6048056"/>
                  <a:pt x="6398929" y="6049681"/>
                  <a:pt x="6360703" y="6054983"/>
                </a:cubicBezTo>
                <a:lnTo>
                  <a:pt x="6055614" y="6054983"/>
                </a:lnTo>
                <a:lnTo>
                  <a:pt x="5976289" y="6050389"/>
                </a:lnTo>
                <a:cubicBezTo>
                  <a:pt x="5738826" y="6037976"/>
                  <a:pt x="5501363" y="6024197"/>
                  <a:pt x="5263770" y="6014140"/>
                </a:cubicBezTo>
                <a:cubicBezTo>
                  <a:pt x="4957027" y="6001724"/>
                  <a:pt x="4650663" y="5981244"/>
                  <a:pt x="4345190" y="5952070"/>
                </a:cubicBezTo>
                <a:cubicBezTo>
                  <a:pt x="4020648" y="5921158"/>
                  <a:pt x="3696870" y="5886523"/>
                  <a:pt x="3372201" y="5853501"/>
                </a:cubicBezTo>
                <a:cubicBezTo>
                  <a:pt x="3034653" y="5819239"/>
                  <a:pt x="2697781" y="5779600"/>
                  <a:pt x="2361582" y="5734574"/>
                </a:cubicBezTo>
                <a:cubicBezTo>
                  <a:pt x="1984196" y="5684421"/>
                  <a:pt x="1607962" y="5626695"/>
                  <a:pt x="1232869" y="5561398"/>
                </a:cubicBezTo>
                <a:cubicBezTo>
                  <a:pt x="841970" y="5492685"/>
                  <a:pt x="453644" y="5414197"/>
                  <a:pt x="68483" y="5321691"/>
                </a:cubicBezTo>
                <a:lnTo>
                  <a:pt x="0" y="5304336"/>
                </a:lnTo>
                <a:lnTo>
                  <a:pt x="0" y="5247847"/>
                </a:lnTo>
                <a:lnTo>
                  <a:pt x="72423" y="5266624"/>
                </a:lnTo>
                <a:cubicBezTo>
                  <a:pt x="247899" y="5308802"/>
                  <a:pt x="424058" y="5348062"/>
                  <a:pt x="600566" y="5384994"/>
                </a:cubicBezTo>
                <a:cubicBezTo>
                  <a:pt x="988032" y="5465808"/>
                  <a:pt x="1377788" y="5534706"/>
                  <a:pt x="1769069" y="5595162"/>
                </a:cubicBezTo>
                <a:cubicBezTo>
                  <a:pt x="2051913" y="5638738"/>
                  <a:pt x="2335141" y="5678835"/>
                  <a:pt x="2612900" y="5712104"/>
                </a:cubicBezTo>
                <a:cubicBezTo>
                  <a:pt x="2604892" y="5714711"/>
                  <a:pt x="2593962" y="5704655"/>
                  <a:pt x="2580488" y="5702173"/>
                </a:cubicBezTo>
                <a:cubicBezTo>
                  <a:pt x="2086656" y="5610221"/>
                  <a:pt x="1597284" y="5499328"/>
                  <a:pt x="1112357" y="5369476"/>
                </a:cubicBezTo>
                <a:cubicBezTo>
                  <a:pt x="880233" y="5307405"/>
                  <a:pt x="649550" y="5240927"/>
                  <a:pt x="420307" y="5170043"/>
                </a:cubicBezTo>
                <a:lnTo>
                  <a:pt x="0" y="503112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AF54701-9C6C-3848-AC43-4ACE21280329}"/>
              </a:ext>
            </a:extLst>
          </p:cNvPr>
          <p:cNvSpPr>
            <a:spLocks noGrp="1"/>
          </p:cNvSpPr>
          <p:nvPr>
            <p:ph type="title"/>
          </p:nvPr>
        </p:nvSpPr>
        <p:spPr>
          <a:xfrm>
            <a:off x="1524000" y="929452"/>
            <a:ext cx="9144000" cy="2526738"/>
          </a:xfrm>
        </p:spPr>
        <p:txBody>
          <a:bodyPr vert="horz" lIns="91440" tIns="45720" rIns="91440" bIns="45720" rtlCol="0" anchor="b">
            <a:normAutofit/>
          </a:bodyPr>
          <a:lstStyle/>
          <a:p>
            <a:pPr>
              <a:lnSpc>
                <a:spcPct val="90000"/>
              </a:lnSpc>
            </a:pPr>
            <a:r>
              <a:rPr lang="en-US" sz="8100">
                <a:solidFill>
                  <a:srgbClr val="FFFFFF"/>
                </a:solidFill>
              </a:rPr>
              <a:t>Văn Hoá Trần Gian</a:t>
            </a:r>
          </a:p>
        </p:txBody>
      </p:sp>
      <p:sp>
        <p:nvSpPr>
          <p:cNvPr id="38" name="Rectangle 6">
            <a:extLst>
              <a:ext uri="{FF2B5EF4-FFF2-40B4-BE49-F238E27FC236}">
                <a16:creationId xmlns:a16="http://schemas.microsoft.com/office/drawing/2014/main" id="{08FD86A2-82CE-48F4-B78A-8B9CA7BA2C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3542284"/>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rgbClr val="FFFFFF"/>
          </a:solidFill>
          <a:ln w="38100"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14203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04AF61-CFD1-0245-B82F-D784D53DE50A}"/>
              </a:ext>
            </a:extLst>
          </p:cNvPr>
          <p:cNvSpPr>
            <a:spLocks noGrp="1"/>
          </p:cNvSpPr>
          <p:nvPr>
            <p:ph type="title"/>
          </p:nvPr>
        </p:nvSpPr>
        <p:spPr>
          <a:xfrm>
            <a:off x="640080" y="325369"/>
            <a:ext cx="4368602" cy="1956841"/>
          </a:xfrm>
        </p:spPr>
        <p:txBody>
          <a:bodyPr anchor="b">
            <a:normAutofit/>
          </a:bodyPr>
          <a:lstStyle/>
          <a:p>
            <a:pPr>
              <a:lnSpc>
                <a:spcPct val="90000"/>
              </a:lnSpc>
            </a:pPr>
            <a:r>
              <a:rPr lang="en-US" sz="6600" dirty="0" err="1"/>
              <a:t>Tập</a:t>
            </a:r>
            <a:r>
              <a:rPr lang="en-US" sz="6600" dirty="0"/>
              <a:t> </a:t>
            </a:r>
            <a:r>
              <a:rPr lang="en-US" sz="6600" dirty="0" err="1"/>
              <a:t>Quán</a:t>
            </a:r>
            <a:r>
              <a:rPr lang="en-US" sz="6600" dirty="0"/>
              <a:t> </a:t>
            </a:r>
            <a:r>
              <a:rPr lang="en-US" sz="6600" dirty="0" err="1"/>
              <a:t>Dân</a:t>
            </a:r>
            <a:r>
              <a:rPr lang="en-US" sz="6600" dirty="0"/>
              <a:t> </a:t>
            </a:r>
            <a:r>
              <a:rPr lang="en-US" sz="6600" dirty="0" err="1"/>
              <a:t>tộc</a:t>
            </a:r>
            <a:endParaRPr lang="en-US" sz="6600" dirty="0"/>
          </a:p>
        </p:txBody>
      </p:sp>
      <p:sp>
        <p:nvSpPr>
          <p:cNvPr id="11" name="Rectangle 6">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093" y="2563839"/>
            <a:ext cx="3931920" cy="27432"/>
          </a:xfrm>
          <a:custGeom>
            <a:avLst/>
            <a:gdLst>
              <a:gd name="connsiteX0" fmla="*/ 0 w 3931920"/>
              <a:gd name="connsiteY0" fmla="*/ 0 h 27432"/>
              <a:gd name="connsiteX1" fmla="*/ 733958 w 3931920"/>
              <a:gd name="connsiteY1" fmla="*/ 0 h 27432"/>
              <a:gd name="connsiteX2" fmla="*/ 1428598 w 3931920"/>
              <a:gd name="connsiteY2" fmla="*/ 0 h 27432"/>
              <a:gd name="connsiteX3" fmla="*/ 2123237 w 3931920"/>
              <a:gd name="connsiteY3" fmla="*/ 0 h 27432"/>
              <a:gd name="connsiteX4" fmla="*/ 2660599 w 3931920"/>
              <a:gd name="connsiteY4" fmla="*/ 0 h 27432"/>
              <a:gd name="connsiteX5" fmla="*/ 3237281 w 3931920"/>
              <a:gd name="connsiteY5" fmla="*/ 0 h 27432"/>
              <a:gd name="connsiteX6" fmla="*/ 3931920 w 3931920"/>
              <a:gd name="connsiteY6" fmla="*/ 0 h 27432"/>
              <a:gd name="connsiteX7" fmla="*/ 3931920 w 3931920"/>
              <a:gd name="connsiteY7" fmla="*/ 27432 h 27432"/>
              <a:gd name="connsiteX8" fmla="*/ 3276600 w 3931920"/>
              <a:gd name="connsiteY8" fmla="*/ 27432 h 27432"/>
              <a:gd name="connsiteX9" fmla="*/ 2739238 w 3931920"/>
              <a:gd name="connsiteY9" fmla="*/ 27432 h 27432"/>
              <a:gd name="connsiteX10" fmla="*/ 2201875 w 3931920"/>
              <a:gd name="connsiteY10" fmla="*/ 27432 h 27432"/>
              <a:gd name="connsiteX11" fmla="*/ 1507236 w 3931920"/>
              <a:gd name="connsiteY11" fmla="*/ 27432 h 27432"/>
              <a:gd name="connsiteX12" fmla="*/ 930554 w 3931920"/>
              <a:gd name="connsiteY12" fmla="*/ 27432 h 27432"/>
              <a:gd name="connsiteX13" fmla="*/ 0 w 3931920"/>
              <a:gd name="connsiteY13" fmla="*/ 27432 h 27432"/>
              <a:gd name="connsiteX14" fmla="*/ 0 w 3931920"/>
              <a:gd name="connsiteY14"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931920" h="27432" fill="none" extrusionOk="0">
                <a:moveTo>
                  <a:pt x="0" y="0"/>
                </a:moveTo>
                <a:cubicBezTo>
                  <a:pt x="245351" y="16874"/>
                  <a:pt x="509174" y="13736"/>
                  <a:pt x="733958" y="0"/>
                </a:cubicBezTo>
                <a:cubicBezTo>
                  <a:pt x="958742" y="-13736"/>
                  <a:pt x="1245406" y="-17215"/>
                  <a:pt x="1428598" y="0"/>
                </a:cubicBezTo>
                <a:cubicBezTo>
                  <a:pt x="1611790" y="17215"/>
                  <a:pt x="1930525" y="20562"/>
                  <a:pt x="2123237" y="0"/>
                </a:cubicBezTo>
                <a:cubicBezTo>
                  <a:pt x="2315949" y="-20562"/>
                  <a:pt x="2485508" y="11332"/>
                  <a:pt x="2660599" y="0"/>
                </a:cubicBezTo>
                <a:cubicBezTo>
                  <a:pt x="2835690" y="-11332"/>
                  <a:pt x="3075198" y="-14809"/>
                  <a:pt x="3237281" y="0"/>
                </a:cubicBezTo>
                <a:cubicBezTo>
                  <a:pt x="3399364" y="14809"/>
                  <a:pt x="3745084" y="-4992"/>
                  <a:pt x="3931920" y="0"/>
                </a:cubicBezTo>
                <a:cubicBezTo>
                  <a:pt x="3930963" y="8431"/>
                  <a:pt x="3931571" y="14612"/>
                  <a:pt x="3931920" y="27432"/>
                </a:cubicBezTo>
                <a:cubicBezTo>
                  <a:pt x="3765435" y="40792"/>
                  <a:pt x="3452398" y="38703"/>
                  <a:pt x="3276600" y="27432"/>
                </a:cubicBezTo>
                <a:cubicBezTo>
                  <a:pt x="3100802" y="16161"/>
                  <a:pt x="2914889" y="26998"/>
                  <a:pt x="2739238" y="27432"/>
                </a:cubicBezTo>
                <a:cubicBezTo>
                  <a:pt x="2563587" y="27866"/>
                  <a:pt x="2395484" y="39154"/>
                  <a:pt x="2201875" y="27432"/>
                </a:cubicBezTo>
                <a:cubicBezTo>
                  <a:pt x="2008266" y="15710"/>
                  <a:pt x="1781367" y="4899"/>
                  <a:pt x="1507236" y="27432"/>
                </a:cubicBezTo>
                <a:cubicBezTo>
                  <a:pt x="1233105" y="49965"/>
                  <a:pt x="1075495" y="47542"/>
                  <a:pt x="930554" y="27432"/>
                </a:cubicBezTo>
                <a:cubicBezTo>
                  <a:pt x="785613" y="7322"/>
                  <a:pt x="268930" y="30433"/>
                  <a:pt x="0" y="27432"/>
                </a:cubicBezTo>
                <a:cubicBezTo>
                  <a:pt x="226" y="18208"/>
                  <a:pt x="-648" y="12891"/>
                  <a:pt x="0" y="0"/>
                </a:cubicBezTo>
                <a:close/>
              </a:path>
              <a:path w="3931920" h="27432" stroke="0" extrusionOk="0">
                <a:moveTo>
                  <a:pt x="0" y="0"/>
                </a:moveTo>
                <a:cubicBezTo>
                  <a:pt x="278269" y="4786"/>
                  <a:pt x="349028" y="-10422"/>
                  <a:pt x="616001" y="0"/>
                </a:cubicBezTo>
                <a:cubicBezTo>
                  <a:pt x="882974" y="10422"/>
                  <a:pt x="931617" y="-15515"/>
                  <a:pt x="1153363" y="0"/>
                </a:cubicBezTo>
                <a:cubicBezTo>
                  <a:pt x="1375109" y="15515"/>
                  <a:pt x="1704089" y="-3631"/>
                  <a:pt x="1887322" y="0"/>
                </a:cubicBezTo>
                <a:cubicBezTo>
                  <a:pt x="2070555" y="3631"/>
                  <a:pt x="2344155" y="2213"/>
                  <a:pt x="2503322" y="0"/>
                </a:cubicBezTo>
                <a:cubicBezTo>
                  <a:pt x="2662489" y="-2213"/>
                  <a:pt x="2976859" y="26691"/>
                  <a:pt x="3119323" y="0"/>
                </a:cubicBezTo>
                <a:cubicBezTo>
                  <a:pt x="3261787" y="-26691"/>
                  <a:pt x="3588171" y="-28651"/>
                  <a:pt x="3931920" y="0"/>
                </a:cubicBezTo>
                <a:cubicBezTo>
                  <a:pt x="3930565" y="9524"/>
                  <a:pt x="3930718" y="13975"/>
                  <a:pt x="3931920" y="27432"/>
                </a:cubicBezTo>
                <a:cubicBezTo>
                  <a:pt x="3664329" y="4021"/>
                  <a:pt x="3437686" y="14511"/>
                  <a:pt x="3276600" y="27432"/>
                </a:cubicBezTo>
                <a:cubicBezTo>
                  <a:pt x="3115514" y="40353"/>
                  <a:pt x="2913592" y="48967"/>
                  <a:pt x="2739238" y="27432"/>
                </a:cubicBezTo>
                <a:cubicBezTo>
                  <a:pt x="2564884" y="5897"/>
                  <a:pt x="2294049" y="39820"/>
                  <a:pt x="2083918" y="27432"/>
                </a:cubicBezTo>
                <a:cubicBezTo>
                  <a:pt x="1873787" y="15044"/>
                  <a:pt x="1718903" y="21388"/>
                  <a:pt x="1428598" y="27432"/>
                </a:cubicBezTo>
                <a:cubicBezTo>
                  <a:pt x="1138293" y="33476"/>
                  <a:pt x="952209" y="50441"/>
                  <a:pt x="812597" y="27432"/>
                </a:cubicBezTo>
                <a:cubicBezTo>
                  <a:pt x="672985" y="4423"/>
                  <a:pt x="305800" y="28240"/>
                  <a:pt x="0" y="27432"/>
                </a:cubicBezTo>
                <a:cubicBezTo>
                  <a:pt x="-800" y="16780"/>
                  <a:pt x="-583" y="12910"/>
                  <a:pt x="0" y="0"/>
                </a:cubicBezTo>
                <a:close/>
              </a:path>
            </a:pathLst>
          </a:custGeom>
          <a:solidFill>
            <a:srgbClr val="BA543B"/>
          </a:solidFill>
          <a:ln w="38100" cap="rnd">
            <a:solidFill>
              <a:srgbClr val="BA543B"/>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E773020-CC87-1E47-860F-EE40324389B1}"/>
              </a:ext>
            </a:extLst>
          </p:cNvPr>
          <p:cNvSpPr>
            <a:spLocks noGrp="1"/>
          </p:cNvSpPr>
          <p:nvPr>
            <p:ph idx="1"/>
          </p:nvPr>
        </p:nvSpPr>
        <p:spPr>
          <a:xfrm>
            <a:off x="409904" y="2872899"/>
            <a:ext cx="4473766" cy="3320668"/>
          </a:xfrm>
        </p:spPr>
        <p:txBody>
          <a:bodyPr>
            <a:noAutofit/>
          </a:bodyPr>
          <a:lstStyle/>
          <a:p>
            <a:pPr marL="0" indent="0">
              <a:lnSpc>
                <a:spcPct val="100000"/>
              </a:lnSpc>
              <a:buNone/>
            </a:pPr>
            <a:r>
              <a:rPr lang="en-US" sz="2400" dirty="0" err="1">
                <a:latin typeface="Bradley Hand" pitchFamily="2" charset="77"/>
              </a:rPr>
              <a:t>Từ</a:t>
            </a:r>
            <a:r>
              <a:rPr lang="en-US" sz="2400" dirty="0">
                <a:latin typeface="Bradley Hand" pitchFamily="2" charset="77"/>
              </a:rPr>
              <a:t> di </a:t>
            </a:r>
            <a:r>
              <a:rPr lang="en-US" sz="2400" dirty="0" err="1">
                <a:latin typeface="Bradley Hand" pitchFamily="2" charset="77"/>
              </a:rPr>
              <a:t>truyền</a:t>
            </a:r>
            <a:r>
              <a:rPr lang="en-US" sz="2400" dirty="0">
                <a:latin typeface="Bradley Hand" pitchFamily="2" charset="77"/>
              </a:rPr>
              <a:t>, </a:t>
            </a:r>
            <a:r>
              <a:rPr lang="en-US" sz="2400" dirty="0" err="1">
                <a:latin typeface="Bradley Hand" pitchFamily="2" charset="77"/>
              </a:rPr>
              <a:t>bản</a:t>
            </a:r>
            <a:r>
              <a:rPr lang="en-US" sz="2400" dirty="0">
                <a:latin typeface="Bradley Hand" pitchFamily="2" charset="77"/>
              </a:rPr>
              <a:t> </a:t>
            </a:r>
            <a:r>
              <a:rPr lang="en-US" sz="2400" dirty="0" err="1">
                <a:latin typeface="Bradley Hand" pitchFamily="2" charset="77"/>
              </a:rPr>
              <a:t>sắc</a:t>
            </a:r>
            <a:r>
              <a:rPr lang="en-US" sz="2400" dirty="0">
                <a:latin typeface="Bradley Hand" pitchFamily="2" charset="77"/>
              </a:rPr>
              <a:t> </a:t>
            </a:r>
            <a:r>
              <a:rPr lang="en-US" sz="2400" dirty="0" err="1">
                <a:latin typeface="Bradley Hand" pitchFamily="2" charset="77"/>
              </a:rPr>
              <a:t>riêng</a:t>
            </a:r>
            <a:r>
              <a:rPr lang="en-US" sz="2400" dirty="0">
                <a:latin typeface="Bradley Hand" pitchFamily="2" charset="77"/>
              </a:rPr>
              <a:t> </a:t>
            </a:r>
            <a:r>
              <a:rPr lang="en-US" sz="2400" dirty="0" err="1">
                <a:latin typeface="Bradley Hand" pitchFamily="2" charset="77"/>
              </a:rPr>
              <a:t>của</a:t>
            </a:r>
            <a:r>
              <a:rPr lang="en-US" sz="2400" dirty="0">
                <a:latin typeface="Bradley Hand" pitchFamily="2" charset="77"/>
              </a:rPr>
              <a:t> </a:t>
            </a:r>
            <a:r>
              <a:rPr lang="en-US" sz="2400" dirty="0" err="1">
                <a:latin typeface="Bradley Hand" pitchFamily="2" charset="77"/>
              </a:rPr>
              <a:t>địa</a:t>
            </a:r>
            <a:r>
              <a:rPr lang="en-US" sz="2400" dirty="0">
                <a:latin typeface="Bradley Hand" pitchFamily="2" charset="77"/>
              </a:rPr>
              <a:t> </a:t>
            </a:r>
            <a:r>
              <a:rPr lang="en-US" sz="2400" dirty="0" err="1">
                <a:latin typeface="Bradley Hand" pitchFamily="2" charset="77"/>
              </a:rPr>
              <a:t>phương</a:t>
            </a:r>
            <a:r>
              <a:rPr lang="en-US" sz="2400" dirty="0">
                <a:latin typeface="Bradley Hand" pitchFamily="2" charset="77"/>
              </a:rPr>
              <a:t>, </a:t>
            </a:r>
            <a:r>
              <a:rPr lang="en-US" sz="2400" dirty="0" err="1">
                <a:latin typeface="Bradley Hand" pitchFamily="2" charset="77"/>
              </a:rPr>
              <a:t>dân</a:t>
            </a:r>
            <a:r>
              <a:rPr lang="en-US" sz="2400" dirty="0">
                <a:latin typeface="Bradley Hand" pitchFamily="2" charset="77"/>
              </a:rPr>
              <a:t> </a:t>
            </a:r>
            <a:r>
              <a:rPr lang="en-US" sz="2400" dirty="0" err="1">
                <a:latin typeface="Bradley Hand" pitchFamily="2" charset="77"/>
              </a:rPr>
              <a:t>tộc</a:t>
            </a:r>
            <a:r>
              <a:rPr lang="en-US" sz="2400" dirty="0">
                <a:latin typeface="Bradley Hand" pitchFamily="2" charset="77"/>
              </a:rPr>
              <a:t> </a:t>
            </a:r>
            <a:r>
              <a:rPr lang="en-US" sz="2400" dirty="0" err="1">
                <a:latin typeface="Bradley Hand" pitchFamily="2" charset="77"/>
              </a:rPr>
              <a:t>trãi</a:t>
            </a:r>
            <a:r>
              <a:rPr lang="en-US" sz="2400" dirty="0">
                <a:latin typeface="Bradley Hand" pitchFamily="2" charset="77"/>
              </a:rPr>
              <a:t> </a:t>
            </a:r>
            <a:r>
              <a:rPr lang="en-US" sz="2400" dirty="0" err="1">
                <a:latin typeface="Bradley Hand" pitchFamily="2" charset="77"/>
              </a:rPr>
              <a:t>dài</a:t>
            </a:r>
            <a:r>
              <a:rPr lang="en-US" sz="2400" dirty="0">
                <a:latin typeface="Bradley Hand" pitchFamily="2" charset="77"/>
              </a:rPr>
              <a:t> qua </a:t>
            </a:r>
            <a:r>
              <a:rPr lang="en-US" sz="2400" dirty="0" err="1">
                <a:latin typeface="Bradley Hand" pitchFamily="2" charset="77"/>
              </a:rPr>
              <a:t>nhiều</a:t>
            </a:r>
            <a:r>
              <a:rPr lang="en-US" sz="2400" dirty="0">
                <a:latin typeface="Bradley Hand" pitchFamily="2" charset="77"/>
              </a:rPr>
              <a:t> </a:t>
            </a:r>
            <a:r>
              <a:rPr lang="en-US" sz="2400" dirty="0" err="1">
                <a:latin typeface="Bradley Hand" pitchFamily="2" charset="77"/>
              </a:rPr>
              <a:t>năm</a:t>
            </a:r>
            <a:r>
              <a:rPr lang="en-US" sz="2400" dirty="0">
                <a:latin typeface="Bradley Hand" pitchFamily="2" charset="77"/>
              </a:rPr>
              <a:t> </a:t>
            </a:r>
            <a:r>
              <a:rPr lang="en-US" sz="2400" dirty="0" err="1">
                <a:latin typeface="Bradley Hand" pitchFamily="2" charset="77"/>
              </a:rPr>
              <a:t>lịch</a:t>
            </a:r>
            <a:r>
              <a:rPr lang="en-US" sz="2400" dirty="0">
                <a:latin typeface="Bradley Hand" pitchFamily="2" charset="77"/>
              </a:rPr>
              <a:t> </a:t>
            </a:r>
            <a:r>
              <a:rPr lang="en-US" sz="2400" dirty="0" err="1">
                <a:latin typeface="Bradley Hand" pitchFamily="2" charset="77"/>
              </a:rPr>
              <a:t>sử</a:t>
            </a:r>
            <a:endParaRPr lang="en-US" sz="2400" dirty="0">
              <a:latin typeface="Bradley Hand" pitchFamily="2" charset="77"/>
            </a:endParaRPr>
          </a:p>
          <a:p>
            <a:pPr lvl="1">
              <a:lnSpc>
                <a:spcPct val="100000"/>
              </a:lnSpc>
              <a:buFont typeface="Wingdings" pitchFamily="2" charset="2"/>
              <a:buChar char="v"/>
            </a:pPr>
            <a:r>
              <a:rPr lang="en-US" dirty="0">
                <a:latin typeface="Bradley Hand" pitchFamily="2" charset="77"/>
              </a:rPr>
              <a:t> </a:t>
            </a:r>
            <a:r>
              <a:rPr lang="en-US" dirty="0" err="1">
                <a:latin typeface="Bradley Hand" pitchFamily="2" charset="77"/>
              </a:rPr>
              <a:t>Được</a:t>
            </a:r>
            <a:r>
              <a:rPr lang="en-US" dirty="0">
                <a:latin typeface="Bradley Hand" pitchFamily="2" charset="77"/>
              </a:rPr>
              <a:t> </a:t>
            </a:r>
            <a:r>
              <a:rPr lang="en-US" dirty="0" err="1">
                <a:latin typeface="Bradley Hand" pitchFamily="2" charset="77"/>
              </a:rPr>
              <a:t>chấp</a:t>
            </a:r>
            <a:r>
              <a:rPr lang="en-US" dirty="0">
                <a:latin typeface="Bradley Hand" pitchFamily="2" charset="77"/>
              </a:rPr>
              <a:t> </a:t>
            </a:r>
            <a:r>
              <a:rPr lang="en-US" dirty="0" err="1">
                <a:latin typeface="Bradley Hand" pitchFamily="2" charset="77"/>
              </a:rPr>
              <a:t>nhận</a:t>
            </a:r>
            <a:r>
              <a:rPr lang="en-US" dirty="0">
                <a:latin typeface="Bradley Hand" pitchFamily="2" charset="77"/>
              </a:rPr>
              <a:t> </a:t>
            </a:r>
            <a:r>
              <a:rPr lang="en-US" dirty="0" err="1">
                <a:latin typeface="Bradley Hand" pitchFamily="2" charset="77"/>
              </a:rPr>
              <a:t>và</a:t>
            </a:r>
            <a:r>
              <a:rPr lang="en-US" dirty="0">
                <a:latin typeface="Bradley Hand" pitchFamily="2" charset="77"/>
              </a:rPr>
              <a:t> </a:t>
            </a:r>
            <a:r>
              <a:rPr lang="en-US" dirty="0" err="1">
                <a:latin typeface="Bradley Hand" pitchFamily="2" charset="77"/>
              </a:rPr>
              <a:t>tự</a:t>
            </a:r>
            <a:r>
              <a:rPr lang="en-US" dirty="0">
                <a:latin typeface="Bradley Hand" pitchFamily="2" charset="77"/>
              </a:rPr>
              <a:t> </a:t>
            </a:r>
            <a:r>
              <a:rPr lang="en-US" dirty="0" err="1">
                <a:latin typeface="Bradley Hand" pitchFamily="2" charset="77"/>
              </a:rPr>
              <a:t>hào</a:t>
            </a:r>
            <a:endParaRPr lang="en-US" dirty="0">
              <a:latin typeface="Bradley Hand" pitchFamily="2" charset="77"/>
            </a:endParaRPr>
          </a:p>
          <a:p>
            <a:pPr lvl="1">
              <a:lnSpc>
                <a:spcPct val="100000"/>
              </a:lnSpc>
              <a:buFont typeface="Wingdings" pitchFamily="2" charset="2"/>
              <a:buChar char="v"/>
            </a:pPr>
            <a:r>
              <a:rPr lang="en-US" dirty="0">
                <a:latin typeface="Bradley Hand" pitchFamily="2" charset="77"/>
              </a:rPr>
              <a:t> </a:t>
            </a:r>
            <a:r>
              <a:rPr lang="en-US" dirty="0" err="1">
                <a:latin typeface="Bradley Hand" pitchFamily="2" charset="77"/>
              </a:rPr>
              <a:t>Tính</a:t>
            </a:r>
            <a:r>
              <a:rPr lang="en-US" dirty="0">
                <a:latin typeface="Bradley Hand" pitchFamily="2" charset="77"/>
              </a:rPr>
              <a:t> </a:t>
            </a:r>
            <a:r>
              <a:rPr lang="en-US" dirty="0" err="1">
                <a:latin typeface="Bradley Hand" pitchFamily="2" charset="77"/>
              </a:rPr>
              <a:t>cách</a:t>
            </a:r>
            <a:r>
              <a:rPr lang="en-US" dirty="0">
                <a:latin typeface="Bradley Hand" pitchFamily="2" charset="77"/>
              </a:rPr>
              <a:t> </a:t>
            </a:r>
            <a:r>
              <a:rPr lang="en-US" dirty="0" err="1">
                <a:latin typeface="Bradley Hand" pitchFamily="2" charset="77"/>
              </a:rPr>
              <a:t>riêng</a:t>
            </a:r>
            <a:r>
              <a:rPr lang="en-US" dirty="0">
                <a:latin typeface="Bradley Hand" pitchFamily="2" charset="77"/>
              </a:rPr>
              <a:t> </a:t>
            </a:r>
            <a:r>
              <a:rPr lang="en-US" dirty="0" err="1">
                <a:latin typeface="Bradley Hand" pitchFamily="2" charset="77"/>
              </a:rPr>
              <a:t>biệt</a:t>
            </a:r>
            <a:r>
              <a:rPr lang="en-US" dirty="0">
                <a:latin typeface="Bradley Hand" pitchFamily="2" charset="77"/>
              </a:rPr>
              <a:t> </a:t>
            </a:r>
            <a:r>
              <a:rPr lang="en-US" dirty="0" err="1">
                <a:latin typeface="Bradley Hand" pitchFamily="2" charset="77"/>
              </a:rPr>
              <a:t>như</a:t>
            </a:r>
            <a:r>
              <a:rPr lang="en-US" dirty="0">
                <a:latin typeface="Bradley Hand" pitchFamily="2" charset="77"/>
              </a:rPr>
              <a:t> </a:t>
            </a:r>
            <a:r>
              <a:rPr lang="en-US" dirty="0" err="1">
                <a:latin typeface="Bradley Hand" pitchFamily="2" charset="77"/>
              </a:rPr>
              <a:t>ngôn</a:t>
            </a:r>
            <a:r>
              <a:rPr lang="en-US" dirty="0">
                <a:latin typeface="Bradley Hand" pitchFamily="2" charset="77"/>
              </a:rPr>
              <a:t> </a:t>
            </a:r>
            <a:r>
              <a:rPr lang="en-US" dirty="0" err="1">
                <a:latin typeface="Bradley Hand" pitchFamily="2" charset="77"/>
              </a:rPr>
              <a:t>ngữ</a:t>
            </a:r>
            <a:r>
              <a:rPr lang="en-US" dirty="0">
                <a:latin typeface="Bradley Hand" pitchFamily="2" charset="77"/>
              </a:rPr>
              <a:t>, </a:t>
            </a:r>
            <a:r>
              <a:rPr lang="en-US" dirty="0" err="1">
                <a:latin typeface="Bradley Hand" pitchFamily="2" charset="77"/>
              </a:rPr>
              <a:t>cách</a:t>
            </a:r>
            <a:r>
              <a:rPr lang="en-US" dirty="0">
                <a:latin typeface="Bradley Hand" pitchFamily="2" charset="77"/>
              </a:rPr>
              <a:t> </a:t>
            </a:r>
            <a:r>
              <a:rPr lang="en-US" dirty="0" err="1">
                <a:latin typeface="Bradley Hand" pitchFamily="2" charset="77"/>
              </a:rPr>
              <a:t>ăn</a:t>
            </a:r>
            <a:r>
              <a:rPr lang="en-US" dirty="0">
                <a:latin typeface="Bradley Hand" pitchFamily="2" charset="77"/>
              </a:rPr>
              <a:t> </a:t>
            </a:r>
            <a:r>
              <a:rPr lang="en-US" dirty="0" err="1">
                <a:latin typeface="Bradley Hand" pitchFamily="2" charset="77"/>
              </a:rPr>
              <a:t>mặc</a:t>
            </a:r>
            <a:r>
              <a:rPr lang="en-US" dirty="0">
                <a:latin typeface="Bradley Hand" pitchFamily="2" charset="77"/>
              </a:rPr>
              <a:t>, </a:t>
            </a:r>
            <a:r>
              <a:rPr lang="en-US" dirty="0" err="1">
                <a:latin typeface="Bradley Hand" pitchFamily="2" charset="77"/>
              </a:rPr>
              <a:t>lễ</a:t>
            </a:r>
            <a:r>
              <a:rPr lang="en-US" dirty="0">
                <a:latin typeface="Bradley Hand" pitchFamily="2" charset="77"/>
              </a:rPr>
              <a:t> </a:t>
            </a:r>
            <a:r>
              <a:rPr lang="en-US" dirty="0" err="1">
                <a:latin typeface="Bradley Hand" pitchFamily="2" charset="77"/>
              </a:rPr>
              <a:t>hội</a:t>
            </a:r>
            <a:r>
              <a:rPr lang="en-US" dirty="0">
                <a:latin typeface="Bradley Hand" pitchFamily="2" charset="77"/>
              </a:rPr>
              <a:t>, </a:t>
            </a:r>
            <a:r>
              <a:rPr lang="en-US" dirty="0" err="1">
                <a:latin typeface="Bradley Hand" pitchFamily="2" charset="77"/>
              </a:rPr>
              <a:t>niềm</a:t>
            </a:r>
            <a:r>
              <a:rPr lang="en-US" dirty="0">
                <a:latin typeface="Bradley Hand" pitchFamily="2" charset="77"/>
              </a:rPr>
              <a:t> tin</a:t>
            </a:r>
          </a:p>
        </p:txBody>
      </p:sp>
    </p:spTree>
    <p:extLst>
      <p:ext uri="{BB962C8B-B14F-4D97-AF65-F5344CB8AC3E}">
        <p14:creationId xmlns:p14="http://schemas.microsoft.com/office/powerpoint/2010/main" val="403789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2297C0-D562-6144-BD33-C3DBCA97E661}"/>
              </a:ext>
            </a:extLst>
          </p:cNvPr>
          <p:cNvSpPr>
            <a:spLocks noGrp="1"/>
          </p:cNvSpPr>
          <p:nvPr>
            <p:ph type="title"/>
          </p:nvPr>
        </p:nvSpPr>
        <p:spPr>
          <a:xfrm>
            <a:off x="640080" y="325369"/>
            <a:ext cx="4368602" cy="1956841"/>
          </a:xfrm>
        </p:spPr>
        <p:txBody>
          <a:bodyPr anchor="b">
            <a:normAutofit/>
          </a:bodyPr>
          <a:lstStyle/>
          <a:p>
            <a:pPr>
              <a:lnSpc>
                <a:spcPct val="90000"/>
              </a:lnSpc>
            </a:pPr>
            <a:r>
              <a:rPr lang="en-US" sz="6600" dirty="0" err="1"/>
              <a:t>Văn</a:t>
            </a:r>
            <a:r>
              <a:rPr lang="en-US" sz="6600" dirty="0"/>
              <a:t> </a:t>
            </a:r>
            <a:r>
              <a:rPr lang="en-US" sz="6600" dirty="0" err="1"/>
              <a:t>hoá</a:t>
            </a:r>
            <a:r>
              <a:rPr lang="en-US" sz="6600" dirty="0"/>
              <a:t> </a:t>
            </a:r>
            <a:r>
              <a:rPr lang="en-US" sz="6600" dirty="0" err="1"/>
              <a:t>dân</a:t>
            </a:r>
            <a:r>
              <a:rPr lang="en-US" sz="6600" dirty="0"/>
              <a:t> </a:t>
            </a:r>
            <a:r>
              <a:rPr lang="en-US" sz="6600" dirty="0" err="1"/>
              <a:t>tộc</a:t>
            </a:r>
            <a:endParaRPr lang="en-US" sz="6600" dirty="0"/>
          </a:p>
        </p:txBody>
      </p:sp>
      <p:sp>
        <p:nvSpPr>
          <p:cNvPr id="11" name="Rectangle 6">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093" y="2563839"/>
            <a:ext cx="3931920" cy="27432"/>
          </a:xfrm>
          <a:custGeom>
            <a:avLst/>
            <a:gdLst>
              <a:gd name="connsiteX0" fmla="*/ 0 w 3931920"/>
              <a:gd name="connsiteY0" fmla="*/ 0 h 27432"/>
              <a:gd name="connsiteX1" fmla="*/ 733958 w 3931920"/>
              <a:gd name="connsiteY1" fmla="*/ 0 h 27432"/>
              <a:gd name="connsiteX2" fmla="*/ 1428598 w 3931920"/>
              <a:gd name="connsiteY2" fmla="*/ 0 h 27432"/>
              <a:gd name="connsiteX3" fmla="*/ 2123237 w 3931920"/>
              <a:gd name="connsiteY3" fmla="*/ 0 h 27432"/>
              <a:gd name="connsiteX4" fmla="*/ 2660599 w 3931920"/>
              <a:gd name="connsiteY4" fmla="*/ 0 h 27432"/>
              <a:gd name="connsiteX5" fmla="*/ 3237281 w 3931920"/>
              <a:gd name="connsiteY5" fmla="*/ 0 h 27432"/>
              <a:gd name="connsiteX6" fmla="*/ 3931920 w 3931920"/>
              <a:gd name="connsiteY6" fmla="*/ 0 h 27432"/>
              <a:gd name="connsiteX7" fmla="*/ 3931920 w 3931920"/>
              <a:gd name="connsiteY7" fmla="*/ 27432 h 27432"/>
              <a:gd name="connsiteX8" fmla="*/ 3276600 w 3931920"/>
              <a:gd name="connsiteY8" fmla="*/ 27432 h 27432"/>
              <a:gd name="connsiteX9" fmla="*/ 2739238 w 3931920"/>
              <a:gd name="connsiteY9" fmla="*/ 27432 h 27432"/>
              <a:gd name="connsiteX10" fmla="*/ 2201875 w 3931920"/>
              <a:gd name="connsiteY10" fmla="*/ 27432 h 27432"/>
              <a:gd name="connsiteX11" fmla="*/ 1507236 w 3931920"/>
              <a:gd name="connsiteY11" fmla="*/ 27432 h 27432"/>
              <a:gd name="connsiteX12" fmla="*/ 930554 w 3931920"/>
              <a:gd name="connsiteY12" fmla="*/ 27432 h 27432"/>
              <a:gd name="connsiteX13" fmla="*/ 0 w 3931920"/>
              <a:gd name="connsiteY13" fmla="*/ 27432 h 27432"/>
              <a:gd name="connsiteX14" fmla="*/ 0 w 3931920"/>
              <a:gd name="connsiteY14"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931920" h="27432" fill="none" extrusionOk="0">
                <a:moveTo>
                  <a:pt x="0" y="0"/>
                </a:moveTo>
                <a:cubicBezTo>
                  <a:pt x="245351" y="16874"/>
                  <a:pt x="509174" y="13736"/>
                  <a:pt x="733958" y="0"/>
                </a:cubicBezTo>
                <a:cubicBezTo>
                  <a:pt x="958742" y="-13736"/>
                  <a:pt x="1245406" y="-17215"/>
                  <a:pt x="1428598" y="0"/>
                </a:cubicBezTo>
                <a:cubicBezTo>
                  <a:pt x="1611790" y="17215"/>
                  <a:pt x="1930525" y="20562"/>
                  <a:pt x="2123237" y="0"/>
                </a:cubicBezTo>
                <a:cubicBezTo>
                  <a:pt x="2315949" y="-20562"/>
                  <a:pt x="2485508" y="11332"/>
                  <a:pt x="2660599" y="0"/>
                </a:cubicBezTo>
                <a:cubicBezTo>
                  <a:pt x="2835690" y="-11332"/>
                  <a:pt x="3075198" y="-14809"/>
                  <a:pt x="3237281" y="0"/>
                </a:cubicBezTo>
                <a:cubicBezTo>
                  <a:pt x="3399364" y="14809"/>
                  <a:pt x="3745084" y="-4992"/>
                  <a:pt x="3931920" y="0"/>
                </a:cubicBezTo>
                <a:cubicBezTo>
                  <a:pt x="3930963" y="8431"/>
                  <a:pt x="3931571" y="14612"/>
                  <a:pt x="3931920" y="27432"/>
                </a:cubicBezTo>
                <a:cubicBezTo>
                  <a:pt x="3765435" y="40792"/>
                  <a:pt x="3452398" y="38703"/>
                  <a:pt x="3276600" y="27432"/>
                </a:cubicBezTo>
                <a:cubicBezTo>
                  <a:pt x="3100802" y="16161"/>
                  <a:pt x="2914889" y="26998"/>
                  <a:pt x="2739238" y="27432"/>
                </a:cubicBezTo>
                <a:cubicBezTo>
                  <a:pt x="2563587" y="27866"/>
                  <a:pt x="2395484" y="39154"/>
                  <a:pt x="2201875" y="27432"/>
                </a:cubicBezTo>
                <a:cubicBezTo>
                  <a:pt x="2008266" y="15710"/>
                  <a:pt x="1781367" y="4899"/>
                  <a:pt x="1507236" y="27432"/>
                </a:cubicBezTo>
                <a:cubicBezTo>
                  <a:pt x="1233105" y="49965"/>
                  <a:pt x="1075495" y="47542"/>
                  <a:pt x="930554" y="27432"/>
                </a:cubicBezTo>
                <a:cubicBezTo>
                  <a:pt x="785613" y="7322"/>
                  <a:pt x="268930" y="30433"/>
                  <a:pt x="0" y="27432"/>
                </a:cubicBezTo>
                <a:cubicBezTo>
                  <a:pt x="226" y="18208"/>
                  <a:pt x="-648" y="12891"/>
                  <a:pt x="0" y="0"/>
                </a:cubicBezTo>
                <a:close/>
              </a:path>
              <a:path w="3931920" h="27432" stroke="0" extrusionOk="0">
                <a:moveTo>
                  <a:pt x="0" y="0"/>
                </a:moveTo>
                <a:cubicBezTo>
                  <a:pt x="278269" y="4786"/>
                  <a:pt x="349028" y="-10422"/>
                  <a:pt x="616001" y="0"/>
                </a:cubicBezTo>
                <a:cubicBezTo>
                  <a:pt x="882974" y="10422"/>
                  <a:pt x="931617" y="-15515"/>
                  <a:pt x="1153363" y="0"/>
                </a:cubicBezTo>
                <a:cubicBezTo>
                  <a:pt x="1375109" y="15515"/>
                  <a:pt x="1704089" y="-3631"/>
                  <a:pt x="1887322" y="0"/>
                </a:cubicBezTo>
                <a:cubicBezTo>
                  <a:pt x="2070555" y="3631"/>
                  <a:pt x="2344155" y="2213"/>
                  <a:pt x="2503322" y="0"/>
                </a:cubicBezTo>
                <a:cubicBezTo>
                  <a:pt x="2662489" y="-2213"/>
                  <a:pt x="2976859" y="26691"/>
                  <a:pt x="3119323" y="0"/>
                </a:cubicBezTo>
                <a:cubicBezTo>
                  <a:pt x="3261787" y="-26691"/>
                  <a:pt x="3588171" y="-28651"/>
                  <a:pt x="3931920" y="0"/>
                </a:cubicBezTo>
                <a:cubicBezTo>
                  <a:pt x="3930565" y="9524"/>
                  <a:pt x="3930718" y="13975"/>
                  <a:pt x="3931920" y="27432"/>
                </a:cubicBezTo>
                <a:cubicBezTo>
                  <a:pt x="3664329" y="4021"/>
                  <a:pt x="3437686" y="14511"/>
                  <a:pt x="3276600" y="27432"/>
                </a:cubicBezTo>
                <a:cubicBezTo>
                  <a:pt x="3115514" y="40353"/>
                  <a:pt x="2913592" y="48967"/>
                  <a:pt x="2739238" y="27432"/>
                </a:cubicBezTo>
                <a:cubicBezTo>
                  <a:pt x="2564884" y="5897"/>
                  <a:pt x="2294049" y="39820"/>
                  <a:pt x="2083918" y="27432"/>
                </a:cubicBezTo>
                <a:cubicBezTo>
                  <a:pt x="1873787" y="15044"/>
                  <a:pt x="1718903" y="21388"/>
                  <a:pt x="1428598" y="27432"/>
                </a:cubicBezTo>
                <a:cubicBezTo>
                  <a:pt x="1138293" y="33476"/>
                  <a:pt x="952209" y="50441"/>
                  <a:pt x="812597" y="27432"/>
                </a:cubicBezTo>
                <a:cubicBezTo>
                  <a:pt x="672985" y="4423"/>
                  <a:pt x="305800" y="28240"/>
                  <a:pt x="0" y="27432"/>
                </a:cubicBezTo>
                <a:cubicBezTo>
                  <a:pt x="-800" y="16780"/>
                  <a:pt x="-583" y="12910"/>
                  <a:pt x="0" y="0"/>
                </a:cubicBezTo>
                <a:close/>
              </a:path>
            </a:pathLst>
          </a:custGeom>
          <a:solidFill>
            <a:srgbClr val="80B0E0"/>
          </a:solidFill>
          <a:ln w="38100" cap="rnd">
            <a:solidFill>
              <a:srgbClr val="80B0E0"/>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11FE98A-E48F-D34C-976D-A6F28D91A5A8}"/>
              </a:ext>
            </a:extLst>
          </p:cNvPr>
          <p:cNvSpPr>
            <a:spLocks noGrp="1"/>
          </p:cNvSpPr>
          <p:nvPr>
            <p:ph idx="1"/>
          </p:nvPr>
        </p:nvSpPr>
        <p:spPr>
          <a:xfrm>
            <a:off x="640080" y="2872899"/>
            <a:ext cx="4243589" cy="3320668"/>
          </a:xfrm>
        </p:spPr>
        <p:txBody>
          <a:bodyPr>
            <a:noAutofit/>
          </a:bodyPr>
          <a:lstStyle/>
          <a:p>
            <a:pPr marL="0" indent="0">
              <a:lnSpc>
                <a:spcPct val="100000"/>
              </a:lnSpc>
              <a:buNone/>
            </a:pPr>
            <a:r>
              <a:rPr lang="en-US" sz="2400" dirty="0" err="1">
                <a:latin typeface="Bradley Hand" pitchFamily="2" charset="77"/>
              </a:rPr>
              <a:t>Được</a:t>
            </a:r>
            <a:r>
              <a:rPr lang="en-US" sz="2400" dirty="0">
                <a:latin typeface="Bradley Hand" pitchFamily="2" charset="77"/>
              </a:rPr>
              <a:t> </a:t>
            </a:r>
            <a:r>
              <a:rPr lang="en-US" sz="2400" dirty="0" err="1">
                <a:latin typeface="Bradley Hand" pitchFamily="2" charset="77"/>
              </a:rPr>
              <a:t>hình</a:t>
            </a:r>
            <a:r>
              <a:rPr lang="en-US" sz="2400" dirty="0">
                <a:latin typeface="Bradley Hand" pitchFamily="2" charset="77"/>
              </a:rPr>
              <a:t> </a:t>
            </a:r>
            <a:r>
              <a:rPr lang="en-US" sz="2400" dirty="0" err="1">
                <a:latin typeface="Bradley Hand" pitchFamily="2" charset="77"/>
              </a:rPr>
              <a:t>thành</a:t>
            </a:r>
            <a:r>
              <a:rPr lang="en-US" sz="2400" dirty="0">
                <a:latin typeface="Bradley Hand" pitchFamily="2" charset="77"/>
              </a:rPr>
              <a:t> qua :</a:t>
            </a:r>
          </a:p>
          <a:p>
            <a:pPr lvl="1">
              <a:lnSpc>
                <a:spcPct val="100000"/>
              </a:lnSpc>
              <a:buFont typeface="Wingdings" pitchFamily="2" charset="2"/>
              <a:buChar char="v"/>
            </a:pPr>
            <a:r>
              <a:rPr lang="en-US" dirty="0">
                <a:latin typeface="Bradley Hand" pitchFamily="2" charset="77"/>
              </a:rPr>
              <a:t> </a:t>
            </a:r>
            <a:r>
              <a:rPr lang="en-US" dirty="0" err="1">
                <a:latin typeface="Bradley Hand" pitchFamily="2" charset="77"/>
              </a:rPr>
              <a:t>Địa</a:t>
            </a:r>
            <a:r>
              <a:rPr lang="en-US" dirty="0">
                <a:latin typeface="Bradley Hand" pitchFamily="2" charset="77"/>
              </a:rPr>
              <a:t> </a:t>
            </a:r>
            <a:r>
              <a:rPr lang="en-US" dirty="0" err="1">
                <a:latin typeface="Bradley Hand" pitchFamily="2" charset="77"/>
              </a:rPr>
              <a:t>lý</a:t>
            </a:r>
            <a:r>
              <a:rPr lang="en-US" dirty="0">
                <a:latin typeface="Bradley Hand" pitchFamily="2" charset="77"/>
              </a:rPr>
              <a:t> </a:t>
            </a:r>
          </a:p>
          <a:p>
            <a:pPr lvl="1">
              <a:lnSpc>
                <a:spcPct val="100000"/>
              </a:lnSpc>
              <a:buFont typeface="Wingdings" pitchFamily="2" charset="2"/>
              <a:buChar char="v"/>
            </a:pPr>
            <a:r>
              <a:rPr lang="en-US" dirty="0">
                <a:latin typeface="Bradley Hand" pitchFamily="2" charset="77"/>
              </a:rPr>
              <a:t> </a:t>
            </a:r>
            <a:r>
              <a:rPr lang="en-US" dirty="0" err="1">
                <a:latin typeface="Bradley Hand" pitchFamily="2" charset="77"/>
              </a:rPr>
              <a:t>Cách</a:t>
            </a:r>
            <a:r>
              <a:rPr lang="en-US" dirty="0">
                <a:latin typeface="Bradley Hand" pitchFamily="2" charset="77"/>
              </a:rPr>
              <a:t> </a:t>
            </a:r>
            <a:r>
              <a:rPr lang="en-US" dirty="0" err="1">
                <a:latin typeface="Bradley Hand" pitchFamily="2" charset="77"/>
              </a:rPr>
              <a:t>sinh</a:t>
            </a:r>
            <a:r>
              <a:rPr lang="en-US" dirty="0">
                <a:latin typeface="Bradley Hand" pitchFamily="2" charset="77"/>
              </a:rPr>
              <a:t> </a:t>
            </a:r>
            <a:r>
              <a:rPr lang="en-US" dirty="0" err="1">
                <a:latin typeface="Bradley Hand" pitchFamily="2" charset="77"/>
              </a:rPr>
              <a:t>sống</a:t>
            </a:r>
            <a:r>
              <a:rPr lang="en-US" dirty="0">
                <a:latin typeface="Bradley Hand" pitchFamily="2" charset="77"/>
              </a:rPr>
              <a:t> </a:t>
            </a:r>
            <a:r>
              <a:rPr lang="en-US" dirty="0" err="1">
                <a:latin typeface="Bradley Hand" pitchFamily="2" charset="77"/>
              </a:rPr>
              <a:t>phát</a:t>
            </a:r>
            <a:r>
              <a:rPr lang="en-US" dirty="0">
                <a:latin typeface="Bradley Hand" pitchFamily="2" charset="77"/>
              </a:rPr>
              <a:t> </a:t>
            </a:r>
            <a:r>
              <a:rPr lang="en-US" dirty="0" err="1">
                <a:latin typeface="Bradley Hand" pitchFamily="2" charset="77"/>
              </a:rPr>
              <a:t>triển</a:t>
            </a:r>
            <a:endParaRPr lang="en-US" dirty="0">
              <a:latin typeface="Bradley Hand" pitchFamily="2" charset="77"/>
            </a:endParaRPr>
          </a:p>
          <a:p>
            <a:pPr lvl="1">
              <a:lnSpc>
                <a:spcPct val="100000"/>
              </a:lnSpc>
              <a:buFont typeface="Wingdings" pitchFamily="2" charset="2"/>
              <a:buChar char="v"/>
            </a:pPr>
            <a:r>
              <a:rPr lang="en-US" dirty="0">
                <a:latin typeface="Bradley Hand" pitchFamily="2" charset="77"/>
              </a:rPr>
              <a:t> </a:t>
            </a:r>
            <a:r>
              <a:rPr lang="en-US" dirty="0" err="1">
                <a:latin typeface="Bradley Hand" pitchFamily="2" charset="77"/>
              </a:rPr>
              <a:t>Lịch</a:t>
            </a:r>
            <a:r>
              <a:rPr lang="en-US" dirty="0">
                <a:latin typeface="Bradley Hand" pitchFamily="2" charset="77"/>
              </a:rPr>
              <a:t> </a:t>
            </a:r>
            <a:r>
              <a:rPr lang="en-US" dirty="0" err="1">
                <a:latin typeface="Bradley Hand" pitchFamily="2" charset="77"/>
              </a:rPr>
              <a:t>sử</a:t>
            </a:r>
            <a:r>
              <a:rPr lang="en-US" dirty="0">
                <a:latin typeface="Bradley Hand" pitchFamily="2" charset="77"/>
              </a:rPr>
              <a:t> </a:t>
            </a:r>
            <a:r>
              <a:rPr lang="en-US" dirty="0" err="1">
                <a:latin typeface="Bradley Hand" pitchFamily="2" charset="77"/>
              </a:rPr>
              <a:t>lập</a:t>
            </a:r>
            <a:r>
              <a:rPr lang="en-US" dirty="0">
                <a:latin typeface="Bradley Hand" pitchFamily="2" charset="77"/>
              </a:rPr>
              <a:t> </a:t>
            </a:r>
            <a:r>
              <a:rPr lang="en-US" dirty="0" err="1">
                <a:latin typeface="Bradley Hand" pitchFamily="2" charset="77"/>
              </a:rPr>
              <a:t>nước</a:t>
            </a:r>
            <a:r>
              <a:rPr lang="en-US" dirty="0">
                <a:latin typeface="Bradley Hand" pitchFamily="2" charset="77"/>
              </a:rPr>
              <a:t> </a:t>
            </a:r>
            <a:r>
              <a:rPr lang="en-US" dirty="0" err="1">
                <a:latin typeface="Bradley Hand" pitchFamily="2" charset="77"/>
              </a:rPr>
              <a:t>và</a:t>
            </a:r>
            <a:r>
              <a:rPr lang="en-US" dirty="0">
                <a:latin typeface="Bradley Hand" pitchFamily="2" charset="77"/>
              </a:rPr>
              <a:t> </a:t>
            </a:r>
            <a:r>
              <a:rPr lang="en-US" dirty="0" err="1">
                <a:latin typeface="Bradley Hand" pitchFamily="2" charset="77"/>
              </a:rPr>
              <a:t>giữ</a:t>
            </a:r>
            <a:r>
              <a:rPr lang="en-US" dirty="0">
                <a:latin typeface="Bradley Hand" pitchFamily="2" charset="77"/>
              </a:rPr>
              <a:t> </a:t>
            </a:r>
            <a:r>
              <a:rPr lang="en-US" dirty="0" err="1">
                <a:latin typeface="Bradley Hand" pitchFamily="2" charset="77"/>
              </a:rPr>
              <a:t>nước</a:t>
            </a:r>
            <a:endParaRPr lang="en-US" dirty="0">
              <a:latin typeface="Bradley Hand" pitchFamily="2" charset="77"/>
            </a:endParaRPr>
          </a:p>
          <a:p>
            <a:pPr lvl="1">
              <a:lnSpc>
                <a:spcPct val="100000"/>
              </a:lnSpc>
              <a:buFont typeface="Wingdings" pitchFamily="2" charset="2"/>
              <a:buChar char="v"/>
            </a:pPr>
            <a:r>
              <a:rPr lang="en-US" dirty="0">
                <a:latin typeface="Bradley Hand" pitchFamily="2" charset="77"/>
              </a:rPr>
              <a:t> </a:t>
            </a:r>
            <a:r>
              <a:rPr lang="en-US" dirty="0" err="1">
                <a:latin typeface="Bradley Hand" pitchFamily="2" charset="77"/>
              </a:rPr>
              <a:t>Niềm</a:t>
            </a:r>
            <a:r>
              <a:rPr lang="en-US" dirty="0">
                <a:latin typeface="Bradley Hand" pitchFamily="2" charset="77"/>
              </a:rPr>
              <a:t> tin </a:t>
            </a:r>
            <a:r>
              <a:rPr lang="en-US" dirty="0" err="1">
                <a:latin typeface="Bradley Hand" pitchFamily="2" charset="77"/>
              </a:rPr>
              <a:t>vào</a:t>
            </a:r>
            <a:r>
              <a:rPr lang="en-US" dirty="0">
                <a:latin typeface="Bradley Hand" pitchFamily="2" charset="77"/>
              </a:rPr>
              <a:t> </a:t>
            </a:r>
            <a:r>
              <a:rPr lang="en-US" dirty="0" err="1">
                <a:latin typeface="Bradley Hand" pitchFamily="2" charset="77"/>
              </a:rPr>
              <a:t>thế</a:t>
            </a:r>
            <a:r>
              <a:rPr lang="en-US" dirty="0">
                <a:latin typeface="Bradley Hand" pitchFamily="2" charset="77"/>
              </a:rPr>
              <a:t> </a:t>
            </a:r>
            <a:r>
              <a:rPr lang="en-US" dirty="0" err="1">
                <a:latin typeface="Bradley Hand" pitchFamily="2" charset="77"/>
              </a:rPr>
              <a:t>giới</a:t>
            </a:r>
            <a:r>
              <a:rPr lang="en-US" dirty="0">
                <a:latin typeface="Bradley Hand" pitchFamily="2" charset="77"/>
              </a:rPr>
              <a:t> </a:t>
            </a:r>
            <a:r>
              <a:rPr lang="en-US" dirty="0" err="1">
                <a:latin typeface="Bradley Hand" pitchFamily="2" charset="77"/>
              </a:rPr>
              <a:t>thần</a:t>
            </a:r>
            <a:r>
              <a:rPr lang="en-US" dirty="0">
                <a:latin typeface="Bradley Hand" pitchFamily="2" charset="77"/>
              </a:rPr>
              <a:t> </a:t>
            </a:r>
            <a:r>
              <a:rPr lang="en-US" dirty="0" err="1">
                <a:latin typeface="Bradley Hand" pitchFamily="2" charset="77"/>
              </a:rPr>
              <a:t>linh</a:t>
            </a:r>
            <a:endParaRPr lang="en-US" dirty="0">
              <a:latin typeface="Bradley Hand" pitchFamily="2" charset="77"/>
            </a:endParaRPr>
          </a:p>
        </p:txBody>
      </p:sp>
    </p:spTree>
    <p:extLst>
      <p:ext uri="{BB962C8B-B14F-4D97-AF65-F5344CB8AC3E}">
        <p14:creationId xmlns:p14="http://schemas.microsoft.com/office/powerpoint/2010/main" val="2892400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637E7E-BE65-B14D-9D7C-2121753A5B50}"/>
              </a:ext>
            </a:extLst>
          </p:cNvPr>
          <p:cNvSpPr>
            <a:spLocks noGrp="1"/>
          </p:cNvSpPr>
          <p:nvPr>
            <p:ph type="title"/>
          </p:nvPr>
        </p:nvSpPr>
        <p:spPr>
          <a:xfrm>
            <a:off x="5297762" y="329184"/>
            <a:ext cx="6251110" cy="1783080"/>
          </a:xfrm>
        </p:spPr>
        <p:txBody>
          <a:bodyPr anchor="b">
            <a:normAutofit/>
          </a:bodyPr>
          <a:lstStyle/>
          <a:p>
            <a:pPr>
              <a:lnSpc>
                <a:spcPct val="90000"/>
              </a:lnSpc>
            </a:pPr>
            <a:r>
              <a:rPr lang="en-US" sz="5600"/>
              <a:t>Gíáo dục và văn hoá thông tin</a:t>
            </a:r>
          </a:p>
        </p:txBody>
      </p:sp>
      <p:sp>
        <p:nvSpPr>
          <p:cNvPr id="11" name="Rectangle 6">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2395728"/>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rgbClr val="D5A250"/>
          </a:solidFill>
          <a:ln w="38100" cap="rnd">
            <a:solidFill>
              <a:srgbClr val="D5A250"/>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1EB4ADF-A9AF-C545-888B-9EEDFC4C0D9C}"/>
              </a:ext>
            </a:extLst>
          </p:cNvPr>
          <p:cNvSpPr>
            <a:spLocks noGrp="1"/>
          </p:cNvSpPr>
          <p:nvPr>
            <p:ph idx="1"/>
          </p:nvPr>
        </p:nvSpPr>
        <p:spPr>
          <a:xfrm>
            <a:off x="5297762" y="2706624"/>
            <a:ext cx="6251110" cy="3483864"/>
          </a:xfrm>
        </p:spPr>
        <p:txBody>
          <a:bodyPr>
            <a:normAutofit/>
          </a:bodyPr>
          <a:lstStyle/>
          <a:p>
            <a:pPr marL="0" indent="0">
              <a:buNone/>
            </a:pPr>
            <a:r>
              <a:rPr lang="en-US" dirty="0" err="1">
                <a:latin typeface="Bradley Hand" pitchFamily="2" charset="77"/>
              </a:rPr>
              <a:t>Đóng</a:t>
            </a:r>
            <a:r>
              <a:rPr lang="en-US" dirty="0">
                <a:latin typeface="Bradley Hand" pitchFamily="2" charset="77"/>
              </a:rPr>
              <a:t> </a:t>
            </a:r>
            <a:r>
              <a:rPr lang="en-US" dirty="0" err="1">
                <a:latin typeface="Bradley Hand" pitchFamily="2" charset="77"/>
              </a:rPr>
              <a:t>vai</a:t>
            </a:r>
            <a:r>
              <a:rPr lang="en-US" dirty="0">
                <a:latin typeface="Bradley Hand" pitchFamily="2" charset="77"/>
              </a:rPr>
              <a:t> </a:t>
            </a:r>
            <a:r>
              <a:rPr lang="en-US" dirty="0" err="1">
                <a:latin typeface="Bradley Hand" pitchFamily="2" charset="77"/>
              </a:rPr>
              <a:t>trò</a:t>
            </a:r>
            <a:r>
              <a:rPr lang="en-US" dirty="0">
                <a:latin typeface="Bradley Hand" pitchFamily="2" charset="77"/>
              </a:rPr>
              <a:t> </a:t>
            </a:r>
            <a:r>
              <a:rPr lang="en-US" dirty="0" err="1">
                <a:latin typeface="Bradley Hand" pitchFamily="2" charset="77"/>
              </a:rPr>
              <a:t>quan</a:t>
            </a:r>
            <a:r>
              <a:rPr lang="en-US" dirty="0">
                <a:latin typeface="Bradley Hand" pitchFamily="2" charset="77"/>
              </a:rPr>
              <a:t> </a:t>
            </a:r>
            <a:r>
              <a:rPr lang="en-US" dirty="0" err="1">
                <a:latin typeface="Bradley Hand" pitchFamily="2" charset="77"/>
              </a:rPr>
              <a:t>trọng</a:t>
            </a:r>
            <a:r>
              <a:rPr lang="en-US" dirty="0">
                <a:latin typeface="Bradley Hand" pitchFamily="2" charset="77"/>
              </a:rPr>
              <a:t> </a:t>
            </a:r>
            <a:r>
              <a:rPr lang="en-US" dirty="0" err="1">
                <a:latin typeface="Bradley Hand" pitchFamily="2" charset="77"/>
              </a:rPr>
              <a:t>trong</a:t>
            </a:r>
            <a:r>
              <a:rPr lang="en-US" dirty="0">
                <a:latin typeface="Bradley Hand" pitchFamily="2" charset="77"/>
              </a:rPr>
              <a:t> </a:t>
            </a:r>
            <a:r>
              <a:rPr lang="en-US" dirty="0" err="1">
                <a:latin typeface="Bradley Hand" pitchFamily="2" charset="77"/>
              </a:rPr>
              <a:t>cách</a:t>
            </a:r>
            <a:r>
              <a:rPr lang="en-US" dirty="0">
                <a:latin typeface="Bradley Hand" pitchFamily="2" charset="77"/>
              </a:rPr>
              <a:t> </a:t>
            </a:r>
            <a:r>
              <a:rPr lang="en-US" dirty="0" err="1">
                <a:latin typeface="Bradley Hand" pitchFamily="2" charset="77"/>
              </a:rPr>
              <a:t>suy</a:t>
            </a:r>
            <a:r>
              <a:rPr lang="en-US" dirty="0">
                <a:latin typeface="Bradley Hand" pitchFamily="2" charset="77"/>
              </a:rPr>
              <a:t> </a:t>
            </a:r>
            <a:r>
              <a:rPr lang="en-US" dirty="0" err="1">
                <a:latin typeface="Bradley Hand" pitchFamily="2" charset="77"/>
              </a:rPr>
              <a:t>nghĩ</a:t>
            </a:r>
            <a:r>
              <a:rPr lang="en-US" dirty="0">
                <a:latin typeface="Bradley Hand" pitchFamily="2" charset="77"/>
              </a:rPr>
              <a:t> </a:t>
            </a:r>
            <a:r>
              <a:rPr lang="en-US" dirty="0" err="1">
                <a:latin typeface="Bradley Hand" pitchFamily="2" charset="77"/>
              </a:rPr>
              <a:t>và</a:t>
            </a:r>
            <a:r>
              <a:rPr lang="en-US" dirty="0">
                <a:latin typeface="Bradley Hand" pitchFamily="2" charset="77"/>
              </a:rPr>
              <a:t> </a:t>
            </a:r>
            <a:r>
              <a:rPr lang="en-US" dirty="0" err="1">
                <a:latin typeface="Bradley Hand" pitchFamily="2" charset="77"/>
              </a:rPr>
              <a:t>cư</a:t>
            </a:r>
            <a:r>
              <a:rPr lang="en-US" dirty="0">
                <a:latin typeface="Bradley Hand" pitchFamily="2" charset="77"/>
              </a:rPr>
              <a:t> </a:t>
            </a:r>
            <a:r>
              <a:rPr lang="en-US" dirty="0" err="1">
                <a:latin typeface="Bradley Hand" pitchFamily="2" charset="77"/>
              </a:rPr>
              <a:t>xữ</a:t>
            </a:r>
            <a:r>
              <a:rPr lang="en-US" dirty="0">
                <a:latin typeface="Bradley Hand" pitchFamily="2" charset="77"/>
              </a:rPr>
              <a:t> </a:t>
            </a:r>
            <a:r>
              <a:rPr lang="en-US" dirty="0" err="1">
                <a:latin typeface="Bradley Hand" pitchFamily="2" charset="77"/>
              </a:rPr>
              <a:t>từ</a:t>
            </a:r>
            <a:r>
              <a:rPr lang="en-US" dirty="0">
                <a:latin typeface="Bradley Hand" pitchFamily="2" charset="77"/>
              </a:rPr>
              <a:t>:</a:t>
            </a:r>
          </a:p>
          <a:p>
            <a:pPr lvl="1">
              <a:buFont typeface="Wingdings" pitchFamily="2" charset="2"/>
              <a:buChar char="v"/>
            </a:pPr>
            <a:r>
              <a:rPr lang="en-US" dirty="0">
                <a:latin typeface="Bradley Hand" pitchFamily="2" charset="77"/>
              </a:rPr>
              <a:t> </a:t>
            </a:r>
            <a:r>
              <a:rPr lang="en-US" dirty="0" err="1">
                <a:latin typeface="Bradley Hand" pitchFamily="2" charset="77"/>
              </a:rPr>
              <a:t>Việc</a:t>
            </a:r>
            <a:r>
              <a:rPr lang="en-US" dirty="0">
                <a:latin typeface="Bradley Hand" pitchFamily="2" charset="77"/>
              </a:rPr>
              <a:t> </a:t>
            </a:r>
            <a:r>
              <a:rPr lang="en-US" dirty="0" err="1">
                <a:latin typeface="Bradley Hand" pitchFamily="2" charset="77"/>
              </a:rPr>
              <a:t>Dạy</a:t>
            </a:r>
            <a:r>
              <a:rPr lang="en-US" dirty="0">
                <a:latin typeface="Bradley Hand" pitchFamily="2" charset="77"/>
              </a:rPr>
              <a:t> </a:t>
            </a:r>
            <a:r>
              <a:rPr lang="en-US" dirty="0" err="1">
                <a:latin typeface="Bradley Hand" pitchFamily="2" charset="77"/>
              </a:rPr>
              <a:t>và</a:t>
            </a:r>
            <a:r>
              <a:rPr lang="en-US" dirty="0">
                <a:latin typeface="Bradley Hand" pitchFamily="2" charset="77"/>
              </a:rPr>
              <a:t> </a:t>
            </a:r>
            <a:r>
              <a:rPr lang="en-US" dirty="0" err="1">
                <a:latin typeface="Bradley Hand" pitchFamily="2" charset="77"/>
              </a:rPr>
              <a:t>học</a:t>
            </a:r>
            <a:endParaRPr lang="en-US" dirty="0">
              <a:latin typeface="Bradley Hand" pitchFamily="2" charset="77"/>
            </a:endParaRPr>
          </a:p>
          <a:p>
            <a:pPr lvl="1">
              <a:buFont typeface="Wingdings" pitchFamily="2" charset="2"/>
              <a:buChar char="v"/>
            </a:pPr>
            <a:r>
              <a:rPr lang="en-US" dirty="0">
                <a:latin typeface="Bradley Hand" pitchFamily="2" charset="77"/>
              </a:rPr>
              <a:t> </a:t>
            </a:r>
            <a:r>
              <a:rPr lang="en-US" dirty="0" err="1">
                <a:latin typeface="Bradley Hand" pitchFamily="2" charset="77"/>
              </a:rPr>
              <a:t>Cách</a:t>
            </a:r>
            <a:r>
              <a:rPr lang="en-US" dirty="0">
                <a:latin typeface="Bradley Hand" pitchFamily="2" charset="77"/>
              </a:rPr>
              <a:t> </a:t>
            </a:r>
            <a:r>
              <a:rPr lang="en-US" dirty="0" err="1">
                <a:latin typeface="Bradley Hand" pitchFamily="2" charset="77"/>
              </a:rPr>
              <a:t>nhìn</a:t>
            </a:r>
            <a:r>
              <a:rPr lang="en-US" dirty="0">
                <a:latin typeface="Bradley Hand" pitchFamily="2" charset="77"/>
              </a:rPr>
              <a:t> </a:t>
            </a:r>
            <a:r>
              <a:rPr lang="en-US" dirty="0" err="1">
                <a:latin typeface="Bradley Hand" pitchFamily="2" charset="77"/>
              </a:rPr>
              <a:t>về</a:t>
            </a:r>
            <a:r>
              <a:rPr lang="en-US" dirty="0">
                <a:latin typeface="Bradley Hand" pitchFamily="2" charset="77"/>
              </a:rPr>
              <a:t> </a:t>
            </a:r>
            <a:r>
              <a:rPr lang="en-US" dirty="0" err="1">
                <a:latin typeface="Bradley Hand" pitchFamily="2" charset="77"/>
              </a:rPr>
              <a:t>thế</a:t>
            </a:r>
            <a:r>
              <a:rPr lang="en-US" dirty="0">
                <a:latin typeface="Bradley Hand" pitchFamily="2" charset="77"/>
              </a:rPr>
              <a:t> </a:t>
            </a:r>
            <a:r>
              <a:rPr lang="en-US" dirty="0" err="1">
                <a:latin typeface="Bradley Hand" pitchFamily="2" charset="77"/>
              </a:rPr>
              <a:t>giới</a:t>
            </a:r>
            <a:endParaRPr lang="en-US" dirty="0">
              <a:latin typeface="Bradley Hand" pitchFamily="2" charset="77"/>
            </a:endParaRPr>
          </a:p>
          <a:p>
            <a:pPr lvl="1">
              <a:buFont typeface="Wingdings" pitchFamily="2" charset="2"/>
              <a:buChar char="v"/>
            </a:pPr>
            <a:r>
              <a:rPr lang="en-US" dirty="0">
                <a:latin typeface="Bradley Hand" pitchFamily="2" charset="77"/>
              </a:rPr>
              <a:t> </a:t>
            </a:r>
            <a:r>
              <a:rPr lang="en-US" dirty="0" err="1">
                <a:latin typeface="Bradley Hand" pitchFamily="2" charset="77"/>
              </a:rPr>
              <a:t>Lợi</a:t>
            </a:r>
            <a:r>
              <a:rPr lang="en-US" dirty="0">
                <a:latin typeface="Bradley Hand" pitchFamily="2" charset="77"/>
              </a:rPr>
              <a:t> </a:t>
            </a:r>
            <a:r>
              <a:rPr lang="en-US" dirty="0" err="1">
                <a:latin typeface="Bradley Hand" pitchFamily="2" charset="77"/>
              </a:rPr>
              <a:t>ích</a:t>
            </a:r>
            <a:r>
              <a:rPr lang="en-US" dirty="0">
                <a:latin typeface="Bradley Hand" pitchFamily="2" charset="77"/>
              </a:rPr>
              <a:t> </a:t>
            </a:r>
            <a:r>
              <a:rPr lang="en-US" dirty="0" err="1">
                <a:latin typeface="Bradley Hand" pitchFamily="2" charset="77"/>
              </a:rPr>
              <a:t>chính</a:t>
            </a:r>
            <a:r>
              <a:rPr lang="en-US" dirty="0">
                <a:latin typeface="Bradley Hand" pitchFamily="2" charset="77"/>
              </a:rPr>
              <a:t> </a:t>
            </a:r>
            <a:r>
              <a:rPr lang="en-US" dirty="0" err="1">
                <a:latin typeface="Bradley Hand" pitchFamily="2" charset="77"/>
              </a:rPr>
              <a:t>trị</a:t>
            </a:r>
            <a:endParaRPr lang="en-US" dirty="0">
              <a:latin typeface="Bradley Hand" pitchFamily="2" charset="77"/>
            </a:endParaRPr>
          </a:p>
          <a:p>
            <a:pPr lvl="1">
              <a:buFont typeface="Wingdings" pitchFamily="2" charset="2"/>
              <a:buChar char="v"/>
            </a:pPr>
            <a:r>
              <a:rPr lang="en-US" dirty="0">
                <a:latin typeface="Bradley Hand" pitchFamily="2" charset="77"/>
              </a:rPr>
              <a:t> Quan </a:t>
            </a:r>
            <a:r>
              <a:rPr lang="en-US" dirty="0" err="1">
                <a:latin typeface="Bradley Hand" pitchFamily="2" charset="77"/>
              </a:rPr>
              <a:t>niệm</a:t>
            </a:r>
            <a:r>
              <a:rPr lang="en-US" dirty="0">
                <a:latin typeface="Bradley Hand" pitchFamily="2" charset="77"/>
              </a:rPr>
              <a:t> </a:t>
            </a:r>
            <a:r>
              <a:rPr lang="en-US" dirty="0" err="1">
                <a:latin typeface="Bradley Hand" pitchFamily="2" charset="77"/>
              </a:rPr>
              <a:t>đạo</a:t>
            </a:r>
            <a:r>
              <a:rPr lang="en-US" dirty="0">
                <a:latin typeface="Bradley Hand" pitchFamily="2" charset="77"/>
              </a:rPr>
              <a:t> </a:t>
            </a:r>
            <a:r>
              <a:rPr lang="en-US" dirty="0" err="1">
                <a:latin typeface="Bradley Hand" pitchFamily="2" charset="77"/>
              </a:rPr>
              <a:t>đức</a:t>
            </a:r>
            <a:endParaRPr lang="en-US" dirty="0">
              <a:latin typeface="Bradley Hand" pitchFamily="2" charset="77"/>
            </a:endParaRPr>
          </a:p>
          <a:p>
            <a:pPr lvl="1">
              <a:buFont typeface="Wingdings" pitchFamily="2" charset="2"/>
              <a:buChar char="v"/>
            </a:pPr>
            <a:r>
              <a:rPr lang="en-US" dirty="0">
                <a:latin typeface="Bradley Hand" pitchFamily="2" charset="77"/>
              </a:rPr>
              <a:t> </a:t>
            </a:r>
            <a:r>
              <a:rPr lang="en-US" dirty="0" err="1">
                <a:latin typeface="Bradley Hand" pitchFamily="2" charset="77"/>
              </a:rPr>
              <a:t>Thông</a:t>
            </a:r>
            <a:r>
              <a:rPr lang="en-US" dirty="0">
                <a:latin typeface="Bradley Hand" pitchFamily="2" charset="77"/>
              </a:rPr>
              <a:t> tin </a:t>
            </a:r>
            <a:r>
              <a:rPr lang="en-US" dirty="0" err="1">
                <a:latin typeface="Bradley Hand" pitchFamily="2" charset="77"/>
              </a:rPr>
              <a:t>đại</a:t>
            </a:r>
            <a:r>
              <a:rPr lang="en-US" dirty="0">
                <a:latin typeface="Bradley Hand" pitchFamily="2" charset="77"/>
              </a:rPr>
              <a:t> </a:t>
            </a:r>
            <a:r>
              <a:rPr lang="en-US" dirty="0" err="1">
                <a:latin typeface="Bradley Hand" pitchFamily="2" charset="77"/>
              </a:rPr>
              <a:t>chúng</a:t>
            </a:r>
            <a:r>
              <a:rPr lang="en-US" dirty="0">
                <a:latin typeface="Bradley Hand" pitchFamily="2" charset="77"/>
              </a:rPr>
              <a:t> </a:t>
            </a:r>
            <a:r>
              <a:rPr lang="en-US" dirty="0" err="1">
                <a:latin typeface="Bradley Hand" pitchFamily="2" charset="77"/>
              </a:rPr>
              <a:t>và</a:t>
            </a:r>
            <a:r>
              <a:rPr lang="en-US" dirty="0">
                <a:latin typeface="Bradley Hand" pitchFamily="2" charset="77"/>
              </a:rPr>
              <a:t> </a:t>
            </a:r>
            <a:r>
              <a:rPr lang="en-US" dirty="0" err="1">
                <a:latin typeface="Bradley Hand" pitchFamily="2" charset="77"/>
              </a:rPr>
              <a:t>mạng</a:t>
            </a:r>
            <a:r>
              <a:rPr lang="en-US" dirty="0">
                <a:latin typeface="Bradley Hand" pitchFamily="2" charset="77"/>
              </a:rPr>
              <a:t> </a:t>
            </a:r>
            <a:r>
              <a:rPr lang="en-US" dirty="0" err="1">
                <a:latin typeface="Bradley Hand" pitchFamily="2" charset="77"/>
              </a:rPr>
              <a:t>xã</a:t>
            </a:r>
            <a:r>
              <a:rPr lang="en-US" dirty="0">
                <a:latin typeface="Bradley Hand" pitchFamily="2" charset="77"/>
              </a:rPr>
              <a:t> </a:t>
            </a:r>
            <a:r>
              <a:rPr lang="en-US" dirty="0" err="1">
                <a:latin typeface="Bradley Hand" pitchFamily="2" charset="77"/>
              </a:rPr>
              <a:t>hội</a:t>
            </a:r>
            <a:endParaRPr lang="en-US" dirty="0">
              <a:latin typeface="Bradley Hand" pitchFamily="2" charset="77"/>
            </a:endParaRPr>
          </a:p>
        </p:txBody>
      </p:sp>
    </p:spTree>
    <p:extLst>
      <p:ext uri="{BB962C8B-B14F-4D97-AF65-F5344CB8AC3E}">
        <p14:creationId xmlns:p14="http://schemas.microsoft.com/office/powerpoint/2010/main" val="2664796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38" name="Rectangle 37">
            <a:extLst>
              <a:ext uri="{FF2B5EF4-FFF2-40B4-BE49-F238E27FC236}">
                <a16:creationId xmlns:a16="http://schemas.microsoft.com/office/drawing/2014/main" id="{943CAA20-3569-4189-9E48-239A229A8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551B292-99DB-2D40-B77F-4B732D142DDF}"/>
              </a:ext>
            </a:extLst>
          </p:cNvPr>
          <p:cNvSpPr>
            <a:spLocks noGrp="1"/>
          </p:cNvSpPr>
          <p:nvPr>
            <p:ph type="title"/>
          </p:nvPr>
        </p:nvSpPr>
        <p:spPr>
          <a:xfrm>
            <a:off x="838200" y="451381"/>
            <a:ext cx="10512552" cy="4066540"/>
          </a:xfrm>
        </p:spPr>
        <p:txBody>
          <a:bodyPr vert="horz" lIns="91440" tIns="45720" rIns="91440" bIns="45720" rtlCol="0" anchor="b">
            <a:normAutofit/>
          </a:bodyPr>
          <a:lstStyle/>
          <a:p>
            <a:pPr>
              <a:lnSpc>
                <a:spcPct val="90000"/>
              </a:lnSpc>
            </a:pPr>
            <a:r>
              <a:rPr lang="en-US" sz="8900" dirty="0" err="1">
                <a:solidFill>
                  <a:schemeClr val="accent1"/>
                </a:solidFill>
              </a:rPr>
              <a:t>Văn</a:t>
            </a:r>
            <a:r>
              <a:rPr lang="en-US" sz="8900" dirty="0">
                <a:solidFill>
                  <a:schemeClr val="accent1"/>
                </a:solidFill>
              </a:rPr>
              <a:t> </a:t>
            </a:r>
            <a:r>
              <a:rPr lang="en-US" sz="8900" dirty="0" err="1">
                <a:solidFill>
                  <a:schemeClr val="accent1"/>
                </a:solidFill>
              </a:rPr>
              <a:t>hoá</a:t>
            </a:r>
            <a:r>
              <a:rPr lang="en-US" sz="8900" dirty="0">
                <a:solidFill>
                  <a:schemeClr val="accent1"/>
                </a:solidFill>
              </a:rPr>
              <a:t> </a:t>
            </a:r>
            <a:r>
              <a:rPr lang="en-US" sz="8900" dirty="0" err="1">
                <a:solidFill>
                  <a:schemeClr val="accent1"/>
                </a:solidFill>
              </a:rPr>
              <a:t>là</a:t>
            </a:r>
            <a:r>
              <a:rPr lang="en-US" sz="8900" dirty="0">
                <a:solidFill>
                  <a:schemeClr val="accent1"/>
                </a:solidFill>
              </a:rPr>
              <a:t> </a:t>
            </a:r>
            <a:r>
              <a:rPr lang="en-US" sz="8900" dirty="0" err="1">
                <a:solidFill>
                  <a:schemeClr val="accent1"/>
                </a:solidFill>
              </a:rPr>
              <a:t>tổng</a:t>
            </a:r>
            <a:r>
              <a:rPr lang="en-US" sz="8900" dirty="0">
                <a:solidFill>
                  <a:schemeClr val="accent1"/>
                </a:solidFill>
              </a:rPr>
              <a:t> </a:t>
            </a:r>
            <a:r>
              <a:rPr lang="en-US" sz="8900" dirty="0" err="1">
                <a:solidFill>
                  <a:schemeClr val="accent1"/>
                </a:solidFill>
              </a:rPr>
              <a:t>hợp</a:t>
            </a:r>
            <a:r>
              <a:rPr lang="en-US" sz="8900" dirty="0">
                <a:solidFill>
                  <a:schemeClr val="accent1"/>
                </a:solidFill>
              </a:rPr>
              <a:t> </a:t>
            </a:r>
            <a:r>
              <a:rPr lang="en-US" sz="8900" dirty="0" err="1">
                <a:solidFill>
                  <a:schemeClr val="accent1"/>
                </a:solidFill>
              </a:rPr>
              <a:t>các</a:t>
            </a:r>
            <a:r>
              <a:rPr lang="en-US" sz="8900" dirty="0">
                <a:solidFill>
                  <a:schemeClr val="accent1"/>
                </a:solidFill>
              </a:rPr>
              <a:t> </a:t>
            </a:r>
            <a:r>
              <a:rPr lang="en-US" sz="8900" dirty="0" err="1">
                <a:solidFill>
                  <a:schemeClr val="accent1"/>
                </a:solidFill>
              </a:rPr>
              <a:t>giá</a:t>
            </a:r>
            <a:r>
              <a:rPr lang="en-US" sz="8900" dirty="0">
                <a:solidFill>
                  <a:schemeClr val="accent1"/>
                </a:solidFill>
              </a:rPr>
              <a:t> </a:t>
            </a:r>
            <a:r>
              <a:rPr lang="en-US" sz="8900" dirty="0" err="1">
                <a:solidFill>
                  <a:schemeClr val="accent1"/>
                </a:solidFill>
              </a:rPr>
              <a:t>trị</a:t>
            </a:r>
            <a:r>
              <a:rPr lang="en-US" sz="8900" dirty="0">
                <a:solidFill>
                  <a:schemeClr val="accent1"/>
                </a:solidFill>
              </a:rPr>
              <a:t> </a:t>
            </a:r>
            <a:r>
              <a:rPr lang="en-US" sz="8900" dirty="0" err="1">
                <a:solidFill>
                  <a:schemeClr val="accent1"/>
                </a:solidFill>
              </a:rPr>
              <a:t>của</a:t>
            </a:r>
            <a:r>
              <a:rPr lang="en-US" sz="8900" dirty="0">
                <a:solidFill>
                  <a:schemeClr val="accent1"/>
                </a:solidFill>
              </a:rPr>
              <a:t> </a:t>
            </a:r>
            <a:r>
              <a:rPr lang="en-US" sz="8900" dirty="0" err="1">
                <a:solidFill>
                  <a:schemeClr val="accent1"/>
                </a:solidFill>
              </a:rPr>
              <a:t>một</a:t>
            </a:r>
            <a:r>
              <a:rPr lang="en-US" sz="8900" dirty="0">
                <a:solidFill>
                  <a:schemeClr val="accent1"/>
                </a:solidFill>
              </a:rPr>
              <a:t> </a:t>
            </a:r>
            <a:r>
              <a:rPr lang="en-US" sz="8900" dirty="0" err="1">
                <a:solidFill>
                  <a:schemeClr val="accent1"/>
                </a:solidFill>
              </a:rPr>
              <a:t>dân</a:t>
            </a:r>
            <a:r>
              <a:rPr lang="en-US" sz="8900" dirty="0">
                <a:solidFill>
                  <a:schemeClr val="accent1"/>
                </a:solidFill>
              </a:rPr>
              <a:t> </a:t>
            </a:r>
            <a:r>
              <a:rPr lang="en-US" sz="8900" dirty="0" err="1">
                <a:solidFill>
                  <a:schemeClr val="accent1"/>
                </a:solidFill>
              </a:rPr>
              <a:t>tộc</a:t>
            </a:r>
            <a:r>
              <a:rPr lang="en-US" sz="8900" dirty="0">
                <a:solidFill>
                  <a:schemeClr val="accent1"/>
                </a:solidFill>
              </a:rPr>
              <a:t> </a:t>
            </a:r>
          </a:p>
        </p:txBody>
      </p:sp>
      <p:sp>
        <p:nvSpPr>
          <p:cNvPr id="3" name="Text Placeholder 2">
            <a:extLst>
              <a:ext uri="{FF2B5EF4-FFF2-40B4-BE49-F238E27FC236}">
                <a16:creationId xmlns:a16="http://schemas.microsoft.com/office/drawing/2014/main" id="{7D59579B-79CD-C24C-8DA1-B952D5847397}"/>
              </a:ext>
            </a:extLst>
          </p:cNvPr>
          <p:cNvSpPr>
            <a:spLocks noGrp="1"/>
          </p:cNvSpPr>
          <p:nvPr>
            <p:ph type="body" idx="1"/>
          </p:nvPr>
        </p:nvSpPr>
        <p:spPr>
          <a:xfrm>
            <a:off x="838199" y="4983276"/>
            <a:ext cx="10512552" cy="1126680"/>
          </a:xfrm>
        </p:spPr>
        <p:txBody>
          <a:bodyPr vert="horz" lIns="91440" tIns="45720" rIns="91440" bIns="45720" rtlCol="0">
            <a:normAutofit fontScale="85000" lnSpcReduction="20000"/>
          </a:bodyPr>
          <a:lstStyle/>
          <a:p>
            <a:r>
              <a:rPr lang="en-US" dirty="0" err="1">
                <a:solidFill>
                  <a:schemeClr val="tx1"/>
                </a:solidFill>
                <a:latin typeface="Bradley Hand" pitchFamily="2" charset="77"/>
              </a:rPr>
              <a:t>Văn</a:t>
            </a:r>
            <a:r>
              <a:rPr lang="en-US" dirty="0">
                <a:solidFill>
                  <a:schemeClr val="tx1"/>
                </a:solidFill>
                <a:latin typeface="Bradley Hand" pitchFamily="2" charset="77"/>
              </a:rPr>
              <a:t> </a:t>
            </a:r>
            <a:r>
              <a:rPr lang="en-US" dirty="0" err="1">
                <a:solidFill>
                  <a:schemeClr val="tx1"/>
                </a:solidFill>
                <a:latin typeface="Bradley Hand" pitchFamily="2" charset="77"/>
              </a:rPr>
              <a:t>hoá</a:t>
            </a:r>
            <a:r>
              <a:rPr lang="en-US" dirty="0">
                <a:solidFill>
                  <a:schemeClr val="tx1"/>
                </a:solidFill>
                <a:latin typeface="Bradley Hand" pitchFamily="2" charset="77"/>
              </a:rPr>
              <a:t> </a:t>
            </a:r>
            <a:r>
              <a:rPr lang="en-US" dirty="0" err="1">
                <a:solidFill>
                  <a:schemeClr val="tx1"/>
                </a:solidFill>
                <a:latin typeface="Bradley Hand" pitchFamily="2" charset="77"/>
              </a:rPr>
              <a:t>khuôn</a:t>
            </a:r>
            <a:r>
              <a:rPr lang="en-US" dirty="0">
                <a:solidFill>
                  <a:schemeClr val="tx1"/>
                </a:solidFill>
                <a:latin typeface="Bradley Hand" pitchFamily="2" charset="77"/>
              </a:rPr>
              <a:t> </a:t>
            </a:r>
            <a:r>
              <a:rPr lang="en-US" dirty="0" err="1">
                <a:solidFill>
                  <a:schemeClr val="tx1"/>
                </a:solidFill>
                <a:latin typeface="Bradley Hand" pitchFamily="2" charset="77"/>
              </a:rPr>
              <a:t>đúc</a:t>
            </a:r>
            <a:r>
              <a:rPr lang="en-US" dirty="0">
                <a:solidFill>
                  <a:schemeClr val="tx1"/>
                </a:solidFill>
                <a:latin typeface="Bradley Hand" pitchFamily="2" charset="77"/>
              </a:rPr>
              <a:t> </a:t>
            </a:r>
            <a:r>
              <a:rPr lang="en-US" dirty="0" err="1">
                <a:solidFill>
                  <a:schemeClr val="tx1"/>
                </a:solidFill>
                <a:latin typeface="Bradley Hand" pitchFamily="2" charset="77"/>
              </a:rPr>
              <a:t>chúng</a:t>
            </a:r>
            <a:r>
              <a:rPr lang="en-US" dirty="0">
                <a:solidFill>
                  <a:schemeClr val="tx1"/>
                </a:solidFill>
                <a:latin typeface="Bradley Hand" pitchFamily="2" charset="77"/>
              </a:rPr>
              <a:t> ta </a:t>
            </a:r>
            <a:r>
              <a:rPr lang="en-US" dirty="0" err="1">
                <a:solidFill>
                  <a:schemeClr val="tx1"/>
                </a:solidFill>
                <a:latin typeface="Bradley Hand" pitchFamily="2" charset="77"/>
              </a:rPr>
              <a:t>cách</a:t>
            </a:r>
            <a:r>
              <a:rPr lang="en-US" dirty="0">
                <a:solidFill>
                  <a:schemeClr val="tx1"/>
                </a:solidFill>
                <a:latin typeface="Bradley Hand" pitchFamily="2" charset="77"/>
              </a:rPr>
              <a:t> </a:t>
            </a:r>
            <a:r>
              <a:rPr lang="en-US" dirty="0" err="1">
                <a:solidFill>
                  <a:schemeClr val="tx1"/>
                </a:solidFill>
                <a:latin typeface="Bradley Hand" pitchFamily="2" charset="77"/>
              </a:rPr>
              <a:t>suy</a:t>
            </a:r>
            <a:r>
              <a:rPr lang="en-US" dirty="0">
                <a:solidFill>
                  <a:schemeClr val="tx1"/>
                </a:solidFill>
                <a:latin typeface="Bradley Hand" pitchFamily="2" charset="77"/>
              </a:rPr>
              <a:t> </a:t>
            </a:r>
            <a:r>
              <a:rPr lang="en-US" dirty="0" err="1">
                <a:solidFill>
                  <a:schemeClr val="tx1"/>
                </a:solidFill>
                <a:latin typeface="Bradley Hand" pitchFamily="2" charset="77"/>
              </a:rPr>
              <a:t>nghĩ</a:t>
            </a:r>
            <a:r>
              <a:rPr lang="en-US" dirty="0">
                <a:solidFill>
                  <a:schemeClr val="tx1"/>
                </a:solidFill>
                <a:latin typeface="Bradley Hand" pitchFamily="2" charset="77"/>
              </a:rPr>
              <a:t>, </a:t>
            </a:r>
            <a:r>
              <a:rPr lang="en-US" dirty="0" err="1">
                <a:solidFill>
                  <a:schemeClr val="tx1"/>
                </a:solidFill>
                <a:latin typeface="Bradley Hand" pitchFamily="2" charset="77"/>
              </a:rPr>
              <a:t>thái</a:t>
            </a:r>
            <a:r>
              <a:rPr lang="en-US" dirty="0">
                <a:solidFill>
                  <a:schemeClr val="tx1"/>
                </a:solidFill>
                <a:latin typeface="Bradley Hand" pitchFamily="2" charset="77"/>
              </a:rPr>
              <a:t> </a:t>
            </a:r>
            <a:r>
              <a:rPr lang="en-US" dirty="0" err="1">
                <a:solidFill>
                  <a:schemeClr val="tx1"/>
                </a:solidFill>
                <a:latin typeface="Bradley Hand" pitchFamily="2" charset="77"/>
              </a:rPr>
              <a:t>độ</a:t>
            </a:r>
            <a:r>
              <a:rPr lang="en-US" dirty="0">
                <a:solidFill>
                  <a:schemeClr val="tx1"/>
                </a:solidFill>
                <a:latin typeface="Bradley Hand" pitchFamily="2" charset="77"/>
              </a:rPr>
              <a:t> </a:t>
            </a:r>
            <a:r>
              <a:rPr lang="en-US" dirty="0" err="1">
                <a:solidFill>
                  <a:schemeClr val="tx1"/>
                </a:solidFill>
                <a:latin typeface="Bradley Hand" pitchFamily="2" charset="77"/>
              </a:rPr>
              <a:t>ứng</a:t>
            </a:r>
            <a:r>
              <a:rPr lang="en-US" dirty="0">
                <a:solidFill>
                  <a:schemeClr val="tx1"/>
                </a:solidFill>
                <a:latin typeface="Bradley Hand" pitchFamily="2" charset="77"/>
              </a:rPr>
              <a:t> </a:t>
            </a:r>
            <a:r>
              <a:rPr lang="en-US" dirty="0" err="1">
                <a:solidFill>
                  <a:schemeClr val="tx1"/>
                </a:solidFill>
                <a:latin typeface="Bradley Hand" pitchFamily="2" charset="77"/>
              </a:rPr>
              <a:t>xữ</a:t>
            </a:r>
            <a:r>
              <a:rPr lang="en-US" dirty="0">
                <a:solidFill>
                  <a:schemeClr val="tx1"/>
                </a:solidFill>
                <a:latin typeface="Bradley Hand" pitchFamily="2" charset="77"/>
              </a:rPr>
              <a:t> </a:t>
            </a:r>
            <a:r>
              <a:rPr lang="en-US" dirty="0" err="1">
                <a:solidFill>
                  <a:schemeClr val="tx1"/>
                </a:solidFill>
                <a:latin typeface="Bradley Hand" pitchFamily="2" charset="77"/>
              </a:rPr>
              <a:t>và</a:t>
            </a:r>
            <a:r>
              <a:rPr lang="en-US" dirty="0">
                <a:solidFill>
                  <a:schemeClr val="tx1"/>
                </a:solidFill>
                <a:latin typeface="Bradley Hand" pitchFamily="2" charset="77"/>
              </a:rPr>
              <a:t> </a:t>
            </a:r>
            <a:r>
              <a:rPr lang="en-US" dirty="0" err="1">
                <a:solidFill>
                  <a:schemeClr val="tx1"/>
                </a:solidFill>
                <a:latin typeface="Bradley Hand" pitchFamily="2" charset="77"/>
              </a:rPr>
              <a:t>quan</a:t>
            </a:r>
            <a:r>
              <a:rPr lang="en-US" dirty="0">
                <a:solidFill>
                  <a:schemeClr val="tx1"/>
                </a:solidFill>
                <a:latin typeface="Bradley Hand" pitchFamily="2" charset="77"/>
              </a:rPr>
              <a:t> </a:t>
            </a:r>
            <a:r>
              <a:rPr lang="en-US" dirty="0" err="1">
                <a:solidFill>
                  <a:schemeClr val="tx1"/>
                </a:solidFill>
                <a:latin typeface="Bradley Hand" pitchFamily="2" charset="77"/>
              </a:rPr>
              <a:t>điểm</a:t>
            </a:r>
            <a:r>
              <a:rPr lang="en-US" dirty="0">
                <a:solidFill>
                  <a:schemeClr val="tx1"/>
                </a:solidFill>
                <a:latin typeface="Bradley Hand" pitchFamily="2" charset="77"/>
              </a:rPr>
              <a:t> </a:t>
            </a:r>
            <a:r>
              <a:rPr lang="en-US" dirty="0" err="1">
                <a:solidFill>
                  <a:schemeClr val="tx1"/>
                </a:solidFill>
                <a:latin typeface="Bradley Hand" pitchFamily="2" charset="77"/>
              </a:rPr>
              <a:t>thờ</a:t>
            </a:r>
            <a:r>
              <a:rPr lang="en-US" dirty="0">
                <a:solidFill>
                  <a:schemeClr val="tx1"/>
                </a:solidFill>
                <a:latin typeface="Bradley Hand" pitchFamily="2" charset="77"/>
              </a:rPr>
              <a:t> </a:t>
            </a:r>
            <a:r>
              <a:rPr lang="en-US" dirty="0" err="1">
                <a:solidFill>
                  <a:schemeClr val="tx1"/>
                </a:solidFill>
                <a:latin typeface="Bradley Hand" pitchFamily="2" charset="77"/>
              </a:rPr>
              <a:t>phượng</a:t>
            </a:r>
            <a:r>
              <a:rPr lang="en-US" dirty="0">
                <a:solidFill>
                  <a:schemeClr val="tx1"/>
                </a:solidFill>
                <a:latin typeface="Bradley Hand" pitchFamily="2" charset="77"/>
              </a:rPr>
              <a:t>, </a:t>
            </a:r>
            <a:r>
              <a:rPr lang="en-US" dirty="0" err="1">
                <a:solidFill>
                  <a:schemeClr val="tx1"/>
                </a:solidFill>
                <a:latin typeface="Bradley Hand" pitchFamily="2" charset="77"/>
              </a:rPr>
              <a:t>mà</a:t>
            </a:r>
            <a:r>
              <a:rPr lang="en-US" dirty="0">
                <a:solidFill>
                  <a:schemeClr val="tx1"/>
                </a:solidFill>
                <a:latin typeface="Bradley Hand" pitchFamily="2" charset="77"/>
              </a:rPr>
              <a:t> </a:t>
            </a:r>
            <a:r>
              <a:rPr lang="en-US" dirty="0" err="1">
                <a:solidFill>
                  <a:schemeClr val="tx1"/>
                </a:solidFill>
                <a:latin typeface="Bradley Hand" pitchFamily="2" charset="77"/>
              </a:rPr>
              <a:t>chúng</a:t>
            </a:r>
            <a:r>
              <a:rPr lang="en-US" dirty="0">
                <a:solidFill>
                  <a:schemeClr val="tx1"/>
                </a:solidFill>
                <a:latin typeface="Bradley Hand" pitchFamily="2" charset="77"/>
              </a:rPr>
              <a:t> ta </a:t>
            </a:r>
            <a:r>
              <a:rPr lang="en-US" dirty="0" err="1">
                <a:solidFill>
                  <a:schemeClr val="tx1"/>
                </a:solidFill>
                <a:latin typeface="Bradley Hand" pitchFamily="2" charset="77"/>
              </a:rPr>
              <a:t>cũng</a:t>
            </a:r>
            <a:r>
              <a:rPr lang="en-US" dirty="0">
                <a:solidFill>
                  <a:schemeClr val="tx1"/>
                </a:solidFill>
                <a:latin typeface="Bradley Hand" pitchFamily="2" charset="77"/>
              </a:rPr>
              <a:t> </a:t>
            </a:r>
            <a:r>
              <a:rPr lang="en-US" dirty="0" err="1">
                <a:solidFill>
                  <a:schemeClr val="tx1"/>
                </a:solidFill>
                <a:latin typeface="Bradley Hand" pitchFamily="2" charset="77"/>
              </a:rPr>
              <a:t>không</a:t>
            </a:r>
            <a:r>
              <a:rPr lang="en-US" dirty="0">
                <a:solidFill>
                  <a:schemeClr val="tx1"/>
                </a:solidFill>
                <a:latin typeface="Bradley Hand" pitchFamily="2" charset="77"/>
              </a:rPr>
              <a:t> </a:t>
            </a:r>
            <a:r>
              <a:rPr lang="en-US" dirty="0" err="1">
                <a:solidFill>
                  <a:schemeClr val="tx1"/>
                </a:solidFill>
                <a:latin typeface="Bradley Hand" pitchFamily="2" charset="77"/>
              </a:rPr>
              <a:t>biết</a:t>
            </a:r>
            <a:r>
              <a:rPr lang="en-US" dirty="0">
                <a:solidFill>
                  <a:schemeClr val="tx1"/>
                </a:solidFill>
                <a:latin typeface="Bradley Hand" pitchFamily="2" charset="77"/>
              </a:rPr>
              <a:t> </a:t>
            </a:r>
            <a:r>
              <a:rPr lang="en-US" dirty="0" err="1">
                <a:solidFill>
                  <a:schemeClr val="tx1"/>
                </a:solidFill>
                <a:latin typeface="Bradley Hand" pitchFamily="2" charset="77"/>
              </a:rPr>
              <a:t>đến</a:t>
            </a:r>
            <a:r>
              <a:rPr lang="en-US" dirty="0">
                <a:solidFill>
                  <a:schemeClr val="tx1"/>
                </a:solidFill>
                <a:latin typeface="Bradley Hand" pitchFamily="2" charset="77"/>
              </a:rPr>
              <a:t> </a:t>
            </a:r>
            <a:r>
              <a:rPr lang="en-US" dirty="0" err="1">
                <a:solidFill>
                  <a:schemeClr val="tx1"/>
                </a:solidFill>
                <a:latin typeface="Bradley Hand" pitchFamily="2" charset="77"/>
              </a:rPr>
              <a:t>từ</a:t>
            </a:r>
            <a:r>
              <a:rPr lang="en-US" dirty="0">
                <a:solidFill>
                  <a:schemeClr val="tx1"/>
                </a:solidFill>
                <a:latin typeface="Bradley Hand" pitchFamily="2" charset="77"/>
              </a:rPr>
              <a:t> </a:t>
            </a:r>
            <a:r>
              <a:rPr lang="en-US" dirty="0" err="1">
                <a:solidFill>
                  <a:schemeClr val="tx1"/>
                </a:solidFill>
                <a:latin typeface="Bradley Hand" pitchFamily="2" charset="77"/>
              </a:rPr>
              <a:t>đâu</a:t>
            </a:r>
            <a:r>
              <a:rPr lang="en-US" dirty="0">
                <a:solidFill>
                  <a:schemeClr val="tx1"/>
                </a:solidFill>
                <a:latin typeface="Bradley Hand" pitchFamily="2" charset="77"/>
              </a:rPr>
              <a:t> </a:t>
            </a:r>
            <a:r>
              <a:rPr lang="en-US" dirty="0" err="1">
                <a:solidFill>
                  <a:schemeClr val="tx1"/>
                </a:solidFill>
                <a:latin typeface="Bradley Hand" pitchFamily="2" charset="77"/>
              </a:rPr>
              <a:t>và</a:t>
            </a:r>
            <a:r>
              <a:rPr lang="en-US" dirty="0">
                <a:solidFill>
                  <a:schemeClr val="tx1"/>
                </a:solidFill>
                <a:latin typeface="Bradley Hand" pitchFamily="2" charset="77"/>
              </a:rPr>
              <a:t> </a:t>
            </a:r>
            <a:r>
              <a:rPr lang="en-US" dirty="0" err="1">
                <a:solidFill>
                  <a:schemeClr val="tx1"/>
                </a:solidFill>
                <a:latin typeface="Bradley Hand" pitchFamily="2" charset="77"/>
              </a:rPr>
              <a:t>mục</a:t>
            </a:r>
            <a:r>
              <a:rPr lang="en-US" dirty="0">
                <a:solidFill>
                  <a:schemeClr val="tx1"/>
                </a:solidFill>
                <a:latin typeface="Bradley Hand" pitchFamily="2" charset="77"/>
              </a:rPr>
              <a:t> </a:t>
            </a:r>
            <a:r>
              <a:rPr lang="en-US" dirty="0" err="1">
                <a:solidFill>
                  <a:schemeClr val="tx1"/>
                </a:solidFill>
                <a:latin typeface="Bradley Hand" pitchFamily="2" charset="77"/>
              </a:rPr>
              <a:t>đích</a:t>
            </a:r>
            <a:r>
              <a:rPr lang="en-US" dirty="0">
                <a:solidFill>
                  <a:schemeClr val="tx1"/>
                </a:solidFill>
                <a:latin typeface="Bradley Hand" pitchFamily="2" charset="77"/>
              </a:rPr>
              <a:t> </a:t>
            </a:r>
            <a:r>
              <a:rPr lang="en-US" dirty="0" err="1">
                <a:solidFill>
                  <a:schemeClr val="tx1"/>
                </a:solidFill>
                <a:latin typeface="Bradley Hand" pitchFamily="2" charset="77"/>
              </a:rPr>
              <a:t>để</a:t>
            </a:r>
            <a:r>
              <a:rPr lang="en-US" dirty="0">
                <a:solidFill>
                  <a:schemeClr val="tx1"/>
                </a:solidFill>
                <a:latin typeface="Bradley Hand" pitchFamily="2" charset="77"/>
              </a:rPr>
              <a:t> </a:t>
            </a:r>
            <a:r>
              <a:rPr lang="en-US" dirty="0" err="1">
                <a:solidFill>
                  <a:schemeClr val="tx1"/>
                </a:solidFill>
                <a:latin typeface="Bradley Hand" pitchFamily="2" charset="77"/>
              </a:rPr>
              <a:t>làm</a:t>
            </a:r>
            <a:r>
              <a:rPr lang="en-US" dirty="0">
                <a:solidFill>
                  <a:schemeClr val="tx1"/>
                </a:solidFill>
                <a:latin typeface="Bradley Hand" pitchFamily="2" charset="77"/>
              </a:rPr>
              <a:t> </a:t>
            </a:r>
            <a:r>
              <a:rPr lang="en-US" dirty="0" err="1">
                <a:solidFill>
                  <a:schemeClr val="tx1"/>
                </a:solidFill>
                <a:latin typeface="Bradley Hand" pitchFamily="2" charset="77"/>
              </a:rPr>
              <a:t>gì</a:t>
            </a:r>
            <a:r>
              <a:rPr lang="en-US" dirty="0">
                <a:solidFill>
                  <a:schemeClr val="tx1"/>
                </a:solidFill>
                <a:latin typeface="Bradley Hand" pitchFamily="2" charset="77"/>
              </a:rPr>
              <a:t>.</a:t>
            </a:r>
          </a:p>
        </p:txBody>
      </p:sp>
      <p:sp>
        <p:nvSpPr>
          <p:cNvPr id="40" name="Rectangle 6">
            <a:extLst>
              <a:ext uri="{FF2B5EF4-FFF2-40B4-BE49-F238E27FC236}">
                <a16:creationId xmlns:a16="http://schemas.microsoft.com/office/drawing/2014/main" id="{DA542B6D-E775-4832-91DC-2D20F85781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accent1"/>
          </a:solidFill>
          <a:ln w="38100"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5606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A00AB-D86C-2F4E-B0D6-1E5A1B3CA0A2}"/>
              </a:ext>
            </a:extLst>
          </p:cNvPr>
          <p:cNvSpPr>
            <a:spLocks noGrp="1"/>
          </p:cNvSpPr>
          <p:nvPr>
            <p:ph type="title"/>
          </p:nvPr>
        </p:nvSpPr>
        <p:spPr/>
        <p:txBody>
          <a:bodyPr>
            <a:noAutofit/>
          </a:bodyPr>
          <a:lstStyle/>
          <a:p>
            <a:r>
              <a:rPr lang="en-US" sz="4400" dirty="0" err="1"/>
              <a:t>Văn</a:t>
            </a:r>
            <a:r>
              <a:rPr lang="en-US" sz="4400" dirty="0"/>
              <a:t> </a:t>
            </a:r>
            <a:r>
              <a:rPr lang="en-US" sz="4400" dirty="0" err="1"/>
              <a:t>hoá</a:t>
            </a:r>
            <a:r>
              <a:rPr lang="en-US" sz="4400" dirty="0"/>
              <a:t> </a:t>
            </a:r>
            <a:r>
              <a:rPr lang="en-US" sz="4400" dirty="0" err="1"/>
              <a:t>bị</a:t>
            </a:r>
            <a:r>
              <a:rPr lang="en-US" sz="4400" dirty="0"/>
              <a:t> Sa-tan </a:t>
            </a:r>
            <a:r>
              <a:rPr lang="en-US" sz="4400" dirty="0" err="1"/>
              <a:t>điều</a:t>
            </a:r>
            <a:r>
              <a:rPr lang="en-US" sz="4400" dirty="0"/>
              <a:t> </a:t>
            </a:r>
            <a:r>
              <a:rPr lang="en-US" sz="4400" dirty="0" err="1"/>
              <a:t>khiển</a:t>
            </a:r>
            <a:r>
              <a:rPr lang="en-US" sz="4400" dirty="0"/>
              <a:t> </a:t>
            </a:r>
            <a:r>
              <a:rPr lang="en-US" sz="4400" dirty="0" err="1"/>
              <a:t>sau</a:t>
            </a:r>
            <a:r>
              <a:rPr lang="en-US" sz="4400" dirty="0"/>
              <a:t> </a:t>
            </a:r>
            <a:r>
              <a:rPr lang="en-US" sz="4400" dirty="0" err="1"/>
              <a:t>khi</a:t>
            </a:r>
            <a:r>
              <a:rPr lang="en-US" sz="4400" dirty="0"/>
              <a:t> con </a:t>
            </a:r>
            <a:r>
              <a:rPr lang="en-US" sz="4400" dirty="0" err="1"/>
              <a:t>người</a:t>
            </a:r>
            <a:r>
              <a:rPr lang="en-US" sz="4400" dirty="0"/>
              <a:t> </a:t>
            </a:r>
            <a:r>
              <a:rPr lang="en-US" sz="4400" dirty="0" err="1"/>
              <a:t>phạm</a:t>
            </a:r>
            <a:r>
              <a:rPr lang="en-US" sz="4400" dirty="0"/>
              <a:t> </a:t>
            </a:r>
            <a:r>
              <a:rPr lang="en-US" sz="4400" dirty="0" err="1"/>
              <a:t>tội</a:t>
            </a:r>
            <a:endParaRPr lang="en-US" sz="4400" dirty="0"/>
          </a:p>
        </p:txBody>
      </p:sp>
      <p:sp>
        <p:nvSpPr>
          <p:cNvPr id="3" name="Content Placeholder 2">
            <a:extLst>
              <a:ext uri="{FF2B5EF4-FFF2-40B4-BE49-F238E27FC236}">
                <a16:creationId xmlns:a16="http://schemas.microsoft.com/office/drawing/2014/main" id="{73D272FA-4656-4D41-BA32-2CF9C5D374EA}"/>
              </a:ext>
            </a:extLst>
          </p:cNvPr>
          <p:cNvSpPr>
            <a:spLocks noGrp="1"/>
          </p:cNvSpPr>
          <p:nvPr>
            <p:ph idx="1"/>
          </p:nvPr>
        </p:nvSpPr>
        <p:spPr/>
        <p:txBody>
          <a:bodyPr/>
          <a:lstStyle/>
          <a:p>
            <a:pPr marL="0" indent="0">
              <a:buNone/>
            </a:pPr>
            <a:r>
              <a:rPr lang="en-US" dirty="0">
                <a:latin typeface="+mj-lt"/>
              </a:rPr>
              <a:t>Ba </a:t>
            </a:r>
            <a:r>
              <a:rPr lang="en-US" dirty="0" err="1">
                <a:latin typeface="+mj-lt"/>
              </a:rPr>
              <a:t>nền</a:t>
            </a:r>
            <a:r>
              <a:rPr lang="en-US" dirty="0">
                <a:latin typeface="+mj-lt"/>
              </a:rPr>
              <a:t> </a:t>
            </a:r>
            <a:r>
              <a:rPr lang="en-US" dirty="0" err="1">
                <a:latin typeface="+mj-lt"/>
              </a:rPr>
              <a:t>văn</a:t>
            </a:r>
            <a:r>
              <a:rPr lang="en-US" dirty="0">
                <a:latin typeface="+mj-lt"/>
              </a:rPr>
              <a:t> </a:t>
            </a:r>
            <a:r>
              <a:rPr lang="en-US" dirty="0" err="1">
                <a:latin typeface="+mj-lt"/>
              </a:rPr>
              <a:t>hoá</a:t>
            </a:r>
            <a:r>
              <a:rPr lang="en-US" dirty="0">
                <a:latin typeface="+mj-lt"/>
              </a:rPr>
              <a:t> </a:t>
            </a:r>
            <a:r>
              <a:rPr lang="en-US" dirty="0" err="1">
                <a:latin typeface="+mj-lt"/>
              </a:rPr>
              <a:t>chính</a:t>
            </a:r>
            <a:r>
              <a:rPr lang="en-US" dirty="0">
                <a:latin typeface="+mj-lt"/>
              </a:rPr>
              <a:t> </a:t>
            </a:r>
            <a:r>
              <a:rPr lang="en-US" dirty="0" err="1">
                <a:latin typeface="+mj-lt"/>
              </a:rPr>
              <a:t>trên</a:t>
            </a:r>
            <a:r>
              <a:rPr lang="en-US" dirty="0">
                <a:latin typeface="+mj-lt"/>
              </a:rPr>
              <a:t> </a:t>
            </a:r>
            <a:r>
              <a:rPr lang="en-US" dirty="0" err="1">
                <a:latin typeface="+mj-lt"/>
              </a:rPr>
              <a:t>thế</a:t>
            </a:r>
            <a:r>
              <a:rPr lang="en-US" dirty="0">
                <a:latin typeface="+mj-lt"/>
              </a:rPr>
              <a:t> </a:t>
            </a:r>
            <a:r>
              <a:rPr lang="en-US" dirty="0" err="1">
                <a:latin typeface="+mj-lt"/>
              </a:rPr>
              <a:t>giới</a:t>
            </a:r>
            <a:r>
              <a:rPr lang="en-US" dirty="0">
                <a:latin typeface="+mj-lt"/>
              </a:rPr>
              <a:t>:</a:t>
            </a:r>
          </a:p>
          <a:p>
            <a:pPr marL="0" indent="0">
              <a:buNone/>
            </a:pPr>
            <a:endParaRPr lang="en-US" dirty="0">
              <a:latin typeface="+mj-lt"/>
            </a:endParaRPr>
          </a:p>
          <a:p>
            <a:pPr marL="514350" indent="-514350">
              <a:buFont typeface="+mj-lt"/>
              <a:buAutoNum type="arabicPeriod"/>
            </a:pPr>
            <a:r>
              <a:rPr lang="en-US" dirty="0" err="1">
                <a:solidFill>
                  <a:srgbClr val="0070C0"/>
                </a:solidFill>
                <a:latin typeface="+mj-lt"/>
              </a:rPr>
              <a:t>Văn</a:t>
            </a:r>
            <a:r>
              <a:rPr lang="en-US" dirty="0">
                <a:solidFill>
                  <a:srgbClr val="0070C0"/>
                </a:solidFill>
                <a:latin typeface="+mj-lt"/>
              </a:rPr>
              <a:t> </a:t>
            </a:r>
            <a:r>
              <a:rPr lang="en-US" dirty="0" err="1">
                <a:solidFill>
                  <a:srgbClr val="0070C0"/>
                </a:solidFill>
                <a:latin typeface="+mj-lt"/>
              </a:rPr>
              <a:t>Hoá</a:t>
            </a:r>
            <a:r>
              <a:rPr lang="en-US" dirty="0">
                <a:solidFill>
                  <a:srgbClr val="0070C0"/>
                </a:solidFill>
                <a:latin typeface="+mj-lt"/>
              </a:rPr>
              <a:t> </a:t>
            </a:r>
            <a:r>
              <a:rPr lang="en-US" dirty="0" err="1">
                <a:solidFill>
                  <a:srgbClr val="0070C0"/>
                </a:solidFill>
                <a:latin typeface="+mj-lt"/>
              </a:rPr>
              <a:t>Sợ</a:t>
            </a:r>
            <a:r>
              <a:rPr lang="en-US" dirty="0">
                <a:solidFill>
                  <a:srgbClr val="0070C0"/>
                </a:solidFill>
                <a:latin typeface="+mj-lt"/>
              </a:rPr>
              <a:t> </a:t>
            </a:r>
            <a:r>
              <a:rPr lang="en-US" dirty="0" err="1">
                <a:solidFill>
                  <a:srgbClr val="0070C0"/>
                </a:solidFill>
                <a:latin typeface="+mj-lt"/>
              </a:rPr>
              <a:t>Hãi</a:t>
            </a:r>
            <a:endParaRPr lang="en-US" dirty="0">
              <a:solidFill>
                <a:srgbClr val="0070C0"/>
              </a:solidFill>
              <a:latin typeface="+mj-lt"/>
            </a:endParaRPr>
          </a:p>
          <a:p>
            <a:pPr marL="514350" indent="-514350">
              <a:buFont typeface="+mj-lt"/>
              <a:buAutoNum type="arabicPeriod"/>
            </a:pPr>
            <a:r>
              <a:rPr lang="en-US" dirty="0" err="1">
                <a:solidFill>
                  <a:srgbClr val="0070C0"/>
                </a:solidFill>
                <a:latin typeface="+mj-lt"/>
              </a:rPr>
              <a:t>Văn</a:t>
            </a:r>
            <a:r>
              <a:rPr lang="en-US" dirty="0">
                <a:solidFill>
                  <a:srgbClr val="0070C0"/>
                </a:solidFill>
                <a:latin typeface="+mj-lt"/>
              </a:rPr>
              <a:t> </a:t>
            </a:r>
            <a:r>
              <a:rPr lang="en-US" dirty="0" err="1">
                <a:solidFill>
                  <a:srgbClr val="0070C0"/>
                </a:solidFill>
                <a:latin typeface="+mj-lt"/>
              </a:rPr>
              <a:t>Hoá</a:t>
            </a:r>
            <a:r>
              <a:rPr lang="en-US" dirty="0">
                <a:solidFill>
                  <a:srgbClr val="0070C0"/>
                </a:solidFill>
                <a:latin typeface="+mj-lt"/>
              </a:rPr>
              <a:t> </a:t>
            </a:r>
            <a:r>
              <a:rPr lang="en-US" dirty="0" err="1">
                <a:solidFill>
                  <a:srgbClr val="0070C0"/>
                </a:solidFill>
                <a:latin typeface="+mj-lt"/>
              </a:rPr>
              <a:t>xấu</a:t>
            </a:r>
            <a:r>
              <a:rPr lang="en-US" dirty="0">
                <a:solidFill>
                  <a:srgbClr val="0070C0"/>
                </a:solidFill>
                <a:latin typeface="+mj-lt"/>
              </a:rPr>
              <a:t> </a:t>
            </a:r>
            <a:r>
              <a:rPr lang="en-US" dirty="0" err="1">
                <a:solidFill>
                  <a:srgbClr val="0070C0"/>
                </a:solidFill>
                <a:latin typeface="+mj-lt"/>
              </a:rPr>
              <a:t>hổ</a:t>
            </a:r>
            <a:endParaRPr lang="en-US" dirty="0">
              <a:solidFill>
                <a:srgbClr val="0070C0"/>
              </a:solidFill>
              <a:latin typeface="+mj-lt"/>
            </a:endParaRPr>
          </a:p>
          <a:p>
            <a:pPr marL="514350" indent="-514350">
              <a:buFont typeface="+mj-lt"/>
              <a:buAutoNum type="arabicPeriod"/>
            </a:pPr>
            <a:r>
              <a:rPr lang="en-US" dirty="0" err="1">
                <a:solidFill>
                  <a:srgbClr val="0070C0"/>
                </a:solidFill>
                <a:latin typeface="+mj-lt"/>
              </a:rPr>
              <a:t>Văn</a:t>
            </a:r>
            <a:r>
              <a:rPr lang="en-US" dirty="0">
                <a:solidFill>
                  <a:srgbClr val="0070C0"/>
                </a:solidFill>
                <a:latin typeface="+mj-lt"/>
              </a:rPr>
              <a:t> </a:t>
            </a:r>
            <a:r>
              <a:rPr lang="en-US" dirty="0" err="1">
                <a:solidFill>
                  <a:srgbClr val="0070C0"/>
                </a:solidFill>
                <a:latin typeface="+mj-lt"/>
              </a:rPr>
              <a:t>hoá</a:t>
            </a:r>
            <a:r>
              <a:rPr lang="en-US" dirty="0">
                <a:solidFill>
                  <a:srgbClr val="0070C0"/>
                </a:solidFill>
                <a:latin typeface="+mj-lt"/>
              </a:rPr>
              <a:t> </a:t>
            </a:r>
            <a:r>
              <a:rPr lang="en-US" dirty="0" err="1">
                <a:solidFill>
                  <a:srgbClr val="0070C0"/>
                </a:solidFill>
                <a:latin typeface="+mj-lt"/>
              </a:rPr>
              <a:t>mặc</a:t>
            </a:r>
            <a:r>
              <a:rPr lang="en-US" dirty="0">
                <a:solidFill>
                  <a:srgbClr val="0070C0"/>
                </a:solidFill>
                <a:latin typeface="+mj-lt"/>
              </a:rPr>
              <a:t> </a:t>
            </a:r>
            <a:r>
              <a:rPr lang="en-US" dirty="0" err="1">
                <a:solidFill>
                  <a:srgbClr val="0070C0"/>
                </a:solidFill>
                <a:latin typeface="+mj-lt"/>
              </a:rPr>
              <a:t>cảm</a:t>
            </a:r>
            <a:r>
              <a:rPr lang="en-US" dirty="0">
                <a:solidFill>
                  <a:srgbClr val="0070C0"/>
                </a:solidFill>
                <a:latin typeface="+mj-lt"/>
              </a:rPr>
              <a:t> </a:t>
            </a:r>
            <a:r>
              <a:rPr lang="en-US" dirty="0" err="1">
                <a:solidFill>
                  <a:srgbClr val="0070C0"/>
                </a:solidFill>
                <a:latin typeface="+mj-lt"/>
              </a:rPr>
              <a:t>tội</a:t>
            </a:r>
            <a:r>
              <a:rPr lang="en-US" dirty="0">
                <a:solidFill>
                  <a:srgbClr val="0070C0"/>
                </a:solidFill>
                <a:latin typeface="+mj-lt"/>
              </a:rPr>
              <a:t> </a:t>
            </a:r>
            <a:r>
              <a:rPr lang="en-US" dirty="0" err="1">
                <a:solidFill>
                  <a:srgbClr val="0070C0"/>
                </a:solidFill>
                <a:latin typeface="+mj-lt"/>
              </a:rPr>
              <a:t>lỗi</a:t>
            </a:r>
            <a:endParaRPr lang="en-US" dirty="0">
              <a:solidFill>
                <a:srgbClr val="0070C0"/>
              </a:solidFill>
              <a:latin typeface="+mj-lt"/>
            </a:endParaRPr>
          </a:p>
        </p:txBody>
      </p:sp>
      <p:sp>
        <p:nvSpPr>
          <p:cNvPr id="4" name="Text Placeholder 3">
            <a:extLst>
              <a:ext uri="{FF2B5EF4-FFF2-40B4-BE49-F238E27FC236}">
                <a16:creationId xmlns:a16="http://schemas.microsoft.com/office/drawing/2014/main" id="{0E432B51-2694-2D45-9C5B-0C255A32C64B}"/>
              </a:ext>
            </a:extLst>
          </p:cNvPr>
          <p:cNvSpPr>
            <a:spLocks noGrp="1"/>
          </p:cNvSpPr>
          <p:nvPr>
            <p:ph type="body" sz="half" idx="2"/>
          </p:nvPr>
        </p:nvSpPr>
        <p:spPr/>
        <p:txBody>
          <a:bodyPr>
            <a:normAutofit fontScale="85000" lnSpcReduction="20000"/>
          </a:bodyPr>
          <a:lstStyle/>
          <a:p>
            <a:r>
              <a:rPr lang="vi-VN" dirty="0">
                <a:latin typeface="Bradley Hand" pitchFamily="2" charset="77"/>
              </a:rPr>
              <a:t>Sáng Thế Ký 3:10: </a:t>
            </a:r>
            <a:r>
              <a:rPr lang="vi-VN" dirty="0">
                <a:solidFill>
                  <a:srgbClr val="FF0000"/>
                </a:solidFill>
                <a:latin typeface="Bradley Hand" pitchFamily="2" charset="77"/>
              </a:rPr>
              <a:t>“A-đam thưa rằng: Tôi có nghe tiếng Chúa trong vườn, bèn sợ, bởi vì tôi lõa lồ, nên đi ẩn mình”</a:t>
            </a:r>
            <a:endParaRPr lang="en-US" dirty="0">
              <a:solidFill>
                <a:srgbClr val="FF0000"/>
              </a:solidFill>
              <a:latin typeface="Bradley Hand" pitchFamily="2" charset="77"/>
            </a:endParaRPr>
          </a:p>
        </p:txBody>
      </p:sp>
    </p:spTree>
    <p:extLst>
      <p:ext uri="{BB962C8B-B14F-4D97-AF65-F5344CB8AC3E}">
        <p14:creationId xmlns:p14="http://schemas.microsoft.com/office/powerpoint/2010/main" val="3294981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17" name="Rectangle 16">
            <a:extLst>
              <a:ext uri="{FF2B5EF4-FFF2-40B4-BE49-F238E27FC236}">
                <a16:creationId xmlns:a16="http://schemas.microsoft.com/office/drawing/2014/main" id="{9B6CD22E-2269-419F-9E81-016EA035D4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AF374F-568A-BD45-A378-5ECDE281BB15}"/>
              </a:ext>
            </a:extLst>
          </p:cNvPr>
          <p:cNvSpPr>
            <a:spLocks noGrp="1"/>
          </p:cNvSpPr>
          <p:nvPr>
            <p:ph type="title"/>
          </p:nvPr>
        </p:nvSpPr>
        <p:spPr>
          <a:xfrm>
            <a:off x="647132" y="1295231"/>
            <a:ext cx="5895178" cy="3807446"/>
          </a:xfrm>
        </p:spPr>
        <p:txBody>
          <a:bodyPr vert="horz" lIns="91440" tIns="45720" rIns="91440" bIns="45720" rtlCol="0" anchor="b">
            <a:normAutofit fontScale="90000"/>
          </a:bodyPr>
          <a:lstStyle/>
          <a:p>
            <a:pPr>
              <a:lnSpc>
                <a:spcPct val="90000"/>
              </a:lnSpc>
            </a:pPr>
            <a:r>
              <a:rPr lang="en-US" sz="6800" dirty="0" err="1"/>
              <a:t>Chúng</a:t>
            </a:r>
            <a:r>
              <a:rPr lang="en-US" sz="6800" dirty="0"/>
              <a:t> ta </a:t>
            </a:r>
            <a:r>
              <a:rPr lang="en-US" sz="6800" dirty="0" err="1"/>
              <a:t>nhìn</a:t>
            </a:r>
            <a:r>
              <a:rPr lang="en-US" sz="6800" dirty="0"/>
              <a:t> </a:t>
            </a:r>
            <a:r>
              <a:rPr lang="en-US" sz="6800" dirty="0" err="1"/>
              <a:t>mọi</a:t>
            </a:r>
            <a:r>
              <a:rPr lang="en-US" sz="6800" dirty="0"/>
              <a:t> </a:t>
            </a:r>
            <a:r>
              <a:rPr lang="en-US" sz="6800" dirty="0" err="1"/>
              <a:t>việc</a:t>
            </a:r>
            <a:r>
              <a:rPr lang="en-US" sz="6800" dirty="0"/>
              <a:t> qua </a:t>
            </a:r>
            <a:r>
              <a:rPr lang="en-US" sz="6800" dirty="0" err="1"/>
              <a:t>cái</a:t>
            </a:r>
            <a:r>
              <a:rPr lang="en-US" sz="6800" dirty="0"/>
              <a:t> </a:t>
            </a:r>
            <a:r>
              <a:rPr lang="en-US" sz="6800" dirty="0" err="1"/>
              <a:t>nhìn</a:t>
            </a:r>
            <a:r>
              <a:rPr lang="en-US" sz="6800" dirty="0"/>
              <a:t> </a:t>
            </a:r>
            <a:r>
              <a:rPr lang="en-US" sz="6800" dirty="0" err="1"/>
              <a:t>của</a:t>
            </a:r>
            <a:r>
              <a:rPr lang="en-US" sz="6800" dirty="0"/>
              <a:t> </a:t>
            </a:r>
            <a:r>
              <a:rPr lang="en-US" sz="6800" dirty="0" err="1"/>
              <a:t>Văn</a:t>
            </a:r>
            <a:r>
              <a:rPr lang="en-US" sz="6800" dirty="0"/>
              <a:t> </a:t>
            </a:r>
            <a:r>
              <a:rPr lang="en-US" sz="6800" dirty="0" err="1"/>
              <a:t>Hoá</a:t>
            </a:r>
            <a:r>
              <a:rPr lang="en-US" sz="6800" dirty="0"/>
              <a:t> </a:t>
            </a:r>
            <a:r>
              <a:rPr lang="en-US" sz="6800" dirty="0" err="1"/>
              <a:t>đó</a:t>
            </a:r>
            <a:endParaRPr lang="en-US" sz="6800" dirty="0"/>
          </a:p>
        </p:txBody>
      </p:sp>
      <p:sp>
        <p:nvSpPr>
          <p:cNvPr id="19" name="Freeform: Shape 18">
            <a:extLst>
              <a:ext uri="{FF2B5EF4-FFF2-40B4-BE49-F238E27FC236}">
                <a16:creationId xmlns:a16="http://schemas.microsoft.com/office/drawing/2014/main" id="{AA607D34-E2A9-4595-9DB2-5472E077CA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07082" y="0"/>
            <a:ext cx="4884918" cy="6858000"/>
          </a:xfrm>
          <a:custGeom>
            <a:avLst/>
            <a:gdLst>
              <a:gd name="connsiteX0" fmla="*/ 1097203 w 4884918"/>
              <a:gd name="connsiteY0" fmla="*/ 0 h 6858000"/>
              <a:gd name="connsiteX1" fmla="*/ 1154155 w 4884918"/>
              <a:gd name="connsiteY1" fmla="*/ 0 h 6858000"/>
              <a:gd name="connsiteX2" fmla="*/ 972305 w 4884918"/>
              <a:gd name="connsiteY2" fmla="*/ 343212 h 6858000"/>
              <a:gd name="connsiteX3" fmla="*/ 780524 w 4884918"/>
              <a:gd name="connsiteY3" fmla="*/ 761067 h 6858000"/>
              <a:gd name="connsiteX4" fmla="*/ 737045 w 4884918"/>
              <a:gd name="connsiteY4" fmla="*/ 865164 h 6858000"/>
              <a:gd name="connsiteX5" fmla="*/ 762322 w 4884918"/>
              <a:gd name="connsiteY5" fmla="*/ 830676 h 6858000"/>
              <a:gd name="connsiteX6" fmla="*/ 1118805 w 4884918"/>
              <a:gd name="connsiteY6" fmla="*/ 160440 h 6858000"/>
              <a:gd name="connsiteX7" fmla="*/ 1221640 w 4884918"/>
              <a:gd name="connsiteY7" fmla="*/ 0 h 6858000"/>
              <a:gd name="connsiteX8" fmla="*/ 4884918 w 4884918"/>
              <a:gd name="connsiteY8" fmla="*/ 0 h 6858000"/>
              <a:gd name="connsiteX9" fmla="*/ 4884918 w 4884918"/>
              <a:gd name="connsiteY9" fmla="*/ 6857999 h 6858000"/>
              <a:gd name="connsiteX10" fmla="*/ 4884918 w 4884918"/>
              <a:gd name="connsiteY10" fmla="*/ 6858000 h 6858000"/>
              <a:gd name="connsiteX11" fmla="*/ 704817 w 4884918"/>
              <a:gd name="connsiteY11" fmla="*/ 6858000 h 6858000"/>
              <a:gd name="connsiteX12" fmla="*/ 618717 w 4884918"/>
              <a:gd name="connsiteY12" fmla="*/ 6672538 h 6858000"/>
              <a:gd name="connsiteX13" fmla="*/ 309324 w 4884918"/>
              <a:gd name="connsiteY13" fmla="*/ 5833618 h 6858000"/>
              <a:gd name="connsiteX14" fmla="*/ 209850 w 4884918"/>
              <a:gd name="connsiteY14" fmla="*/ 5484180 h 6858000"/>
              <a:gd name="connsiteX15" fmla="*/ 211619 w 4884918"/>
              <a:gd name="connsiteY15" fmla="*/ 5517653 h 6858000"/>
              <a:gd name="connsiteX16" fmla="*/ 361778 w 4884918"/>
              <a:gd name="connsiteY16" fmla="*/ 6145524 h 6858000"/>
              <a:gd name="connsiteX17" fmla="*/ 591356 w 4884918"/>
              <a:gd name="connsiteY17" fmla="*/ 6843306 h 6858000"/>
              <a:gd name="connsiteX18" fmla="*/ 597415 w 4884918"/>
              <a:gd name="connsiteY18" fmla="*/ 6858000 h 6858000"/>
              <a:gd name="connsiteX19" fmla="*/ 545224 w 4884918"/>
              <a:gd name="connsiteY19" fmla="*/ 6858000 h 6858000"/>
              <a:gd name="connsiteX20" fmla="*/ 533604 w 4884918"/>
              <a:gd name="connsiteY20" fmla="*/ 6830072 h 6858000"/>
              <a:gd name="connsiteX21" fmla="*/ 169657 w 4884918"/>
              <a:gd name="connsiteY21" fmla="*/ 5556577 h 6858000"/>
              <a:gd name="connsiteX22" fmla="*/ 12169 w 4884918"/>
              <a:gd name="connsiteY22" fmla="*/ 4362835 h 6858000"/>
              <a:gd name="connsiteX23" fmla="*/ 46168 w 4884918"/>
              <a:gd name="connsiteY23" fmla="*/ 3338487 h 6858000"/>
              <a:gd name="connsiteX24" fmla="*/ 490574 w 4884918"/>
              <a:gd name="connsiteY24" fmla="*/ 1381078 h 6858000"/>
              <a:gd name="connsiteX25" fmla="*/ 984701 w 4884918"/>
              <a:gd name="connsiteY25" fmla="*/ 20824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884918" h="6858000">
                <a:moveTo>
                  <a:pt x="1097203" y="0"/>
                </a:moveTo>
                <a:lnTo>
                  <a:pt x="1154155" y="0"/>
                </a:lnTo>
                <a:lnTo>
                  <a:pt x="972305" y="343212"/>
                </a:lnTo>
                <a:cubicBezTo>
                  <a:pt x="904739" y="480367"/>
                  <a:pt x="840941" y="619727"/>
                  <a:pt x="780524" y="761067"/>
                </a:cubicBezTo>
                <a:cubicBezTo>
                  <a:pt x="765737" y="795681"/>
                  <a:pt x="751579" y="830550"/>
                  <a:pt x="737045" y="865164"/>
                </a:cubicBezTo>
                <a:cubicBezTo>
                  <a:pt x="748306" y="856057"/>
                  <a:pt x="757014" y="844174"/>
                  <a:pt x="762322" y="830676"/>
                </a:cubicBezTo>
                <a:cubicBezTo>
                  <a:pt x="870201" y="600612"/>
                  <a:pt x="988539" y="376889"/>
                  <a:pt x="1118805" y="160440"/>
                </a:cubicBezTo>
                <a:lnTo>
                  <a:pt x="1221640" y="0"/>
                </a:lnTo>
                <a:lnTo>
                  <a:pt x="4884918" y="0"/>
                </a:lnTo>
                <a:lnTo>
                  <a:pt x="4884918" y="6857999"/>
                </a:lnTo>
                <a:lnTo>
                  <a:pt x="4884918" y="6858000"/>
                </a:lnTo>
                <a:lnTo>
                  <a:pt x="704817" y="6858000"/>
                </a:lnTo>
                <a:lnTo>
                  <a:pt x="618717" y="6672538"/>
                </a:lnTo>
                <a:cubicBezTo>
                  <a:pt x="501618" y="6400947"/>
                  <a:pt x="398622" y="6121213"/>
                  <a:pt x="309324" y="5833618"/>
                </a:cubicBezTo>
                <a:cubicBezTo>
                  <a:pt x="275071" y="5723183"/>
                  <a:pt x="246125" y="5611225"/>
                  <a:pt x="209850" y="5484180"/>
                </a:cubicBezTo>
                <a:cubicBezTo>
                  <a:pt x="209859" y="5495363"/>
                  <a:pt x="210448" y="5506534"/>
                  <a:pt x="211619" y="5517653"/>
                </a:cubicBezTo>
                <a:cubicBezTo>
                  <a:pt x="261166" y="5727113"/>
                  <a:pt x="303888" y="5938474"/>
                  <a:pt x="361778" y="6145524"/>
                </a:cubicBezTo>
                <a:cubicBezTo>
                  <a:pt x="428356" y="6383258"/>
                  <a:pt x="504422" y="6616111"/>
                  <a:pt x="591356" y="6843306"/>
                </a:cubicBezTo>
                <a:lnTo>
                  <a:pt x="597415" y="6858000"/>
                </a:lnTo>
                <a:lnTo>
                  <a:pt x="545224" y="6858000"/>
                </a:lnTo>
                <a:lnTo>
                  <a:pt x="533604" y="6830072"/>
                </a:lnTo>
                <a:cubicBezTo>
                  <a:pt x="376384" y="6416985"/>
                  <a:pt x="257344" y="5991917"/>
                  <a:pt x="169657" y="5556577"/>
                </a:cubicBezTo>
                <a:cubicBezTo>
                  <a:pt x="90154" y="5162256"/>
                  <a:pt x="43261" y="4763750"/>
                  <a:pt x="12169" y="4362835"/>
                </a:cubicBezTo>
                <a:cubicBezTo>
                  <a:pt x="-14122" y="4019865"/>
                  <a:pt x="4458" y="3679429"/>
                  <a:pt x="46168" y="3338487"/>
                </a:cubicBezTo>
                <a:cubicBezTo>
                  <a:pt x="125796" y="2672248"/>
                  <a:pt x="274744" y="2016203"/>
                  <a:pt x="490574" y="1381078"/>
                </a:cubicBezTo>
                <a:cubicBezTo>
                  <a:pt x="629230" y="976550"/>
                  <a:pt x="791584" y="584320"/>
                  <a:pt x="984701" y="208241"/>
                </a:cubicBezTo>
                <a:close/>
              </a:path>
            </a:pathLst>
          </a:custGeom>
          <a:solidFill>
            <a:schemeClr val="accent1"/>
          </a:solidFill>
          <a:ln w="6857" cap="flat">
            <a:noFill/>
            <a:prstDash val="solid"/>
            <a:miter/>
          </a:ln>
        </p:spPr>
        <p:txBody>
          <a:bodyPr wrap="square" rtlCol="0" anchor="ctr">
            <a:noAutofit/>
          </a:bodyPr>
          <a:lstStyle/>
          <a:p>
            <a:endParaRPr lang="en-US"/>
          </a:p>
        </p:txBody>
      </p:sp>
      <p:sp>
        <p:nvSpPr>
          <p:cNvPr id="3" name="Content Placeholder 2">
            <a:extLst>
              <a:ext uri="{FF2B5EF4-FFF2-40B4-BE49-F238E27FC236}">
                <a16:creationId xmlns:a16="http://schemas.microsoft.com/office/drawing/2014/main" id="{23C9056F-A452-7B43-A318-BBE69251C66E}"/>
              </a:ext>
            </a:extLst>
          </p:cNvPr>
          <p:cNvSpPr>
            <a:spLocks noGrp="1"/>
          </p:cNvSpPr>
          <p:nvPr>
            <p:ph idx="1"/>
          </p:nvPr>
        </p:nvSpPr>
        <p:spPr>
          <a:xfrm>
            <a:off x="8129872" y="1122363"/>
            <a:ext cx="3223928" cy="3807446"/>
          </a:xfrm>
        </p:spPr>
        <p:txBody>
          <a:bodyPr vert="horz" lIns="91440" tIns="45720" rIns="91440" bIns="45720" rtlCol="0" anchor="b">
            <a:normAutofit fontScale="77500" lnSpcReduction="20000"/>
          </a:bodyPr>
          <a:lstStyle/>
          <a:p>
            <a:pPr marL="0" indent="0">
              <a:buNone/>
            </a:pPr>
            <a:r>
              <a:rPr lang="en-US" sz="3600" dirty="0" err="1">
                <a:solidFill>
                  <a:srgbClr val="FFFFFF"/>
                </a:solidFill>
                <a:latin typeface="Bradley Hand" pitchFamily="2" charset="77"/>
              </a:rPr>
              <a:t>Ngay</a:t>
            </a:r>
            <a:r>
              <a:rPr lang="en-US" sz="3600" dirty="0">
                <a:solidFill>
                  <a:srgbClr val="FFFFFF"/>
                </a:solidFill>
                <a:latin typeface="Bradley Hand" pitchFamily="2" charset="77"/>
              </a:rPr>
              <a:t> </a:t>
            </a:r>
            <a:r>
              <a:rPr lang="en-US" sz="3600" dirty="0" err="1">
                <a:solidFill>
                  <a:srgbClr val="FFFFFF"/>
                </a:solidFill>
                <a:latin typeface="Bradley Hand" pitchFamily="2" charset="77"/>
              </a:rPr>
              <a:t>cã</a:t>
            </a:r>
            <a:r>
              <a:rPr lang="en-US" sz="3600" dirty="0">
                <a:solidFill>
                  <a:srgbClr val="FFFFFF"/>
                </a:solidFill>
                <a:latin typeface="Bradley Hand" pitchFamily="2" charset="77"/>
              </a:rPr>
              <a:t> </a:t>
            </a:r>
            <a:r>
              <a:rPr lang="en-US" sz="3600" dirty="0" err="1">
                <a:solidFill>
                  <a:srgbClr val="FFFFFF"/>
                </a:solidFill>
                <a:latin typeface="Bradley Hand" pitchFamily="2" charset="77"/>
              </a:rPr>
              <a:t>trở</a:t>
            </a:r>
            <a:r>
              <a:rPr lang="en-US" sz="3600" dirty="0">
                <a:solidFill>
                  <a:srgbClr val="FFFFFF"/>
                </a:solidFill>
                <a:latin typeface="Bradley Hand" pitchFamily="2" charset="77"/>
              </a:rPr>
              <a:t> </a:t>
            </a:r>
            <a:r>
              <a:rPr lang="en-US" sz="3600" dirty="0" err="1">
                <a:solidFill>
                  <a:srgbClr val="FFFFFF"/>
                </a:solidFill>
                <a:latin typeface="Bradley Hand" pitchFamily="2" charset="77"/>
              </a:rPr>
              <a:t>thành</a:t>
            </a:r>
            <a:r>
              <a:rPr lang="en-US" sz="3600" dirty="0">
                <a:solidFill>
                  <a:srgbClr val="FFFFFF"/>
                </a:solidFill>
                <a:latin typeface="Bradley Hand" pitchFamily="2" charset="77"/>
              </a:rPr>
              <a:t> con </a:t>
            </a:r>
            <a:r>
              <a:rPr lang="en-US" sz="3600" dirty="0" err="1">
                <a:solidFill>
                  <a:srgbClr val="FFFFFF"/>
                </a:solidFill>
                <a:latin typeface="Bradley Hand" pitchFamily="2" charset="77"/>
              </a:rPr>
              <a:t>cái</a:t>
            </a:r>
            <a:r>
              <a:rPr lang="en-US" sz="3600" dirty="0">
                <a:solidFill>
                  <a:srgbClr val="FFFFFF"/>
                </a:solidFill>
                <a:latin typeface="Bradley Hand" pitchFamily="2" charset="77"/>
              </a:rPr>
              <a:t> </a:t>
            </a:r>
            <a:r>
              <a:rPr lang="en-US" sz="3600" dirty="0" err="1">
                <a:solidFill>
                  <a:srgbClr val="FFFFFF"/>
                </a:solidFill>
                <a:latin typeface="Bradley Hand" pitchFamily="2" charset="77"/>
              </a:rPr>
              <a:t>Chúa</a:t>
            </a:r>
            <a:r>
              <a:rPr lang="en-US" sz="3600" dirty="0">
                <a:solidFill>
                  <a:srgbClr val="FFFFFF"/>
                </a:solidFill>
                <a:latin typeface="Bradley Hand" pitchFamily="2" charset="77"/>
              </a:rPr>
              <a:t> , </a:t>
            </a:r>
            <a:r>
              <a:rPr lang="en-US" sz="3600" dirty="0" err="1">
                <a:solidFill>
                  <a:srgbClr val="FFFFFF"/>
                </a:solidFill>
                <a:latin typeface="Bradley Hand" pitchFamily="2" charset="77"/>
              </a:rPr>
              <a:t>chúng</a:t>
            </a:r>
            <a:r>
              <a:rPr lang="en-US" sz="3600" dirty="0">
                <a:solidFill>
                  <a:srgbClr val="FFFFFF"/>
                </a:solidFill>
                <a:latin typeface="Bradley Hand" pitchFamily="2" charset="77"/>
              </a:rPr>
              <a:t> ta </a:t>
            </a:r>
            <a:r>
              <a:rPr lang="en-US" sz="3600" dirty="0" err="1">
                <a:solidFill>
                  <a:srgbClr val="FFFFFF"/>
                </a:solidFill>
                <a:latin typeface="Bradley Hand" pitchFamily="2" charset="77"/>
              </a:rPr>
              <a:t>cũng</a:t>
            </a:r>
            <a:r>
              <a:rPr lang="en-US" sz="3600" dirty="0">
                <a:solidFill>
                  <a:srgbClr val="FFFFFF"/>
                </a:solidFill>
                <a:latin typeface="Bradley Hand" pitchFamily="2" charset="77"/>
              </a:rPr>
              <a:t> </a:t>
            </a:r>
            <a:r>
              <a:rPr lang="en-US" sz="3600" dirty="0" err="1">
                <a:solidFill>
                  <a:srgbClr val="FFFFFF"/>
                </a:solidFill>
                <a:latin typeface="Bradley Hand" pitchFamily="2" charset="77"/>
              </a:rPr>
              <a:t>nhìn</a:t>
            </a:r>
            <a:r>
              <a:rPr lang="en-US" sz="3600" dirty="0">
                <a:solidFill>
                  <a:srgbClr val="FFFFFF"/>
                </a:solidFill>
                <a:latin typeface="Bradley Hand" pitchFamily="2" charset="77"/>
              </a:rPr>
              <a:t> </a:t>
            </a:r>
            <a:r>
              <a:rPr lang="en-US" sz="3600" dirty="0" err="1">
                <a:solidFill>
                  <a:srgbClr val="FFFFFF"/>
                </a:solidFill>
                <a:latin typeface="Bradley Hand" pitchFamily="2" charset="77"/>
              </a:rPr>
              <a:t>Kinh</a:t>
            </a:r>
            <a:r>
              <a:rPr lang="en-US" sz="3600" dirty="0">
                <a:solidFill>
                  <a:srgbClr val="FFFFFF"/>
                </a:solidFill>
                <a:latin typeface="Bradley Hand" pitchFamily="2" charset="77"/>
              </a:rPr>
              <a:t> </a:t>
            </a:r>
            <a:r>
              <a:rPr lang="en-US" sz="3600" dirty="0" err="1">
                <a:solidFill>
                  <a:srgbClr val="FFFFFF"/>
                </a:solidFill>
                <a:latin typeface="Bradley Hand" pitchFamily="2" charset="77"/>
              </a:rPr>
              <a:t>Thánh</a:t>
            </a:r>
            <a:r>
              <a:rPr lang="en-US" sz="3600" dirty="0">
                <a:solidFill>
                  <a:srgbClr val="FFFFFF"/>
                </a:solidFill>
                <a:latin typeface="Bradley Hand" pitchFamily="2" charset="77"/>
              </a:rPr>
              <a:t> </a:t>
            </a:r>
            <a:r>
              <a:rPr lang="en-US" sz="3600" dirty="0" err="1">
                <a:solidFill>
                  <a:srgbClr val="FFFFFF"/>
                </a:solidFill>
                <a:latin typeface="Bradley Hand" pitchFamily="2" charset="77"/>
              </a:rPr>
              <a:t>theo</a:t>
            </a:r>
            <a:r>
              <a:rPr lang="en-US" sz="3600" dirty="0">
                <a:solidFill>
                  <a:srgbClr val="FFFFFF"/>
                </a:solidFill>
                <a:latin typeface="Bradley Hand" pitchFamily="2" charset="77"/>
              </a:rPr>
              <a:t> </a:t>
            </a:r>
            <a:r>
              <a:rPr lang="en-US" sz="3600" dirty="0" err="1">
                <a:solidFill>
                  <a:srgbClr val="FFFFFF"/>
                </a:solidFill>
                <a:latin typeface="Bradley Hand" pitchFamily="2" charset="77"/>
              </a:rPr>
              <a:t>văn</a:t>
            </a:r>
            <a:r>
              <a:rPr lang="en-US" sz="3600" dirty="0">
                <a:solidFill>
                  <a:srgbClr val="FFFFFF"/>
                </a:solidFill>
                <a:latin typeface="Bradley Hand" pitchFamily="2" charset="77"/>
              </a:rPr>
              <a:t> </a:t>
            </a:r>
            <a:r>
              <a:rPr lang="en-US" sz="3600" dirty="0" err="1">
                <a:solidFill>
                  <a:srgbClr val="FFFFFF"/>
                </a:solidFill>
                <a:latin typeface="Bradley Hand" pitchFamily="2" charset="77"/>
              </a:rPr>
              <a:t>hoá</a:t>
            </a:r>
            <a:r>
              <a:rPr lang="en-US" sz="3600" dirty="0">
                <a:solidFill>
                  <a:srgbClr val="FFFFFF"/>
                </a:solidFill>
                <a:latin typeface="Bradley Hand" pitchFamily="2" charset="77"/>
              </a:rPr>
              <a:t> </a:t>
            </a:r>
            <a:r>
              <a:rPr lang="en-US" sz="3600" dirty="0" err="1">
                <a:solidFill>
                  <a:srgbClr val="FFFFFF"/>
                </a:solidFill>
                <a:latin typeface="Bradley Hand" pitchFamily="2" charset="77"/>
              </a:rPr>
              <a:t>chúng</a:t>
            </a:r>
            <a:r>
              <a:rPr lang="en-US" sz="3600" dirty="0">
                <a:solidFill>
                  <a:srgbClr val="FFFFFF"/>
                </a:solidFill>
                <a:latin typeface="Bradley Hand" pitchFamily="2" charset="77"/>
              </a:rPr>
              <a:t> ta </a:t>
            </a:r>
            <a:r>
              <a:rPr lang="en-US" sz="3600" dirty="0" err="1">
                <a:solidFill>
                  <a:srgbClr val="FFFFFF"/>
                </a:solidFill>
                <a:latin typeface="Bradley Hand" pitchFamily="2" charset="77"/>
              </a:rPr>
              <a:t>lớn</a:t>
            </a:r>
            <a:r>
              <a:rPr lang="en-US" sz="3600" dirty="0">
                <a:solidFill>
                  <a:srgbClr val="FFFFFF"/>
                </a:solidFill>
                <a:latin typeface="Bradley Hand" pitchFamily="2" charset="77"/>
              </a:rPr>
              <a:t> </a:t>
            </a:r>
            <a:r>
              <a:rPr lang="en-US" sz="3600" dirty="0" err="1">
                <a:solidFill>
                  <a:srgbClr val="FFFFFF"/>
                </a:solidFill>
                <a:latin typeface="Bradley Hand" pitchFamily="2" charset="77"/>
              </a:rPr>
              <a:t>lên</a:t>
            </a:r>
            <a:r>
              <a:rPr lang="en-US" sz="3600" dirty="0">
                <a:solidFill>
                  <a:srgbClr val="FFFFFF"/>
                </a:solidFill>
                <a:latin typeface="Bradley Hand" pitchFamily="2" charset="77"/>
              </a:rPr>
              <a:t>. Do </a:t>
            </a:r>
            <a:r>
              <a:rPr lang="en-US" sz="3600" dirty="0" err="1">
                <a:solidFill>
                  <a:srgbClr val="FFFFFF"/>
                </a:solidFill>
                <a:latin typeface="Bradley Hand" pitchFamily="2" charset="77"/>
              </a:rPr>
              <a:t>đó</a:t>
            </a:r>
            <a:r>
              <a:rPr lang="en-US" sz="3600" dirty="0">
                <a:solidFill>
                  <a:srgbClr val="FFFFFF"/>
                </a:solidFill>
                <a:latin typeface="Bradley Hand" pitchFamily="2" charset="77"/>
              </a:rPr>
              <a:t> </a:t>
            </a:r>
            <a:r>
              <a:rPr lang="en-US" sz="3600" dirty="0" err="1">
                <a:solidFill>
                  <a:srgbClr val="FFFFFF"/>
                </a:solidFill>
                <a:latin typeface="Bradley Hand" pitchFamily="2" charset="77"/>
              </a:rPr>
              <a:t>Kinh</a:t>
            </a:r>
            <a:r>
              <a:rPr lang="en-US" sz="3600" dirty="0">
                <a:solidFill>
                  <a:srgbClr val="FFFFFF"/>
                </a:solidFill>
                <a:latin typeface="Bradley Hand" pitchFamily="2" charset="77"/>
              </a:rPr>
              <a:t> </a:t>
            </a:r>
            <a:r>
              <a:rPr lang="en-US" sz="3600" dirty="0" err="1">
                <a:solidFill>
                  <a:srgbClr val="FFFFFF"/>
                </a:solidFill>
                <a:latin typeface="Bradley Hand" pitchFamily="2" charset="77"/>
              </a:rPr>
              <a:t>Thánh</a:t>
            </a:r>
            <a:r>
              <a:rPr lang="en-US" sz="3600" dirty="0">
                <a:solidFill>
                  <a:srgbClr val="FFFFFF"/>
                </a:solidFill>
                <a:latin typeface="Bradley Hand" pitchFamily="2" charset="77"/>
              </a:rPr>
              <a:t> </a:t>
            </a:r>
            <a:r>
              <a:rPr lang="en-US" sz="3600" dirty="0" err="1">
                <a:solidFill>
                  <a:srgbClr val="FFFFFF"/>
                </a:solidFill>
                <a:latin typeface="Bradley Hand" pitchFamily="2" charset="77"/>
              </a:rPr>
              <a:t>bị</a:t>
            </a:r>
            <a:r>
              <a:rPr lang="en-US" sz="3600" dirty="0">
                <a:solidFill>
                  <a:srgbClr val="FFFFFF"/>
                </a:solidFill>
                <a:latin typeface="Bradley Hand" pitchFamily="2" charset="77"/>
              </a:rPr>
              <a:t> </a:t>
            </a:r>
            <a:r>
              <a:rPr lang="en-US" sz="3600" dirty="0" err="1">
                <a:solidFill>
                  <a:srgbClr val="FFFFFF"/>
                </a:solidFill>
                <a:latin typeface="Bradley Hand" pitchFamily="2" charset="77"/>
              </a:rPr>
              <a:t>giải</a:t>
            </a:r>
            <a:r>
              <a:rPr lang="en-US" sz="3600" dirty="0">
                <a:solidFill>
                  <a:srgbClr val="FFFFFF"/>
                </a:solidFill>
                <a:latin typeface="Bradley Hand" pitchFamily="2" charset="77"/>
              </a:rPr>
              <a:t> </a:t>
            </a:r>
            <a:r>
              <a:rPr lang="en-US" sz="3600" dirty="0" err="1">
                <a:solidFill>
                  <a:srgbClr val="FFFFFF"/>
                </a:solidFill>
                <a:latin typeface="Bradley Hand" pitchFamily="2" charset="77"/>
              </a:rPr>
              <a:t>thích</a:t>
            </a:r>
            <a:r>
              <a:rPr lang="en-US" sz="3600" dirty="0">
                <a:solidFill>
                  <a:srgbClr val="FFFFFF"/>
                </a:solidFill>
                <a:latin typeface="Bradley Hand" pitchFamily="2" charset="77"/>
              </a:rPr>
              <a:t> </a:t>
            </a:r>
            <a:r>
              <a:rPr lang="en-US" sz="3600" dirty="0" err="1">
                <a:solidFill>
                  <a:srgbClr val="FFFFFF"/>
                </a:solidFill>
                <a:latin typeface="Bradley Hand" pitchFamily="2" charset="77"/>
              </a:rPr>
              <a:t>cách</a:t>
            </a:r>
            <a:r>
              <a:rPr lang="en-US" sz="3600" dirty="0">
                <a:solidFill>
                  <a:srgbClr val="FFFFFF"/>
                </a:solidFill>
                <a:latin typeface="Bradley Hand" pitchFamily="2" charset="77"/>
              </a:rPr>
              <a:t> </a:t>
            </a:r>
            <a:r>
              <a:rPr lang="en-US" sz="3600" dirty="0" err="1">
                <a:solidFill>
                  <a:srgbClr val="FFFFFF"/>
                </a:solidFill>
                <a:latin typeface="Bradley Hand" pitchFamily="2" charset="77"/>
              </a:rPr>
              <a:t>sai</a:t>
            </a:r>
            <a:r>
              <a:rPr lang="en-US" sz="3600" dirty="0">
                <a:solidFill>
                  <a:srgbClr val="FFFFFF"/>
                </a:solidFill>
                <a:latin typeface="Bradley Hand" pitchFamily="2" charset="77"/>
              </a:rPr>
              <a:t> </a:t>
            </a:r>
            <a:r>
              <a:rPr lang="en-US" sz="3600" dirty="0" err="1">
                <a:solidFill>
                  <a:srgbClr val="FFFFFF"/>
                </a:solidFill>
                <a:latin typeface="Bradley Hand" pitchFamily="2" charset="77"/>
              </a:rPr>
              <a:t>lạc</a:t>
            </a:r>
            <a:r>
              <a:rPr lang="en-US" sz="3600" dirty="0">
                <a:solidFill>
                  <a:srgbClr val="FFFFFF"/>
                </a:solidFill>
                <a:latin typeface="Bradley Hand" pitchFamily="2" charset="77"/>
              </a:rPr>
              <a:t>.</a:t>
            </a:r>
          </a:p>
        </p:txBody>
      </p:sp>
      <p:sp>
        <p:nvSpPr>
          <p:cNvPr id="21" name="Rectangle 6">
            <a:extLst>
              <a:ext uri="{FF2B5EF4-FFF2-40B4-BE49-F238E27FC236}">
                <a16:creationId xmlns:a16="http://schemas.microsoft.com/office/drawing/2014/main" id="{63DAB858-5A0C-4AFF-AAC6-705EDF8DB7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0180" y="5439978"/>
            <a:ext cx="5897880" cy="27432"/>
          </a:xfrm>
          <a:custGeom>
            <a:avLst/>
            <a:gdLst>
              <a:gd name="connsiteX0" fmla="*/ 0 w 5897880"/>
              <a:gd name="connsiteY0" fmla="*/ 0 h 27432"/>
              <a:gd name="connsiteX1" fmla="*/ 537362 w 5897880"/>
              <a:gd name="connsiteY1" fmla="*/ 0 h 27432"/>
              <a:gd name="connsiteX2" fmla="*/ 1133704 w 5897880"/>
              <a:gd name="connsiteY2" fmla="*/ 0 h 27432"/>
              <a:gd name="connsiteX3" fmla="*/ 1671066 w 5897880"/>
              <a:gd name="connsiteY3" fmla="*/ 0 h 27432"/>
              <a:gd name="connsiteX4" fmla="*/ 2385365 w 5897880"/>
              <a:gd name="connsiteY4" fmla="*/ 0 h 27432"/>
              <a:gd name="connsiteX5" fmla="*/ 3040685 w 5897880"/>
              <a:gd name="connsiteY5" fmla="*/ 0 h 27432"/>
              <a:gd name="connsiteX6" fmla="*/ 3696005 w 5897880"/>
              <a:gd name="connsiteY6" fmla="*/ 0 h 27432"/>
              <a:gd name="connsiteX7" fmla="*/ 4469282 w 5897880"/>
              <a:gd name="connsiteY7" fmla="*/ 0 h 27432"/>
              <a:gd name="connsiteX8" fmla="*/ 5183581 w 5897880"/>
              <a:gd name="connsiteY8" fmla="*/ 0 h 27432"/>
              <a:gd name="connsiteX9" fmla="*/ 5897880 w 5897880"/>
              <a:gd name="connsiteY9" fmla="*/ 0 h 27432"/>
              <a:gd name="connsiteX10" fmla="*/ 5897880 w 5897880"/>
              <a:gd name="connsiteY10" fmla="*/ 27432 h 27432"/>
              <a:gd name="connsiteX11" fmla="*/ 5419496 w 5897880"/>
              <a:gd name="connsiteY11" fmla="*/ 27432 h 27432"/>
              <a:gd name="connsiteX12" fmla="*/ 4882134 w 5897880"/>
              <a:gd name="connsiteY12" fmla="*/ 27432 h 27432"/>
              <a:gd name="connsiteX13" fmla="*/ 4167835 w 5897880"/>
              <a:gd name="connsiteY13" fmla="*/ 27432 h 27432"/>
              <a:gd name="connsiteX14" fmla="*/ 3394558 w 5897880"/>
              <a:gd name="connsiteY14" fmla="*/ 27432 h 27432"/>
              <a:gd name="connsiteX15" fmla="*/ 2798216 w 5897880"/>
              <a:gd name="connsiteY15" fmla="*/ 27432 h 27432"/>
              <a:gd name="connsiteX16" fmla="*/ 2024939 w 5897880"/>
              <a:gd name="connsiteY16" fmla="*/ 27432 h 27432"/>
              <a:gd name="connsiteX17" fmla="*/ 1487576 w 5897880"/>
              <a:gd name="connsiteY17" fmla="*/ 27432 h 27432"/>
              <a:gd name="connsiteX18" fmla="*/ 1009193 w 5897880"/>
              <a:gd name="connsiteY18" fmla="*/ 27432 h 27432"/>
              <a:gd name="connsiteX19" fmla="*/ 0 w 5897880"/>
              <a:gd name="connsiteY19" fmla="*/ 27432 h 27432"/>
              <a:gd name="connsiteX20" fmla="*/ 0 w 5897880"/>
              <a:gd name="connsiteY20"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897880" h="27432" fill="none" extrusionOk="0">
                <a:moveTo>
                  <a:pt x="0" y="0"/>
                </a:moveTo>
                <a:cubicBezTo>
                  <a:pt x="232564" y="21549"/>
                  <a:pt x="389747" y="7320"/>
                  <a:pt x="537362" y="0"/>
                </a:cubicBezTo>
                <a:cubicBezTo>
                  <a:pt x="684977" y="-7320"/>
                  <a:pt x="894159" y="-7726"/>
                  <a:pt x="1133704" y="0"/>
                </a:cubicBezTo>
                <a:cubicBezTo>
                  <a:pt x="1373249" y="7726"/>
                  <a:pt x="1440352" y="-304"/>
                  <a:pt x="1671066" y="0"/>
                </a:cubicBezTo>
                <a:cubicBezTo>
                  <a:pt x="1901780" y="304"/>
                  <a:pt x="2091497" y="765"/>
                  <a:pt x="2385365" y="0"/>
                </a:cubicBezTo>
                <a:cubicBezTo>
                  <a:pt x="2679233" y="-765"/>
                  <a:pt x="2762926" y="2802"/>
                  <a:pt x="3040685" y="0"/>
                </a:cubicBezTo>
                <a:cubicBezTo>
                  <a:pt x="3318444" y="-2802"/>
                  <a:pt x="3409726" y="9093"/>
                  <a:pt x="3696005" y="0"/>
                </a:cubicBezTo>
                <a:cubicBezTo>
                  <a:pt x="3982284" y="-9093"/>
                  <a:pt x="4087272" y="27119"/>
                  <a:pt x="4469282" y="0"/>
                </a:cubicBezTo>
                <a:cubicBezTo>
                  <a:pt x="4851292" y="-27119"/>
                  <a:pt x="4924835" y="26473"/>
                  <a:pt x="5183581" y="0"/>
                </a:cubicBezTo>
                <a:cubicBezTo>
                  <a:pt x="5442327" y="-26473"/>
                  <a:pt x="5598463" y="7328"/>
                  <a:pt x="5897880" y="0"/>
                </a:cubicBezTo>
                <a:cubicBezTo>
                  <a:pt x="5898716" y="13055"/>
                  <a:pt x="5897707" y="18641"/>
                  <a:pt x="5897880" y="27432"/>
                </a:cubicBezTo>
                <a:cubicBezTo>
                  <a:pt x="5682742" y="40412"/>
                  <a:pt x="5520014" y="23844"/>
                  <a:pt x="5419496" y="27432"/>
                </a:cubicBezTo>
                <a:cubicBezTo>
                  <a:pt x="5318978" y="31020"/>
                  <a:pt x="5012864" y="6698"/>
                  <a:pt x="4882134" y="27432"/>
                </a:cubicBezTo>
                <a:cubicBezTo>
                  <a:pt x="4751404" y="48166"/>
                  <a:pt x="4313676" y="5207"/>
                  <a:pt x="4167835" y="27432"/>
                </a:cubicBezTo>
                <a:cubicBezTo>
                  <a:pt x="4021994" y="49657"/>
                  <a:pt x="3715729" y="59193"/>
                  <a:pt x="3394558" y="27432"/>
                </a:cubicBezTo>
                <a:cubicBezTo>
                  <a:pt x="3073387" y="-4329"/>
                  <a:pt x="3093227" y="38972"/>
                  <a:pt x="2798216" y="27432"/>
                </a:cubicBezTo>
                <a:cubicBezTo>
                  <a:pt x="2503205" y="15892"/>
                  <a:pt x="2297615" y="31603"/>
                  <a:pt x="2024939" y="27432"/>
                </a:cubicBezTo>
                <a:cubicBezTo>
                  <a:pt x="1752263" y="23261"/>
                  <a:pt x="1629814" y="3659"/>
                  <a:pt x="1487576" y="27432"/>
                </a:cubicBezTo>
                <a:cubicBezTo>
                  <a:pt x="1345338" y="51205"/>
                  <a:pt x="1238885" y="24954"/>
                  <a:pt x="1009193" y="27432"/>
                </a:cubicBezTo>
                <a:cubicBezTo>
                  <a:pt x="779501" y="29910"/>
                  <a:pt x="441829" y="-15535"/>
                  <a:pt x="0" y="27432"/>
                </a:cubicBezTo>
                <a:cubicBezTo>
                  <a:pt x="988" y="17221"/>
                  <a:pt x="-970" y="7538"/>
                  <a:pt x="0" y="0"/>
                </a:cubicBezTo>
                <a:close/>
              </a:path>
              <a:path w="5897880" h="27432" stroke="0" extrusionOk="0">
                <a:moveTo>
                  <a:pt x="0" y="0"/>
                </a:moveTo>
                <a:cubicBezTo>
                  <a:pt x="196299" y="-26676"/>
                  <a:pt x="463834" y="6738"/>
                  <a:pt x="596341" y="0"/>
                </a:cubicBezTo>
                <a:cubicBezTo>
                  <a:pt x="728848" y="-6738"/>
                  <a:pt x="857267" y="1845"/>
                  <a:pt x="1074725" y="0"/>
                </a:cubicBezTo>
                <a:cubicBezTo>
                  <a:pt x="1292183" y="-1845"/>
                  <a:pt x="1545672" y="3744"/>
                  <a:pt x="1848002" y="0"/>
                </a:cubicBezTo>
                <a:cubicBezTo>
                  <a:pt x="2150332" y="-3744"/>
                  <a:pt x="2306688" y="-14526"/>
                  <a:pt x="2444344" y="0"/>
                </a:cubicBezTo>
                <a:cubicBezTo>
                  <a:pt x="2582000" y="14526"/>
                  <a:pt x="2761095" y="-11862"/>
                  <a:pt x="3040685" y="0"/>
                </a:cubicBezTo>
                <a:cubicBezTo>
                  <a:pt x="3320275" y="11862"/>
                  <a:pt x="3622320" y="-32867"/>
                  <a:pt x="3813962" y="0"/>
                </a:cubicBezTo>
                <a:cubicBezTo>
                  <a:pt x="4005604" y="32867"/>
                  <a:pt x="4117810" y="-10778"/>
                  <a:pt x="4351325" y="0"/>
                </a:cubicBezTo>
                <a:cubicBezTo>
                  <a:pt x="4584840" y="10778"/>
                  <a:pt x="4963783" y="-32384"/>
                  <a:pt x="5124602" y="0"/>
                </a:cubicBezTo>
                <a:cubicBezTo>
                  <a:pt x="5285421" y="32384"/>
                  <a:pt x="5705238" y="-29538"/>
                  <a:pt x="5897880" y="0"/>
                </a:cubicBezTo>
                <a:cubicBezTo>
                  <a:pt x="5898677" y="11634"/>
                  <a:pt x="5899083" y="16994"/>
                  <a:pt x="5897880" y="27432"/>
                </a:cubicBezTo>
                <a:cubicBezTo>
                  <a:pt x="5630425" y="7719"/>
                  <a:pt x="5532865" y="21388"/>
                  <a:pt x="5242560" y="27432"/>
                </a:cubicBezTo>
                <a:cubicBezTo>
                  <a:pt x="4952255" y="33476"/>
                  <a:pt x="4783060" y="14892"/>
                  <a:pt x="4646219" y="27432"/>
                </a:cubicBezTo>
                <a:cubicBezTo>
                  <a:pt x="4509378" y="39972"/>
                  <a:pt x="4163771" y="-4851"/>
                  <a:pt x="3872941" y="27432"/>
                </a:cubicBezTo>
                <a:cubicBezTo>
                  <a:pt x="3582111" y="59715"/>
                  <a:pt x="3362704" y="7742"/>
                  <a:pt x="3099664" y="27432"/>
                </a:cubicBezTo>
                <a:cubicBezTo>
                  <a:pt x="2836624" y="47122"/>
                  <a:pt x="2747441" y="28801"/>
                  <a:pt x="2562301" y="27432"/>
                </a:cubicBezTo>
                <a:cubicBezTo>
                  <a:pt x="2377161" y="26063"/>
                  <a:pt x="2104946" y="30879"/>
                  <a:pt x="1906981" y="27432"/>
                </a:cubicBezTo>
                <a:cubicBezTo>
                  <a:pt x="1709016" y="23985"/>
                  <a:pt x="1304654" y="6821"/>
                  <a:pt x="1133704" y="27432"/>
                </a:cubicBezTo>
                <a:cubicBezTo>
                  <a:pt x="962754" y="48043"/>
                  <a:pt x="457048" y="12129"/>
                  <a:pt x="0" y="27432"/>
                </a:cubicBezTo>
                <a:cubicBezTo>
                  <a:pt x="894" y="14250"/>
                  <a:pt x="667" y="11053"/>
                  <a:pt x="0" y="0"/>
                </a:cubicBezTo>
                <a:close/>
              </a:path>
            </a:pathLst>
          </a:custGeom>
          <a:solidFill>
            <a:schemeClr val="accent1"/>
          </a:solidFill>
          <a:ln w="41275"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
            <a:extLst>
              <a:ext uri="{FF2B5EF4-FFF2-40B4-BE49-F238E27FC236}">
                <a16:creationId xmlns:a16="http://schemas.microsoft.com/office/drawing/2014/main" id="{53BEA983-EAAB-42FB-84E9-E77708168C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9016" y="5440680"/>
            <a:ext cx="3200400" cy="27432"/>
          </a:xfrm>
          <a:custGeom>
            <a:avLst/>
            <a:gdLst>
              <a:gd name="connsiteX0" fmla="*/ 0 w 3200400"/>
              <a:gd name="connsiteY0" fmla="*/ 0 h 27432"/>
              <a:gd name="connsiteX1" fmla="*/ 608076 w 3200400"/>
              <a:gd name="connsiteY1" fmla="*/ 0 h 27432"/>
              <a:gd name="connsiteX2" fmla="*/ 1248156 w 3200400"/>
              <a:gd name="connsiteY2" fmla="*/ 0 h 27432"/>
              <a:gd name="connsiteX3" fmla="*/ 1920240 w 3200400"/>
              <a:gd name="connsiteY3" fmla="*/ 0 h 27432"/>
              <a:gd name="connsiteX4" fmla="*/ 2592324 w 3200400"/>
              <a:gd name="connsiteY4" fmla="*/ 0 h 27432"/>
              <a:gd name="connsiteX5" fmla="*/ 3200400 w 3200400"/>
              <a:gd name="connsiteY5" fmla="*/ 0 h 27432"/>
              <a:gd name="connsiteX6" fmla="*/ 3200400 w 3200400"/>
              <a:gd name="connsiteY6" fmla="*/ 27432 h 27432"/>
              <a:gd name="connsiteX7" fmla="*/ 2496312 w 3200400"/>
              <a:gd name="connsiteY7" fmla="*/ 27432 h 27432"/>
              <a:gd name="connsiteX8" fmla="*/ 1792224 w 3200400"/>
              <a:gd name="connsiteY8" fmla="*/ 27432 h 27432"/>
              <a:gd name="connsiteX9" fmla="*/ 1152144 w 3200400"/>
              <a:gd name="connsiteY9" fmla="*/ 27432 h 27432"/>
              <a:gd name="connsiteX10" fmla="*/ 0 w 3200400"/>
              <a:gd name="connsiteY10" fmla="*/ 27432 h 27432"/>
              <a:gd name="connsiteX11" fmla="*/ 0 w 3200400"/>
              <a:gd name="connsiteY11"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00400" h="27432" fill="none" extrusionOk="0">
                <a:moveTo>
                  <a:pt x="0" y="0"/>
                </a:moveTo>
                <a:cubicBezTo>
                  <a:pt x="176560" y="-17034"/>
                  <a:pt x="345323" y="-28956"/>
                  <a:pt x="608076" y="0"/>
                </a:cubicBezTo>
                <a:cubicBezTo>
                  <a:pt x="870829" y="28956"/>
                  <a:pt x="955637" y="-27357"/>
                  <a:pt x="1248156" y="0"/>
                </a:cubicBezTo>
                <a:cubicBezTo>
                  <a:pt x="1540675" y="27357"/>
                  <a:pt x="1624069" y="30558"/>
                  <a:pt x="1920240" y="0"/>
                </a:cubicBezTo>
                <a:cubicBezTo>
                  <a:pt x="2216411" y="-30558"/>
                  <a:pt x="2344585" y="12271"/>
                  <a:pt x="2592324" y="0"/>
                </a:cubicBezTo>
                <a:cubicBezTo>
                  <a:pt x="2840063" y="-12271"/>
                  <a:pt x="2987913" y="7129"/>
                  <a:pt x="3200400" y="0"/>
                </a:cubicBezTo>
                <a:cubicBezTo>
                  <a:pt x="3199234" y="7395"/>
                  <a:pt x="3200445" y="21864"/>
                  <a:pt x="3200400" y="27432"/>
                </a:cubicBezTo>
                <a:cubicBezTo>
                  <a:pt x="2991642" y="45977"/>
                  <a:pt x="2778729" y="1200"/>
                  <a:pt x="2496312" y="27432"/>
                </a:cubicBezTo>
                <a:cubicBezTo>
                  <a:pt x="2213895" y="53664"/>
                  <a:pt x="2080041" y="8460"/>
                  <a:pt x="1792224" y="27432"/>
                </a:cubicBezTo>
                <a:cubicBezTo>
                  <a:pt x="1504407" y="46404"/>
                  <a:pt x="1357364" y="6320"/>
                  <a:pt x="1152144" y="27432"/>
                </a:cubicBezTo>
                <a:cubicBezTo>
                  <a:pt x="946924" y="48544"/>
                  <a:pt x="515176" y="61411"/>
                  <a:pt x="0" y="27432"/>
                </a:cubicBezTo>
                <a:cubicBezTo>
                  <a:pt x="-503" y="20663"/>
                  <a:pt x="1168" y="5855"/>
                  <a:pt x="0" y="0"/>
                </a:cubicBezTo>
                <a:close/>
              </a:path>
              <a:path w="3200400" h="27432" stroke="0" extrusionOk="0">
                <a:moveTo>
                  <a:pt x="0" y="0"/>
                </a:moveTo>
                <a:cubicBezTo>
                  <a:pt x="273892" y="-2049"/>
                  <a:pt x="368520" y="4190"/>
                  <a:pt x="608076" y="0"/>
                </a:cubicBezTo>
                <a:cubicBezTo>
                  <a:pt x="847632" y="-4190"/>
                  <a:pt x="971999" y="7437"/>
                  <a:pt x="1152144" y="0"/>
                </a:cubicBezTo>
                <a:cubicBezTo>
                  <a:pt x="1332289" y="-7437"/>
                  <a:pt x="1665848" y="24107"/>
                  <a:pt x="1856232" y="0"/>
                </a:cubicBezTo>
                <a:cubicBezTo>
                  <a:pt x="2046616" y="-24107"/>
                  <a:pt x="2167965" y="18079"/>
                  <a:pt x="2464308" y="0"/>
                </a:cubicBezTo>
                <a:cubicBezTo>
                  <a:pt x="2760651" y="-18079"/>
                  <a:pt x="2877599" y="28161"/>
                  <a:pt x="3200400" y="0"/>
                </a:cubicBezTo>
                <a:cubicBezTo>
                  <a:pt x="3200593" y="12649"/>
                  <a:pt x="3199412" y="17989"/>
                  <a:pt x="3200400" y="27432"/>
                </a:cubicBezTo>
                <a:cubicBezTo>
                  <a:pt x="2978255" y="22115"/>
                  <a:pt x="2854979" y="18349"/>
                  <a:pt x="2560320" y="27432"/>
                </a:cubicBezTo>
                <a:cubicBezTo>
                  <a:pt x="2265661" y="36515"/>
                  <a:pt x="2043241" y="2929"/>
                  <a:pt x="1856232" y="27432"/>
                </a:cubicBezTo>
                <a:cubicBezTo>
                  <a:pt x="1669223" y="51935"/>
                  <a:pt x="1428863" y="5228"/>
                  <a:pt x="1312164" y="27432"/>
                </a:cubicBezTo>
                <a:cubicBezTo>
                  <a:pt x="1195465" y="49636"/>
                  <a:pt x="838125" y="31438"/>
                  <a:pt x="672084" y="27432"/>
                </a:cubicBezTo>
                <a:cubicBezTo>
                  <a:pt x="506043" y="23426"/>
                  <a:pt x="200317" y="-1243"/>
                  <a:pt x="0" y="27432"/>
                </a:cubicBezTo>
                <a:cubicBezTo>
                  <a:pt x="1300" y="19678"/>
                  <a:pt x="-86" y="12044"/>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78563434"/>
      </p:ext>
    </p:extLst>
  </p:cSld>
  <p:clrMapOvr>
    <a:masterClrMapping/>
  </p:clrMapOvr>
</p:sld>
</file>

<file path=ppt/theme/theme1.xml><?xml version="1.0" encoding="utf-8"?>
<a:theme xmlns:a="http://schemas.openxmlformats.org/drawingml/2006/main" name="SketchyVTI">
  <a:themeElements>
    <a:clrScheme name="SketchyVTI">
      <a:dk1>
        <a:sysClr val="windowText" lastClr="000000"/>
      </a:dk1>
      <a:lt1>
        <a:sysClr val="window" lastClr="FFFFFF"/>
      </a:lt1>
      <a:dk2>
        <a:srgbClr val="39302A"/>
      </a:dk2>
      <a:lt2>
        <a:srgbClr val="E5DEDB"/>
      </a:lt2>
      <a:accent1>
        <a:srgbClr val="E4650E"/>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Custom 2">
      <a:majorFont>
        <a:latin typeface="Modern Love"/>
        <a:ea typeface=""/>
        <a:cs typeface=""/>
      </a:majorFont>
      <a:minorFont>
        <a:latin typeface="The H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4797</TotalTime>
  <Words>1603</Words>
  <Application>Microsoft Macintosh PowerPoint</Application>
  <PresentationFormat>Widescreen</PresentationFormat>
  <Paragraphs>148</Paragraphs>
  <Slides>25</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American Typewriter</vt:lpstr>
      <vt:lpstr>Arial</vt:lpstr>
      <vt:lpstr>Baloo Thambi</vt:lpstr>
      <vt:lpstr>Bradley Hand</vt:lpstr>
      <vt:lpstr>Calibri</vt:lpstr>
      <vt:lpstr>Modern Love</vt:lpstr>
      <vt:lpstr>The Hand</vt:lpstr>
      <vt:lpstr>Wingdings</vt:lpstr>
      <vt:lpstr>SketchyVTI</vt:lpstr>
      <vt:lpstr>Bước theo khuôn mẫu Ngài</vt:lpstr>
      <vt:lpstr>Bài 1: Văn Hoá và Những Giá Trị Thiên Đàng</vt:lpstr>
      <vt:lpstr>Văn Hoá Trần Gian</vt:lpstr>
      <vt:lpstr>Tập Quán Dân tộc</vt:lpstr>
      <vt:lpstr>Văn hoá dân tộc</vt:lpstr>
      <vt:lpstr>Gíáo dục và văn hoá thông tin</vt:lpstr>
      <vt:lpstr>Văn hoá là tổng hợp các giá trị của một dân tộc </vt:lpstr>
      <vt:lpstr>Văn hoá bị Sa-tan điều khiển sau khi con người phạm tội</vt:lpstr>
      <vt:lpstr>Chúng ta nhìn mọi việc qua cái nhìn của Văn Hoá đó</vt:lpstr>
      <vt:lpstr>Kính văn hoá bóp méo Lẽ thật</vt:lpstr>
      <vt:lpstr>Văn hoá tốt hay xấu ?</vt:lpstr>
      <vt:lpstr>Văn hoá tốt hay xấu ?</vt:lpstr>
      <vt:lpstr>Sự đổi mới của tâm thần</vt:lpstr>
      <vt:lpstr>Khuôn Mẫu của Chúa Giê-xu</vt:lpstr>
      <vt:lpstr>Mục đích của môn học</vt:lpstr>
      <vt:lpstr>Văn hoá bao phủ các giá trị bên trong con người</vt:lpstr>
      <vt:lpstr>Ma-thi-ơ 7: 13-14</vt:lpstr>
      <vt:lpstr>Hai giá trị chọn lựa giữa hai con đường</vt:lpstr>
      <vt:lpstr> Ma-Thi-Ơ 5: 3-13 3 Phước cho những kẻ có lòng khó khăn, vì nước thiên đàng là của những kẻ ấy!  4 Phước cho những kẻ than khóc, vì sẽ được yên ủi!  5 Phước cho những kẻ nhu mì, vì sẽ hưởng được đất!  6 Phước cho những kẻ đói khát sự công bình, vì sẽ được no đủ!  7 Phước cho những kẻ hay thương xót, vì sẽ được thương xót!  8 Phước cho những kẻ có lòng trong sạch, vì sẽ thấy Đức Chúa Trời!  </vt:lpstr>
      <vt:lpstr> 9 Phước cho những kẻ làm cho người hòa thuận, vì sẽ được gọi là con Đức Chúa Trời!  10 Phước cho những kẻ chịu bắt bớ vì sự công bình, vì nước thiên đàng là của những kẻ ấy!  11 Khi nào vì cớ ta mà người ta mắng nhiếc, bắt bớ, và lấy mọi điều dữ nói vu cho các ngươi, thì các ngươi sẽ được phước.   12 Hãy vui vẻ, và nức lòng mừng rỡ, vì phần thưởng các ngươi ở trên trời sẽ lớn lắm; bởi vì người ta cũng từng bắt bớ các đấng tiên tri trước các ngươi như vậy.</vt:lpstr>
      <vt:lpstr>Hai giá trị- Hai con đường </vt:lpstr>
      <vt:lpstr>Hai giá trị- Hai con đường </vt:lpstr>
      <vt:lpstr>Kết qủa của sự lựa chọn từ 2 giá trị</vt:lpstr>
      <vt:lpstr>Kết qủa của sự lựa chọn từ 2 giá trị</vt:lpstr>
      <vt:lpstr>Câu Hỏi Suy Nghiệm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Bước theo khuôn mẫu Ngài</dc:title>
  <dc:creator>Janice Nguyen</dc:creator>
  <cp:lastModifiedBy>Janice Nguyen</cp:lastModifiedBy>
  <cp:revision>18</cp:revision>
  <dcterms:created xsi:type="dcterms:W3CDTF">2021-10-02T18:20:09Z</dcterms:created>
  <dcterms:modified xsi:type="dcterms:W3CDTF">2022-01-14T03:04:58Z</dcterms:modified>
</cp:coreProperties>
</file>