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29"/>
  </p:notesMasterIdLst>
  <p:sldIdLst>
    <p:sldId id="256" r:id="rId2"/>
    <p:sldId id="281" r:id="rId3"/>
    <p:sldId id="257" r:id="rId4"/>
    <p:sldId id="260" r:id="rId5"/>
    <p:sldId id="261" r:id="rId6"/>
    <p:sldId id="270" r:id="rId7"/>
    <p:sldId id="271" r:id="rId8"/>
    <p:sldId id="259" r:id="rId9"/>
    <p:sldId id="287" r:id="rId10"/>
    <p:sldId id="272" r:id="rId11"/>
    <p:sldId id="273" r:id="rId12"/>
    <p:sldId id="264" r:id="rId13"/>
    <p:sldId id="274" r:id="rId14"/>
    <p:sldId id="262" r:id="rId15"/>
    <p:sldId id="258" r:id="rId16"/>
    <p:sldId id="275" r:id="rId17"/>
    <p:sldId id="276" r:id="rId18"/>
    <p:sldId id="277" r:id="rId19"/>
    <p:sldId id="268" r:id="rId20"/>
    <p:sldId id="278" r:id="rId21"/>
    <p:sldId id="283" r:id="rId22"/>
    <p:sldId id="267" r:id="rId23"/>
    <p:sldId id="279" r:id="rId24"/>
    <p:sldId id="285" r:id="rId25"/>
    <p:sldId id="280" r:id="rId26"/>
    <p:sldId id="286"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648078-1F10-A045-A0D2-0E75ED3C1191}" v="466" dt="2021-11-09T01:12:20.0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76803"/>
  </p:normalViewPr>
  <p:slideViewPr>
    <p:cSldViewPr snapToGrid="0" snapToObjects="1">
      <p:cViewPr varScale="1">
        <p:scale>
          <a:sx n="97" d="100"/>
          <a:sy n="97" d="100"/>
        </p:scale>
        <p:origin x="23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52CED4-4727-4642-8174-EB7A4C5221F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6E7A15B-3797-4181-B15F-D953F34BE110}">
      <dgm:prSet/>
      <dgm:spPr/>
      <dgm:t>
        <a:bodyPr/>
        <a:lstStyle/>
        <a:p>
          <a:r>
            <a:rPr lang="en-US" dirty="0"/>
            <a:t>Lo </a:t>
          </a:r>
          <a:r>
            <a:rPr lang="en-US" dirty="0" err="1"/>
            <a:t>lắng</a:t>
          </a:r>
          <a:r>
            <a:rPr lang="en-US" dirty="0"/>
            <a:t> </a:t>
          </a:r>
          <a:r>
            <a:rPr lang="en-US" dirty="0" err="1"/>
            <a:t>là</a:t>
          </a:r>
          <a:r>
            <a:rPr lang="en-US" dirty="0"/>
            <a:t> </a:t>
          </a:r>
          <a:r>
            <a:rPr lang="en-US" dirty="0" err="1"/>
            <a:t>một</a:t>
          </a:r>
          <a:r>
            <a:rPr lang="en-US" dirty="0"/>
            <a:t> </a:t>
          </a:r>
          <a:r>
            <a:rPr lang="en-US" dirty="0" err="1"/>
            <a:t>sự</a:t>
          </a:r>
          <a:r>
            <a:rPr lang="en-US" dirty="0"/>
            <a:t> </a:t>
          </a:r>
          <a:r>
            <a:rPr lang="en-US" dirty="0" err="1"/>
            <a:t>tưởng</a:t>
          </a:r>
          <a:r>
            <a:rPr lang="en-US" dirty="0"/>
            <a:t> </a:t>
          </a:r>
          <a:r>
            <a:rPr lang="en-US" dirty="0" err="1"/>
            <a:t>tượng</a:t>
          </a:r>
          <a:r>
            <a:rPr lang="en-US" dirty="0"/>
            <a:t> </a:t>
          </a:r>
          <a:r>
            <a:rPr lang="en-US" dirty="0" err="1"/>
            <a:t>dẩn</a:t>
          </a:r>
          <a:r>
            <a:rPr lang="en-US" dirty="0"/>
            <a:t> </a:t>
          </a:r>
          <a:r>
            <a:rPr lang="en-US" dirty="0" err="1"/>
            <a:t>đến</a:t>
          </a:r>
          <a:r>
            <a:rPr lang="en-US" dirty="0"/>
            <a:t> </a:t>
          </a:r>
          <a:r>
            <a:rPr lang="en-US" dirty="0" err="1"/>
            <a:t>sợ</a:t>
          </a:r>
          <a:r>
            <a:rPr lang="en-US" dirty="0"/>
            <a:t> </a:t>
          </a:r>
          <a:r>
            <a:rPr lang="en-US" dirty="0" err="1"/>
            <a:t>hãi</a:t>
          </a:r>
          <a:r>
            <a:rPr lang="en-US" dirty="0"/>
            <a:t>, </a:t>
          </a:r>
          <a:r>
            <a:rPr lang="en-US" dirty="0" err="1"/>
            <a:t>vì</a:t>
          </a:r>
          <a:r>
            <a:rPr lang="en-US" dirty="0"/>
            <a:t> </a:t>
          </a:r>
          <a:r>
            <a:rPr lang="en-US" dirty="0" err="1"/>
            <a:t>tiền</a:t>
          </a:r>
          <a:r>
            <a:rPr lang="en-US" dirty="0"/>
            <a:t> </a:t>
          </a:r>
          <a:r>
            <a:rPr lang="en-US" dirty="0" err="1"/>
            <a:t>bạc</a:t>
          </a:r>
          <a:r>
            <a:rPr lang="en-US" dirty="0"/>
            <a:t>, an </a:t>
          </a:r>
          <a:r>
            <a:rPr lang="en-US" dirty="0" err="1"/>
            <a:t>toàn</a:t>
          </a:r>
          <a:r>
            <a:rPr lang="en-US" dirty="0"/>
            <a:t>, </a:t>
          </a:r>
          <a:r>
            <a:rPr lang="en-US" dirty="0" err="1"/>
            <a:t>bệnh</a:t>
          </a:r>
          <a:r>
            <a:rPr lang="en-US" dirty="0"/>
            <a:t> </a:t>
          </a:r>
          <a:r>
            <a:rPr lang="en-US" dirty="0" err="1"/>
            <a:t>tật</a:t>
          </a:r>
          <a:r>
            <a:rPr lang="en-US" dirty="0"/>
            <a:t>, </a:t>
          </a:r>
          <a:r>
            <a:rPr lang="en-US" dirty="0" err="1"/>
            <a:t>học</a:t>
          </a:r>
          <a:r>
            <a:rPr lang="en-US" dirty="0"/>
            <a:t> </a:t>
          </a:r>
          <a:r>
            <a:rPr lang="en-US" dirty="0" err="1"/>
            <a:t>hành</a:t>
          </a:r>
          <a:r>
            <a:rPr lang="en-US" dirty="0"/>
            <a:t>, </a:t>
          </a:r>
          <a:r>
            <a:rPr lang="en-US" dirty="0" err="1"/>
            <a:t>thi</a:t>
          </a:r>
          <a:r>
            <a:rPr lang="en-US" dirty="0"/>
            <a:t> </a:t>
          </a:r>
          <a:r>
            <a:rPr lang="en-US" dirty="0" err="1"/>
            <a:t>cữ</a:t>
          </a:r>
          <a:r>
            <a:rPr lang="en-US" dirty="0"/>
            <a:t>, </a:t>
          </a:r>
          <a:r>
            <a:rPr lang="en-US" dirty="0" err="1"/>
            <a:t>thất</a:t>
          </a:r>
          <a:r>
            <a:rPr lang="en-US" dirty="0"/>
            <a:t> </a:t>
          </a:r>
          <a:r>
            <a:rPr lang="en-US" dirty="0" err="1"/>
            <a:t>bại</a:t>
          </a:r>
          <a:r>
            <a:rPr lang="en-US" dirty="0"/>
            <a:t>   </a:t>
          </a:r>
        </a:p>
      </dgm:t>
    </dgm:pt>
    <dgm:pt modelId="{D25630F9-E4B8-4ACE-90C4-DB02DEA277DE}" type="parTrans" cxnId="{9B52BAD5-5C82-4329-8BD0-2167B1A42751}">
      <dgm:prSet/>
      <dgm:spPr/>
      <dgm:t>
        <a:bodyPr/>
        <a:lstStyle/>
        <a:p>
          <a:endParaRPr lang="en-US"/>
        </a:p>
      </dgm:t>
    </dgm:pt>
    <dgm:pt modelId="{230CEC8D-F7BD-4D18-B030-5F9A25BDDA58}" type="sibTrans" cxnId="{9B52BAD5-5C82-4329-8BD0-2167B1A42751}">
      <dgm:prSet/>
      <dgm:spPr/>
      <dgm:t>
        <a:bodyPr/>
        <a:lstStyle/>
        <a:p>
          <a:endParaRPr lang="en-US"/>
        </a:p>
      </dgm:t>
    </dgm:pt>
    <dgm:pt modelId="{D40DA82B-5CAC-4CD3-A9CB-88C564E98EED}">
      <dgm:prSet/>
      <dgm:spPr/>
      <dgm:t>
        <a:bodyPr/>
        <a:lstStyle/>
        <a:p>
          <a:r>
            <a:rPr lang="en-US" dirty="0"/>
            <a:t>Lo </a:t>
          </a:r>
          <a:r>
            <a:rPr lang="en-US" dirty="0" err="1"/>
            <a:t>lắng</a:t>
          </a:r>
          <a:r>
            <a:rPr lang="en-US" dirty="0"/>
            <a:t> </a:t>
          </a:r>
          <a:r>
            <a:rPr lang="en-US" dirty="0" err="1"/>
            <a:t>thường</a:t>
          </a:r>
          <a:r>
            <a:rPr lang="en-US" dirty="0"/>
            <a:t> </a:t>
          </a:r>
          <a:r>
            <a:rPr lang="en-US" dirty="0" err="1"/>
            <a:t>nhắm</a:t>
          </a:r>
          <a:r>
            <a:rPr lang="en-US" dirty="0"/>
            <a:t> </a:t>
          </a:r>
          <a:r>
            <a:rPr lang="en-US" dirty="0" err="1"/>
            <a:t>vào</a:t>
          </a:r>
          <a:r>
            <a:rPr lang="en-US" dirty="0"/>
            <a:t> </a:t>
          </a:r>
          <a:r>
            <a:rPr lang="en-US" dirty="0" err="1"/>
            <a:t>những</a:t>
          </a:r>
          <a:r>
            <a:rPr lang="en-US" dirty="0"/>
            <a:t> </a:t>
          </a:r>
          <a:r>
            <a:rPr lang="en-US" dirty="0" err="1"/>
            <a:t>sự</a:t>
          </a:r>
          <a:r>
            <a:rPr lang="en-US" dirty="0"/>
            <a:t> </a:t>
          </a:r>
          <a:r>
            <a:rPr lang="en-US" dirty="0" err="1"/>
            <a:t>chưa</a:t>
          </a:r>
          <a:r>
            <a:rPr lang="en-US" dirty="0"/>
            <a:t> </a:t>
          </a:r>
          <a:r>
            <a:rPr lang="en-US" dirty="0" err="1"/>
            <a:t>xãy</a:t>
          </a:r>
          <a:r>
            <a:rPr lang="en-US" dirty="0"/>
            <a:t> </a:t>
          </a:r>
          <a:r>
            <a:rPr lang="en-US" dirty="0" err="1"/>
            <a:t>đến</a:t>
          </a:r>
          <a:r>
            <a:rPr lang="en-US" dirty="0"/>
            <a:t>, </a:t>
          </a:r>
          <a:r>
            <a:rPr lang="en-US" dirty="0" err="1"/>
            <a:t>việc</a:t>
          </a:r>
          <a:r>
            <a:rPr lang="en-US" dirty="0"/>
            <a:t> </a:t>
          </a:r>
          <a:r>
            <a:rPr lang="en-US" dirty="0" err="1"/>
            <a:t>không</a:t>
          </a:r>
          <a:r>
            <a:rPr lang="en-US" dirty="0"/>
            <a:t> may, </a:t>
          </a:r>
          <a:r>
            <a:rPr lang="en-US" dirty="0" err="1"/>
            <a:t>việc</a:t>
          </a:r>
          <a:r>
            <a:rPr lang="en-US" dirty="0"/>
            <a:t> </a:t>
          </a:r>
          <a:r>
            <a:rPr lang="en-US" dirty="0" err="1"/>
            <a:t>vặt</a:t>
          </a:r>
          <a:r>
            <a:rPr lang="en-US" dirty="0"/>
            <a:t> (</a:t>
          </a:r>
          <a:r>
            <a:rPr lang="en-US" dirty="0" err="1"/>
            <a:t>chiếm</a:t>
          </a:r>
          <a:r>
            <a:rPr lang="en-US" dirty="0"/>
            <a:t> 50%)</a:t>
          </a:r>
        </a:p>
      </dgm:t>
    </dgm:pt>
    <dgm:pt modelId="{D19B5A2D-7040-4F6F-B281-7695C232DC9B}" type="parTrans" cxnId="{3AFD54A7-4F20-4328-A612-8A31463A3BFE}">
      <dgm:prSet/>
      <dgm:spPr/>
      <dgm:t>
        <a:bodyPr/>
        <a:lstStyle/>
        <a:p>
          <a:endParaRPr lang="en-US"/>
        </a:p>
      </dgm:t>
    </dgm:pt>
    <dgm:pt modelId="{C5EA4B11-74AA-4321-8E04-52A03954A171}" type="sibTrans" cxnId="{3AFD54A7-4F20-4328-A612-8A31463A3BFE}">
      <dgm:prSet/>
      <dgm:spPr/>
      <dgm:t>
        <a:bodyPr/>
        <a:lstStyle/>
        <a:p>
          <a:endParaRPr lang="en-US"/>
        </a:p>
      </dgm:t>
    </dgm:pt>
    <dgm:pt modelId="{EDBD5DD8-A598-45AE-B837-73AE8F896A8D}">
      <dgm:prSet/>
      <dgm:spPr/>
      <dgm:t>
        <a:bodyPr/>
        <a:lstStyle/>
        <a:p>
          <a:r>
            <a:rPr lang="en-US" dirty="0"/>
            <a:t>Lo </a:t>
          </a:r>
          <a:r>
            <a:rPr lang="en-US" dirty="0" err="1"/>
            <a:t>lắng</a:t>
          </a:r>
          <a:r>
            <a:rPr lang="en-US" dirty="0"/>
            <a:t> </a:t>
          </a:r>
          <a:r>
            <a:rPr lang="en-US" dirty="0" err="1"/>
            <a:t>khiến</a:t>
          </a:r>
          <a:r>
            <a:rPr lang="en-US" dirty="0"/>
            <a:t> </a:t>
          </a:r>
          <a:r>
            <a:rPr lang="en-US" dirty="0" err="1"/>
            <a:t>tổn</a:t>
          </a:r>
          <a:r>
            <a:rPr lang="en-US" dirty="0"/>
            <a:t> </a:t>
          </a:r>
          <a:r>
            <a:rPr lang="en-US" dirty="0" err="1"/>
            <a:t>thương</a:t>
          </a:r>
          <a:r>
            <a:rPr lang="en-US" dirty="0"/>
            <a:t> </a:t>
          </a:r>
          <a:r>
            <a:rPr lang="en-US" dirty="0" err="1"/>
            <a:t>tâm</a:t>
          </a:r>
          <a:r>
            <a:rPr lang="en-US" dirty="0"/>
            <a:t> </a:t>
          </a:r>
          <a:r>
            <a:rPr lang="en-US" dirty="0" err="1"/>
            <a:t>linh</a:t>
          </a:r>
          <a:r>
            <a:rPr lang="en-US" dirty="0"/>
            <a:t>, </a:t>
          </a:r>
          <a:r>
            <a:rPr lang="en-US" dirty="0" err="1"/>
            <a:t>hao</a:t>
          </a:r>
          <a:r>
            <a:rPr lang="en-US" dirty="0"/>
            <a:t> </a:t>
          </a:r>
          <a:r>
            <a:rPr lang="en-US" dirty="0" err="1"/>
            <a:t>hòn</a:t>
          </a:r>
          <a:r>
            <a:rPr lang="en-US" dirty="0"/>
            <a:t> </a:t>
          </a:r>
          <a:r>
            <a:rPr lang="en-US" dirty="0" err="1"/>
            <a:t>tâm</a:t>
          </a:r>
          <a:r>
            <a:rPr lang="en-US" dirty="0"/>
            <a:t> </a:t>
          </a:r>
          <a:r>
            <a:rPr lang="en-US" dirty="0" err="1"/>
            <a:t>trí</a:t>
          </a:r>
          <a:r>
            <a:rPr lang="en-US" dirty="0"/>
            <a:t>, </a:t>
          </a:r>
          <a:r>
            <a:rPr lang="en-US" dirty="0" err="1"/>
            <a:t>bạc</a:t>
          </a:r>
          <a:r>
            <a:rPr lang="en-US" dirty="0"/>
            <a:t> </a:t>
          </a:r>
          <a:r>
            <a:rPr lang="en-US" dirty="0" err="1"/>
            <a:t>nhược</a:t>
          </a:r>
          <a:r>
            <a:rPr lang="en-US" dirty="0"/>
            <a:t> </a:t>
          </a:r>
          <a:r>
            <a:rPr lang="en-US" dirty="0" err="1"/>
            <a:t>cơ</a:t>
          </a:r>
          <a:r>
            <a:rPr lang="en-US" dirty="0"/>
            <a:t> </a:t>
          </a:r>
          <a:r>
            <a:rPr lang="en-US" dirty="0" err="1"/>
            <a:t>thể</a:t>
          </a:r>
          <a:r>
            <a:rPr lang="en-US" dirty="0"/>
            <a:t> </a:t>
          </a:r>
          <a:r>
            <a:rPr lang="en-US" dirty="0" err="1"/>
            <a:t>và</a:t>
          </a:r>
          <a:r>
            <a:rPr lang="en-US" dirty="0"/>
            <a:t> </a:t>
          </a:r>
          <a:r>
            <a:rPr lang="en-US" dirty="0" err="1"/>
            <a:t>cảm</a:t>
          </a:r>
          <a:r>
            <a:rPr lang="en-US" dirty="0"/>
            <a:t> </a:t>
          </a:r>
          <a:r>
            <a:rPr lang="en-US" dirty="0" err="1"/>
            <a:t>giác</a:t>
          </a:r>
          <a:r>
            <a:rPr lang="en-US" dirty="0"/>
            <a:t> </a:t>
          </a:r>
          <a:r>
            <a:rPr lang="en-US" dirty="0" err="1"/>
            <a:t>buồn</a:t>
          </a:r>
          <a:r>
            <a:rPr lang="en-US" dirty="0"/>
            <a:t> </a:t>
          </a:r>
          <a:r>
            <a:rPr lang="en-US" dirty="0" err="1"/>
            <a:t>thảm</a:t>
          </a:r>
          <a:r>
            <a:rPr lang="en-US" dirty="0"/>
            <a:t>.</a:t>
          </a:r>
        </a:p>
      </dgm:t>
    </dgm:pt>
    <dgm:pt modelId="{E47C9B80-BC85-4E3B-81F5-23C1ACDA103E}" type="parTrans" cxnId="{8CCD9FE5-3197-44D6-959C-9E02F15FBFF2}">
      <dgm:prSet/>
      <dgm:spPr/>
      <dgm:t>
        <a:bodyPr/>
        <a:lstStyle/>
        <a:p>
          <a:endParaRPr lang="en-US"/>
        </a:p>
      </dgm:t>
    </dgm:pt>
    <dgm:pt modelId="{1FFAD14C-8AA7-490B-9FC8-4564B622DED8}" type="sibTrans" cxnId="{8CCD9FE5-3197-44D6-959C-9E02F15FBFF2}">
      <dgm:prSet/>
      <dgm:spPr/>
      <dgm:t>
        <a:bodyPr/>
        <a:lstStyle/>
        <a:p>
          <a:endParaRPr lang="en-US"/>
        </a:p>
      </dgm:t>
    </dgm:pt>
    <dgm:pt modelId="{8A71B371-0D92-C146-95FE-E28AB8E9DEDD}" type="pres">
      <dgm:prSet presAssocID="{8A52CED4-4727-4642-8174-EB7A4C5221FF}" presName="linear" presStyleCnt="0">
        <dgm:presLayoutVars>
          <dgm:animLvl val="lvl"/>
          <dgm:resizeHandles val="exact"/>
        </dgm:presLayoutVars>
      </dgm:prSet>
      <dgm:spPr/>
    </dgm:pt>
    <dgm:pt modelId="{0541F811-856F-CB42-8A4D-0670AC51B3A7}" type="pres">
      <dgm:prSet presAssocID="{86E7A15B-3797-4181-B15F-D953F34BE110}" presName="parentText" presStyleLbl="node1" presStyleIdx="0" presStyleCnt="3">
        <dgm:presLayoutVars>
          <dgm:chMax val="0"/>
          <dgm:bulletEnabled val="1"/>
        </dgm:presLayoutVars>
      </dgm:prSet>
      <dgm:spPr/>
    </dgm:pt>
    <dgm:pt modelId="{BC74B8B9-54DA-D44E-91E8-740929670637}" type="pres">
      <dgm:prSet presAssocID="{230CEC8D-F7BD-4D18-B030-5F9A25BDDA58}" presName="spacer" presStyleCnt="0"/>
      <dgm:spPr/>
    </dgm:pt>
    <dgm:pt modelId="{A3BC0AEE-D654-C640-B999-FDBA3FA8B2A6}" type="pres">
      <dgm:prSet presAssocID="{D40DA82B-5CAC-4CD3-A9CB-88C564E98EED}" presName="parentText" presStyleLbl="node1" presStyleIdx="1" presStyleCnt="3">
        <dgm:presLayoutVars>
          <dgm:chMax val="0"/>
          <dgm:bulletEnabled val="1"/>
        </dgm:presLayoutVars>
      </dgm:prSet>
      <dgm:spPr/>
    </dgm:pt>
    <dgm:pt modelId="{93FB25E4-F26B-3F48-A6EA-D570765D5820}" type="pres">
      <dgm:prSet presAssocID="{C5EA4B11-74AA-4321-8E04-52A03954A171}" presName="spacer" presStyleCnt="0"/>
      <dgm:spPr/>
    </dgm:pt>
    <dgm:pt modelId="{7B33F10F-FCC4-0848-A07B-8EF6A741935D}" type="pres">
      <dgm:prSet presAssocID="{EDBD5DD8-A598-45AE-B837-73AE8F896A8D}" presName="parentText" presStyleLbl="node1" presStyleIdx="2" presStyleCnt="3">
        <dgm:presLayoutVars>
          <dgm:chMax val="0"/>
          <dgm:bulletEnabled val="1"/>
        </dgm:presLayoutVars>
      </dgm:prSet>
      <dgm:spPr/>
    </dgm:pt>
  </dgm:ptLst>
  <dgm:cxnLst>
    <dgm:cxn modelId="{D2219743-F546-F34A-B1FF-2D341F945722}" type="presOf" srcId="{8A52CED4-4727-4642-8174-EB7A4C5221FF}" destId="{8A71B371-0D92-C146-95FE-E28AB8E9DEDD}" srcOrd="0" destOrd="0" presId="urn:microsoft.com/office/officeart/2005/8/layout/vList2"/>
    <dgm:cxn modelId="{E526EA95-802A-2245-A71E-E1B703A2F38B}" type="presOf" srcId="{EDBD5DD8-A598-45AE-B837-73AE8F896A8D}" destId="{7B33F10F-FCC4-0848-A07B-8EF6A741935D}" srcOrd="0" destOrd="0" presId="urn:microsoft.com/office/officeart/2005/8/layout/vList2"/>
    <dgm:cxn modelId="{E518119D-FA9C-CE43-9408-D78EE6C50B0D}" type="presOf" srcId="{D40DA82B-5CAC-4CD3-A9CB-88C564E98EED}" destId="{A3BC0AEE-D654-C640-B999-FDBA3FA8B2A6}" srcOrd="0" destOrd="0" presId="urn:microsoft.com/office/officeart/2005/8/layout/vList2"/>
    <dgm:cxn modelId="{3AFD54A7-4F20-4328-A612-8A31463A3BFE}" srcId="{8A52CED4-4727-4642-8174-EB7A4C5221FF}" destId="{D40DA82B-5CAC-4CD3-A9CB-88C564E98EED}" srcOrd="1" destOrd="0" parTransId="{D19B5A2D-7040-4F6F-B281-7695C232DC9B}" sibTransId="{C5EA4B11-74AA-4321-8E04-52A03954A171}"/>
    <dgm:cxn modelId="{9B52BAD5-5C82-4329-8BD0-2167B1A42751}" srcId="{8A52CED4-4727-4642-8174-EB7A4C5221FF}" destId="{86E7A15B-3797-4181-B15F-D953F34BE110}" srcOrd="0" destOrd="0" parTransId="{D25630F9-E4B8-4ACE-90C4-DB02DEA277DE}" sibTransId="{230CEC8D-F7BD-4D18-B030-5F9A25BDDA58}"/>
    <dgm:cxn modelId="{8CCD9FE5-3197-44D6-959C-9E02F15FBFF2}" srcId="{8A52CED4-4727-4642-8174-EB7A4C5221FF}" destId="{EDBD5DD8-A598-45AE-B837-73AE8F896A8D}" srcOrd="2" destOrd="0" parTransId="{E47C9B80-BC85-4E3B-81F5-23C1ACDA103E}" sibTransId="{1FFAD14C-8AA7-490B-9FC8-4564B622DED8}"/>
    <dgm:cxn modelId="{E804ADF6-F455-8442-A703-D5F761BC10C5}" type="presOf" srcId="{86E7A15B-3797-4181-B15F-D953F34BE110}" destId="{0541F811-856F-CB42-8A4D-0670AC51B3A7}" srcOrd="0" destOrd="0" presId="urn:microsoft.com/office/officeart/2005/8/layout/vList2"/>
    <dgm:cxn modelId="{80392D2A-DBF0-FF46-87B8-3A5F5D679E76}" type="presParOf" srcId="{8A71B371-0D92-C146-95FE-E28AB8E9DEDD}" destId="{0541F811-856F-CB42-8A4D-0670AC51B3A7}" srcOrd="0" destOrd="0" presId="urn:microsoft.com/office/officeart/2005/8/layout/vList2"/>
    <dgm:cxn modelId="{1F843C96-FAC0-1F4E-84AA-B36982E989A2}" type="presParOf" srcId="{8A71B371-0D92-C146-95FE-E28AB8E9DEDD}" destId="{BC74B8B9-54DA-D44E-91E8-740929670637}" srcOrd="1" destOrd="0" presId="urn:microsoft.com/office/officeart/2005/8/layout/vList2"/>
    <dgm:cxn modelId="{DF9804DC-F909-AB41-9358-BC688352BAFD}" type="presParOf" srcId="{8A71B371-0D92-C146-95FE-E28AB8E9DEDD}" destId="{A3BC0AEE-D654-C640-B999-FDBA3FA8B2A6}" srcOrd="2" destOrd="0" presId="urn:microsoft.com/office/officeart/2005/8/layout/vList2"/>
    <dgm:cxn modelId="{4A3B18BA-CA16-9B44-868D-9351910AD6AB}" type="presParOf" srcId="{8A71B371-0D92-C146-95FE-E28AB8E9DEDD}" destId="{93FB25E4-F26B-3F48-A6EA-D570765D5820}" srcOrd="3" destOrd="0" presId="urn:microsoft.com/office/officeart/2005/8/layout/vList2"/>
    <dgm:cxn modelId="{48ADA115-61FB-7E45-BEEA-78896FC05FC1}" type="presParOf" srcId="{8A71B371-0D92-C146-95FE-E28AB8E9DEDD}" destId="{7B33F10F-FCC4-0848-A07B-8EF6A741935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F90C4B-15D9-4C56-B754-27CA507653AB}"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38EB2F23-A71E-46DE-B67E-0F34033666A0}">
      <dgm:prSet/>
      <dgm:spPr/>
      <dgm:t>
        <a:bodyPr/>
        <a:lstStyle/>
        <a:p>
          <a:r>
            <a:rPr lang="en-US" dirty="0" err="1"/>
            <a:t>Sự</a:t>
          </a:r>
          <a:r>
            <a:rPr lang="en-US" dirty="0"/>
            <a:t> </a:t>
          </a:r>
          <a:r>
            <a:rPr lang="en-US" dirty="0" err="1"/>
            <a:t>kiêu</a:t>
          </a:r>
          <a:r>
            <a:rPr lang="en-US" dirty="0"/>
            <a:t> </a:t>
          </a:r>
          <a:r>
            <a:rPr lang="en-US" dirty="0" err="1"/>
            <a:t>ngạo</a:t>
          </a:r>
          <a:r>
            <a:rPr lang="en-US" dirty="0"/>
            <a:t> </a:t>
          </a:r>
          <a:r>
            <a:rPr lang="en-US" dirty="0" err="1"/>
            <a:t>thuộc</a:t>
          </a:r>
          <a:r>
            <a:rPr lang="en-US" dirty="0"/>
            <a:t> </a:t>
          </a:r>
          <a:r>
            <a:rPr lang="en-US" dirty="0" err="1"/>
            <a:t>linh</a:t>
          </a:r>
          <a:r>
            <a:rPr lang="en-US" dirty="0"/>
            <a:t> hay </a:t>
          </a:r>
          <a:r>
            <a:rPr lang="en-US" dirty="0" err="1"/>
            <a:t>lòng</a:t>
          </a:r>
          <a:r>
            <a:rPr lang="en-US" dirty="0"/>
            <a:t> </a:t>
          </a:r>
          <a:r>
            <a:rPr lang="en-US" dirty="0" err="1"/>
            <a:t>yêu</a:t>
          </a:r>
          <a:r>
            <a:rPr lang="en-US" dirty="0"/>
            <a:t> </a:t>
          </a:r>
          <a:r>
            <a:rPr lang="en-US" dirty="0" err="1"/>
            <a:t>thương</a:t>
          </a:r>
          <a:r>
            <a:rPr lang="en-US" dirty="0"/>
            <a:t> </a:t>
          </a:r>
          <a:r>
            <a:rPr lang="en-US" dirty="0" err="1"/>
            <a:t>thành</a:t>
          </a:r>
          <a:r>
            <a:rPr lang="en-US" dirty="0"/>
            <a:t> </a:t>
          </a:r>
          <a:r>
            <a:rPr lang="en-US" dirty="0" err="1"/>
            <a:t>thật</a:t>
          </a:r>
          <a:endParaRPr lang="en-US" dirty="0"/>
        </a:p>
      </dgm:t>
    </dgm:pt>
    <dgm:pt modelId="{CBF394F3-26B9-4A4D-97F7-627AAC965511}" type="parTrans" cxnId="{350B2801-A243-49AC-A472-CDB84DF36CA5}">
      <dgm:prSet/>
      <dgm:spPr/>
      <dgm:t>
        <a:bodyPr/>
        <a:lstStyle/>
        <a:p>
          <a:endParaRPr lang="en-US"/>
        </a:p>
      </dgm:t>
    </dgm:pt>
    <dgm:pt modelId="{3A7A35FA-8FE9-4F13-A042-B989DFE6A153}" type="sibTrans" cxnId="{350B2801-A243-49AC-A472-CDB84DF36CA5}">
      <dgm:prSet/>
      <dgm:spPr/>
      <dgm:t>
        <a:bodyPr/>
        <a:lstStyle/>
        <a:p>
          <a:endParaRPr lang="en-US"/>
        </a:p>
      </dgm:t>
    </dgm:pt>
    <dgm:pt modelId="{07C7CD43-D5EB-4831-B5AA-FCE39463ECB7}">
      <dgm:prSet/>
      <dgm:spPr/>
      <dgm:t>
        <a:bodyPr/>
        <a:lstStyle/>
        <a:p>
          <a:r>
            <a:rPr lang="en-US" dirty="0" err="1"/>
            <a:t>Lòng</a:t>
          </a:r>
          <a:r>
            <a:rPr lang="en-US" dirty="0"/>
            <a:t> cay </a:t>
          </a:r>
          <a:r>
            <a:rPr lang="en-US" dirty="0" err="1"/>
            <a:t>đắng</a:t>
          </a:r>
          <a:r>
            <a:rPr lang="en-US" dirty="0"/>
            <a:t> </a:t>
          </a:r>
          <a:r>
            <a:rPr lang="en-US" dirty="0" err="1"/>
            <a:t>ganh</a:t>
          </a:r>
          <a:r>
            <a:rPr lang="en-US" dirty="0"/>
            <a:t> </a:t>
          </a:r>
          <a:r>
            <a:rPr lang="en-US" dirty="0" err="1"/>
            <a:t>tỵ</a:t>
          </a:r>
          <a:r>
            <a:rPr lang="en-US" dirty="0"/>
            <a:t> hay </a:t>
          </a:r>
          <a:r>
            <a:rPr lang="en-US" dirty="0" err="1"/>
            <a:t>cảnh</a:t>
          </a:r>
          <a:r>
            <a:rPr lang="en-US" dirty="0"/>
            <a:t> </a:t>
          </a:r>
          <a:r>
            <a:rPr lang="en-US" dirty="0" err="1"/>
            <a:t>báo</a:t>
          </a:r>
          <a:r>
            <a:rPr lang="en-US" dirty="0"/>
            <a:t> </a:t>
          </a:r>
          <a:r>
            <a:rPr lang="en-US" dirty="0" err="1"/>
            <a:t>điều</a:t>
          </a:r>
          <a:r>
            <a:rPr lang="en-US" dirty="0"/>
            <a:t> </a:t>
          </a:r>
          <a:r>
            <a:rPr lang="en-US" dirty="0" err="1"/>
            <a:t>nguy</a:t>
          </a:r>
          <a:r>
            <a:rPr lang="en-US" dirty="0"/>
            <a:t> </a:t>
          </a:r>
          <a:r>
            <a:rPr lang="en-US" dirty="0" err="1"/>
            <a:t>hiểm</a:t>
          </a:r>
          <a:r>
            <a:rPr lang="en-US" dirty="0"/>
            <a:t>.</a:t>
          </a:r>
        </a:p>
      </dgm:t>
    </dgm:pt>
    <dgm:pt modelId="{8A99B48B-E16D-4CCC-80CF-93BBDB754891}" type="parTrans" cxnId="{4E825B54-D7F4-4308-B7BF-64B690875AEF}">
      <dgm:prSet/>
      <dgm:spPr/>
      <dgm:t>
        <a:bodyPr/>
        <a:lstStyle/>
        <a:p>
          <a:endParaRPr lang="en-US"/>
        </a:p>
      </dgm:t>
    </dgm:pt>
    <dgm:pt modelId="{9535253D-11B7-41C7-A6B6-FDD674ACC5E8}" type="sibTrans" cxnId="{4E825B54-D7F4-4308-B7BF-64B690875AEF}">
      <dgm:prSet/>
      <dgm:spPr/>
      <dgm:t>
        <a:bodyPr/>
        <a:lstStyle/>
        <a:p>
          <a:endParaRPr lang="en-US"/>
        </a:p>
      </dgm:t>
    </dgm:pt>
    <dgm:pt modelId="{2F042941-F5C4-9246-8994-55BC1B3324F1}" type="pres">
      <dgm:prSet presAssocID="{A9F90C4B-15D9-4C56-B754-27CA507653AB}" presName="hierChild1" presStyleCnt="0">
        <dgm:presLayoutVars>
          <dgm:chPref val="1"/>
          <dgm:dir/>
          <dgm:animOne val="branch"/>
          <dgm:animLvl val="lvl"/>
          <dgm:resizeHandles/>
        </dgm:presLayoutVars>
      </dgm:prSet>
      <dgm:spPr/>
    </dgm:pt>
    <dgm:pt modelId="{D4510854-B48E-754A-9D7A-64857FA96867}" type="pres">
      <dgm:prSet presAssocID="{38EB2F23-A71E-46DE-B67E-0F34033666A0}" presName="hierRoot1" presStyleCnt="0"/>
      <dgm:spPr/>
    </dgm:pt>
    <dgm:pt modelId="{606E7269-B92F-BD4A-A0C2-0D30C7CD4775}" type="pres">
      <dgm:prSet presAssocID="{38EB2F23-A71E-46DE-B67E-0F34033666A0}" presName="composite" presStyleCnt="0"/>
      <dgm:spPr/>
    </dgm:pt>
    <dgm:pt modelId="{CBCEBEC0-C2B8-2740-A636-E297A1E962DF}" type="pres">
      <dgm:prSet presAssocID="{38EB2F23-A71E-46DE-B67E-0F34033666A0}" presName="background" presStyleLbl="node0" presStyleIdx="0" presStyleCnt="2"/>
      <dgm:spPr/>
    </dgm:pt>
    <dgm:pt modelId="{47BDD987-62CE-6548-AA33-433DE457F045}" type="pres">
      <dgm:prSet presAssocID="{38EB2F23-A71E-46DE-B67E-0F34033666A0}" presName="text" presStyleLbl="fgAcc0" presStyleIdx="0" presStyleCnt="2">
        <dgm:presLayoutVars>
          <dgm:chPref val="3"/>
        </dgm:presLayoutVars>
      </dgm:prSet>
      <dgm:spPr/>
    </dgm:pt>
    <dgm:pt modelId="{9B9F2843-C328-8948-8CE5-3B1522019A5F}" type="pres">
      <dgm:prSet presAssocID="{38EB2F23-A71E-46DE-B67E-0F34033666A0}" presName="hierChild2" presStyleCnt="0"/>
      <dgm:spPr/>
    </dgm:pt>
    <dgm:pt modelId="{99F16E48-EBE5-AB44-B27A-8F36D13D7E05}" type="pres">
      <dgm:prSet presAssocID="{07C7CD43-D5EB-4831-B5AA-FCE39463ECB7}" presName="hierRoot1" presStyleCnt="0"/>
      <dgm:spPr/>
    </dgm:pt>
    <dgm:pt modelId="{326DCF94-12BB-124B-9204-5236E8ECA5A5}" type="pres">
      <dgm:prSet presAssocID="{07C7CD43-D5EB-4831-B5AA-FCE39463ECB7}" presName="composite" presStyleCnt="0"/>
      <dgm:spPr/>
    </dgm:pt>
    <dgm:pt modelId="{F77E442F-AF6F-6846-BE44-816E80E4A1BA}" type="pres">
      <dgm:prSet presAssocID="{07C7CD43-D5EB-4831-B5AA-FCE39463ECB7}" presName="background" presStyleLbl="node0" presStyleIdx="1" presStyleCnt="2"/>
      <dgm:spPr/>
    </dgm:pt>
    <dgm:pt modelId="{97F341CE-D4BC-B54A-A410-8F8F0B247D4C}" type="pres">
      <dgm:prSet presAssocID="{07C7CD43-D5EB-4831-B5AA-FCE39463ECB7}" presName="text" presStyleLbl="fgAcc0" presStyleIdx="1" presStyleCnt="2">
        <dgm:presLayoutVars>
          <dgm:chPref val="3"/>
        </dgm:presLayoutVars>
      </dgm:prSet>
      <dgm:spPr/>
    </dgm:pt>
    <dgm:pt modelId="{46303C3F-1A2D-BE45-8217-588773B92D93}" type="pres">
      <dgm:prSet presAssocID="{07C7CD43-D5EB-4831-B5AA-FCE39463ECB7}" presName="hierChild2" presStyleCnt="0"/>
      <dgm:spPr/>
    </dgm:pt>
  </dgm:ptLst>
  <dgm:cxnLst>
    <dgm:cxn modelId="{350B2801-A243-49AC-A472-CDB84DF36CA5}" srcId="{A9F90C4B-15D9-4C56-B754-27CA507653AB}" destId="{38EB2F23-A71E-46DE-B67E-0F34033666A0}" srcOrd="0" destOrd="0" parTransId="{CBF394F3-26B9-4A4D-97F7-627AAC965511}" sibTransId="{3A7A35FA-8FE9-4F13-A042-B989DFE6A153}"/>
    <dgm:cxn modelId="{4BFE1A4B-174C-1A4A-8D1F-F3FEE23FD17D}" type="presOf" srcId="{A9F90C4B-15D9-4C56-B754-27CA507653AB}" destId="{2F042941-F5C4-9246-8994-55BC1B3324F1}" srcOrd="0" destOrd="0" presId="urn:microsoft.com/office/officeart/2005/8/layout/hierarchy1"/>
    <dgm:cxn modelId="{4E825B54-D7F4-4308-B7BF-64B690875AEF}" srcId="{A9F90C4B-15D9-4C56-B754-27CA507653AB}" destId="{07C7CD43-D5EB-4831-B5AA-FCE39463ECB7}" srcOrd="1" destOrd="0" parTransId="{8A99B48B-E16D-4CCC-80CF-93BBDB754891}" sibTransId="{9535253D-11B7-41C7-A6B6-FDD674ACC5E8}"/>
    <dgm:cxn modelId="{52C628A3-41CA-0045-B33F-93333EB1092F}" type="presOf" srcId="{07C7CD43-D5EB-4831-B5AA-FCE39463ECB7}" destId="{97F341CE-D4BC-B54A-A410-8F8F0B247D4C}" srcOrd="0" destOrd="0" presId="urn:microsoft.com/office/officeart/2005/8/layout/hierarchy1"/>
    <dgm:cxn modelId="{56C97CA4-EFD7-F741-B17A-BA7D5D7DDC43}" type="presOf" srcId="{38EB2F23-A71E-46DE-B67E-0F34033666A0}" destId="{47BDD987-62CE-6548-AA33-433DE457F045}" srcOrd="0" destOrd="0" presId="urn:microsoft.com/office/officeart/2005/8/layout/hierarchy1"/>
    <dgm:cxn modelId="{632F5632-BF24-9045-A769-E8A27CD84C30}" type="presParOf" srcId="{2F042941-F5C4-9246-8994-55BC1B3324F1}" destId="{D4510854-B48E-754A-9D7A-64857FA96867}" srcOrd="0" destOrd="0" presId="urn:microsoft.com/office/officeart/2005/8/layout/hierarchy1"/>
    <dgm:cxn modelId="{A8E39342-7065-5A45-AF7E-490EAB6B7F5E}" type="presParOf" srcId="{D4510854-B48E-754A-9D7A-64857FA96867}" destId="{606E7269-B92F-BD4A-A0C2-0D30C7CD4775}" srcOrd="0" destOrd="0" presId="urn:microsoft.com/office/officeart/2005/8/layout/hierarchy1"/>
    <dgm:cxn modelId="{EEACC4E7-8833-D34D-9CC3-B96E69709EEE}" type="presParOf" srcId="{606E7269-B92F-BD4A-A0C2-0D30C7CD4775}" destId="{CBCEBEC0-C2B8-2740-A636-E297A1E962DF}" srcOrd="0" destOrd="0" presId="urn:microsoft.com/office/officeart/2005/8/layout/hierarchy1"/>
    <dgm:cxn modelId="{F494FE7B-87A2-D74D-8546-B25BC2AF11D2}" type="presParOf" srcId="{606E7269-B92F-BD4A-A0C2-0D30C7CD4775}" destId="{47BDD987-62CE-6548-AA33-433DE457F045}" srcOrd="1" destOrd="0" presId="urn:microsoft.com/office/officeart/2005/8/layout/hierarchy1"/>
    <dgm:cxn modelId="{076DA485-F7D5-8F4E-AF12-25DFA814041C}" type="presParOf" srcId="{D4510854-B48E-754A-9D7A-64857FA96867}" destId="{9B9F2843-C328-8948-8CE5-3B1522019A5F}" srcOrd="1" destOrd="0" presId="urn:microsoft.com/office/officeart/2005/8/layout/hierarchy1"/>
    <dgm:cxn modelId="{547C5240-7DC9-CC4B-940F-7D6A65CCB56B}" type="presParOf" srcId="{2F042941-F5C4-9246-8994-55BC1B3324F1}" destId="{99F16E48-EBE5-AB44-B27A-8F36D13D7E05}" srcOrd="1" destOrd="0" presId="urn:microsoft.com/office/officeart/2005/8/layout/hierarchy1"/>
    <dgm:cxn modelId="{DD0EE722-F1FA-A542-8571-41E4CEF4C244}" type="presParOf" srcId="{99F16E48-EBE5-AB44-B27A-8F36D13D7E05}" destId="{326DCF94-12BB-124B-9204-5236E8ECA5A5}" srcOrd="0" destOrd="0" presId="urn:microsoft.com/office/officeart/2005/8/layout/hierarchy1"/>
    <dgm:cxn modelId="{83CBA27B-1263-1D49-A996-411FCEFB91C2}" type="presParOf" srcId="{326DCF94-12BB-124B-9204-5236E8ECA5A5}" destId="{F77E442F-AF6F-6846-BE44-816E80E4A1BA}" srcOrd="0" destOrd="0" presId="urn:microsoft.com/office/officeart/2005/8/layout/hierarchy1"/>
    <dgm:cxn modelId="{B113117A-84FB-1C49-AEA9-2A9FB7294EFC}" type="presParOf" srcId="{326DCF94-12BB-124B-9204-5236E8ECA5A5}" destId="{97F341CE-D4BC-B54A-A410-8F8F0B247D4C}" srcOrd="1" destOrd="0" presId="urn:microsoft.com/office/officeart/2005/8/layout/hierarchy1"/>
    <dgm:cxn modelId="{B3C3ACD1-B641-A34A-943A-4B5923E632ED}" type="presParOf" srcId="{99F16E48-EBE5-AB44-B27A-8F36D13D7E05}" destId="{46303C3F-1A2D-BE45-8217-588773B92D9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4155B1-EF9A-4D35-B615-519935599EE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AD471FB-DF23-44CD-B13C-DB28BCD3799F}">
      <dgm:prSet/>
      <dgm:spPr/>
      <dgm:t>
        <a:bodyPr/>
        <a:lstStyle/>
        <a:p>
          <a:r>
            <a:rPr lang="vi-VN"/>
            <a:t>Chó (dại): Kẻ gian manh hiểm ác (mưu mô thâm hiểm)</a:t>
          </a:r>
          <a:endParaRPr lang="en-US"/>
        </a:p>
      </dgm:t>
    </dgm:pt>
    <dgm:pt modelId="{AED6D66D-BBC3-4B3B-A4A1-48A3F055B54A}" type="parTrans" cxnId="{52F7C3A1-D4B3-4157-BE6C-C275473FC72D}">
      <dgm:prSet/>
      <dgm:spPr/>
      <dgm:t>
        <a:bodyPr/>
        <a:lstStyle/>
        <a:p>
          <a:endParaRPr lang="en-US"/>
        </a:p>
      </dgm:t>
    </dgm:pt>
    <dgm:pt modelId="{C317047E-7BB5-438B-88D7-D2289A6CF21B}" type="sibTrans" cxnId="{52F7C3A1-D4B3-4157-BE6C-C275473FC72D}">
      <dgm:prSet/>
      <dgm:spPr/>
      <dgm:t>
        <a:bodyPr/>
        <a:lstStyle/>
        <a:p>
          <a:endParaRPr lang="en-US"/>
        </a:p>
      </dgm:t>
    </dgm:pt>
    <dgm:pt modelId="{5F5E4592-8305-489D-928C-206448F2641F}">
      <dgm:prSet/>
      <dgm:spPr/>
      <dgm:t>
        <a:bodyPr/>
        <a:lstStyle/>
        <a:p>
          <a:r>
            <a:rPr lang="vi-VN"/>
            <a:t>Heo: Kẻ ô uế, sống theo nhục dục (buông thả theo xác thịt tội lỗi)</a:t>
          </a:r>
          <a:endParaRPr lang="en-US"/>
        </a:p>
      </dgm:t>
    </dgm:pt>
    <dgm:pt modelId="{C8E0F97F-51F9-480F-A770-113F338C988E}" type="parTrans" cxnId="{37B08BA3-FDB0-48F7-93A6-A2C2F54E6C35}">
      <dgm:prSet/>
      <dgm:spPr/>
      <dgm:t>
        <a:bodyPr/>
        <a:lstStyle/>
        <a:p>
          <a:endParaRPr lang="en-US"/>
        </a:p>
      </dgm:t>
    </dgm:pt>
    <dgm:pt modelId="{A7FE438B-D129-4DC1-822D-DF4585C4C118}" type="sibTrans" cxnId="{37B08BA3-FDB0-48F7-93A6-A2C2F54E6C35}">
      <dgm:prSet/>
      <dgm:spPr/>
      <dgm:t>
        <a:bodyPr/>
        <a:lstStyle/>
        <a:p>
          <a:endParaRPr lang="en-US"/>
        </a:p>
      </dgm:t>
    </dgm:pt>
    <dgm:pt modelId="{B3102636-6B0E-47C2-94E1-AF5114252440}">
      <dgm:prSet/>
      <dgm:spPr/>
      <dgm:t>
        <a:bodyPr/>
        <a:lstStyle/>
        <a:p>
          <a:r>
            <a:rPr lang="vi-VN" dirty="0"/>
            <a:t>Đồ Thánh: Những vật dụng trong đền thờ, chỉ về lẻ đạo của Thánh Kinh</a:t>
          </a:r>
          <a:endParaRPr lang="en-US" dirty="0"/>
        </a:p>
      </dgm:t>
    </dgm:pt>
    <dgm:pt modelId="{4F6F2F2F-8AA8-428B-BBB9-EC1BF26B5AA7}" type="parTrans" cxnId="{B3BB3283-31F2-4203-A1A6-BD78B0F02B33}">
      <dgm:prSet/>
      <dgm:spPr/>
      <dgm:t>
        <a:bodyPr/>
        <a:lstStyle/>
        <a:p>
          <a:endParaRPr lang="en-US"/>
        </a:p>
      </dgm:t>
    </dgm:pt>
    <dgm:pt modelId="{66A3DDC3-35FA-476A-A1DF-2D35F783B755}" type="sibTrans" cxnId="{B3BB3283-31F2-4203-A1A6-BD78B0F02B33}">
      <dgm:prSet/>
      <dgm:spPr/>
      <dgm:t>
        <a:bodyPr/>
        <a:lstStyle/>
        <a:p>
          <a:endParaRPr lang="en-US"/>
        </a:p>
      </dgm:t>
    </dgm:pt>
    <dgm:pt modelId="{F6FBDD0A-FD5E-4F1A-A50B-3D13E451C7FD}">
      <dgm:prSet/>
      <dgm:spPr/>
      <dgm:t>
        <a:bodyPr/>
        <a:lstStyle/>
        <a:p>
          <a:r>
            <a:rPr lang="vi-VN" dirty="0"/>
            <a:t>Ngọc Trai: Những trang sức của con người, chỉ về sự khôn ngoan cao trọng</a:t>
          </a:r>
          <a:endParaRPr lang="en-US" dirty="0"/>
        </a:p>
      </dgm:t>
    </dgm:pt>
    <dgm:pt modelId="{2D11A2DF-4A90-4D26-83D8-F18364014EE1}" type="parTrans" cxnId="{3EFD7AAA-EA80-452F-AC7A-55C20626E457}">
      <dgm:prSet/>
      <dgm:spPr/>
      <dgm:t>
        <a:bodyPr/>
        <a:lstStyle/>
        <a:p>
          <a:endParaRPr lang="en-US"/>
        </a:p>
      </dgm:t>
    </dgm:pt>
    <dgm:pt modelId="{6008BF4F-8B4E-44CA-8AD6-7AF4CA8A4594}" type="sibTrans" cxnId="{3EFD7AAA-EA80-452F-AC7A-55C20626E457}">
      <dgm:prSet/>
      <dgm:spPr/>
      <dgm:t>
        <a:bodyPr/>
        <a:lstStyle/>
        <a:p>
          <a:endParaRPr lang="en-US"/>
        </a:p>
      </dgm:t>
    </dgm:pt>
    <dgm:pt modelId="{55061200-E0CA-C34B-8C99-D5689BDF40A8}" type="pres">
      <dgm:prSet presAssocID="{864155B1-EF9A-4D35-B615-519935599EEE}" presName="vert0" presStyleCnt="0">
        <dgm:presLayoutVars>
          <dgm:dir/>
          <dgm:animOne val="branch"/>
          <dgm:animLvl val="lvl"/>
        </dgm:presLayoutVars>
      </dgm:prSet>
      <dgm:spPr/>
    </dgm:pt>
    <dgm:pt modelId="{5B6906A0-BB3E-2B4B-811B-633D1E828D34}" type="pres">
      <dgm:prSet presAssocID="{DAD471FB-DF23-44CD-B13C-DB28BCD3799F}" presName="thickLine" presStyleLbl="alignNode1" presStyleIdx="0" presStyleCnt="4"/>
      <dgm:spPr/>
    </dgm:pt>
    <dgm:pt modelId="{E692CF22-6F37-CC44-83AC-EC7C3BB535FC}" type="pres">
      <dgm:prSet presAssocID="{DAD471FB-DF23-44CD-B13C-DB28BCD3799F}" presName="horz1" presStyleCnt="0"/>
      <dgm:spPr/>
    </dgm:pt>
    <dgm:pt modelId="{127442CF-6589-514E-BBEF-5EAC2865A6B0}" type="pres">
      <dgm:prSet presAssocID="{DAD471FB-DF23-44CD-B13C-DB28BCD3799F}" presName="tx1" presStyleLbl="revTx" presStyleIdx="0" presStyleCnt="4"/>
      <dgm:spPr/>
    </dgm:pt>
    <dgm:pt modelId="{4ECF3381-9309-404E-86AB-587281D86D22}" type="pres">
      <dgm:prSet presAssocID="{DAD471FB-DF23-44CD-B13C-DB28BCD3799F}" presName="vert1" presStyleCnt="0"/>
      <dgm:spPr/>
    </dgm:pt>
    <dgm:pt modelId="{3DDAD9B0-3531-B942-AC96-A82F3F61CA42}" type="pres">
      <dgm:prSet presAssocID="{5F5E4592-8305-489D-928C-206448F2641F}" presName="thickLine" presStyleLbl="alignNode1" presStyleIdx="1" presStyleCnt="4"/>
      <dgm:spPr/>
    </dgm:pt>
    <dgm:pt modelId="{A7619137-353D-194F-BFA0-86A6BBD63B5A}" type="pres">
      <dgm:prSet presAssocID="{5F5E4592-8305-489D-928C-206448F2641F}" presName="horz1" presStyleCnt="0"/>
      <dgm:spPr/>
    </dgm:pt>
    <dgm:pt modelId="{63CF9B45-6755-9D4C-8C01-9B136765D88E}" type="pres">
      <dgm:prSet presAssocID="{5F5E4592-8305-489D-928C-206448F2641F}" presName="tx1" presStyleLbl="revTx" presStyleIdx="1" presStyleCnt="4"/>
      <dgm:spPr/>
    </dgm:pt>
    <dgm:pt modelId="{FEEE5A24-57D3-1649-8E8B-1BDD8085460E}" type="pres">
      <dgm:prSet presAssocID="{5F5E4592-8305-489D-928C-206448F2641F}" presName="vert1" presStyleCnt="0"/>
      <dgm:spPr/>
    </dgm:pt>
    <dgm:pt modelId="{A328E53F-DFA7-3642-A69E-3D765C5A6E0A}" type="pres">
      <dgm:prSet presAssocID="{B3102636-6B0E-47C2-94E1-AF5114252440}" presName="thickLine" presStyleLbl="alignNode1" presStyleIdx="2" presStyleCnt="4"/>
      <dgm:spPr/>
    </dgm:pt>
    <dgm:pt modelId="{347F2F19-32C6-704B-B38D-F2898BB952FB}" type="pres">
      <dgm:prSet presAssocID="{B3102636-6B0E-47C2-94E1-AF5114252440}" presName="horz1" presStyleCnt="0"/>
      <dgm:spPr/>
    </dgm:pt>
    <dgm:pt modelId="{379D5360-5E24-4B47-A9F4-1671827C7784}" type="pres">
      <dgm:prSet presAssocID="{B3102636-6B0E-47C2-94E1-AF5114252440}" presName="tx1" presStyleLbl="revTx" presStyleIdx="2" presStyleCnt="4"/>
      <dgm:spPr/>
    </dgm:pt>
    <dgm:pt modelId="{C05623A9-2E3D-484F-9C18-15997C8D99E0}" type="pres">
      <dgm:prSet presAssocID="{B3102636-6B0E-47C2-94E1-AF5114252440}" presName="vert1" presStyleCnt="0"/>
      <dgm:spPr/>
    </dgm:pt>
    <dgm:pt modelId="{077456C6-8E5C-D84B-8686-B4267D3FBE0F}" type="pres">
      <dgm:prSet presAssocID="{F6FBDD0A-FD5E-4F1A-A50B-3D13E451C7FD}" presName="thickLine" presStyleLbl="alignNode1" presStyleIdx="3" presStyleCnt="4"/>
      <dgm:spPr/>
    </dgm:pt>
    <dgm:pt modelId="{23BB09FA-39AC-2049-8F95-26A674154A02}" type="pres">
      <dgm:prSet presAssocID="{F6FBDD0A-FD5E-4F1A-A50B-3D13E451C7FD}" presName="horz1" presStyleCnt="0"/>
      <dgm:spPr/>
    </dgm:pt>
    <dgm:pt modelId="{B64795E8-9A56-544F-9A45-94B8B54D7EB4}" type="pres">
      <dgm:prSet presAssocID="{F6FBDD0A-FD5E-4F1A-A50B-3D13E451C7FD}" presName="tx1" presStyleLbl="revTx" presStyleIdx="3" presStyleCnt="4"/>
      <dgm:spPr/>
    </dgm:pt>
    <dgm:pt modelId="{02B5462A-17FB-7B48-9C97-76380A243B41}" type="pres">
      <dgm:prSet presAssocID="{F6FBDD0A-FD5E-4F1A-A50B-3D13E451C7FD}" presName="vert1" presStyleCnt="0"/>
      <dgm:spPr/>
    </dgm:pt>
  </dgm:ptLst>
  <dgm:cxnLst>
    <dgm:cxn modelId="{EE2B130A-1D21-E74C-AF26-0DA036758DAC}" type="presOf" srcId="{DAD471FB-DF23-44CD-B13C-DB28BCD3799F}" destId="{127442CF-6589-514E-BBEF-5EAC2865A6B0}" srcOrd="0" destOrd="0" presId="urn:microsoft.com/office/officeart/2008/layout/LinedList"/>
    <dgm:cxn modelId="{99332A67-2739-064F-833D-EE7EF02A256F}" type="presOf" srcId="{B3102636-6B0E-47C2-94E1-AF5114252440}" destId="{379D5360-5E24-4B47-A9F4-1671827C7784}" srcOrd="0" destOrd="0" presId="urn:microsoft.com/office/officeart/2008/layout/LinedList"/>
    <dgm:cxn modelId="{5AD7B27E-C119-DC4E-B23B-6F917A8DF3C5}" type="presOf" srcId="{5F5E4592-8305-489D-928C-206448F2641F}" destId="{63CF9B45-6755-9D4C-8C01-9B136765D88E}" srcOrd="0" destOrd="0" presId="urn:microsoft.com/office/officeart/2008/layout/LinedList"/>
    <dgm:cxn modelId="{96C99382-FD84-944E-A00A-0F5AE87E167A}" type="presOf" srcId="{864155B1-EF9A-4D35-B615-519935599EEE}" destId="{55061200-E0CA-C34B-8C99-D5689BDF40A8}" srcOrd="0" destOrd="0" presId="urn:microsoft.com/office/officeart/2008/layout/LinedList"/>
    <dgm:cxn modelId="{B3BB3283-31F2-4203-A1A6-BD78B0F02B33}" srcId="{864155B1-EF9A-4D35-B615-519935599EEE}" destId="{B3102636-6B0E-47C2-94E1-AF5114252440}" srcOrd="2" destOrd="0" parTransId="{4F6F2F2F-8AA8-428B-BBB9-EC1BF26B5AA7}" sibTransId="{66A3DDC3-35FA-476A-A1DF-2D35F783B755}"/>
    <dgm:cxn modelId="{52F7C3A1-D4B3-4157-BE6C-C275473FC72D}" srcId="{864155B1-EF9A-4D35-B615-519935599EEE}" destId="{DAD471FB-DF23-44CD-B13C-DB28BCD3799F}" srcOrd="0" destOrd="0" parTransId="{AED6D66D-BBC3-4B3B-A4A1-48A3F055B54A}" sibTransId="{C317047E-7BB5-438B-88D7-D2289A6CF21B}"/>
    <dgm:cxn modelId="{37B08BA3-FDB0-48F7-93A6-A2C2F54E6C35}" srcId="{864155B1-EF9A-4D35-B615-519935599EEE}" destId="{5F5E4592-8305-489D-928C-206448F2641F}" srcOrd="1" destOrd="0" parTransId="{C8E0F97F-51F9-480F-A770-113F338C988E}" sibTransId="{A7FE438B-D129-4DC1-822D-DF4585C4C118}"/>
    <dgm:cxn modelId="{3EFD7AAA-EA80-452F-AC7A-55C20626E457}" srcId="{864155B1-EF9A-4D35-B615-519935599EEE}" destId="{F6FBDD0A-FD5E-4F1A-A50B-3D13E451C7FD}" srcOrd="3" destOrd="0" parTransId="{2D11A2DF-4A90-4D26-83D8-F18364014EE1}" sibTransId="{6008BF4F-8B4E-44CA-8AD6-7AF4CA8A4594}"/>
    <dgm:cxn modelId="{F8C88ADA-2BB2-B54B-BE25-BEC29DD42A8C}" type="presOf" srcId="{F6FBDD0A-FD5E-4F1A-A50B-3D13E451C7FD}" destId="{B64795E8-9A56-544F-9A45-94B8B54D7EB4}" srcOrd="0" destOrd="0" presId="urn:microsoft.com/office/officeart/2008/layout/LinedList"/>
    <dgm:cxn modelId="{CE4AE637-FA84-8C41-947C-01A47E42CDF0}" type="presParOf" srcId="{55061200-E0CA-C34B-8C99-D5689BDF40A8}" destId="{5B6906A0-BB3E-2B4B-811B-633D1E828D34}" srcOrd="0" destOrd="0" presId="urn:microsoft.com/office/officeart/2008/layout/LinedList"/>
    <dgm:cxn modelId="{6F55E102-B6F1-2F41-B1B5-4D76668E132F}" type="presParOf" srcId="{55061200-E0CA-C34B-8C99-D5689BDF40A8}" destId="{E692CF22-6F37-CC44-83AC-EC7C3BB535FC}" srcOrd="1" destOrd="0" presId="urn:microsoft.com/office/officeart/2008/layout/LinedList"/>
    <dgm:cxn modelId="{59FC9D4D-60EA-CA4F-9E00-37E0E3BB5D71}" type="presParOf" srcId="{E692CF22-6F37-CC44-83AC-EC7C3BB535FC}" destId="{127442CF-6589-514E-BBEF-5EAC2865A6B0}" srcOrd="0" destOrd="0" presId="urn:microsoft.com/office/officeart/2008/layout/LinedList"/>
    <dgm:cxn modelId="{CE77278D-107A-DD40-BCD7-BA0DBBF6FE09}" type="presParOf" srcId="{E692CF22-6F37-CC44-83AC-EC7C3BB535FC}" destId="{4ECF3381-9309-404E-86AB-587281D86D22}" srcOrd="1" destOrd="0" presId="urn:microsoft.com/office/officeart/2008/layout/LinedList"/>
    <dgm:cxn modelId="{37019913-2B22-2C41-AB2E-1093FD9F14C5}" type="presParOf" srcId="{55061200-E0CA-C34B-8C99-D5689BDF40A8}" destId="{3DDAD9B0-3531-B942-AC96-A82F3F61CA42}" srcOrd="2" destOrd="0" presId="urn:microsoft.com/office/officeart/2008/layout/LinedList"/>
    <dgm:cxn modelId="{DD307627-FD25-F142-B5EB-BF25D955518B}" type="presParOf" srcId="{55061200-E0CA-C34B-8C99-D5689BDF40A8}" destId="{A7619137-353D-194F-BFA0-86A6BBD63B5A}" srcOrd="3" destOrd="0" presId="urn:microsoft.com/office/officeart/2008/layout/LinedList"/>
    <dgm:cxn modelId="{00EE848B-F04D-BF42-8355-858A1F3CB43B}" type="presParOf" srcId="{A7619137-353D-194F-BFA0-86A6BBD63B5A}" destId="{63CF9B45-6755-9D4C-8C01-9B136765D88E}" srcOrd="0" destOrd="0" presId="urn:microsoft.com/office/officeart/2008/layout/LinedList"/>
    <dgm:cxn modelId="{C66A8CF2-F04E-4440-A874-698AC12238A8}" type="presParOf" srcId="{A7619137-353D-194F-BFA0-86A6BBD63B5A}" destId="{FEEE5A24-57D3-1649-8E8B-1BDD8085460E}" srcOrd="1" destOrd="0" presId="urn:microsoft.com/office/officeart/2008/layout/LinedList"/>
    <dgm:cxn modelId="{6EDE49CC-C6D7-F54C-B62E-CE5382DAFFE2}" type="presParOf" srcId="{55061200-E0CA-C34B-8C99-D5689BDF40A8}" destId="{A328E53F-DFA7-3642-A69E-3D765C5A6E0A}" srcOrd="4" destOrd="0" presId="urn:microsoft.com/office/officeart/2008/layout/LinedList"/>
    <dgm:cxn modelId="{C6FB0F9B-6D27-3D4D-AD7D-2240CE9E725C}" type="presParOf" srcId="{55061200-E0CA-C34B-8C99-D5689BDF40A8}" destId="{347F2F19-32C6-704B-B38D-F2898BB952FB}" srcOrd="5" destOrd="0" presId="urn:microsoft.com/office/officeart/2008/layout/LinedList"/>
    <dgm:cxn modelId="{FD750124-345C-B64C-B64E-698F10334C12}" type="presParOf" srcId="{347F2F19-32C6-704B-B38D-F2898BB952FB}" destId="{379D5360-5E24-4B47-A9F4-1671827C7784}" srcOrd="0" destOrd="0" presId="urn:microsoft.com/office/officeart/2008/layout/LinedList"/>
    <dgm:cxn modelId="{E7FA0DBC-E5D1-2D44-89EB-379B6CCBE83E}" type="presParOf" srcId="{347F2F19-32C6-704B-B38D-F2898BB952FB}" destId="{C05623A9-2E3D-484F-9C18-15997C8D99E0}" srcOrd="1" destOrd="0" presId="urn:microsoft.com/office/officeart/2008/layout/LinedList"/>
    <dgm:cxn modelId="{F38440DB-F558-B94D-8ABC-F558C7D596A0}" type="presParOf" srcId="{55061200-E0CA-C34B-8C99-D5689BDF40A8}" destId="{077456C6-8E5C-D84B-8686-B4267D3FBE0F}" srcOrd="6" destOrd="0" presId="urn:microsoft.com/office/officeart/2008/layout/LinedList"/>
    <dgm:cxn modelId="{3D54011E-B984-3B4E-B246-D0DCA7D915E3}" type="presParOf" srcId="{55061200-E0CA-C34B-8C99-D5689BDF40A8}" destId="{23BB09FA-39AC-2049-8F95-26A674154A02}" srcOrd="7" destOrd="0" presId="urn:microsoft.com/office/officeart/2008/layout/LinedList"/>
    <dgm:cxn modelId="{721D196D-493E-3543-B5E6-98EF4DA586BA}" type="presParOf" srcId="{23BB09FA-39AC-2049-8F95-26A674154A02}" destId="{B64795E8-9A56-544F-9A45-94B8B54D7EB4}" srcOrd="0" destOrd="0" presId="urn:microsoft.com/office/officeart/2008/layout/LinedList"/>
    <dgm:cxn modelId="{11D2BD95-8FCA-8044-9B28-282094F02320}" type="presParOf" srcId="{23BB09FA-39AC-2049-8F95-26A674154A02}" destId="{02B5462A-17FB-7B48-9C97-76380A243B4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41F811-856F-CB42-8A4D-0670AC51B3A7}">
      <dsp:nvSpPr>
        <dsp:cNvPr id="0" name=""/>
        <dsp:cNvSpPr/>
      </dsp:nvSpPr>
      <dsp:spPr>
        <a:xfrm>
          <a:off x="0" y="166110"/>
          <a:ext cx="5943599" cy="15607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Lo </a:t>
          </a:r>
          <a:r>
            <a:rPr lang="en-US" sz="2900" kern="1200" dirty="0" err="1"/>
            <a:t>lắng</a:t>
          </a:r>
          <a:r>
            <a:rPr lang="en-US" sz="2900" kern="1200" dirty="0"/>
            <a:t> </a:t>
          </a:r>
          <a:r>
            <a:rPr lang="en-US" sz="2900" kern="1200" dirty="0" err="1"/>
            <a:t>là</a:t>
          </a:r>
          <a:r>
            <a:rPr lang="en-US" sz="2900" kern="1200" dirty="0"/>
            <a:t> </a:t>
          </a:r>
          <a:r>
            <a:rPr lang="en-US" sz="2900" kern="1200" dirty="0" err="1"/>
            <a:t>một</a:t>
          </a:r>
          <a:r>
            <a:rPr lang="en-US" sz="2900" kern="1200" dirty="0"/>
            <a:t> </a:t>
          </a:r>
          <a:r>
            <a:rPr lang="en-US" sz="2900" kern="1200" dirty="0" err="1"/>
            <a:t>sự</a:t>
          </a:r>
          <a:r>
            <a:rPr lang="en-US" sz="2900" kern="1200" dirty="0"/>
            <a:t> </a:t>
          </a:r>
          <a:r>
            <a:rPr lang="en-US" sz="2900" kern="1200" dirty="0" err="1"/>
            <a:t>tưởng</a:t>
          </a:r>
          <a:r>
            <a:rPr lang="en-US" sz="2900" kern="1200" dirty="0"/>
            <a:t> </a:t>
          </a:r>
          <a:r>
            <a:rPr lang="en-US" sz="2900" kern="1200" dirty="0" err="1"/>
            <a:t>tượng</a:t>
          </a:r>
          <a:r>
            <a:rPr lang="en-US" sz="2900" kern="1200" dirty="0"/>
            <a:t> </a:t>
          </a:r>
          <a:r>
            <a:rPr lang="en-US" sz="2900" kern="1200" dirty="0" err="1"/>
            <a:t>dẩn</a:t>
          </a:r>
          <a:r>
            <a:rPr lang="en-US" sz="2900" kern="1200" dirty="0"/>
            <a:t> </a:t>
          </a:r>
          <a:r>
            <a:rPr lang="en-US" sz="2900" kern="1200" dirty="0" err="1"/>
            <a:t>đến</a:t>
          </a:r>
          <a:r>
            <a:rPr lang="en-US" sz="2900" kern="1200" dirty="0"/>
            <a:t> </a:t>
          </a:r>
          <a:r>
            <a:rPr lang="en-US" sz="2900" kern="1200" dirty="0" err="1"/>
            <a:t>sợ</a:t>
          </a:r>
          <a:r>
            <a:rPr lang="en-US" sz="2900" kern="1200" dirty="0"/>
            <a:t> </a:t>
          </a:r>
          <a:r>
            <a:rPr lang="en-US" sz="2900" kern="1200" dirty="0" err="1"/>
            <a:t>hãi</a:t>
          </a:r>
          <a:r>
            <a:rPr lang="en-US" sz="2900" kern="1200" dirty="0"/>
            <a:t>, </a:t>
          </a:r>
          <a:r>
            <a:rPr lang="en-US" sz="2900" kern="1200" dirty="0" err="1"/>
            <a:t>vì</a:t>
          </a:r>
          <a:r>
            <a:rPr lang="en-US" sz="2900" kern="1200" dirty="0"/>
            <a:t> </a:t>
          </a:r>
          <a:r>
            <a:rPr lang="en-US" sz="2900" kern="1200" dirty="0" err="1"/>
            <a:t>tiền</a:t>
          </a:r>
          <a:r>
            <a:rPr lang="en-US" sz="2900" kern="1200" dirty="0"/>
            <a:t> </a:t>
          </a:r>
          <a:r>
            <a:rPr lang="en-US" sz="2900" kern="1200" dirty="0" err="1"/>
            <a:t>bạc</a:t>
          </a:r>
          <a:r>
            <a:rPr lang="en-US" sz="2900" kern="1200" dirty="0"/>
            <a:t>, an </a:t>
          </a:r>
          <a:r>
            <a:rPr lang="en-US" sz="2900" kern="1200" dirty="0" err="1"/>
            <a:t>toàn</a:t>
          </a:r>
          <a:r>
            <a:rPr lang="en-US" sz="2900" kern="1200" dirty="0"/>
            <a:t>, </a:t>
          </a:r>
          <a:r>
            <a:rPr lang="en-US" sz="2900" kern="1200" dirty="0" err="1"/>
            <a:t>bệnh</a:t>
          </a:r>
          <a:r>
            <a:rPr lang="en-US" sz="2900" kern="1200" dirty="0"/>
            <a:t> </a:t>
          </a:r>
          <a:r>
            <a:rPr lang="en-US" sz="2900" kern="1200" dirty="0" err="1"/>
            <a:t>tật</a:t>
          </a:r>
          <a:r>
            <a:rPr lang="en-US" sz="2900" kern="1200" dirty="0"/>
            <a:t>, </a:t>
          </a:r>
          <a:r>
            <a:rPr lang="en-US" sz="2900" kern="1200" dirty="0" err="1"/>
            <a:t>học</a:t>
          </a:r>
          <a:r>
            <a:rPr lang="en-US" sz="2900" kern="1200" dirty="0"/>
            <a:t> </a:t>
          </a:r>
          <a:r>
            <a:rPr lang="en-US" sz="2900" kern="1200" dirty="0" err="1"/>
            <a:t>hành</a:t>
          </a:r>
          <a:r>
            <a:rPr lang="en-US" sz="2900" kern="1200" dirty="0"/>
            <a:t>, </a:t>
          </a:r>
          <a:r>
            <a:rPr lang="en-US" sz="2900" kern="1200" dirty="0" err="1"/>
            <a:t>thi</a:t>
          </a:r>
          <a:r>
            <a:rPr lang="en-US" sz="2900" kern="1200" dirty="0"/>
            <a:t> </a:t>
          </a:r>
          <a:r>
            <a:rPr lang="en-US" sz="2900" kern="1200" dirty="0" err="1"/>
            <a:t>cữ</a:t>
          </a:r>
          <a:r>
            <a:rPr lang="en-US" sz="2900" kern="1200" dirty="0"/>
            <a:t>, </a:t>
          </a:r>
          <a:r>
            <a:rPr lang="en-US" sz="2900" kern="1200" dirty="0" err="1"/>
            <a:t>thất</a:t>
          </a:r>
          <a:r>
            <a:rPr lang="en-US" sz="2900" kern="1200" dirty="0"/>
            <a:t> </a:t>
          </a:r>
          <a:r>
            <a:rPr lang="en-US" sz="2900" kern="1200" dirty="0" err="1"/>
            <a:t>bại</a:t>
          </a:r>
          <a:r>
            <a:rPr lang="en-US" sz="2900" kern="1200" dirty="0"/>
            <a:t>   </a:t>
          </a:r>
        </a:p>
      </dsp:txBody>
      <dsp:txXfrm>
        <a:off x="76191" y="242301"/>
        <a:ext cx="5791217" cy="1408398"/>
      </dsp:txXfrm>
    </dsp:sp>
    <dsp:sp modelId="{A3BC0AEE-D654-C640-B999-FDBA3FA8B2A6}">
      <dsp:nvSpPr>
        <dsp:cNvPr id="0" name=""/>
        <dsp:cNvSpPr/>
      </dsp:nvSpPr>
      <dsp:spPr>
        <a:xfrm>
          <a:off x="0" y="1810410"/>
          <a:ext cx="5943599" cy="1560780"/>
        </a:xfrm>
        <a:prstGeom prst="roundRect">
          <a:avLst/>
        </a:prstGeom>
        <a:solidFill>
          <a:schemeClr val="accent2">
            <a:hueOff val="-757545"/>
            <a:satOff val="-14533"/>
            <a:lumOff val="-5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Lo </a:t>
          </a:r>
          <a:r>
            <a:rPr lang="en-US" sz="2900" kern="1200" dirty="0" err="1"/>
            <a:t>lắng</a:t>
          </a:r>
          <a:r>
            <a:rPr lang="en-US" sz="2900" kern="1200" dirty="0"/>
            <a:t> </a:t>
          </a:r>
          <a:r>
            <a:rPr lang="en-US" sz="2900" kern="1200" dirty="0" err="1"/>
            <a:t>thường</a:t>
          </a:r>
          <a:r>
            <a:rPr lang="en-US" sz="2900" kern="1200" dirty="0"/>
            <a:t> </a:t>
          </a:r>
          <a:r>
            <a:rPr lang="en-US" sz="2900" kern="1200" dirty="0" err="1"/>
            <a:t>nhắm</a:t>
          </a:r>
          <a:r>
            <a:rPr lang="en-US" sz="2900" kern="1200" dirty="0"/>
            <a:t> </a:t>
          </a:r>
          <a:r>
            <a:rPr lang="en-US" sz="2900" kern="1200" dirty="0" err="1"/>
            <a:t>vào</a:t>
          </a:r>
          <a:r>
            <a:rPr lang="en-US" sz="2900" kern="1200" dirty="0"/>
            <a:t> </a:t>
          </a:r>
          <a:r>
            <a:rPr lang="en-US" sz="2900" kern="1200" dirty="0" err="1"/>
            <a:t>những</a:t>
          </a:r>
          <a:r>
            <a:rPr lang="en-US" sz="2900" kern="1200" dirty="0"/>
            <a:t> </a:t>
          </a:r>
          <a:r>
            <a:rPr lang="en-US" sz="2900" kern="1200" dirty="0" err="1"/>
            <a:t>sự</a:t>
          </a:r>
          <a:r>
            <a:rPr lang="en-US" sz="2900" kern="1200" dirty="0"/>
            <a:t> </a:t>
          </a:r>
          <a:r>
            <a:rPr lang="en-US" sz="2900" kern="1200" dirty="0" err="1"/>
            <a:t>chưa</a:t>
          </a:r>
          <a:r>
            <a:rPr lang="en-US" sz="2900" kern="1200" dirty="0"/>
            <a:t> </a:t>
          </a:r>
          <a:r>
            <a:rPr lang="en-US" sz="2900" kern="1200" dirty="0" err="1"/>
            <a:t>xãy</a:t>
          </a:r>
          <a:r>
            <a:rPr lang="en-US" sz="2900" kern="1200" dirty="0"/>
            <a:t> </a:t>
          </a:r>
          <a:r>
            <a:rPr lang="en-US" sz="2900" kern="1200" dirty="0" err="1"/>
            <a:t>đến</a:t>
          </a:r>
          <a:r>
            <a:rPr lang="en-US" sz="2900" kern="1200" dirty="0"/>
            <a:t>, </a:t>
          </a:r>
          <a:r>
            <a:rPr lang="en-US" sz="2900" kern="1200" dirty="0" err="1"/>
            <a:t>việc</a:t>
          </a:r>
          <a:r>
            <a:rPr lang="en-US" sz="2900" kern="1200" dirty="0"/>
            <a:t> </a:t>
          </a:r>
          <a:r>
            <a:rPr lang="en-US" sz="2900" kern="1200" dirty="0" err="1"/>
            <a:t>không</a:t>
          </a:r>
          <a:r>
            <a:rPr lang="en-US" sz="2900" kern="1200" dirty="0"/>
            <a:t> may, </a:t>
          </a:r>
          <a:r>
            <a:rPr lang="en-US" sz="2900" kern="1200" dirty="0" err="1"/>
            <a:t>việc</a:t>
          </a:r>
          <a:r>
            <a:rPr lang="en-US" sz="2900" kern="1200" dirty="0"/>
            <a:t> </a:t>
          </a:r>
          <a:r>
            <a:rPr lang="en-US" sz="2900" kern="1200" dirty="0" err="1"/>
            <a:t>vặt</a:t>
          </a:r>
          <a:r>
            <a:rPr lang="en-US" sz="2900" kern="1200" dirty="0"/>
            <a:t> (</a:t>
          </a:r>
          <a:r>
            <a:rPr lang="en-US" sz="2900" kern="1200" dirty="0" err="1"/>
            <a:t>chiếm</a:t>
          </a:r>
          <a:r>
            <a:rPr lang="en-US" sz="2900" kern="1200" dirty="0"/>
            <a:t> 50%)</a:t>
          </a:r>
        </a:p>
      </dsp:txBody>
      <dsp:txXfrm>
        <a:off x="76191" y="1886601"/>
        <a:ext cx="5791217" cy="1408398"/>
      </dsp:txXfrm>
    </dsp:sp>
    <dsp:sp modelId="{7B33F10F-FCC4-0848-A07B-8EF6A741935D}">
      <dsp:nvSpPr>
        <dsp:cNvPr id="0" name=""/>
        <dsp:cNvSpPr/>
      </dsp:nvSpPr>
      <dsp:spPr>
        <a:xfrm>
          <a:off x="0" y="3454710"/>
          <a:ext cx="5943599" cy="1560780"/>
        </a:xfrm>
        <a:prstGeom prst="roundRect">
          <a:avLst/>
        </a:prstGeom>
        <a:solidFill>
          <a:schemeClr val="accent2">
            <a:hueOff val="-1515091"/>
            <a:satOff val="-29067"/>
            <a:lumOff val="-10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Lo </a:t>
          </a:r>
          <a:r>
            <a:rPr lang="en-US" sz="2900" kern="1200" dirty="0" err="1"/>
            <a:t>lắng</a:t>
          </a:r>
          <a:r>
            <a:rPr lang="en-US" sz="2900" kern="1200" dirty="0"/>
            <a:t> </a:t>
          </a:r>
          <a:r>
            <a:rPr lang="en-US" sz="2900" kern="1200" dirty="0" err="1"/>
            <a:t>khiến</a:t>
          </a:r>
          <a:r>
            <a:rPr lang="en-US" sz="2900" kern="1200" dirty="0"/>
            <a:t> </a:t>
          </a:r>
          <a:r>
            <a:rPr lang="en-US" sz="2900" kern="1200" dirty="0" err="1"/>
            <a:t>tổn</a:t>
          </a:r>
          <a:r>
            <a:rPr lang="en-US" sz="2900" kern="1200" dirty="0"/>
            <a:t> </a:t>
          </a:r>
          <a:r>
            <a:rPr lang="en-US" sz="2900" kern="1200" dirty="0" err="1"/>
            <a:t>thương</a:t>
          </a:r>
          <a:r>
            <a:rPr lang="en-US" sz="2900" kern="1200" dirty="0"/>
            <a:t> </a:t>
          </a:r>
          <a:r>
            <a:rPr lang="en-US" sz="2900" kern="1200" dirty="0" err="1"/>
            <a:t>tâm</a:t>
          </a:r>
          <a:r>
            <a:rPr lang="en-US" sz="2900" kern="1200" dirty="0"/>
            <a:t> </a:t>
          </a:r>
          <a:r>
            <a:rPr lang="en-US" sz="2900" kern="1200" dirty="0" err="1"/>
            <a:t>linh</a:t>
          </a:r>
          <a:r>
            <a:rPr lang="en-US" sz="2900" kern="1200" dirty="0"/>
            <a:t>, </a:t>
          </a:r>
          <a:r>
            <a:rPr lang="en-US" sz="2900" kern="1200" dirty="0" err="1"/>
            <a:t>hao</a:t>
          </a:r>
          <a:r>
            <a:rPr lang="en-US" sz="2900" kern="1200" dirty="0"/>
            <a:t> </a:t>
          </a:r>
          <a:r>
            <a:rPr lang="en-US" sz="2900" kern="1200" dirty="0" err="1"/>
            <a:t>hòn</a:t>
          </a:r>
          <a:r>
            <a:rPr lang="en-US" sz="2900" kern="1200" dirty="0"/>
            <a:t> </a:t>
          </a:r>
          <a:r>
            <a:rPr lang="en-US" sz="2900" kern="1200" dirty="0" err="1"/>
            <a:t>tâm</a:t>
          </a:r>
          <a:r>
            <a:rPr lang="en-US" sz="2900" kern="1200" dirty="0"/>
            <a:t> </a:t>
          </a:r>
          <a:r>
            <a:rPr lang="en-US" sz="2900" kern="1200" dirty="0" err="1"/>
            <a:t>trí</a:t>
          </a:r>
          <a:r>
            <a:rPr lang="en-US" sz="2900" kern="1200" dirty="0"/>
            <a:t>, </a:t>
          </a:r>
          <a:r>
            <a:rPr lang="en-US" sz="2900" kern="1200" dirty="0" err="1"/>
            <a:t>bạc</a:t>
          </a:r>
          <a:r>
            <a:rPr lang="en-US" sz="2900" kern="1200" dirty="0"/>
            <a:t> </a:t>
          </a:r>
          <a:r>
            <a:rPr lang="en-US" sz="2900" kern="1200" dirty="0" err="1"/>
            <a:t>nhược</a:t>
          </a:r>
          <a:r>
            <a:rPr lang="en-US" sz="2900" kern="1200" dirty="0"/>
            <a:t> </a:t>
          </a:r>
          <a:r>
            <a:rPr lang="en-US" sz="2900" kern="1200" dirty="0" err="1"/>
            <a:t>cơ</a:t>
          </a:r>
          <a:r>
            <a:rPr lang="en-US" sz="2900" kern="1200" dirty="0"/>
            <a:t> </a:t>
          </a:r>
          <a:r>
            <a:rPr lang="en-US" sz="2900" kern="1200" dirty="0" err="1"/>
            <a:t>thể</a:t>
          </a:r>
          <a:r>
            <a:rPr lang="en-US" sz="2900" kern="1200" dirty="0"/>
            <a:t> </a:t>
          </a:r>
          <a:r>
            <a:rPr lang="en-US" sz="2900" kern="1200" dirty="0" err="1"/>
            <a:t>và</a:t>
          </a:r>
          <a:r>
            <a:rPr lang="en-US" sz="2900" kern="1200" dirty="0"/>
            <a:t> </a:t>
          </a:r>
          <a:r>
            <a:rPr lang="en-US" sz="2900" kern="1200" dirty="0" err="1"/>
            <a:t>cảm</a:t>
          </a:r>
          <a:r>
            <a:rPr lang="en-US" sz="2900" kern="1200" dirty="0"/>
            <a:t> </a:t>
          </a:r>
          <a:r>
            <a:rPr lang="en-US" sz="2900" kern="1200" dirty="0" err="1"/>
            <a:t>giác</a:t>
          </a:r>
          <a:r>
            <a:rPr lang="en-US" sz="2900" kern="1200" dirty="0"/>
            <a:t> </a:t>
          </a:r>
          <a:r>
            <a:rPr lang="en-US" sz="2900" kern="1200" dirty="0" err="1"/>
            <a:t>buồn</a:t>
          </a:r>
          <a:r>
            <a:rPr lang="en-US" sz="2900" kern="1200" dirty="0"/>
            <a:t> </a:t>
          </a:r>
          <a:r>
            <a:rPr lang="en-US" sz="2900" kern="1200" dirty="0" err="1"/>
            <a:t>thảm</a:t>
          </a:r>
          <a:r>
            <a:rPr lang="en-US" sz="2900" kern="1200" dirty="0"/>
            <a:t>.</a:t>
          </a:r>
        </a:p>
      </dsp:txBody>
      <dsp:txXfrm>
        <a:off x="76191" y="3530901"/>
        <a:ext cx="5791217" cy="1408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EBEC0-C2B8-2740-A636-E297A1E962DF}">
      <dsp:nvSpPr>
        <dsp:cNvPr id="0" name=""/>
        <dsp:cNvSpPr/>
      </dsp:nvSpPr>
      <dsp:spPr>
        <a:xfrm>
          <a:off x="1260" y="157684"/>
          <a:ext cx="4423962" cy="28092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BDD987-62CE-6548-AA33-433DE457F045}">
      <dsp:nvSpPr>
        <dsp:cNvPr id="0" name=""/>
        <dsp:cNvSpPr/>
      </dsp:nvSpPr>
      <dsp:spPr>
        <a:xfrm>
          <a:off x="492811" y="624658"/>
          <a:ext cx="4423962" cy="28092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kern="1200" dirty="0" err="1"/>
            <a:t>Sự</a:t>
          </a:r>
          <a:r>
            <a:rPr lang="en-US" sz="4300" kern="1200" dirty="0"/>
            <a:t> </a:t>
          </a:r>
          <a:r>
            <a:rPr lang="en-US" sz="4300" kern="1200" dirty="0" err="1"/>
            <a:t>kiêu</a:t>
          </a:r>
          <a:r>
            <a:rPr lang="en-US" sz="4300" kern="1200" dirty="0"/>
            <a:t> </a:t>
          </a:r>
          <a:r>
            <a:rPr lang="en-US" sz="4300" kern="1200" dirty="0" err="1"/>
            <a:t>ngạo</a:t>
          </a:r>
          <a:r>
            <a:rPr lang="en-US" sz="4300" kern="1200" dirty="0"/>
            <a:t> </a:t>
          </a:r>
          <a:r>
            <a:rPr lang="en-US" sz="4300" kern="1200" dirty="0" err="1"/>
            <a:t>thuộc</a:t>
          </a:r>
          <a:r>
            <a:rPr lang="en-US" sz="4300" kern="1200" dirty="0"/>
            <a:t> </a:t>
          </a:r>
          <a:r>
            <a:rPr lang="en-US" sz="4300" kern="1200" dirty="0" err="1"/>
            <a:t>linh</a:t>
          </a:r>
          <a:r>
            <a:rPr lang="en-US" sz="4300" kern="1200" dirty="0"/>
            <a:t> hay </a:t>
          </a:r>
          <a:r>
            <a:rPr lang="en-US" sz="4300" kern="1200" dirty="0" err="1"/>
            <a:t>lòng</a:t>
          </a:r>
          <a:r>
            <a:rPr lang="en-US" sz="4300" kern="1200" dirty="0"/>
            <a:t> </a:t>
          </a:r>
          <a:r>
            <a:rPr lang="en-US" sz="4300" kern="1200" dirty="0" err="1"/>
            <a:t>yêu</a:t>
          </a:r>
          <a:r>
            <a:rPr lang="en-US" sz="4300" kern="1200" dirty="0"/>
            <a:t> </a:t>
          </a:r>
          <a:r>
            <a:rPr lang="en-US" sz="4300" kern="1200" dirty="0" err="1"/>
            <a:t>thương</a:t>
          </a:r>
          <a:r>
            <a:rPr lang="en-US" sz="4300" kern="1200" dirty="0"/>
            <a:t> </a:t>
          </a:r>
          <a:r>
            <a:rPr lang="en-US" sz="4300" kern="1200" dirty="0" err="1"/>
            <a:t>thành</a:t>
          </a:r>
          <a:r>
            <a:rPr lang="en-US" sz="4300" kern="1200" dirty="0"/>
            <a:t> </a:t>
          </a:r>
          <a:r>
            <a:rPr lang="en-US" sz="4300" kern="1200" dirty="0" err="1"/>
            <a:t>thật</a:t>
          </a:r>
          <a:endParaRPr lang="en-US" sz="4300" kern="1200" dirty="0"/>
        </a:p>
      </dsp:txBody>
      <dsp:txXfrm>
        <a:off x="575090" y="706937"/>
        <a:ext cx="4259404" cy="2644658"/>
      </dsp:txXfrm>
    </dsp:sp>
    <dsp:sp modelId="{F77E442F-AF6F-6846-BE44-816E80E4A1BA}">
      <dsp:nvSpPr>
        <dsp:cNvPr id="0" name=""/>
        <dsp:cNvSpPr/>
      </dsp:nvSpPr>
      <dsp:spPr>
        <a:xfrm>
          <a:off x="5408325" y="157684"/>
          <a:ext cx="4423962" cy="28092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F341CE-D4BC-B54A-A410-8F8F0B247D4C}">
      <dsp:nvSpPr>
        <dsp:cNvPr id="0" name=""/>
        <dsp:cNvSpPr/>
      </dsp:nvSpPr>
      <dsp:spPr>
        <a:xfrm>
          <a:off x="5899877" y="624658"/>
          <a:ext cx="4423962" cy="28092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kern="1200" dirty="0" err="1"/>
            <a:t>Lòng</a:t>
          </a:r>
          <a:r>
            <a:rPr lang="en-US" sz="4300" kern="1200" dirty="0"/>
            <a:t> cay </a:t>
          </a:r>
          <a:r>
            <a:rPr lang="en-US" sz="4300" kern="1200" dirty="0" err="1"/>
            <a:t>đắng</a:t>
          </a:r>
          <a:r>
            <a:rPr lang="en-US" sz="4300" kern="1200" dirty="0"/>
            <a:t> </a:t>
          </a:r>
          <a:r>
            <a:rPr lang="en-US" sz="4300" kern="1200" dirty="0" err="1"/>
            <a:t>ganh</a:t>
          </a:r>
          <a:r>
            <a:rPr lang="en-US" sz="4300" kern="1200" dirty="0"/>
            <a:t> </a:t>
          </a:r>
          <a:r>
            <a:rPr lang="en-US" sz="4300" kern="1200" dirty="0" err="1"/>
            <a:t>tỵ</a:t>
          </a:r>
          <a:r>
            <a:rPr lang="en-US" sz="4300" kern="1200" dirty="0"/>
            <a:t> hay </a:t>
          </a:r>
          <a:r>
            <a:rPr lang="en-US" sz="4300" kern="1200" dirty="0" err="1"/>
            <a:t>cảnh</a:t>
          </a:r>
          <a:r>
            <a:rPr lang="en-US" sz="4300" kern="1200" dirty="0"/>
            <a:t> </a:t>
          </a:r>
          <a:r>
            <a:rPr lang="en-US" sz="4300" kern="1200" dirty="0" err="1"/>
            <a:t>báo</a:t>
          </a:r>
          <a:r>
            <a:rPr lang="en-US" sz="4300" kern="1200" dirty="0"/>
            <a:t> </a:t>
          </a:r>
          <a:r>
            <a:rPr lang="en-US" sz="4300" kern="1200" dirty="0" err="1"/>
            <a:t>điều</a:t>
          </a:r>
          <a:r>
            <a:rPr lang="en-US" sz="4300" kern="1200" dirty="0"/>
            <a:t> </a:t>
          </a:r>
          <a:r>
            <a:rPr lang="en-US" sz="4300" kern="1200" dirty="0" err="1"/>
            <a:t>nguy</a:t>
          </a:r>
          <a:r>
            <a:rPr lang="en-US" sz="4300" kern="1200" dirty="0"/>
            <a:t> </a:t>
          </a:r>
          <a:r>
            <a:rPr lang="en-US" sz="4300" kern="1200" dirty="0" err="1"/>
            <a:t>hiểm</a:t>
          </a:r>
          <a:r>
            <a:rPr lang="en-US" sz="4300" kern="1200" dirty="0"/>
            <a:t>.</a:t>
          </a:r>
        </a:p>
      </dsp:txBody>
      <dsp:txXfrm>
        <a:off x="5982156" y="706937"/>
        <a:ext cx="4259404" cy="26446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906A0-BB3E-2B4B-811B-633D1E828D34}">
      <dsp:nvSpPr>
        <dsp:cNvPr id="0" name=""/>
        <dsp:cNvSpPr/>
      </dsp:nvSpPr>
      <dsp:spPr>
        <a:xfrm>
          <a:off x="0" y="0"/>
          <a:ext cx="66674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7442CF-6589-514E-BBEF-5EAC2865A6B0}">
      <dsp:nvSpPr>
        <dsp:cNvPr id="0" name=""/>
        <dsp:cNvSpPr/>
      </dsp:nvSpPr>
      <dsp:spPr>
        <a:xfrm>
          <a:off x="0" y="0"/>
          <a:ext cx="6667499" cy="129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vi-VN" sz="3100" kern="1200"/>
            <a:t>Chó (dại): Kẻ gian manh hiểm ác (mưu mô thâm hiểm)</a:t>
          </a:r>
          <a:endParaRPr lang="en-US" sz="3100" kern="1200"/>
        </a:p>
      </dsp:txBody>
      <dsp:txXfrm>
        <a:off x="0" y="0"/>
        <a:ext cx="6667499" cy="1295400"/>
      </dsp:txXfrm>
    </dsp:sp>
    <dsp:sp modelId="{3DDAD9B0-3531-B942-AC96-A82F3F61CA42}">
      <dsp:nvSpPr>
        <dsp:cNvPr id="0" name=""/>
        <dsp:cNvSpPr/>
      </dsp:nvSpPr>
      <dsp:spPr>
        <a:xfrm>
          <a:off x="0" y="1295400"/>
          <a:ext cx="666749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CF9B45-6755-9D4C-8C01-9B136765D88E}">
      <dsp:nvSpPr>
        <dsp:cNvPr id="0" name=""/>
        <dsp:cNvSpPr/>
      </dsp:nvSpPr>
      <dsp:spPr>
        <a:xfrm>
          <a:off x="0" y="1295400"/>
          <a:ext cx="6667499" cy="129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vi-VN" sz="3100" kern="1200"/>
            <a:t>Heo: Kẻ ô uế, sống theo nhục dục (buông thả theo xác thịt tội lỗi)</a:t>
          </a:r>
          <a:endParaRPr lang="en-US" sz="3100" kern="1200"/>
        </a:p>
      </dsp:txBody>
      <dsp:txXfrm>
        <a:off x="0" y="1295400"/>
        <a:ext cx="6667499" cy="1295400"/>
      </dsp:txXfrm>
    </dsp:sp>
    <dsp:sp modelId="{A328E53F-DFA7-3642-A69E-3D765C5A6E0A}">
      <dsp:nvSpPr>
        <dsp:cNvPr id="0" name=""/>
        <dsp:cNvSpPr/>
      </dsp:nvSpPr>
      <dsp:spPr>
        <a:xfrm>
          <a:off x="0" y="2590800"/>
          <a:ext cx="666749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9D5360-5E24-4B47-A9F4-1671827C7784}">
      <dsp:nvSpPr>
        <dsp:cNvPr id="0" name=""/>
        <dsp:cNvSpPr/>
      </dsp:nvSpPr>
      <dsp:spPr>
        <a:xfrm>
          <a:off x="0" y="2590800"/>
          <a:ext cx="6667499" cy="129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vi-VN" sz="3100" kern="1200" dirty="0"/>
            <a:t>Đồ Thánh: Những vật dụng trong đền thờ, chỉ về lẻ đạo của Thánh Kinh</a:t>
          </a:r>
          <a:endParaRPr lang="en-US" sz="3100" kern="1200" dirty="0"/>
        </a:p>
      </dsp:txBody>
      <dsp:txXfrm>
        <a:off x="0" y="2590800"/>
        <a:ext cx="6667499" cy="1295400"/>
      </dsp:txXfrm>
    </dsp:sp>
    <dsp:sp modelId="{077456C6-8E5C-D84B-8686-B4267D3FBE0F}">
      <dsp:nvSpPr>
        <dsp:cNvPr id="0" name=""/>
        <dsp:cNvSpPr/>
      </dsp:nvSpPr>
      <dsp:spPr>
        <a:xfrm>
          <a:off x="0" y="3886200"/>
          <a:ext cx="666749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4795E8-9A56-544F-9A45-94B8B54D7EB4}">
      <dsp:nvSpPr>
        <dsp:cNvPr id="0" name=""/>
        <dsp:cNvSpPr/>
      </dsp:nvSpPr>
      <dsp:spPr>
        <a:xfrm>
          <a:off x="0" y="3886200"/>
          <a:ext cx="6667499" cy="129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vi-VN" sz="3100" kern="1200" dirty="0"/>
            <a:t>Ngọc Trai: Những trang sức của con người, chỉ về sự khôn ngoan cao trọng</a:t>
          </a:r>
          <a:endParaRPr lang="en-US" sz="3100" kern="1200" dirty="0"/>
        </a:p>
      </dsp:txBody>
      <dsp:txXfrm>
        <a:off x="0" y="3886200"/>
        <a:ext cx="6667499" cy="1295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4301C-A7FE-7F4E-A34A-F07327D32D5C}"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73288-1A4C-AE47-A190-DD2D6912142E}" type="slidenum">
              <a:rPr lang="en-US" smtClean="0"/>
              <a:t>‹#›</a:t>
            </a:fld>
            <a:endParaRPr lang="en-US"/>
          </a:p>
        </p:txBody>
      </p:sp>
    </p:spTree>
    <p:extLst>
      <p:ext uri="{BB962C8B-B14F-4D97-AF65-F5344CB8AC3E}">
        <p14:creationId xmlns:p14="http://schemas.microsoft.com/office/powerpoint/2010/main" val="412320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ietchristian.com/kinhthanh/tim.asp?btt/19/28:13"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vietchristian.com/kinhthanh/forward.asp?btt/39/4:4"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vietchristian.com/kinhthanh/forward.asp?btt/18/37:3"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vietchristian.com/kinhthanh/forward.asp?btt/18/37:6" TargetMode="External"/><Relationship Id="rId5" Type="http://schemas.openxmlformats.org/officeDocument/2006/relationships/hyperlink" Target="https://vietchristian.com/kinhthanh/forward.asp?btt/18/37:5" TargetMode="External"/><Relationship Id="rId4" Type="http://schemas.openxmlformats.org/officeDocument/2006/relationships/hyperlink" Target="https://vietchristian.com/kinhthanh/forward.asp?btt/18/37:4"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vietchristian.com/kinhthanh/forward.asp?btt/9/12:7" TargetMode="External"/><Relationship Id="rId13" Type="http://schemas.openxmlformats.org/officeDocument/2006/relationships/hyperlink" Target="https://vietchristian.com/kinhthanh/forward.asp?btt/9/12:12" TargetMode="External"/><Relationship Id="rId3" Type="http://schemas.openxmlformats.org/officeDocument/2006/relationships/hyperlink" Target="https://vietchristian.com/kinhthanh/forward.asp?btt/9/12:2" TargetMode="External"/><Relationship Id="rId7" Type="http://schemas.openxmlformats.org/officeDocument/2006/relationships/hyperlink" Target="https://vietchristian.com/kinhthanh/forward.asp?btt/9/12:6" TargetMode="External"/><Relationship Id="rId12" Type="http://schemas.openxmlformats.org/officeDocument/2006/relationships/hyperlink" Target="https://vietchristian.com/kinhthanh/forward.asp?btt/9/12:11"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vietchristian.com/kinhthanh/forward.asp?btt/9/12:5" TargetMode="External"/><Relationship Id="rId11" Type="http://schemas.openxmlformats.org/officeDocument/2006/relationships/hyperlink" Target="https://vietchristian.com/kinhthanh/forward.asp?btt/9/12:10" TargetMode="External"/><Relationship Id="rId5" Type="http://schemas.openxmlformats.org/officeDocument/2006/relationships/hyperlink" Target="https://vietchristian.com/kinhthanh/forward.asp?btt/9/12:4" TargetMode="External"/><Relationship Id="rId10" Type="http://schemas.openxmlformats.org/officeDocument/2006/relationships/hyperlink" Target="https://vietchristian.com/kinhthanh/forward.asp?btt/9/12:9" TargetMode="External"/><Relationship Id="rId4" Type="http://schemas.openxmlformats.org/officeDocument/2006/relationships/hyperlink" Target="https://vietchristian.com/kinhthanh/forward.asp?btt/9/12:3" TargetMode="External"/><Relationship Id="rId9" Type="http://schemas.openxmlformats.org/officeDocument/2006/relationships/hyperlink" Target="https://vietchristian.com/kinhthanh/forward.asp?btt/9/12:8"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61/2:15"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vietchristian.com/kinhthanh/forward.asp?btt/61/2:17" TargetMode="External"/><Relationship Id="rId4" Type="http://schemas.openxmlformats.org/officeDocument/2006/relationships/hyperlink" Target="https://vietchristian.com/kinhthanh/forward.asp?btt/61/2:16"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tim.asp?btt/54/4:10"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vietchristian.com/kinhthanh/forward.asp?btt/39/26:1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vietchristian.com/kinhthanh/forward.asp?btt/10/19:20" TargetMode="External"/><Relationship Id="rId3" Type="http://schemas.openxmlformats.org/officeDocument/2006/relationships/hyperlink" Target="https://vietchristian.com/kinhthanh/forward.asp?btt/40/10:22" TargetMode="External"/><Relationship Id="rId7" Type="http://schemas.openxmlformats.org/officeDocument/2006/relationships/hyperlink" Target="https://vietchristian.com/kinhthanh/forward.asp?btt/10/19:19"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vietchristian.com/kinhthanh/forward.asp?btt/40/10:25" TargetMode="External"/><Relationship Id="rId5" Type="http://schemas.openxmlformats.org/officeDocument/2006/relationships/hyperlink" Target="https://vietchristian.com/kinhthanh/forward.asp?btt/40/10:24" TargetMode="External"/><Relationship Id="rId4" Type="http://schemas.openxmlformats.org/officeDocument/2006/relationships/hyperlink" Target="https://vietchristian.com/kinhthanh/forward.asp?btt/40/10:23" TargetMode="External"/><Relationship Id="rId9" Type="http://schemas.openxmlformats.org/officeDocument/2006/relationships/hyperlink" Target="https://vietchristian.com/kinhthanh/forward.asp?btt/10/19:21"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vietchristian.com/kinhthanh/forward.asp?btt/39/4:4"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2. </a:t>
            </a:r>
            <a:r>
              <a:rPr lang="vi-VN" sz="1200" b="0" i="0" u="none" strike="noStrike" kern="1200" dirty="0">
                <a:solidFill>
                  <a:schemeClr val="tx1"/>
                </a:solidFill>
                <a:effectLst/>
                <a:latin typeface="+mn-lt"/>
                <a:ea typeface="+mn-ea"/>
                <a:cs typeface="+mn-cs"/>
                <a:hlinkClick r:id="rId3"/>
              </a:rPr>
              <a:t>Châm-ngôn 28:13</a:t>
            </a:r>
            <a:r>
              <a:rPr lang="vi-VN" sz="1200" b="0" i="0" kern="1200" dirty="0">
                <a:solidFill>
                  <a:schemeClr val="tx1"/>
                </a:solidFill>
                <a:effectLst/>
                <a:latin typeface="+mn-lt"/>
                <a:ea typeface="+mn-ea"/>
                <a:cs typeface="+mn-cs"/>
              </a:rPr>
              <a:t> Người nào giấu tội lỗi mình sẽ không được may mắn; Nhưng ai xưng nó ra và lìa bỏ nó sẽ được thương xót. </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2</a:t>
            </a:fld>
            <a:endParaRPr lang="en-US"/>
          </a:p>
        </p:txBody>
      </p:sp>
    </p:spTree>
    <p:extLst>
      <p:ext uri="{BB962C8B-B14F-4D97-AF65-F5344CB8AC3E}">
        <p14:creationId xmlns:p14="http://schemas.microsoft.com/office/powerpoint/2010/main" val="2060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sng" kern="1200" dirty="0">
                <a:solidFill>
                  <a:schemeClr val="tx1"/>
                </a:solidFill>
                <a:effectLst/>
                <a:latin typeface="+mn-lt"/>
                <a:ea typeface="+mn-ea"/>
                <a:cs typeface="+mn-cs"/>
                <a:hlinkClick r:id="rId3" tooltip="Share Verse"/>
              </a:rPr>
              <a:t>Ma-thi-oư 4:4</a:t>
            </a:r>
            <a:r>
              <a:rPr lang="vi-VN" sz="1200" b="0" i="0" kern="1200" dirty="0">
                <a:solidFill>
                  <a:schemeClr val="tx1"/>
                </a:solidFill>
                <a:effectLst/>
                <a:latin typeface="+mn-lt"/>
                <a:ea typeface="+mn-ea"/>
                <a:cs typeface="+mn-cs"/>
              </a:rPr>
              <a:t> Đức Chúa Jêsus đáp: Có lời chép rằng: Người ta sống chẳng phải chỉ nhờ bánh mà thôi, song nhờ mọi lời nói ra từ miệng Đức Chúa Trời</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11</a:t>
            </a:fld>
            <a:endParaRPr lang="en-US"/>
          </a:p>
        </p:txBody>
      </p:sp>
    </p:spTree>
    <p:extLst>
      <p:ext uri="{BB962C8B-B14F-4D97-AF65-F5344CB8AC3E}">
        <p14:creationId xmlns:p14="http://schemas.microsoft.com/office/powerpoint/2010/main" val="350928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a:solidFill>
                  <a:schemeClr val="tx1"/>
                </a:solidFill>
                <a:effectLst/>
                <a:latin typeface="+mn-lt"/>
                <a:ea typeface="+mn-ea"/>
                <a:cs typeface="+mn-cs"/>
              </a:rPr>
              <a:t>Người</a:t>
            </a:r>
            <a:r>
              <a:rPr lang="en-US" sz="1200" b="1" kern="1200" dirty="0">
                <a:solidFill>
                  <a:schemeClr val="tx1"/>
                </a:solidFill>
                <a:effectLst/>
                <a:latin typeface="+mn-lt"/>
                <a:ea typeface="+mn-ea"/>
                <a:cs typeface="+mn-cs"/>
              </a:rPr>
              <a:t> ta </a:t>
            </a:r>
            <a:r>
              <a:rPr lang="en-US" sz="1200" b="1" kern="1200" dirty="0" err="1">
                <a:solidFill>
                  <a:schemeClr val="tx1"/>
                </a:solidFill>
                <a:effectLst/>
                <a:latin typeface="+mn-lt"/>
                <a:ea typeface="+mn-ea"/>
                <a:cs typeface="+mn-cs"/>
              </a:rPr>
              <a:t>thường</a:t>
            </a:r>
            <a:r>
              <a:rPr lang="en-US" sz="1200" b="1" kern="1200" dirty="0">
                <a:solidFill>
                  <a:schemeClr val="tx1"/>
                </a:solidFill>
                <a:effectLst/>
                <a:latin typeface="+mn-lt"/>
                <a:ea typeface="+mn-ea"/>
                <a:cs typeface="+mn-cs"/>
              </a:rPr>
              <a:t> lo </a:t>
            </a:r>
            <a:r>
              <a:rPr lang="en-US" sz="1200" b="1" kern="1200" dirty="0" err="1">
                <a:solidFill>
                  <a:schemeClr val="tx1"/>
                </a:solidFill>
                <a:effectLst/>
                <a:latin typeface="+mn-lt"/>
                <a:ea typeface="+mn-ea"/>
                <a:cs typeface="+mn-cs"/>
              </a:rPr>
              <a:t>lắng</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điều</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gì</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Những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gì</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không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xảy</a:t>
            </a:r>
            <a:r>
              <a:rPr lang="en-US" sz="1200" kern="1200" dirty="0">
                <a:solidFill>
                  <a:schemeClr val="tx1"/>
                </a:solidFill>
                <a:effectLst/>
                <a:latin typeface="+mn-lt"/>
                <a:ea typeface="+mn-ea"/>
                <a:cs typeface="+mn-cs"/>
              </a:rPr>
              <a:t> ra, </a:t>
            </a:r>
            <a:r>
              <a:rPr lang="en-US" sz="1200" kern="1200" dirty="0" err="1">
                <a:solidFill>
                  <a:schemeClr val="tx1"/>
                </a:solidFill>
                <a:effectLst/>
                <a:latin typeface="+mn-lt"/>
                <a:ea typeface="+mn-ea"/>
                <a:cs typeface="+mn-cs"/>
              </a:rPr>
              <a:t>hoặc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không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quan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trọng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không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có</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ý</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nghĩa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điều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nhỏ</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nhặt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trong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cuộc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sống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hằng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ngày</a:t>
            </a:r>
            <a:r>
              <a:rPr lang="en-US" sz="1200" kern="1200" dirty="0">
                <a:solidFill>
                  <a:schemeClr val="tx1"/>
                </a:solidFill>
                <a:effectLst/>
                <a:latin typeface="+mn-lt"/>
                <a:ea typeface="+mn-ea"/>
                <a:cs typeface="+mn-cs"/>
              </a:rPr>
              <a:t>	 = 50%</a:t>
            </a:r>
          </a:p>
          <a:p>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Tình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huống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xáo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trộn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chúng</a:t>
            </a:r>
            <a:r>
              <a:rPr lang="en-US" sz="1200" kern="1200" dirty="0">
                <a:solidFill>
                  <a:schemeClr val="tx1"/>
                </a:solidFill>
                <a:effectLst/>
                <a:latin typeface="+mn-lt"/>
                <a:ea typeface="+mn-ea"/>
                <a:cs typeface="+mn-cs"/>
              </a:rPr>
              <a:t> ta </a:t>
            </a:r>
            <a:r>
              <a:rPr lang="en-US" sz="1200" kern="1200" dirty="0" err="1">
                <a:solidFill>
                  <a:schemeClr val="tx1"/>
                </a:solidFill>
                <a:effectLst/>
                <a:latin typeface="+mn-lt"/>
                <a:ea typeface="+mn-ea"/>
                <a:cs typeface="+mn-cs"/>
              </a:rPr>
              <a:t>không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kiểm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soát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được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quá</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khứ</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hoặc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vấn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đề</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sức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khỏe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chúng</a:t>
            </a:r>
            <a:r>
              <a:rPr lang="en-US" sz="1200" kern="1200" dirty="0">
                <a:solidFill>
                  <a:schemeClr val="tx1"/>
                </a:solidFill>
                <a:effectLst/>
                <a:latin typeface="+mn-lt"/>
                <a:ea typeface="+mn-ea"/>
                <a:cs typeface="+mn-cs"/>
              </a:rPr>
              <a:t> ta </a:t>
            </a:r>
            <a:r>
              <a:rPr lang="en-US" sz="1200" kern="1200" dirty="0" err="1">
                <a:solidFill>
                  <a:schemeClr val="tx1"/>
                </a:solidFill>
                <a:effectLst/>
                <a:latin typeface="+mn-lt"/>
                <a:ea typeface="+mn-ea"/>
                <a:cs typeface="+mn-cs"/>
              </a:rPr>
              <a:t>không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thay</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đổi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được</a:t>
            </a:r>
            <a:r>
              <a:rPr lang="en-US" sz="1200" kern="1200" dirty="0">
                <a:solidFill>
                  <a:schemeClr val="tx1"/>
                </a:solidFill>
                <a:effectLst/>
                <a:latin typeface="+mn-lt"/>
                <a:ea typeface="+mn-ea"/>
                <a:cs typeface="+mn-cs"/>
              </a:rPr>
              <a:t>)	= 42%</a:t>
            </a:r>
          </a:p>
          <a:p>
            <a:r>
              <a:rPr lang="vi-VN" sz="1200" kern="1200" dirty="0">
                <a:solidFill>
                  <a:schemeClr val="tx1"/>
                </a:solidFill>
                <a:effectLst/>
                <a:latin typeface="+mn-lt"/>
                <a:ea typeface="+mn-ea"/>
                <a:cs typeface="+mn-cs"/>
              </a:rPr>
              <a:t>(ví dụ) </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Mẹ</a:t>
            </a:r>
            <a:r>
              <a:rPr lang="en-US" sz="1200" kern="1200" dirty="0">
                <a:solidFill>
                  <a:schemeClr val="tx1"/>
                </a:solidFill>
                <a:effectLst/>
                <a:latin typeface="+mn-lt"/>
                <a:ea typeface="+mn-ea"/>
                <a:cs typeface="+mn-cs"/>
              </a:rPr>
              <a:t> qua </a:t>
            </a:r>
            <a:r>
              <a:rPr lang="en-US" sz="1200" kern="1200" dirty="0" err="1">
                <a:solidFill>
                  <a:schemeClr val="tx1"/>
                </a:solidFill>
                <a:effectLst/>
                <a:latin typeface="+mn-lt"/>
                <a:ea typeface="+mn-ea"/>
                <a:cs typeface="+mn-cs"/>
              </a:rPr>
              <a:t>đời</a:t>
            </a:r>
            <a:r>
              <a:rPr lang="en-US" sz="1200" kern="1200" dirty="0">
                <a:solidFill>
                  <a:schemeClr val="tx1"/>
                </a:solidFill>
                <a:effectLst/>
                <a:latin typeface="+mn-lt"/>
                <a:ea typeface="+mn-ea"/>
                <a:cs typeface="+mn-cs"/>
              </a:rPr>
              <a:t>, con </a:t>
            </a:r>
            <a:r>
              <a:rPr lang="en-US" sz="1200" kern="1200" dirty="0" err="1">
                <a:solidFill>
                  <a:schemeClr val="tx1"/>
                </a:solidFill>
                <a:effectLst/>
                <a:latin typeface="+mn-lt"/>
                <a:ea typeface="+mn-ea"/>
                <a:cs typeface="+mn-cs"/>
              </a:rPr>
              <a:t>gái</a:t>
            </a:r>
            <a:r>
              <a:rPr lang="en-US" sz="1200" kern="1200" dirty="0">
                <a:solidFill>
                  <a:schemeClr val="tx1"/>
                </a:solidFill>
                <a:effectLst/>
                <a:latin typeface="+mn-lt"/>
                <a:ea typeface="+mn-ea"/>
                <a:cs typeface="+mn-cs"/>
              </a:rPr>
              <a:t> 5 </a:t>
            </a:r>
            <a:r>
              <a:rPr lang="en-US" sz="1200" kern="1200" dirty="0" err="1">
                <a:solidFill>
                  <a:schemeClr val="tx1"/>
                </a:solidFill>
                <a:effectLst/>
                <a:latin typeface="+mn-lt"/>
                <a:ea typeface="+mn-ea"/>
                <a:cs typeface="+mn-cs"/>
              </a:rPr>
              <a:t>giờ</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đồng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hồ</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mới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về</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đến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nhà</a:t>
            </a:r>
            <a:r>
              <a:rPr lang="en-US" sz="1200" kern="1200" dirty="0">
                <a:solidFill>
                  <a:schemeClr val="tx1"/>
                </a:solidFill>
                <a:effectLst/>
                <a:latin typeface="+mn-lt"/>
                <a:ea typeface="+mn-ea"/>
                <a:cs typeface="+mn-cs"/>
              </a:rPr>
              <a:t>, con </a:t>
            </a:r>
            <a:r>
              <a:rPr lang="en-US" sz="1200" kern="1200" dirty="0" err="1">
                <a:solidFill>
                  <a:schemeClr val="tx1"/>
                </a:solidFill>
                <a:effectLst/>
                <a:latin typeface="+mn-lt"/>
                <a:ea typeface="+mn-ea"/>
                <a:cs typeface="+mn-cs"/>
              </a:rPr>
              <a:t>trai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đang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lính</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Tình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huống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xáo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trộn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chúng</a:t>
            </a:r>
            <a:r>
              <a:rPr lang="en-US" sz="1200" kern="1200" dirty="0">
                <a:solidFill>
                  <a:schemeClr val="tx1"/>
                </a:solidFill>
                <a:effectLst/>
                <a:latin typeface="+mn-lt"/>
                <a:ea typeface="+mn-ea"/>
                <a:cs typeface="+mn-cs"/>
              </a:rPr>
              <a:t> ta </a:t>
            </a:r>
            <a:r>
              <a:rPr lang="en-US" sz="1200" kern="1200" dirty="0" err="1">
                <a:solidFill>
                  <a:schemeClr val="tx1"/>
                </a:solidFill>
                <a:effectLst/>
                <a:latin typeface="+mn-lt"/>
                <a:ea typeface="+mn-ea"/>
                <a:cs typeface="+mn-cs"/>
              </a:rPr>
              <a:t>phải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giải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quyết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vấn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đề</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pháp</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lý</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cần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chúng</a:t>
            </a:r>
            <a:r>
              <a:rPr lang="en-US" sz="1200" kern="1200" dirty="0">
                <a:solidFill>
                  <a:schemeClr val="tx1"/>
                </a:solidFill>
                <a:effectLst/>
                <a:latin typeface="+mn-lt"/>
                <a:ea typeface="+mn-ea"/>
                <a:cs typeface="+mn-cs"/>
              </a:rPr>
              <a:t> ta </a:t>
            </a:r>
            <a:r>
              <a:rPr lang="en-US" sz="1200" kern="1200" dirty="0" err="1">
                <a:solidFill>
                  <a:schemeClr val="tx1"/>
                </a:solidFill>
                <a:effectLst/>
                <a:latin typeface="+mn-lt"/>
                <a:ea typeface="+mn-ea"/>
                <a:cs typeface="+mn-cs"/>
              </a:rPr>
              <a:t>hành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động</a:t>
            </a:r>
            <a:r>
              <a:rPr lang="en-US" sz="1200" kern="1200" dirty="0">
                <a:solidFill>
                  <a:schemeClr val="tx1"/>
                </a:solidFill>
                <a:effectLst/>
                <a:latin typeface="+mn-lt"/>
                <a:ea typeface="+mn-ea"/>
                <a:cs typeface="+mn-cs"/>
              </a:rPr>
              <a:t>) = 8%</a:t>
            </a:r>
          </a:p>
          <a:p>
            <a:r>
              <a:rPr lang="vi-VN" sz="1200" kern="1200" dirty="0">
                <a:solidFill>
                  <a:schemeClr val="tx1"/>
                </a:solidFill>
                <a:effectLst/>
                <a:latin typeface="+mn-lt"/>
                <a:ea typeface="+mn-ea"/>
                <a:cs typeface="+mn-cs"/>
              </a:rPr>
              <a:t>( ví dụ)</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Tiền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bạc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thức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ăn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nhà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ở</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trường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học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vấn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đề</a:t>
            </a:r>
            <a:r>
              <a:rPr lang="en-US" sz="1200" kern="1200" dirty="0">
                <a:solidFill>
                  <a:schemeClr val="tx1"/>
                </a:solidFill>
                <a:effectLst/>
                <a:latin typeface="+mn-lt"/>
                <a:ea typeface="+mn-ea"/>
                <a:cs typeface="+mn-cs"/>
              </a:rPr>
              <a:t> di </a:t>
            </a:r>
            <a:r>
              <a:rPr lang="en-US" sz="1200" kern="1200" dirty="0" err="1">
                <a:solidFill>
                  <a:schemeClr val="tx1"/>
                </a:solidFill>
                <a:effectLst/>
                <a:latin typeface="+mn-lt"/>
                <a:ea typeface="+mn-ea"/>
                <a:cs typeface="+mn-cs"/>
              </a:rPr>
              <a:t>chuyển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thuốc</a:t>
            </a:r>
            <a:r>
              <a:rPr lang="en-US" sz="1200" kern="1200" dirty="0">
                <a:solidFill>
                  <a:schemeClr val="tx1"/>
                </a:solidFill>
                <a:effectLst/>
                <a:latin typeface="+mn-lt"/>
                <a:ea typeface="+mn-ea"/>
                <a:cs typeface="+mn-cs"/>
              </a:rPr>
              <a:t> me</a:t>
            </a:r>
            <a:r>
              <a:rPr lang="vi-VN" sz="1200" kern="1200" dirty="0">
                <a:solidFill>
                  <a:schemeClr val="tx1"/>
                </a:solidFill>
                <a:effectLst/>
                <a:latin typeface="+mn-lt"/>
                <a:ea typeface="+mn-ea"/>
                <a:cs typeface="+mn-cs"/>
              </a:rPr>
              <a:t>n</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12</a:t>
            </a:fld>
            <a:endParaRPr lang="en-US"/>
          </a:p>
        </p:txBody>
      </p:sp>
    </p:spTree>
    <p:extLst>
      <p:ext uri="{BB962C8B-B14F-4D97-AF65-F5344CB8AC3E}">
        <p14:creationId xmlns:p14="http://schemas.microsoft.com/office/powerpoint/2010/main" val="86469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t>
            </a:r>
            <a:r>
              <a:rPr lang="en-US" sz="1200" kern="1200" dirty="0">
                <a:solidFill>
                  <a:schemeClr val="tx1"/>
                </a:solidFill>
                <a:effectLst/>
                <a:latin typeface="+mn-lt"/>
                <a:ea typeface="+mn-ea"/>
                <a:cs typeface="+mn-cs"/>
              </a:rPr>
              <a:t>Phi-e-</a:t>
            </a:r>
            <a:r>
              <a:rPr lang="en-US" sz="1200" kern="1200" dirty="0" err="1">
                <a:solidFill>
                  <a:schemeClr val="tx1"/>
                </a:solidFill>
                <a:effectLst/>
                <a:latin typeface="+mn-lt"/>
                <a:ea typeface="+mn-ea"/>
                <a:cs typeface="+mn-cs"/>
              </a:rPr>
              <a:t>rơ</a:t>
            </a:r>
            <a:r>
              <a:rPr lang="en-US" sz="1200" kern="1200" dirty="0">
                <a:solidFill>
                  <a:schemeClr val="tx1"/>
                </a:solidFill>
                <a:effectLst/>
                <a:latin typeface="+mn-lt"/>
                <a:ea typeface="+mn-ea"/>
                <a:cs typeface="+mn-cs"/>
              </a:rPr>
              <a:t> 5:7 </a:t>
            </a:r>
            <a:r>
              <a:rPr lang="en-US" sz="1200" kern="1200" dirty="0" err="1">
                <a:solidFill>
                  <a:schemeClr val="tx1"/>
                </a:solidFill>
                <a:effectLst/>
                <a:latin typeface="+mn-lt"/>
                <a:ea typeface="+mn-ea"/>
                <a:cs typeface="+mn-cs"/>
              </a:rPr>
              <a:t>chép</a:t>
            </a:r>
            <a:r>
              <a:rPr lang="en-US" sz="1200" kern="1200" dirty="0">
                <a:solidFill>
                  <a:schemeClr val="tx1"/>
                </a:solidFill>
                <a:effectLst/>
                <a:latin typeface="+mn-lt"/>
                <a:ea typeface="+mn-ea"/>
                <a:cs typeface="+mn-cs"/>
              </a:rPr>
              <a:t> – </a:t>
            </a:r>
            <a:r>
              <a:rPr lang="en-US" sz="1200" i="1" kern="1200" dirty="0">
                <a:solidFill>
                  <a:schemeClr val="tx1"/>
                </a:solidFill>
                <a:effectLst/>
                <a:latin typeface="+mn-lt"/>
                <a:ea typeface="+mn-ea"/>
                <a:cs typeface="+mn-cs"/>
              </a:rPr>
              <a:t>“</a:t>
            </a:r>
            <a:r>
              <a:rPr lang="en-US" sz="1200" i="1" kern="1200" dirty="0" err="1">
                <a:solidFill>
                  <a:schemeClr val="tx1"/>
                </a:solidFill>
                <a:effectLst/>
                <a:latin typeface="+mn-lt"/>
                <a:ea typeface="+mn-ea"/>
                <a:cs typeface="+mn-cs"/>
              </a:rPr>
              <a:t>Hãy</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trao</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mọi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điều</a:t>
            </a:r>
            <a:r>
              <a:rPr lang="en-US" sz="1200" i="1" kern="1200" dirty="0">
                <a:solidFill>
                  <a:schemeClr val="tx1"/>
                </a:solidFill>
                <a:effectLst/>
                <a:latin typeface="+mn-lt"/>
                <a:ea typeface="+mn-ea"/>
                <a:cs typeface="+mn-cs"/>
              </a:rPr>
              <a:t> lo </a:t>
            </a:r>
            <a:r>
              <a:rPr lang="en-US" sz="1200" i="1" kern="1200" dirty="0" err="1">
                <a:solidFill>
                  <a:schemeClr val="tx1"/>
                </a:solidFill>
                <a:effectLst/>
                <a:latin typeface="+mn-lt"/>
                <a:ea typeface="+mn-ea"/>
                <a:cs typeface="+mn-cs"/>
              </a:rPr>
              <a:t>lắng</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mình</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cho</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Ngài</a:t>
            </a:r>
            <a:r>
              <a:rPr lang="en-US" sz="1200" i="1" kern="1200" dirty="0">
                <a:solidFill>
                  <a:schemeClr val="tx1"/>
                </a:solidFill>
                <a:effectLst/>
                <a:latin typeface="+mn-lt"/>
                <a:ea typeface="+mn-ea"/>
                <a:cs typeface="+mn-cs"/>
              </a:rPr>
              <a:t>…” </a:t>
            </a:r>
          </a:p>
          <a:p>
            <a:r>
              <a:rPr lang="en-US" sz="1200" i="1" kern="1200" dirty="0" err="1">
                <a:solidFill>
                  <a:schemeClr val="tx1"/>
                </a:solidFill>
                <a:effectLst/>
                <a:latin typeface="+mn-lt"/>
                <a:ea typeface="+mn-ea"/>
                <a:cs typeface="+mn-cs"/>
              </a:rPr>
              <a:t>Thi</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thiên</a:t>
            </a:r>
            <a:r>
              <a:rPr lang="en-US" sz="1200" i="1" kern="1200" dirty="0">
                <a:solidFill>
                  <a:schemeClr val="tx1"/>
                </a:solidFill>
                <a:effectLst/>
                <a:latin typeface="+mn-lt"/>
                <a:ea typeface="+mn-ea"/>
                <a:cs typeface="+mn-cs"/>
              </a:rPr>
              <a:t> 37: </a:t>
            </a:r>
            <a:r>
              <a:rPr lang="vi-VN" sz="1200" b="0" i="0" u="none" strike="noStrike" kern="1200" dirty="0">
                <a:solidFill>
                  <a:schemeClr val="tx1"/>
                </a:solidFill>
                <a:effectLst/>
                <a:latin typeface="+mn-lt"/>
                <a:ea typeface="+mn-ea"/>
                <a:cs typeface="+mn-cs"/>
                <a:hlinkClick r:id="rId3" tooltip="Share Verse"/>
              </a:rPr>
              <a:t>3</a:t>
            </a:r>
            <a:r>
              <a:rPr lang="vi-VN" sz="1200" b="0" i="0" kern="1200" dirty="0">
                <a:solidFill>
                  <a:schemeClr val="tx1"/>
                </a:solidFill>
                <a:effectLst/>
                <a:latin typeface="+mn-lt"/>
                <a:ea typeface="+mn-ea"/>
                <a:cs typeface="+mn-cs"/>
              </a:rPr>
              <a:t> Hãy tin cậy Đức Giê-hô-va, và làm điều lành; Khá ở trong xứ, và nuôi mình bằng sự thành tín của Ngài. </a:t>
            </a:r>
            <a:r>
              <a:rPr lang="vi-VN" sz="1200" b="0" i="0" u="none" strike="noStrike" kern="1200" dirty="0">
                <a:solidFill>
                  <a:schemeClr val="tx1"/>
                </a:solidFill>
                <a:effectLst/>
                <a:latin typeface="+mn-lt"/>
                <a:ea typeface="+mn-ea"/>
                <a:cs typeface="+mn-cs"/>
                <a:hlinkClick r:id="rId4" tooltip="Share Verse"/>
              </a:rPr>
              <a:t>4</a:t>
            </a:r>
            <a:r>
              <a:rPr lang="vi-VN" sz="1200" b="0" i="0" kern="1200" dirty="0">
                <a:solidFill>
                  <a:schemeClr val="tx1"/>
                </a:solidFill>
                <a:effectLst/>
                <a:latin typeface="+mn-lt"/>
                <a:ea typeface="+mn-ea"/>
                <a:cs typeface="+mn-cs"/>
              </a:rPr>
              <a:t> Cũng hãy khoái lạc nơi Đức Giê-hô-va, Thì Ngài sẽ ban cho ngươi điều lòng mình ao ước. </a:t>
            </a:r>
            <a:r>
              <a:rPr lang="vi-VN" sz="1200" b="0" i="0" u="none" strike="noStrike" kern="1200" dirty="0">
                <a:solidFill>
                  <a:schemeClr val="tx1"/>
                </a:solidFill>
                <a:effectLst/>
                <a:latin typeface="+mn-lt"/>
                <a:ea typeface="+mn-ea"/>
                <a:cs typeface="+mn-cs"/>
                <a:hlinkClick r:id="rId5" tooltip="Share Verse"/>
              </a:rPr>
              <a:t>5</a:t>
            </a:r>
            <a:r>
              <a:rPr lang="vi-VN" sz="1200" b="0" i="0" kern="1200" dirty="0">
                <a:solidFill>
                  <a:schemeClr val="tx1"/>
                </a:solidFill>
                <a:effectLst/>
                <a:latin typeface="+mn-lt"/>
                <a:ea typeface="+mn-ea"/>
                <a:cs typeface="+mn-cs"/>
              </a:rPr>
              <a:t> Hãy phó thác đường lối mình cho Đức Giê-hô-va, Và nhờ cậy nơi Ngài, thì Ngài sẽ làm thành việc ấy. </a:t>
            </a:r>
            <a:r>
              <a:rPr lang="vi-VN" sz="1200" b="0" i="0" u="none" strike="noStrike" kern="1200" dirty="0">
                <a:solidFill>
                  <a:schemeClr val="tx1"/>
                </a:solidFill>
                <a:effectLst/>
                <a:latin typeface="+mn-lt"/>
                <a:ea typeface="+mn-ea"/>
                <a:cs typeface="+mn-cs"/>
                <a:hlinkClick r:id="rId6" tooltip="Share Verse"/>
              </a:rPr>
              <a:t>6</a:t>
            </a:r>
            <a:r>
              <a:rPr lang="vi-VN" sz="1200" b="0" i="0" kern="1200" dirty="0">
                <a:solidFill>
                  <a:schemeClr val="tx1"/>
                </a:solidFill>
                <a:effectLst/>
                <a:latin typeface="+mn-lt"/>
                <a:ea typeface="+mn-ea"/>
                <a:cs typeface="+mn-cs"/>
              </a:rPr>
              <a:t> Ngài sẽ khiến công bình ngươi lộ ra như ánh sáng, Và tỏ ra lý đoán ngươi như chánh ngọ. </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13</a:t>
            </a:fld>
            <a:endParaRPr lang="en-US"/>
          </a:p>
        </p:txBody>
      </p:sp>
    </p:spTree>
    <p:extLst>
      <p:ext uri="{BB962C8B-B14F-4D97-AF65-F5344CB8AC3E}">
        <p14:creationId xmlns:p14="http://schemas.microsoft.com/office/powerpoint/2010/main" val="2594009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Giăng</a:t>
            </a:r>
            <a:r>
              <a:rPr lang="en-US" dirty="0"/>
              <a:t> 10:10</a:t>
            </a:r>
          </a:p>
        </p:txBody>
      </p:sp>
      <p:sp>
        <p:nvSpPr>
          <p:cNvPr id="4" name="Slide Number Placeholder 3"/>
          <p:cNvSpPr>
            <a:spLocks noGrp="1"/>
          </p:cNvSpPr>
          <p:nvPr>
            <p:ph type="sldNum" sz="quarter" idx="5"/>
          </p:nvPr>
        </p:nvSpPr>
        <p:spPr/>
        <p:txBody>
          <a:bodyPr/>
          <a:lstStyle/>
          <a:p>
            <a:fld id="{9AE73288-1A4C-AE47-A190-DD2D6912142E}" type="slidenum">
              <a:rPr lang="en-US" smtClean="0"/>
              <a:t>14</a:t>
            </a:fld>
            <a:endParaRPr lang="en-US"/>
          </a:p>
        </p:txBody>
      </p:sp>
    </p:spTree>
    <p:extLst>
      <p:ext uri="{BB962C8B-B14F-4D97-AF65-F5344CB8AC3E}">
        <p14:creationId xmlns:p14="http://schemas.microsoft.com/office/powerpoint/2010/main" val="1474088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Cách</a:t>
            </a:r>
            <a:r>
              <a:rPr lang="en-US" dirty="0"/>
              <a:t> </a:t>
            </a:r>
            <a:r>
              <a:rPr lang="en-US" dirty="0" err="1"/>
              <a:t>đối</a:t>
            </a:r>
            <a:r>
              <a:rPr lang="en-US" dirty="0"/>
              <a:t> </a:t>
            </a:r>
            <a:r>
              <a:rPr lang="en-US" dirty="0" err="1"/>
              <a:t>xữ</a:t>
            </a:r>
            <a:r>
              <a:rPr lang="en-US" dirty="0"/>
              <a:t> </a:t>
            </a:r>
            <a:r>
              <a:rPr lang="en-US" dirty="0" err="1"/>
              <a:t>với</a:t>
            </a:r>
            <a:r>
              <a:rPr lang="en-US" dirty="0"/>
              <a:t> </a:t>
            </a:r>
            <a:r>
              <a:rPr lang="en-US" dirty="0" err="1"/>
              <a:t>anh</a:t>
            </a:r>
            <a:r>
              <a:rPr lang="en-US" dirty="0"/>
              <a:t> </a:t>
            </a:r>
            <a:r>
              <a:rPr lang="en-US" dirty="0" err="1"/>
              <a:t>em</a:t>
            </a:r>
            <a:r>
              <a:rPr lang="en-US" dirty="0"/>
              <a:t> </a:t>
            </a:r>
            <a:r>
              <a:rPr lang="en-US" dirty="0" err="1"/>
              <a:t>trong</a:t>
            </a:r>
            <a:r>
              <a:rPr lang="en-US" dirty="0"/>
              <a:t> </a:t>
            </a:r>
            <a:r>
              <a:rPr lang="en-US" dirty="0" err="1"/>
              <a:t>Chúa</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15</a:t>
            </a:fld>
            <a:endParaRPr lang="en-US"/>
          </a:p>
        </p:txBody>
      </p:sp>
    </p:spTree>
    <p:extLst>
      <p:ext uri="{BB962C8B-B14F-4D97-AF65-F5344CB8AC3E}">
        <p14:creationId xmlns:p14="http://schemas.microsoft.com/office/powerpoint/2010/main" val="259544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16</a:t>
            </a:fld>
            <a:endParaRPr lang="en-US"/>
          </a:p>
        </p:txBody>
      </p:sp>
    </p:spTree>
    <p:extLst>
      <p:ext uri="{BB962C8B-B14F-4D97-AF65-F5344CB8AC3E}">
        <p14:creationId xmlns:p14="http://schemas.microsoft.com/office/powerpoint/2010/main" val="1152075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17</a:t>
            </a:fld>
            <a:endParaRPr lang="en-US"/>
          </a:p>
        </p:txBody>
      </p:sp>
    </p:spTree>
    <p:extLst>
      <p:ext uri="{BB962C8B-B14F-4D97-AF65-F5344CB8AC3E}">
        <p14:creationId xmlns:p14="http://schemas.microsoft.com/office/powerpoint/2010/main" val="318591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Ngừoi</a:t>
            </a:r>
            <a:r>
              <a:rPr lang="en-US" dirty="0"/>
              <a:t> </a:t>
            </a:r>
            <a:r>
              <a:rPr lang="en-US" dirty="0" err="1"/>
              <a:t>có</a:t>
            </a:r>
            <a:r>
              <a:rPr lang="en-US" dirty="0"/>
              <a:t> </a:t>
            </a:r>
            <a:r>
              <a:rPr lang="en-US" dirty="0" err="1"/>
              <a:t>cây</a:t>
            </a:r>
            <a:r>
              <a:rPr lang="en-US" dirty="0"/>
              <a:t> </a:t>
            </a:r>
            <a:r>
              <a:rPr lang="en-US" dirty="0" err="1"/>
              <a:t>xà</a:t>
            </a:r>
            <a:r>
              <a:rPr lang="en-US" dirty="0"/>
              <a:t> </a:t>
            </a:r>
            <a:r>
              <a:rPr lang="en-US" dirty="0" err="1"/>
              <a:t>nhà</a:t>
            </a:r>
            <a:r>
              <a:rPr lang="en-US" dirty="0"/>
              <a:t> </a:t>
            </a:r>
            <a:r>
              <a:rPr lang="en-US" dirty="0" err="1"/>
              <a:t>lớn</a:t>
            </a:r>
            <a:r>
              <a:rPr lang="en-US" dirty="0"/>
              <a:t> </a:t>
            </a:r>
            <a:r>
              <a:rPr lang="en-US" dirty="0" err="1"/>
              <a:t>trong</a:t>
            </a:r>
            <a:r>
              <a:rPr lang="en-US" dirty="0"/>
              <a:t> </a:t>
            </a:r>
            <a:r>
              <a:rPr lang="en-US" dirty="0" err="1"/>
              <a:t>mắt</a:t>
            </a:r>
            <a:r>
              <a:rPr lang="en-US" dirty="0"/>
              <a:t> </a:t>
            </a:r>
            <a:r>
              <a:rPr lang="en-US" dirty="0" err="1"/>
              <a:t>không</a:t>
            </a:r>
            <a:r>
              <a:rPr lang="en-US" dirty="0"/>
              <a:t> </a:t>
            </a:r>
            <a:r>
              <a:rPr lang="en-US" dirty="0" err="1"/>
              <a:t>thể</a:t>
            </a:r>
            <a:r>
              <a:rPr lang="en-US" dirty="0"/>
              <a:t> </a:t>
            </a:r>
            <a:r>
              <a:rPr lang="en-US" dirty="0" err="1"/>
              <a:t>thấy</a:t>
            </a:r>
            <a:r>
              <a:rPr lang="en-US" dirty="0"/>
              <a:t> </a:t>
            </a:r>
            <a:r>
              <a:rPr lang="en-US" dirty="0" err="1"/>
              <a:t>rõ</a:t>
            </a:r>
            <a:r>
              <a:rPr lang="en-US" dirty="0"/>
              <a:t> </a:t>
            </a:r>
            <a:r>
              <a:rPr lang="en-US" dirty="0" err="1"/>
              <a:t>người</a:t>
            </a:r>
            <a:r>
              <a:rPr lang="en-US" dirty="0"/>
              <a:t> </a:t>
            </a:r>
            <a:r>
              <a:rPr lang="en-US" dirty="0" err="1"/>
              <a:t>khác</a:t>
            </a:r>
            <a:r>
              <a:rPr lang="en-US" dirty="0"/>
              <a:t> </a:t>
            </a:r>
            <a:r>
              <a:rPr lang="en-US" dirty="0" err="1"/>
              <a:t>huống</a:t>
            </a:r>
            <a:r>
              <a:rPr lang="en-US" dirty="0"/>
              <a:t> chi </a:t>
            </a:r>
            <a:r>
              <a:rPr lang="en-US" dirty="0" err="1"/>
              <a:t>là</a:t>
            </a:r>
            <a:r>
              <a:rPr lang="en-US" dirty="0"/>
              <a:t> </a:t>
            </a:r>
            <a:r>
              <a:rPr lang="en-US" dirty="0" err="1"/>
              <a:t>một</a:t>
            </a:r>
            <a:r>
              <a:rPr lang="en-US" dirty="0"/>
              <a:t> </a:t>
            </a:r>
            <a:r>
              <a:rPr lang="en-US" dirty="0" err="1"/>
              <a:t>hạt</a:t>
            </a:r>
            <a:r>
              <a:rPr lang="en-US" dirty="0"/>
              <a:t> </a:t>
            </a:r>
            <a:r>
              <a:rPr lang="en-US" dirty="0" err="1"/>
              <a:t>bụi</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18</a:t>
            </a:fld>
            <a:endParaRPr lang="en-US"/>
          </a:p>
        </p:txBody>
      </p:sp>
    </p:spTree>
    <p:extLst>
      <p:ext uri="{BB962C8B-B14F-4D97-AF65-F5344CB8AC3E}">
        <p14:creationId xmlns:p14="http://schemas.microsoft.com/office/powerpoint/2010/main" val="2536468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Câu</a:t>
            </a:r>
            <a:r>
              <a:rPr lang="en-US" dirty="0"/>
              <a:t> </a:t>
            </a:r>
            <a:r>
              <a:rPr lang="en-US" dirty="0" err="1"/>
              <a:t>chuyện</a:t>
            </a:r>
            <a:r>
              <a:rPr lang="en-US" dirty="0"/>
              <a:t> </a:t>
            </a:r>
            <a:r>
              <a:rPr lang="en-US" dirty="0" err="1"/>
              <a:t>của</a:t>
            </a:r>
            <a:r>
              <a:rPr lang="en-US" dirty="0"/>
              <a:t> </a:t>
            </a:r>
            <a:r>
              <a:rPr lang="en-US" dirty="0" err="1"/>
              <a:t>Tiên</a:t>
            </a:r>
            <a:r>
              <a:rPr lang="en-US" dirty="0"/>
              <a:t> tri Na-than </a:t>
            </a:r>
            <a:r>
              <a:rPr lang="en-US" dirty="0" err="1"/>
              <a:t>kể</a:t>
            </a:r>
            <a:r>
              <a:rPr lang="en-US" dirty="0"/>
              <a:t> </a:t>
            </a:r>
            <a:r>
              <a:rPr lang="en-US" dirty="0" err="1"/>
              <a:t>cho</a:t>
            </a:r>
            <a:r>
              <a:rPr lang="en-US" dirty="0"/>
              <a:t> </a:t>
            </a:r>
            <a:r>
              <a:rPr lang="en-US" dirty="0" err="1"/>
              <a:t>vua</a:t>
            </a:r>
            <a:r>
              <a:rPr lang="en-US" dirty="0"/>
              <a:t> </a:t>
            </a:r>
            <a:r>
              <a:rPr lang="en-US" dirty="0" err="1"/>
              <a:t>Đa</a:t>
            </a:r>
            <a:r>
              <a:rPr lang="en-US" dirty="0"/>
              <a:t> </a:t>
            </a:r>
            <a:r>
              <a:rPr lang="en-US" dirty="0" err="1"/>
              <a:t>Vít</a:t>
            </a:r>
            <a:r>
              <a:rPr lang="en-US" dirty="0"/>
              <a:t> </a:t>
            </a:r>
          </a:p>
          <a:p>
            <a:r>
              <a:rPr lang="vi-VN" sz="1200" b="0" i="0" kern="1200" dirty="0">
                <a:solidFill>
                  <a:schemeClr val="tx1"/>
                </a:solidFill>
                <a:effectLst/>
                <a:latin typeface="+mn-lt"/>
                <a:ea typeface="+mn-ea"/>
                <a:cs typeface="+mn-cs"/>
              </a:rPr>
              <a:t>I Sa-mu-ên 13: 1 Đức Giê-hô-va sai Na-than đến cùng Đa-vít. Vậy, Na-than đến cùng người mà rằng: Trong một thành kia có hai người, người nầy giàu, còn người kia nghèo. </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Người giàu có chiên bò rất nhiều; </a:t>
            </a:r>
            <a:r>
              <a:rPr lang="vi-VN" sz="1200" b="0" i="0" u="none" strike="noStrike" kern="1200" dirty="0">
                <a:solidFill>
                  <a:schemeClr val="tx1"/>
                </a:solidFill>
                <a:effectLst/>
                <a:latin typeface="+mn-lt"/>
                <a:ea typeface="+mn-ea"/>
                <a:cs typeface="+mn-cs"/>
                <a:hlinkClick r:id="rId4" tooltip="Share Verse"/>
              </a:rPr>
              <a:t>3</a:t>
            </a:r>
            <a:r>
              <a:rPr lang="vi-VN" sz="1200" b="0" i="0" kern="1200" dirty="0">
                <a:solidFill>
                  <a:schemeClr val="tx1"/>
                </a:solidFill>
                <a:effectLst/>
                <a:latin typeface="+mn-lt"/>
                <a:ea typeface="+mn-ea"/>
                <a:cs typeface="+mn-cs"/>
              </a:rPr>
              <a:t> nhưng người nghèo, nếu chẳng kể một con chiên cái nhỏ mà người đã mua, thì chẳng có gì hết. Người nuôi nó; nó cùng lớn lên với con cái người tại nhà người, ăn đồ người ăn, uống đồ người uống, và ngủ trên lòng người; nó như một con gái của người vậy. </a:t>
            </a:r>
            <a:r>
              <a:rPr lang="vi-VN" sz="1200" b="0" i="0" u="none" strike="noStrike" kern="1200" dirty="0">
                <a:solidFill>
                  <a:schemeClr val="tx1"/>
                </a:solidFill>
                <a:effectLst/>
                <a:latin typeface="+mn-lt"/>
                <a:ea typeface="+mn-ea"/>
                <a:cs typeface="+mn-cs"/>
                <a:hlinkClick r:id="rId5" tooltip="Share Verse"/>
              </a:rPr>
              <a:t>4</a:t>
            </a:r>
            <a:r>
              <a:rPr lang="vi-VN" sz="1200" b="0" i="0" kern="1200" dirty="0">
                <a:solidFill>
                  <a:schemeClr val="tx1"/>
                </a:solidFill>
                <a:effectLst/>
                <a:latin typeface="+mn-lt"/>
                <a:ea typeface="+mn-ea"/>
                <a:cs typeface="+mn-cs"/>
              </a:rPr>
              <a:t> Vả, có người khách đến người giàu; người giàu tiếc không muốn đụng đến chiên bò của mình đặng dọn một bữa ăn cho người khách đã đến, bèn bắt con chiên con của người nghèo và dọn cho kẻ khách đã đến thăm mình. </a:t>
            </a:r>
            <a:r>
              <a:rPr lang="vi-VN" sz="1200" b="0" i="0" u="none" strike="noStrike" kern="1200" dirty="0">
                <a:solidFill>
                  <a:schemeClr val="tx1"/>
                </a:solidFill>
                <a:effectLst/>
                <a:latin typeface="+mn-lt"/>
                <a:ea typeface="+mn-ea"/>
                <a:cs typeface="+mn-cs"/>
                <a:hlinkClick r:id="rId6" tooltip="Share Verse"/>
              </a:rPr>
              <a:t>5</a:t>
            </a:r>
            <a:r>
              <a:rPr lang="vi-VN" sz="1200" b="0" i="0" kern="1200" dirty="0">
                <a:solidFill>
                  <a:schemeClr val="tx1"/>
                </a:solidFill>
                <a:effectLst/>
                <a:latin typeface="+mn-lt"/>
                <a:ea typeface="+mn-ea"/>
                <a:cs typeface="+mn-cs"/>
              </a:rPr>
              <a:t> Đa-vít bèn nổi giận lắm cùng người ấy, và nói cùng Na-than rằng: Ta chỉ Đức Giê-hô-va hằng sống mà thề, người đã phạm điều ấy thật đáng chết! </a:t>
            </a:r>
            <a:r>
              <a:rPr lang="vi-VN" sz="1200" b="0" i="0" u="none" strike="noStrike" kern="1200" dirty="0">
                <a:solidFill>
                  <a:schemeClr val="tx1"/>
                </a:solidFill>
                <a:effectLst/>
                <a:latin typeface="+mn-lt"/>
                <a:ea typeface="+mn-ea"/>
                <a:cs typeface="+mn-cs"/>
                <a:hlinkClick r:id="rId7" tooltip="Share Verse"/>
              </a:rPr>
              <a:t>6</a:t>
            </a:r>
            <a:r>
              <a:rPr lang="vi-VN" sz="1200" b="0" i="0" kern="1200" dirty="0">
                <a:solidFill>
                  <a:schemeClr val="tx1"/>
                </a:solidFill>
                <a:effectLst/>
                <a:latin typeface="+mn-lt"/>
                <a:ea typeface="+mn-ea"/>
                <a:cs typeface="+mn-cs"/>
              </a:rPr>
              <a:t> Hắn phải thường bốn lần giá chiên con, vì đã làm như vậy, và vì không có lòng thương xót. </a:t>
            </a:r>
            <a:r>
              <a:rPr lang="vi-VN" sz="1200" b="0" i="0" u="none" strike="noStrike" kern="1200" dirty="0">
                <a:solidFill>
                  <a:schemeClr val="tx1"/>
                </a:solidFill>
                <a:effectLst/>
                <a:latin typeface="+mn-lt"/>
                <a:ea typeface="+mn-ea"/>
                <a:cs typeface="+mn-cs"/>
                <a:hlinkClick r:id="rId8" tooltip="Share Verse"/>
              </a:rPr>
              <a:t>7</a:t>
            </a:r>
            <a:r>
              <a:rPr lang="vi-VN" sz="1200" b="0" i="0" kern="1200" dirty="0">
                <a:solidFill>
                  <a:schemeClr val="tx1"/>
                </a:solidFill>
                <a:effectLst/>
                <a:latin typeface="+mn-lt"/>
                <a:ea typeface="+mn-ea"/>
                <a:cs typeface="+mn-cs"/>
              </a:rPr>
              <a:t> Bấy giờ, Na-than nói cùng Đa-vít rằng: Vua là người đó! Giê-hô-va Đức Chúa Trời của Y-sơ-ra-ên có phán như vầy: Ta đã xức dầu lập ngươi làm vua Y-sơ-ra-ên, ta đã giải cứu ngươi khỏi tay Sau-lơ. </a:t>
            </a:r>
            <a:r>
              <a:rPr lang="vi-VN" sz="1200" b="0" i="0" u="none" strike="noStrike" kern="1200" dirty="0">
                <a:solidFill>
                  <a:schemeClr val="tx1"/>
                </a:solidFill>
                <a:effectLst/>
                <a:latin typeface="+mn-lt"/>
                <a:ea typeface="+mn-ea"/>
                <a:cs typeface="+mn-cs"/>
                <a:hlinkClick r:id="rId9" tooltip="Share Verse"/>
              </a:rPr>
              <a:t>8</a:t>
            </a:r>
            <a:r>
              <a:rPr lang="vi-VN" sz="1200" b="0" i="0" kern="1200" dirty="0">
                <a:solidFill>
                  <a:schemeClr val="tx1"/>
                </a:solidFill>
                <a:effectLst/>
                <a:latin typeface="+mn-lt"/>
                <a:ea typeface="+mn-ea"/>
                <a:cs typeface="+mn-cs"/>
              </a:rPr>
              <a:t> Ta cũng ban cho ngươi nhà của chủ ngươi, trao vào tay ngươi các vợ của chủ ngươi, lập ngươi làm vua của nhà Y-sơ-ra-ên và Giu-đa, và nếu điều đó không đủ, ắt ta sẽ thêm cho ơn khác nữa. </a:t>
            </a:r>
            <a:r>
              <a:rPr lang="vi-VN" sz="1200" b="0" i="0" u="none" strike="noStrike" kern="1200" dirty="0">
                <a:solidFill>
                  <a:schemeClr val="tx1"/>
                </a:solidFill>
                <a:effectLst/>
                <a:latin typeface="+mn-lt"/>
                <a:ea typeface="+mn-ea"/>
                <a:cs typeface="+mn-cs"/>
                <a:hlinkClick r:id="rId10" tooltip="Share Verse"/>
              </a:rPr>
              <a:t>9</a:t>
            </a:r>
            <a:r>
              <a:rPr lang="vi-VN" sz="1200" b="0" i="0" kern="1200" dirty="0">
                <a:solidFill>
                  <a:schemeClr val="tx1"/>
                </a:solidFill>
                <a:effectLst/>
                <a:latin typeface="+mn-lt"/>
                <a:ea typeface="+mn-ea"/>
                <a:cs typeface="+mn-cs"/>
              </a:rPr>
              <a:t> Cớ sau ngươi đã khinh bỉ lời của Đức Giê-hô-va, mà làm điều không đẹp lòng Ngài? Ngươi đã dùng gươm giết U-ri, người Hê-tít, lấy vợ nó làm vợ ngươi, còn nó thì ngươi đã giết bởi gươm của dân Am-môn. </a:t>
            </a:r>
            <a:r>
              <a:rPr lang="vi-VN" sz="1200" b="0" i="0" u="none" strike="noStrike" kern="1200" dirty="0">
                <a:solidFill>
                  <a:schemeClr val="tx1"/>
                </a:solidFill>
                <a:effectLst/>
                <a:latin typeface="+mn-lt"/>
                <a:ea typeface="+mn-ea"/>
                <a:cs typeface="+mn-cs"/>
                <a:hlinkClick r:id="rId11" tooltip="Share Verse"/>
              </a:rPr>
              <a:t>10</a:t>
            </a:r>
            <a:r>
              <a:rPr lang="vi-VN" sz="1200" b="0" i="0" kern="1200" dirty="0">
                <a:solidFill>
                  <a:schemeClr val="tx1"/>
                </a:solidFill>
                <a:effectLst/>
                <a:latin typeface="+mn-lt"/>
                <a:ea typeface="+mn-ea"/>
                <a:cs typeface="+mn-cs"/>
              </a:rPr>
              <a:t> Nên bây giờ, gươm chẳng hề thôi hủy hoại nhà ngươi, bởi vì ngươi đã khinh ta, cướp vợ U-ri, người Hê-tít, đặng nàng làm vợ ngươi. </a:t>
            </a:r>
            <a:r>
              <a:rPr lang="vi-VN" sz="1200" b="0" i="0" u="none" strike="noStrike" kern="1200" dirty="0">
                <a:solidFill>
                  <a:schemeClr val="tx1"/>
                </a:solidFill>
                <a:effectLst/>
                <a:latin typeface="+mn-lt"/>
                <a:ea typeface="+mn-ea"/>
                <a:cs typeface="+mn-cs"/>
                <a:hlinkClick r:id="rId12" tooltip="Share Verse"/>
              </a:rPr>
              <a:t>11</a:t>
            </a:r>
            <a:r>
              <a:rPr lang="vi-VN" sz="1200" b="0" i="0" kern="1200" dirty="0">
                <a:solidFill>
                  <a:schemeClr val="tx1"/>
                </a:solidFill>
                <a:effectLst/>
                <a:latin typeface="+mn-lt"/>
                <a:ea typeface="+mn-ea"/>
                <a:cs typeface="+mn-cs"/>
              </a:rPr>
              <a:t> Đức Giê-hô-va phán như vầy: Ta sẽ khiến từ nhà ngươi nổi lên những tai họa giáng trên ngươi; ta sẽ bắt các vợ ngươi tại trước mắt ngươi trao cho một người lân cận ngươi, nó sẽ làm nhục chúng nó tại nơi bạch nhựt. </a:t>
            </a:r>
            <a:r>
              <a:rPr lang="vi-VN" sz="1200" b="0" i="0" u="none" strike="noStrike" kern="1200" dirty="0">
                <a:solidFill>
                  <a:schemeClr val="tx1"/>
                </a:solidFill>
                <a:effectLst/>
                <a:latin typeface="+mn-lt"/>
                <a:ea typeface="+mn-ea"/>
                <a:cs typeface="+mn-cs"/>
                <a:hlinkClick r:id="rId13" tooltip="Share Verse"/>
              </a:rPr>
              <a:t>12</a:t>
            </a:r>
            <a:r>
              <a:rPr lang="vi-VN" sz="1200" b="0" i="0" kern="1200" dirty="0">
                <a:solidFill>
                  <a:schemeClr val="tx1"/>
                </a:solidFill>
                <a:effectLst/>
                <a:latin typeface="+mn-lt"/>
                <a:ea typeface="+mn-ea"/>
                <a:cs typeface="+mn-cs"/>
              </a:rPr>
              <a:t> Vì ngươi đã làm sự kia cách kín nhiệm, nhưng ta sẽ làm việc nầy trước mặt cả Y-sơ-ra-ên và tại nơi bạch nhựt.</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19</a:t>
            </a:fld>
            <a:endParaRPr lang="en-US"/>
          </a:p>
        </p:txBody>
      </p:sp>
    </p:spTree>
    <p:extLst>
      <p:ext uri="{BB962C8B-B14F-4D97-AF65-F5344CB8AC3E}">
        <p14:creationId xmlns:p14="http://schemas.microsoft.com/office/powerpoint/2010/main" val="1474665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Ý</a:t>
            </a:r>
            <a:r>
              <a:rPr lang="en-US" dirty="0"/>
              <a:t> </a:t>
            </a:r>
            <a:r>
              <a:rPr lang="en-US" dirty="0" err="1"/>
              <a:t>nói</a:t>
            </a:r>
            <a:r>
              <a:rPr lang="en-US" dirty="0"/>
              <a:t> </a:t>
            </a:r>
            <a:r>
              <a:rPr lang="en-US" dirty="0" err="1"/>
              <a:t>đến</a:t>
            </a:r>
            <a:r>
              <a:rPr lang="en-US" dirty="0"/>
              <a:t> </a:t>
            </a:r>
            <a:r>
              <a:rPr lang="en-US" dirty="0" err="1"/>
              <a:t>động</a:t>
            </a:r>
            <a:r>
              <a:rPr lang="en-US" dirty="0"/>
              <a:t> </a:t>
            </a:r>
            <a:r>
              <a:rPr lang="en-US" dirty="0" err="1"/>
              <a:t>cơ</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20</a:t>
            </a:fld>
            <a:endParaRPr lang="en-US"/>
          </a:p>
        </p:txBody>
      </p:sp>
    </p:spTree>
    <p:extLst>
      <p:ext uri="{BB962C8B-B14F-4D97-AF65-F5344CB8AC3E}">
        <p14:creationId xmlns:p14="http://schemas.microsoft.com/office/powerpoint/2010/main" val="3855295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Chúa</a:t>
            </a:r>
            <a:r>
              <a:rPr lang="en-US" dirty="0"/>
              <a:t> </a:t>
            </a:r>
            <a:r>
              <a:rPr lang="en-US" dirty="0" err="1"/>
              <a:t>Giê</a:t>
            </a:r>
            <a:r>
              <a:rPr lang="en-US" dirty="0"/>
              <a:t>-xu </a:t>
            </a:r>
            <a:r>
              <a:rPr lang="en-US" dirty="0" err="1"/>
              <a:t>nhắc</a:t>
            </a:r>
            <a:r>
              <a:rPr lang="en-US" dirty="0"/>
              <a:t> </a:t>
            </a:r>
            <a:r>
              <a:rPr lang="en-US" dirty="0" err="1"/>
              <a:t>đến</a:t>
            </a:r>
            <a:r>
              <a:rPr lang="en-US" dirty="0"/>
              <a:t> </a:t>
            </a:r>
            <a:r>
              <a:rPr lang="en-US" dirty="0" err="1"/>
              <a:t>tiền</a:t>
            </a:r>
            <a:r>
              <a:rPr lang="en-US" dirty="0"/>
              <a:t> </a:t>
            </a:r>
            <a:r>
              <a:rPr lang="en-US" dirty="0" err="1"/>
              <a:t>bạc</a:t>
            </a:r>
            <a:r>
              <a:rPr lang="en-US" dirty="0"/>
              <a:t> </a:t>
            </a:r>
            <a:r>
              <a:rPr lang="en-US" dirty="0" err="1"/>
              <a:t>cách</a:t>
            </a:r>
            <a:r>
              <a:rPr lang="en-US" dirty="0"/>
              <a:t> </a:t>
            </a:r>
            <a:r>
              <a:rPr lang="en-US" dirty="0" err="1"/>
              <a:t>nghiêm</a:t>
            </a:r>
            <a:r>
              <a:rPr lang="en-US" dirty="0"/>
              <a:t> </a:t>
            </a:r>
            <a:r>
              <a:rPr lang="en-US" dirty="0" err="1"/>
              <a:t>khắc</a:t>
            </a:r>
            <a:r>
              <a:rPr lang="en-US" dirty="0"/>
              <a:t> </a:t>
            </a:r>
            <a:r>
              <a:rPr lang="en-US" dirty="0" err="1"/>
              <a:t>sau</a:t>
            </a:r>
            <a:r>
              <a:rPr lang="en-US" dirty="0"/>
              <a:t> </a:t>
            </a:r>
            <a:r>
              <a:rPr lang="en-US" dirty="0" err="1"/>
              <a:t>khi</a:t>
            </a:r>
            <a:r>
              <a:rPr lang="en-US" dirty="0"/>
              <a:t> </a:t>
            </a:r>
            <a:r>
              <a:rPr lang="en-US" dirty="0" err="1"/>
              <a:t>Ngài</a:t>
            </a:r>
            <a:r>
              <a:rPr lang="en-US" dirty="0"/>
              <a:t> </a:t>
            </a:r>
            <a:r>
              <a:rPr lang="en-US" dirty="0" err="1"/>
              <a:t>nói</a:t>
            </a:r>
            <a:r>
              <a:rPr lang="en-US" dirty="0"/>
              <a:t> </a:t>
            </a:r>
            <a:r>
              <a:rPr lang="en-US" dirty="0" err="1"/>
              <a:t>đến</a:t>
            </a:r>
            <a:r>
              <a:rPr lang="en-US" dirty="0"/>
              <a:t> </a:t>
            </a:r>
            <a:r>
              <a:rPr lang="en-US" dirty="0" err="1"/>
              <a:t>việc</a:t>
            </a:r>
            <a:r>
              <a:rPr lang="en-US" dirty="0"/>
              <a:t> </a:t>
            </a:r>
            <a:r>
              <a:rPr lang="en-US" dirty="0" err="1"/>
              <a:t>đầu</a:t>
            </a:r>
            <a:r>
              <a:rPr lang="en-US" dirty="0"/>
              <a:t> </a:t>
            </a:r>
            <a:r>
              <a:rPr lang="en-US" dirty="0" err="1"/>
              <a:t>tư</a:t>
            </a:r>
            <a:r>
              <a:rPr lang="en-US" dirty="0"/>
              <a:t> </a:t>
            </a:r>
            <a:r>
              <a:rPr lang="en-US" dirty="0" err="1"/>
              <a:t>vào</a:t>
            </a:r>
            <a:r>
              <a:rPr lang="en-US" dirty="0"/>
              <a:t> </a:t>
            </a:r>
            <a:r>
              <a:rPr lang="en-US" dirty="0" err="1"/>
              <a:t>thiên</a:t>
            </a:r>
            <a:r>
              <a:rPr lang="en-US" dirty="0"/>
              <a:t> </a:t>
            </a:r>
            <a:r>
              <a:rPr lang="en-US" dirty="0" err="1"/>
              <a:t>đàng</a:t>
            </a:r>
            <a:r>
              <a:rPr lang="en-US" dirty="0"/>
              <a:t>, </a:t>
            </a:r>
            <a:r>
              <a:rPr lang="en-US" dirty="0" err="1"/>
              <a:t>và</a:t>
            </a:r>
            <a:r>
              <a:rPr lang="en-US" dirty="0"/>
              <a:t> </a:t>
            </a:r>
            <a:r>
              <a:rPr lang="en-US" dirty="0" err="1"/>
              <a:t>sau</a:t>
            </a:r>
            <a:r>
              <a:rPr lang="en-US" dirty="0"/>
              <a:t> </a:t>
            </a:r>
            <a:r>
              <a:rPr lang="en-US" dirty="0" err="1"/>
              <a:t>đó</a:t>
            </a:r>
            <a:r>
              <a:rPr lang="en-US" dirty="0"/>
              <a:t> </a:t>
            </a:r>
            <a:r>
              <a:rPr lang="en-US" dirty="0" err="1"/>
              <a:t>Ngài</a:t>
            </a:r>
            <a:r>
              <a:rPr lang="en-US" dirty="0"/>
              <a:t> </a:t>
            </a:r>
            <a:r>
              <a:rPr lang="en-US" dirty="0" err="1"/>
              <a:t>nói</a:t>
            </a:r>
            <a:r>
              <a:rPr lang="en-US" dirty="0"/>
              <a:t> </a:t>
            </a:r>
            <a:r>
              <a:rPr lang="en-US" dirty="0" err="1"/>
              <a:t>nhiều</a:t>
            </a:r>
            <a:r>
              <a:rPr lang="en-US" dirty="0"/>
              <a:t> </a:t>
            </a:r>
            <a:r>
              <a:rPr lang="en-US" dirty="0" err="1"/>
              <a:t>đến</a:t>
            </a:r>
            <a:r>
              <a:rPr lang="en-US" dirty="0"/>
              <a:t> </a:t>
            </a:r>
            <a:r>
              <a:rPr lang="en-US" dirty="0" err="1"/>
              <a:t>việc</a:t>
            </a:r>
            <a:r>
              <a:rPr lang="en-US" dirty="0"/>
              <a:t> lo </a:t>
            </a:r>
            <a:r>
              <a:rPr lang="en-US" dirty="0" err="1"/>
              <a:t>lắng</a:t>
            </a:r>
            <a:r>
              <a:rPr lang="en-US" dirty="0"/>
              <a:t> </a:t>
            </a:r>
            <a:r>
              <a:rPr lang="en-US" dirty="0" err="1"/>
              <a:t>cho</a:t>
            </a:r>
            <a:r>
              <a:rPr lang="en-US" dirty="0"/>
              <a:t> </a:t>
            </a:r>
            <a:r>
              <a:rPr lang="en-US" dirty="0" err="1"/>
              <a:t>đòi</a:t>
            </a:r>
            <a:r>
              <a:rPr lang="en-US" dirty="0"/>
              <a:t> </a:t>
            </a:r>
            <a:r>
              <a:rPr lang="en-US" dirty="0" err="1"/>
              <a:t>sống</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3</a:t>
            </a:fld>
            <a:endParaRPr lang="en-US"/>
          </a:p>
        </p:txBody>
      </p:sp>
    </p:spTree>
    <p:extLst>
      <p:ext uri="{BB962C8B-B14F-4D97-AF65-F5344CB8AC3E}">
        <p14:creationId xmlns:p14="http://schemas.microsoft.com/office/powerpoint/2010/main" val="1414176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Chúa</a:t>
            </a:r>
            <a:r>
              <a:rPr lang="en-US" dirty="0"/>
              <a:t> </a:t>
            </a:r>
            <a:r>
              <a:rPr lang="en-US" dirty="0" err="1"/>
              <a:t>nói</a:t>
            </a:r>
            <a:r>
              <a:rPr lang="en-US" dirty="0"/>
              <a:t> </a:t>
            </a:r>
            <a:r>
              <a:rPr lang="en-US" dirty="0" err="1"/>
              <a:t>câu</a:t>
            </a:r>
            <a:r>
              <a:rPr lang="en-US" dirty="0"/>
              <a:t> </a:t>
            </a:r>
            <a:r>
              <a:rPr lang="en-US" dirty="0" err="1"/>
              <a:t>này</a:t>
            </a:r>
            <a:r>
              <a:rPr lang="en-US" dirty="0"/>
              <a:t> </a:t>
            </a:r>
            <a:r>
              <a:rPr lang="en-US" dirty="0" err="1"/>
              <a:t>cách</a:t>
            </a:r>
            <a:r>
              <a:rPr lang="en-US" dirty="0"/>
              <a:t> </a:t>
            </a:r>
            <a:r>
              <a:rPr lang="en-US" dirty="0" err="1"/>
              <a:t>đối</a:t>
            </a:r>
            <a:r>
              <a:rPr lang="en-US" dirty="0"/>
              <a:t> </a:t>
            </a:r>
            <a:r>
              <a:rPr lang="en-US" dirty="0" err="1"/>
              <a:t>xữ</a:t>
            </a:r>
            <a:r>
              <a:rPr lang="en-US" dirty="0"/>
              <a:t> </a:t>
            </a:r>
            <a:r>
              <a:rPr lang="en-US" dirty="0" err="1"/>
              <a:t>của</a:t>
            </a:r>
            <a:r>
              <a:rPr lang="en-US" dirty="0"/>
              <a:t> </a:t>
            </a:r>
            <a:r>
              <a:rPr lang="en-US" dirty="0" err="1"/>
              <a:t>chúng</a:t>
            </a:r>
            <a:r>
              <a:rPr lang="en-US" dirty="0"/>
              <a:t> ta </a:t>
            </a:r>
            <a:r>
              <a:rPr lang="en-US" dirty="0" err="1"/>
              <a:t>với</a:t>
            </a:r>
            <a:r>
              <a:rPr lang="en-US" dirty="0"/>
              <a:t> </a:t>
            </a:r>
            <a:r>
              <a:rPr lang="en-US" dirty="0" err="1"/>
              <a:t>nguwofi</a:t>
            </a:r>
            <a:r>
              <a:rPr lang="en-US" dirty="0"/>
              <a:t> </a:t>
            </a:r>
            <a:r>
              <a:rPr lang="en-US" dirty="0" err="1"/>
              <a:t>ngoại</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22</a:t>
            </a:fld>
            <a:endParaRPr lang="en-US"/>
          </a:p>
        </p:txBody>
      </p:sp>
    </p:spTree>
    <p:extLst>
      <p:ext uri="{BB962C8B-B14F-4D97-AF65-F5344CB8AC3E}">
        <p14:creationId xmlns:p14="http://schemas.microsoft.com/office/powerpoint/2010/main" val="3315129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23</a:t>
            </a:fld>
            <a:endParaRPr lang="en-US"/>
          </a:p>
        </p:txBody>
      </p:sp>
    </p:spTree>
    <p:extLst>
      <p:ext uri="{BB962C8B-B14F-4D97-AF65-F5344CB8AC3E}">
        <p14:creationId xmlns:p14="http://schemas.microsoft.com/office/powerpoint/2010/main" val="95509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Làm</a:t>
            </a:r>
            <a:r>
              <a:rPr lang="en-US" dirty="0"/>
              <a:t> </a:t>
            </a:r>
            <a:r>
              <a:rPr lang="en-US" dirty="0" err="1"/>
              <a:t>chứng</a:t>
            </a:r>
            <a:r>
              <a:rPr lang="en-US" dirty="0"/>
              <a:t> </a:t>
            </a:r>
            <a:r>
              <a:rPr lang="en-US" dirty="0" err="1"/>
              <a:t>nơi</a:t>
            </a:r>
            <a:r>
              <a:rPr lang="en-US" dirty="0"/>
              <a:t> </a:t>
            </a:r>
            <a:r>
              <a:rPr lang="en-US" dirty="0" err="1"/>
              <a:t>bãi</a:t>
            </a:r>
            <a:r>
              <a:rPr lang="en-US" dirty="0"/>
              <a:t> </a:t>
            </a:r>
            <a:r>
              <a:rPr lang="en-US" dirty="0" err="1"/>
              <a:t>biển</a:t>
            </a:r>
            <a:r>
              <a:rPr lang="en-US" dirty="0"/>
              <a:t> </a:t>
            </a:r>
            <a:r>
              <a:rPr lang="en-US" dirty="0" err="1"/>
              <a:t>với</a:t>
            </a:r>
            <a:r>
              <a:rPr lang="en-US" dirty="0"/>
              <a:t> </a:t>
            </a:r>
            <a:r>
              <a:rPr lang="en-US" dirty="0" err="1"/>
              <a:t>người</a:t>
            </a:r>
            <a:r>
              <a:rPr lang="en-US" dirty="0"/>
              <a:t> </a:t>
            </a:r>
            <a:r>
              <a:rPr lang="en-US" dirty="0" err="1"/>
              <a:t>đang</a:t>
            </a:r>
            <a:r>
              <a:rPr lang="en-US" dirty="0"/>
              <a:t> </a:t>
            </a:r>
            <a:r>
              <a:rPr lang="en-US" dirty="0" err="1"/>
              <a:t>mặc</a:t>
            </a:r>
            <a:r>
              <a:rPr lang="en-US" dirty="0"/>
              <a:t> bi-</a:t>
            </a:r>
            <a:r>
              <a:rPr lang="en-US" dirty="0" err="1"/>
              <a:t>ki</a:t>
            </a:r>
            <a:r>
              <a:rPr lang="en-US" dirty="0"/>
              <a:t>-</a:t>
            </a:r>
            <a:r>
              <a:rPr lang="en-US" dirty="0" err="1"/>
              <a:t>ni</a:t>
            </a:r>
            <a:r>
              <a:rPr lang="en-US" dirty="0"/>
              <a:t>; </a:t>
            </a:r>
            <a:r>
              <a:rPr lang="en-US" dirty="0" err="1"/>
              <a:t>quán</a:t>
            </a:r>
            <a:r>
              <a:rPr lang="en-US" dirty="0"/>
              <a:t> bar, hay </a:t>
            </a:r>
            <a:r>
              <a:rPr lang="en-US" dirty="0" err="1"/>
              <a:t>bệnh</a:t>
            </a:r>
            <a:r>
              <a:rPr lang="en-US" dirty="0"/>
              <a:t> </a:t>
            </a:r>
            <a:r>
              <a:rPr lang="en-US" dirty="0" err="1"/>
              <a:t>viện</a:t>
            </a:r>
            <a:r>
              <a:rPr lang="en-US" dirty="0"/>
              <a:t> </a:t>
            </a:r>
            <a:r>
              <a:rPr lang="en-US" dirty="0" err="1"/>
              <a:t>tâm</a:t>
            </a:r>
            <a:r>
              <a:rPr lang="en-US" dirty="0"/>
              <a:t> </a:t>
            </a:r>
            <a:r>
              <a:rPr lang="en-US" dirty="0" err="1"/>
              <a:t>trí</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25</a:t>
            </a:fld>
            <a:endParaRPr lang="en-US"/>
          </a:p>
        </p:txBody>
      </p:sp>
    </p:spTree>
    <p:extLst>
      <p:ext uri="{BB962C8B-B14F-4D97-AF65-F5344CB8AC3E}">
        <p14:creationId xmlns:p14="http://schemas.microsoft.com/office/powerpoint/2010/main" val="461108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Làm</a:t>
            </a:r>
            <a:r>
              <a:rPr lang="en-US" dirty="0"/>
              <a:t> </a:t>
            </a:r>
            <a:r>
              <a:rPr lang="en-US" dirty="0" err="1"/>
              <a:t>chứng</a:t>
            </a:r>
            <a:r>
              <a:rPr lang="en-US" dirty="0"/>
              <a:t> </a:t>
            </a:r>
            <a:r>
              <a:rPr lang="en-US" dirty="0" err="1"/>
              <a:t>nơi</a:t>
            </a:r>
            <a:r>
              <a:rPr lang="en-US" dirty="0"/>
              <a:t> </a:t>
            </a:r>
            <a:r>
              <a:rPr lang="en-US" dirty="0" err="1"/>
              <a:t>bãi</a:t>
            </a:r>
            <a:r>
              <a:rPr lang="en-US" dirty="0"/>
              <a:t> </a:t>
            </a:r>
            <a:r>
              <a:rPr lang="en-US" dirty="0" err="1"/>
              <a:t>biển</a:t>
            </a:r>
            <a:r>
              <a:rPr lang="en-US" dirty="0"/>
              <a:t> </a:t>
            </a:r>
            <a:r>
              <a:rPr lang="en-US" dirty="0" err="1"/>
              <a:t>với</a:t>
            </a:r>
            <a:r>
              <a:rPr lang="en-US" dirty="0"/>
              <a:t> </a:t>
            </a:r>
            <a:r>
              <a:rPr lang="en-US" dirty="0" err="1"/>
              <a:t>người</a:t>
            </a:r>
            <a:r>
              <a:rPr lang="en-US" dirty="0"/>
              <a:t> </a:t>
            </a:r>
            <a:r>
              <a:rPr lang="en-US" dirty="0" err="1"/>
              <a:t>đang</a:t>
            </a:r>
            <a:r>
              <a:rPr lang="en-US" dirty="0"/>
              <a:t> </a:t>
            </a:r>
            <a:r>
              <a:rPr lang="en-US" dirty="0" err="1"/>
              <a:t>mặc</a:t>
            </a:r>
            <a:r>
              <a:rPr lang="en-US" dirty="0"/>
              <a:t> bi-</a:t>
            </a:r>
            <a:r>
              <a:rPr lang="en-US" dirty="0" err="1"/>
              <a:t>ki</a:t>
            </a:r>
            <a:r>
              <a:rPr lang="en-US" dirty="0"/>
              <a:t>-</a:t>
            </a:r>
            <a:r>
              <a:rPr lang="en-US" dirty="0" err="1"/>
              <a:t>ni</a:t>
            </a:r>
            <a:r>
              <a:rPr lang="en-US" dirty="0"/>
              <a:t>; </a:t>
            </a:r>
            <a:r>
              <a:rPr lang="en-US" dirty="0" err="1"/>
              <a:t>quán</a:t>
            </a:r>
            <a:r>
              <a:rPr lang="en-US" dirty="0"/>
              <a:t> bar, hay </a:t>
            </a:r>
            <a:r>
              <a:rPr lang="en-US" dirty="0" err="1"/>
              <a:t>bệnh</a:t>
            </a:r>
            <a:r>
              <a:rPr lang="en-US" dirty="0"/>
              <a:t> </a:t>
            </a:r>
            <a:r>
              <a:rPr lang="en-US" dirty="0" err="1"/>
              <a:t>viện</a:t>
            </a:r>
            <a:r>
              <a:rPr lang="en-US" dirty="0"/>
              <a:t> </a:t>
            </a:r>
            <a:r>
              <a:rPr lang="en-US" dirty="0" err="1"/>
              <a:t>tâm</a:t>
            </a:r>
            <a:r>
              <a:rPr lang="en-US" dirty="0"/>
              <a:t> </a:t>
            </a:r>
            <a:r>
              <a:rPr lang="en-US" dirty="0" err="1"/>
              <a:t>trí</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26</a:t>
            </a:fld>
            <a:endParaRPr lang="en-US"/>
          </a:p>
        </p:txBody>
      </p:sp>
    </p:spTree>
    <p:extLst>
      <p:ext uri="{BB962C8B-B14F-4D97-AF65-F5344CB8AC3E}">
        <p14:creationId xmlns:p14="http://schemas.microsoft.com/office/powerpoint/2010/main" val="1314388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27</a:t>
            </a:fld>
            <a:endParaRPr lang="en-US"/>
          </a:p>
        </p:txBody>
      </p:sp>
    </p:spTree>
    <p:extLst>
      <p:ext uri="{BB962C8B-B14F-4D97-AF65-F5344CB8AC3E}">
        <p14:creationId xmlns:p14="http://schemas.microsoft.com/office/powerpoint/2010/main" val="1980604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Người</a:t>
            </a:r>
            <a:r>
              <a:rPr lang="en-US" dirty="0"/>
              <a:t> </a:t>
            </a:r>
            <a:r>
              <a:rPr lang="en-US" dirty="0" err="1"/>
              <a:t>nô</a:t>
            </a:r>
            <a:r>
              <a:rPr lang="en-US" dirty="0"/>
              <a:t> </a:t>
            </a:r>
            <a:r>
              <a:rPr lang="en-US" dirty="0" err="1"/>
              <a:t>lệ</a:t>
            </a:r>
            <a:r>
              <a:rPr lang="en-US" dirty="0"/>
              <a:t> </a:t>
            </a:r>
            <a:r>
              <a:rPr lang="en-US" dirty="0" err="1"/>
              <a:t>thuộc</a:t>
            </a:r>
            <a:r>
              <a:rPr lang="en-US" dirty="0"/>
              <a:t> </a:t>
            </a:r>
            <a:r>
              <a:rPr lang="en-US" dirty="0" err="1"/>
              <a:t>về</a:t>
            </a:r>
            <a:r>
              <a:rPr lang="en-US" dirty="0"/>
              <a:t> </a:t>
            </a:r>
            <a:r>
              <a:rPr lang="en-US" dirty="0" err="1"/>
              <a:t>một</a:t>
            </a:r>
            <a:r>
              <a:rPr lang="en-US" dirty="0"/>
              <a:t> </a:t>
            </a:r>
            <a:r>
              <a:rPr lang="en-US" dirty="0" err="1"/>
              <a:t>chủ</a:t>
            </a:r>
            <a:r>
              <a:rPr lang="en-US" dirty="0"/>
              <a:t>. Hay </a:t>
            </a:r>
            <a:r>
              <a:rPr lang="en-US" dirty="0" err="1"/>
              <a:t>đầy</a:t>
            </a:r>
            <a:r>
              <a:rPr lang="en-US" dirty="0"/>
              <a:t> </a:t>
            </a:r>
            <a:r>
              <a:rPr lang="en-US" dirty="0" err="1"/>
              <a:t>tớ</a:t>
            </a:r>
            <a:r>
              <a:rPr lang="en-US" dirty="0"/>
              <a:t> </a:t>
            </a:r>
            <a:r>
              <a:rPr lang="en-US" dirty="0" err="1"/>
              <a:t>giúp</a:t>
            </a:r>
            <a:r>
              <a:rPr lang="en-US" dirty="0"/>
              <a:t> </a:t>
            </a:r>
            <a:r>
              <a:rPr lang="en-US" dirty="0" err="1"/>
              <a:t>việc</a:t>
            </a:r>
            <a:r>
              <a:rPr lang="en-US" dirty="0"/>
              <a:t> </a:t>
            </a:r>
            <a:r>
              <a:rPr lang="en-US" dirty="0" err="1"/>
              <a:t>nhà</a:t>
            </a:r>
            <a:r>
              <a:rPr lang="en-US" dirty="0"/>
              <a:t>. </a:t>
            </a:r>
          </a:p>
          <a:p>
            <a:r>
              <a:rPr lang="en-US" dirty="0"/>
              <a:t>Ma </a:t>
            </a:r>
            <a:r>
              <a:rPr lang="en-US" dirty="0" err="1"/>
              <a:t>quỹ</a:t>
            </a:r>
            <a:r>
              <a:rPr lang="en-US" dirty="0"/>
              <a:t> </a:t>
            </a:r>
            <a:r>
              <a:rPr lang="en-US" dirty="0" err="1"/>
              <a:t>không</a:t>
            </a:r>
            <a:r>
              <a:rPr lang="en-US" dirty="0"/>
              <a:t> </a:t>
            </a:r>
            <a:r>
              <a:rPr lang="en-US" dirty="0" err="1"/>
              <a:t>cần</a:t>
            </a:r>
            <a:r>
              <a:rPr lang="en-US" dirty="0"/>
              <a:t> </a:t>
            </a:r>
            <a:r>
              <a:rPr lang="en-US" dirty="0" err="1"/>
              <a:t>chúng</a:t>
            </a:r>
            <a:r>
              <a:rPr lang="en-US" dirty="0"/>
              <a:t> ta </a:t>
            </a:r>
            <a:r>
              <a:rPr lang="en-US" dirty="0" err="1"/>
              <a:t>bỏ</a:t>
            </a:r>
            <a:r>
              <a:rPr lang="en-US" dirty="0"/>
              <a:t> </a:t>
            </a:r>
            <a:r>
              <a:rPr lang="en-US" dirty="0" err="1"/>
              <a:t>Chúa</a:t>
            </a:r>
            <a:r>
              <a:rPr lang="en-US" dirty="0"/>
              <a:t> </a:t>
            </a:r>
            <a:r>
              <a:rPr lang="en-US" dirty="0" err="1"/>
              <a:t>hoàn</a:t>
            </a:r>
            <a:r>
              <a:rPr lang="en-US" dirty="0"/>
              <a:t> </a:t>
            </a:r>
            <a:r>
              <a:rPr lang="en-US" dirty="0" err="1"/>
              <a:t>toàn</a:t>
            </a:r>
            <a:r>
              <a:rPr lang="en-US" dirty="0"/>
              <a:t>, </a:t>
            </a:r>
            <a:r>
              <a:rPr lang="en-US" dirty="0" err="1"/>
              <a:t>nó</a:t>
            </a:r>
            <a:r>
              <a:rPr lang="en-US" dirty="0"/>
              <a:t> </a:t>
            </a:r>
            <a:r>
              <a:rPr lang="en-US" dirty="0" err="1"/>
              <a:t>muốn</a:t>
            </a:r>
            <a:r>
              <a:rPr lang="en-US" dirty="0"/>
              <a:t> </a:t>
            </a:r>
            <a:r>
              <a:rPr lang="en-US" dirty="0" err="1"/>
              <a:t>chúng</a:t>
            </a:r>
            <a:r>
              <a:rPr lang="en-US" dirty="0"/>
              <a:t> ta  </a:t>
            </a:r>
            <a:r>
              <a:rPr lang="en-US" dirty="0" err="1"/>
              <a:t>nữa</a:t>
            </a:r>
            <a:r>
              <a:rPr lang="en-US" dirty="0"/>
              <a:t> </a:t>
            </a:r>
            <a:r>
              <a:rPr lang="en-US" dirty="0" err="1"/>
              <a:t>vời</a:t>
            </a:r>
            <a:r>
              <a:rPr lang="en-US" dirty="0"/>
              <a:t>, </a:t>
            </a:r>
            <a:r>
              <a:rPr lang="en-US" dirty="0" err="1"/>
              <a:t>lúc</a:t>
            </a:r>
            <a:r>
              <a:rPr lang="en-US" dirty="0"/>
              <a:t> </a:t>
            </a:r>
            <a:r>
              <a:rPr lang="en-US" dirty="0" err="1"/>
              <a:t>nóng</a:t>
            </a:r>
            <a:r>
              <a:rPr lang="en-US" dirty="0"/>
              <a:t> </a:t>
            </a:r>
            <a:r>
              <a:rPr lang="en-US" dirty="0" err="1"/>
              <a:t>lúc</a:t>
            </a:r>
            <a:r>
              <a:rPr lang="en-US" dirty="0"/>
              <a:t> </a:t>
            </a:r>
            <a:r>
              <a:rPr lang="en-US" dirty="0" err="1"/>
              <a:t>lạnh</a:t>
            </a:r>
            <a:r>
              <a:rPr lang="en-US" dirty="0"/>
              <a:t>. </a:t>
            </a:r>
            <a:r>
              <a:rPr lang="en-US" dirty="0" err="1"/>
              <a:t>Thoả</a:t>
            </a:r>
            <a:r>
              <a:rPr lang="en-US" dirty="0"/>
              <a:t> </a:t>
            </a:r>
            <a:r>
              <a:rPr lang="en-US" dirty="0" err="1"/>
              <a:t>hiệp</a:t>
            </a:r>
            <a:r>
              <a:rPr lang="en-US" dirty="0"/>
              <a:t> </a:t>
            </a:r>
            <a:r>
              <a:rPr lang="en-US" dirty="0" err="1"/>
              <a:t>bên</a:t>
            </a:r>
            <a:r>
              <a:rPr lang="en-US" dirty="0"/>
              <a:t> </a:t>
            </a:r>
            <a:r>
              <a:rPr lang="en-US" dirty="0" err="1"/>
              <a:t>nào</a:t>
            </a:r>
            <a:r>
              <a:rPr lang="en-US" dirty="0"/>
              <a:t> </a:t>
            </a:r>
            <a:r>
              <a:rPr lang="en-US" dirty="0" err="1"/>
              <a:t>cũng</a:t>
            </a:r>
            <a:r>
              <a:rPr lang="en-US" dirty="0"/>
              <a:t> </a:t>
            </a:r>
            <a:r>
              <a:rPr lang="en-US" dirty="0" err="1"/>
              <a:t>tốt</a:t>
            </a:r>
            <a:r>
              <a:rPr lang="en-US" dirty="0"/>
              <a:t>.</a:t>
            </a:r>
          </a:p>
        </p:txBody>
      </p:sp>
      <p:sp>
        <p:nvSpPr>
          <p:cNvPr id="4" name="Slide Number Placeholder 3"/>
          <p:cNvSpPr>
            <a:spLocks noGrp="1"/>
          </p:cNvSpPr>
          <p:nvPr>
            <p:ph type="sldNum" sz="quarter" idx="5"/>
          </p:nvPr>
        </p:nvSpPr>
        <p:spPr/>
        <p:txBody>
          <a:bodyPr/>
          <a:lstStyle/>
          <a:p>
            <a:fld id="{9AE73288-1A4C-AE47-A190-DD2D6912142E}" type="slidenum">
              <a:rPr lang="en-US" smtClean="0"/>
              <a:t>4</a:t>
            </a:fld>
            <a:endParaRPr lang="en-US"/>
          </a:p>
        </p:txBody>
      </p:sp>
    </p:spTree>
    <p:extLst>
      <p:ext uri="{BB962C8B-B14F-4D97-AF65-F5344CB8AC3E}">
        <p14:creationId xmlns:p14="http://schemas.microsoft.com/office/powerpoint/2010/main" val="159153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Người</a:t>
            </a:r>
            <a:r>
              <a:rPr lang="en-US" dirty="0"/>
              <a:t> </a:t>
            </a:r>
            <a:r>
              <a:rPr lang="en-US" dirty="0" err="1"/>
              <a:t>lính</a:t>
            </a:r>
            <a:r>
              <a:rPr lang="en-US" dirty="0"/>
              <a:t> </a:t>
            </a:r>
            <a:r>
              <a:rPr lang="en-US" dirty="0" err="1"/>
              <a:t>không</a:t>
            </a:r>
            <a:r>
              <a:rPr lang="en-US" dirty="0"/>
              <a:t> </a:t>
            </a:r>
            <a:r>
              <a:rPr lang="en-US" dirty="0" err="1"/>
              <a:t>thể</a:t>
            </a:r>
            <a:r>
              <a:rPr lang="en-US" dirty="0"/>
              <a:t> </a:t>
            </a:r>
            <a:r>
              <a:rPr lang="en-US" dirty="0" err="1"/>
              <a:t>chiến</a:t>
            </a:r>
            <a:r>
              <a:rPr lang="en-US" dirty="0"/>
              <a:t> </a:t>
            </a:r>
            <a:r>
              <a:rPr lang="en-US" dirty="0" err="1"/>
              <a:t>đấu</a:t>
            </a:r>
            <a:r>
              <a:rPr lang="en-US" dirty="0"/>
              <a:t> </a:t>
            </a:r>
            <a:r>
              <a:rPr lang="en-US" dirty="0" err="1"/>
              <a:t>cả</a:t>
            </a:r>
            <a:r>
              <a:rPr lang="en-US" dirty="0"/>
              <a:t> </a:t>
            </a:r>
            <a:r>
              <a:rPr lang="en-US" dirty="0" err="1"/>
              <a:t>hai</a:t>
            </a:r>
            <a:r>
              <a:rPr lang="en-US" dirty="0"/>
              <a:t> </a:t>
            </a:r>
            <a:r>
              <a:rPr lang="en-US" dirty="0" err="1"/>
              <a:t>bên</a:t>
            </a:r>
            <a:r>
              <a:rPr lang="en-US" dirty="0"/>
              <a:t> </a:t>
            </a:r>
            <a:r>
              <a:rPr lang="en-US" dirty="0" err="1"/>
              <a:t>trừ</a:t>
            </a:r>
            <a:r>
              <a:rPr lang="en-US" dirty="0"/>
              <a:t> </a:t>
            </a:r>
            <a:r>
              <a:rPr lang="en-US" dirty="0" err="1"/>
              <a:t>khi</a:t>
            </a:r>
            <a:r>
              <a:rPr lang="en-US" dirty="0"/>
              <a:t> </a:t>
            </a:r>
            <a:r>
              <a:rPr lang="en-US" dirty="0" err="1"/>
              <a:t>họ</a:t>
            </a:r>
            <a:r>
              <a:rPr lang="en-US" dirty="0"/>
              <a:t> </a:t>
            </a:r>
            <a:r>
              <a:rPr lang="en-US" dirty="0" err="1"/>
              <a:t>là</a:t>
            </a:r>
            <a:r>
              <a:rPr lang="en-US" dirty="0"/>
              <a:t> </a:t>
            </a:r>
            <a:r>
              <a:rPr lang="en-US" dirty="0" err="1"/>
              <a:t>kẻ</a:t>
            </a:r>
            <a:r>
              <a:rPr lang="en-US" dirty="0"/>
              <a:t> </a:t>
            </a:r>
            <a:r>
              <a:rPr lang="en-US" dirty="0" err="1"/>
              <a:t>phản</a:t>
            </a:r>
            <a:r>
              <a:rPr lang="en-US" dirty="0"/>
              <a:t> </a:t>
            </a:r>
            <a:r>
              <a:rPr lang="en-US" dirty="0" err="1"/>
              <a:t>quốc</a:t>
            </a:r>
            <a:endParaRPr lang="en-US" dirty="0"/>
          </a:p>
          <a:p>
            <a:endParaRPr lang="en-US" dirty="0"/>
          </a:p>
          <a:p>
            <a:r>
              <a:rPr lang="en-US" dirty="0" err="1"/>
              <a:t>Chúng</a:t>
            </a:r>
            <a:r>
              <a:rPr lang="en-US" dirty="0"/>
              <a:t> ta </a:t>
            </a:r>
            <a:r>
              <a:rPr lang="en-US" dirty="0" err="1"/>
              <a:t>phải</a:t>
            </a:r>
            <a:r>
              <a:rPr lang="en-US" dirty="0"/>
              <a:t> </a:t>
            </a:r>
            <a:r>
              <a:rPr lang="en-US" dirty="0" err="1"/>
              <a:t>dứt</a:t>
            </a:r>
            <a:r>
              <a:rPr lang="en-US" dirty="0"/>
              <a:t> </a:t>
            </a:r>
            <a:r>
              <a:rPr lang="en-US" dirty="0" err="1"/>
              <a:t>khoát</a:t>
            </a:r>
            <a:r>
              <a:rPr lang="en-US" dirty="0"/>
              <a:t>.</a:t>
            </a:r>
          </a:p>
          <a:p>
            <a:r>
              <a:rPr lang="vi-VN" sz="1200" b="0" i="0" kern="1200" dirty="0">
                <a:solidFill>
                  <a:schemeClr val="tx1"/>
                </a:solidFill>
                <a:effectLst/>
                <a:latin typeface="+mn-lt"/>
                <a:ea typeface="+mn-ea"/>
                <a:cs typeface="+mn-cs"/>
              </a:rPr>
              <a:t>I Giăng 2: </a:t>
            </a:r>
            <a:r>
              <a:rPr lang="vi-VN" sz="1200" b="0" i="0" u="none" strike="noStrike" kern="1200" dirty="0">
                <a:solidFill>
                  <a:schemeClr val="tx1"/>
                </a:solidFill>
                <a:effectLst/>
                <a:latin typeface="+mn-lt"/>
                <a:ea typeface="+mn-ea"/>
                <a:cs typeface="+mn-cs"/>
                <a:hlinkClick r:id="rId3" tooltip="Share Verse"/>
              </a:rPr>
              <a:t>15</a:t>
            </a:r>
            <a:r>
              <a:rPr lang="vi-VN" sz="1200" b="0" i="0" kern="1200" dirty="0">
                <a:solidFill>
                  <a:schemeClr val="tx1"/>
                </a:solidFill>
                <a:effectLst/>
                <a:latin typeface="+mn-lt"/>
                <a:ea typeface="+mn-ea"/>
                <a:cs typeface="+mn-cs"/>
              </a:rPr>
              <a:t> Chớ yêu thế gian, cũng đừng yêu các vật ở thế gian nữa; nếu ai yêu thế gian, thì sự kính mến Đức Chúa Cha chẳng ở trong người ấy. </a:t>
            </a:r>
            <a:r>
              <a:rPr lang="vi-VN" sz="1200" b="0" i="0" u="none" strike="noStrike" kern="1200" dirty="0">
                <a:solidFill>
                  <a:schemeClr val="tx1"/>
                </a:solidFill>
                <a:effectLst/>
                <a:latin typeface="+mn-lt"/>
                <a:ea typeface="+mn-ea"/>
                <a:cs typeface="+mn-cs"/>
                <a:hlinkClick r:id="rId4" tooltip="Share Verse"/>
              </a:rPr>
              <a:t>16</a:t>
            </a:r>
            <a:r>
              <a:rPr lang="vi-VN" sz="1200" b="0" i="0" kern="1200" dirty="0">
                <a:solidFill>
                  <a:schemeClr val="tx1"/>
                </a:solidFill>
                <a:effectLst/>
                <a:latin typeface="+mn-lt"/>
                <a:ea typeface="+mn-ea"/>
                <a:cs typeface="+mn-cs"/>
              </a:rPr>
              <a:t> Vì mọi sự trong thế gian, như sự mê tham của xác thịt, mê tham của mắt, và sự kiêu ngạo của đời, đều chẳng từ Cha mà đến, nhưng từ thế gian mà ra. </a:t>
            </a:r>
            <a:r>
              <a:rPr lang="vi-VN" sz="1200" b="0" i="0" u="none" strike="noStrike" kern="1200" dirty="0">
                <a:solidFill>
                  <a:schemeClr val="tx1"/>
                </a:solidFill>
                <a:effectLst/>
                <a:latin typeface="+mn-lt"/>
                <a:ea typeface="+mn-ea"/>
                <a:cs typeface="+mn-cs"/>
                <a:hlinkClick r:id="rId5" tooltip="Share Verse"/>
              </a:rPr>
              <a:t>17</a:t>
            </a:r>
            <a:r>
              <a:rPr lang="vi-VN" sz="1200" b="0" i="0" kern="1200" dirty="0">
                <a:solidFill>
                  <a:schemeClr val="tx1"/>
                </a:solidFill>
                <a:effectLst/>
                <a:latin typeface="+mn-lt"/>
                <a:ea typeface="+mn-ea"/>
                <a:cs typeface="+mn-cs"/>
              </a:rPr>
              <a:t> Vả thế gian với sự tham dục nó đều qua đi, song ai làm theo ý muốn Đức Chúa Trời thì còn lại đời đời.</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5</a:t>
            </a:fld>
            <a:endParaRPr lang="en-US"/>
          </a:p>
        </p:txBody>
      </p:sp>
    </p:spTree>
    <p:extLst>
      <p:ext uri="{BB962C8B-B14F-4D97-AF65-F5344CB8AC3E}">
        <p14:creationId xmlns:p14="http://schemas.microsoft.com/office/powerpoint/2010/main" val="14730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a:solidFill>
                  <a:schemeClr val="tx1"/>
                </a:solidFill>
                <a:effectLst/>
                <a:latin typeface="+mn-lt"/>
                <a:ea typeface="+mn-ea"/>
                <a:cs typeface="+mn-cs"/>
              </a:rPr>
              <a:t>Truyền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Đạo</a:t>
            </a:r>
            <a:r>
              <a:rPr lang="en-US" sz="1200" b="0" i="0" kern="1200" dirty="0">
                <a:solidFill>
                  <a:schemeClr val="tx1"/>
                </a:solidFill>
                <a:effectLst/>
                <a:latin typeface="+mn-lt"/>
                <a:ea typeface="+mn-ea"/>
                <a:cs typeface="+mn-cs"/>
              </a:rPr>
              <a:t> 5:10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tham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tiền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lắc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tiền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ham </a:t>
            </a:r>
            <a:r>
              <a:rPr lang="en-US" sz="1200" b="0" i="0" kern="1200" dirty="0" err="1">
                <a:solidFill>
                  <a:schemeClr val="tx1"/>
                </a:solidFill>
                <a:effectLst/>
                <a:latin typeface="+mn-lt"/>
                <a:ea typeface="+mn-ea"/>
                <a:cs typeface="+mn-cs"/>
              </a:rPr>
              <a:t>của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cải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huê</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lợi</a:t>
            </a:r>
            <a:r>
              <a:rPr lang="en-US" sz="1200" b="0" i="0" kern="1200" dirty="0">
                <a:solidFill>
                  <a:schemeClr val="tx1"/>
                </a:solidFill>
                <a:effectLst/>
                <a:latin typeface="+mn-lt"/>
                <a:ea typeface="+mn-ea"/>
                <a:cs typeface="+mn-cs"/>
              </a:rPr>
              <a:t>.</a:t>
            </a:r>
          </a:p>
          <a:p>
            <a:pPr marL="0" indent="0">
              <a:buNone/>
            </a:pPr>
            <a:r>
              <a:rPr lang="vi-VN" sz="1200" dirty="0">
                <a:solidFill>
                  <a:schemeClr val="tx1"/>
                </a:solidFill>
              </a:rPr>
              <a:t>I Ti-mô-thê 6:9-10 “</a:t>
            </a:r>
            <a:r>
              <a:rPr lang="vi-VN" sz="1200" i="1" dirty="0">
                <a:solidFill>
                  <a:schemeClr val="tx1"/>
                </a:solidFill>
              </a:rPr>
              <a:t>Còn như kẻ muốn nên giàu có, ắt sa vào sự cám dỗ, mắc bẫy dò, ngã trong nhiều sự tham muốn vô lý thiệt hại kia, là sự làm đắm người ta vào sự hủy diệt hư mất.”</a:t>
            </a: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a:rPr>
              <a:t>2 Ti-mô-thê 4:10</a:t>
            </a:r>
            <a:r>
              <a:rPr lang="vi-VN" sz="1200" b="0" i="0" kern="1200" dirty="0">
                <a:solidFill>
                  <a:schemeClr val="tx1"/>
                </a:solidFill>
                <a:effectLst/>
                <a:latin typeface="+mn-lt"/>
                <a:ea typeface="+mn-ea"/>
                <a:cs typeface="+mn-cs"/>
              </a:rPr>
              <a:t> vì Đê-ma đã lìa bỏ ta rồi, tại người ham hố đời nầy, và đã đi qua thành Tê-sa-lô-ni-ca. Cơ-rết-xen đi trong xứ Ga-li-lê, còn Tít thì đi xứ Đa-ma-ti rồi</a:t>
            </a:r>
            <a:endParaRPr lang="en-US" sz="1200" b="0" i="0" kern="1200" dirty="0">
              <a:solidFill>
                <a:schemeClr val="tx1"/>
              </a:solidFill>
              <a:effectLst/>
              <a:latin typeface="+mn-lt"/>
              <a:ea typeface="+mn-ea"/>
              <a:cs typeface="+mn-cs"/>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solidFill>
                  <a:srgbClr val="0070C0"/>
                </a:solidFill>
              </a:rPr>
              <a:t>Câu</a:t>
            </a:r>
            <a:r>
              <a:rPr lang="en-US" dirty="0">
                <a:solidFill>
                  <a:srgbClr val="0070C0"/>
                </a:solidFill>
              </a:rPr>
              <a:t> </a:t>
            </a:r>
            <a:r>
              <a:rPr lang="en-US" dirty="0" err="1">
                <a:solidFill>
                  <a:srgbClr val="0070C0"/>
                </a:solidFill>
              </a:rPr>
              <a:t>chuyện</a:t>
            </a:r>
            <a:r>
              <a:rPr lang="en-US" dirty="0">
                <a:solidFill>
                  <a:srgbClr val="0070C0"/>
                </a:solidFill>
              </a:rPr>
              <a:t> </a:t>
            </a:r>
            <a:r>
              <a:rPr lang="en-US" dirty="0" err="1">
                <a:solidFill>
                  <a:srgbClr val="0070C0"/>
                </a:solidFill>
              </a:rPr>
              <a:t>của</a:t>
            </a:r>
            <a:r>
              <a:rPr lang="en-US" dirty="0">
                <a:solidFill>
                  <a:srgbClr val="0070C0"/>
                </a:solidFill>
              </a:rPr>
              <a:t> </a:t>
            </a:r>
            <a:r>
              <a:rPr lang="en-US" dirty="0" err="1">
                <a:solidFill>
                  <a:srgbClr val="0070C0"/>
                </a:solidFill>
              </a:rPr>
              <a:t>Giu-đa</a:t>
            </a:r>
            <a:r>
              <a:rPr lang="en-US" dirty="0">
                <a:solidFill>
                  <a:srgbClr val="0070C0"/>
                </a:solidFill>
              </a:rPr>
              <a:t> </a:t>
            </a:r>
            <a:r>
              <a:rPr lang="en-US" dirty="0" err="1">
                <a:solidFill>
                  <a:srgbClr val="0070C0"/>
                </a:solidFill>
              </a:rPr>
              <a:t>Ích</a:t>
            </a:r>
            <a:r>
              <a:rPr lang="en-US" dirty="0">
                <a:solidFill>
                  <a:srgbClr val="0070C0"/>
                </a:solidFill>
              </a:rPr>
              <a:t>-ca-</a:t>
            </a:r>
            <a:r>
              <a:rPr lang="en-US" dirty="0" err="1">
                <a:solidFill>
                  <a:srgbClr val="0070C0"/>
                </a:solidFill>
              </a:rPr>
              <a:t>ri</a:t>
            </a:r>
            <a:r>
              <a:rPr lang="en-US" dirty="0">
                <a:solidFill>
                  <a:srgbClr val="0070C0"/>
                </a:solidFill>
              </a:rPr>
              <a:t>-</a:t>
            </a:r>
            <a:r>
              <a:rPr lang="en-US" dirty="0" err="1">
                <a:solidFill>
                  <a:srgbClr val="0070C0"/>
                </a:solidFill>
              </a:rPr>
              <a:t>ốt</a:t>
            </a:r>
            <a:r>
              <a:rPr lang="en-US" dirty="0">
                <a:solidFill>
                  <a:srgbClr val="0070C0"/>
                </a:solidFill>
              </a:rPr>
              <a:t> (Ma-</a:t>
            </a:r>
            <a:r>
              <a:rPr lang="en-US" dirty="0" err="1">
                <a:solidFill>
                  <a:srgbClr val="0070C0"/>
                </a:solidFill>
              </a:rPr>
              <a:t>thi</a:t>
            </a:r>
            <a:r>
              <a:rPr lang="en-US" dirty="0">
                <a:solidFill>
                  <a:srgbClr val="0070C0"/>
                </a:solidFill>
              </a:rPr>
              <a:t>-</a:t>
            </a:r>
            <a:r>
              <a:rPr lang="en-US" dirty="0" err="1">
                <a:solidFill>
                  <a:srgbClr val="0070C0"/>
                </a:solidFill>
              </a:rPr>
              <a:t>ơ</a:t>
            </a:r>
            <a:r>
              <a:rPr lang="en-US" dirty="0">
                <a:solidFill>
                  <a:srgbClr val="0070C0"/>
                </a:solidFill>
              </a:rPr>
              <a:t> 26:14-16) </a:t>
            </a:r>
            <a:r>
              <a:rPr lang="vi-VN" sz="1200" b="0" i="0" kern="1200" dirty="0">
                <a:solidFill>
                  <a:schemeClr val="tx1"/>
                </a:solidFill>
                <a:effectLst/>
                <a:latin typeface="+mn-lt"/>
                <a:ea typeface="+mn-ea"/>
                <a:cs typeface="+mn-cs"/>
              </a:rPr>
              <a:t>“Bấy giờ có một người trong mười hai sứ đồ, tên là Giu-đa Ích-ca-ri-ốt, đến tìm các thầy tế lễ cả, </a:t>
            </a:r>
            <a:r>
              <a:rPr lang="vi-VN" sz="1200" b="0" i="0" u="none" strike="noStrike" kern="1200" dirty="0">
                <a:solidFill>
                  <a:schemeClr val="tx1"/>
                </a:solidFill>
                <a:effectLst/>
                <a:latin typeface="+mn-lt"/>
                <a:ea typeface="+mn-ea"/>
                <a:cs typeface="+mn-cs"/>
                <a:hlinkClick r:id="rId4" tooltip="Share Verse"/>
              </a:rPr>
              <a:t>15</a:t>
            </a:r>
            <a:r>
              <a:rPr lang="vi-VN" sz="1200" b="0" i="0" kern="1200" dirty="0">
                <a:solidFill>
                  <a:schemeClr val="tx1"/>
                </a:solidFill>
                <a:effectLst/>
                <a:latin typeface="+mn-lt"/>
                <a:ea typeface="+mn-ea"/>
                <a:cs typeface="+mn-cs"/>
              </a:rPr>
              <a:t> mà nói rằng: Các thầy bằng lòng trả cho tôi bao nhiêu đặng tôi sẽ nộp người cho? Họ bèn trả cho nó ba chục bạc”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6</a:t>
            </a:fld>
            <a:endParaRPr lang="en-US"/>
          </a:p>
        </p:txBody>
      </p:sp>
    </p:spTree>
    <p:extLst>
      <p:ext uri="{BB962C8B-B14F-4D97-AF65-F5344CB8AC3E}">
        <p14:creationId xmlns:p14="http://schemas.microsoft.com/office/powerpoint/2010/main" val="1064436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solidFill>
                  <a:srgbClr val="0070C0"/>
                </a:solidFill>
              </a:rPr>
              <a:t>Câu</a:t>
            </a:r>
            <a:r>
              <a:rPr lang="en-US" sz="1200" dirty="0">
                <a:solidFill>
                  <a:srgbClr val="0070C0"/>
                </a:solidFill>
              </a:rPr>
              <a:t> </a:t>
            </a:r>
            <a:r>
              <a:rPr lang="en-US" sz="1200" dirty="0" err="1">
                <a:solidFill>
                  <a:srgbClr val="0070C0"/>
                </a:solidFill>
              </a:rPr>
              <a:t>chuyện</a:t>
            </a:r>
            <a:r>
              <a:rPr lang="en-US" sz="1200" dirty="0">
                <a:solidFill>
                  <a:srgbClr val="0070C0"/>
                </a:solidFill>
              </a:rPr>
              <a:t> </a:t>
            </a:r>
            <a:r>
              <a:rPr lang="en-US" sz="1200" dirty="0" err="1">
                <a:solidFill>
                  <a:srgbClr val="0070C0"/>
                </a:solidFill>
              </a:rPr>
              <a:t>Người</a:t>
            </a:r>
            <a:r>
              <a:rPr lang="en-US" sz="1200" dirty="0">
                <a:solidFill>
                  <a:srgbClr val="0070C0"/>
                </a:solidFill>
              </a:rPr>
              <a:t> </a:t>
            </a:r>
            <a:r>
              <a:rPr lang="en-US" sz="1200" dirty="0" err="1">
                <a:solidFill>
                  <a:srgbClr val="0070C0"/>
                </a:solidFill>
              </a:rPr>
              <a:t>trai</a:t>
            </a:r>
            <a:r>
              <a:rPr lang="en-US" sz="1200" dirty="0">
                <a:solidFill>
                  <a:srgbClr val="0070C0"/>
                </a:solidFill>
              </a:rPr>
              <a:t> </a:t>
            </a:r>
            <a:r>
              <a:rPr lang="en-US" sz="1200" dirty="0" err="1">
                <a:solidFill>
                  <a:srgbClr val="0070C0"/>
                </a:solidFill>
              </a:rPr>
              <a:t>trẻ</a:t>
            </a:r>
            <a:r>
              <a:rPr lang="en-US" sz="1200" dirty="0">
                <a:solidFill>
                  <a:srgbClr val="0070C0"/>
                </a:solidFill>
              </a:rPr>
              <a:t> </a:t>
            </a:r>
            <a:r>
              <a:rPr lang="en-US" sz="1200" dirty="0" err="1">
                <a:solidFill>
                  <a:srgbClr val="0070C0"/>
                </a:solidFill>
              </a:rPr>
              <a:t>giàu</a:t>
            </a:r>
            <a:r>
              <a:rPr lang="en-US" sz="1200" dirty="0">
                <a:solidFill>
                  <a:srgbClr val="0070C0"/>
                </a:solidFill>
              </a:rPr>
              <a:t> </a:t>
            </a:r>
            <a:r>
              <a:rPr lang="en-US" sz="1200" dirty="0" err="1">
                <a:solidFill>
                  <a:srgbClr val="0070C0"/>
                </a:solidFill>
              </a:rPr>
              <a:t>có</a:t>
            </a:r>
            <a:r>
              <a:rPr lang="en-US" sz="1200" dirty="0">
                <a:solidFill>
                  <a:srgbClr val="0070C0"/>
                </a:solidFill>
              </a:rPr>
              <a:t> (</a:t>
            </a:r>
            <a:r>
              <a:rPr lang="en-US" sz="1200" dirty="0" err="1">
                <a:solidFill>
                  <a:srgbClr val="0070C0"/>
                </a:solidFill>
              </a:rPr>
              <a:t>Mác</a:t>
            </a:r>
            <a:r>
              <a:rPr lang="en-US" sz="1200" dirty="0">
                <a:solidFill>
                  <a:srgbClr val="0070C0"/>
                </a:solidFill>
              </a:rPr>
              <a:t> 10:21-25) “</a:t>
            </a:r>
            <a:r>
              <a:rPr lang="vi-VN" sz="1200" b="0" i="0" kern="1200" dirty="0">
                <a:solidFill>
                  <a:schemeClr val="tx1"/>
                </a:solidFill>
                <a:effectLst/>
                <a:latin typeface="+mn-lt"/>
                <a:ea typeface="+mn-ea"/>
                <a:cs typeface="+mn-cs"/>
              </a:rPr>
              <a:t>Đức Chúa Jêsus ngó người mà yêu, nên phán rằng: Nhưng ngươi còn thiếu một điều. Hãy đi, bán hết gia tài mình, đem thí cho kẻ nghèo khổ, chắc sẽ được của báu ở trên trời, rồi hãy đến mà theo ta. </a:t>
            </a:r>
            <a:r>
              <a:rPr lang="vi-VN" sz="1200" b="0" i="0" u="none" strike="noStrike" kern="1200" dirty="0">
                <a:solidFill>
                  <a:schemeClr val="tx1"/>
                </a:solidFill>
                <a:effectLst/>
                <a:latin typeface="+mn-lt"/>
                <a:ea typeface="+mn-ea"/>
                <a:cs typeface="+mn-cs"/>
                <a:hlinkClick r:id="rId3" tooltip="Share Verse"/>
              </a:rPr>
              <a:t>22</a:t>
            </a:r>
            <a:r>
              <a:rPr lang="vi-VN" sz="1200" b="0" i="0" kern="1200" dirty="0">
                <a:solidFill>
                  <a:schemeClr val="tx1"/>
                </a:solidFill>
                <a:effectLst/>
                <a:latin typeface="+mn-lt"/>
                <a:ea typeface="+mn-ea"/>
                <a:cs typeface="+mn-cs"/>
              </a:rPr>
              <a:t> Song nét mặt người nầy rầu rĩ về lời đó, đi ra rất buồn bã, vì có nhiều của lắm. </a:t>
            </a:r>
            <a:r>
              <a:rPr lang="vi-VN" sz="1200" b="0" i="0" u="none" strike="noStrike" kern="1200" dirty="0">
                <a:solidFill>
                  <a:schemeClr val="tx1"/>
                </a:solidFill>
                <a:effectLst/>
                <a:latin typeface="+mn-lt"/>
                <a:ea typeface="+mn-ea"/>
                <a:cs typeface="+mn-cs"/>
                <a:hlinkClick r:id="rId4" tooltip="Share Verse"/>
              </a:rPr>
              <a:t>23</a:t>
            </a:r>
            <a:r>
              <a:rPr lang="vi-VN" sz="1200" b="0" i="0" kern="1200" dirty="0">
                <a:solidFill>
                  <a:schemeClr val="tx1"/>
                </a:solidFill>
                <a:effectLst/>
                <a:latin typeface="+mn-lt"/>
                <a:ea typeface="+mn-ea"/>
                <a:cs typeface="+mn-cs"/>
              </a:rPr>
              <a:t> Bấy giờ Đức Chúa Jêsus ngó xung quanh mình, mà phán cùng môn đồ rằng: Kẻ giàu vào nước Đức Chúa Trời khó là dường nào! </a:t>
            </a:r>
            <a:r>
              <a:rPr lang="vi-VN" sz="1200" b="0" i="0" u="none" strike="noStrike" kern="1200" dirty="0">
                <a:solidFill>
                  <a:schemeClr val="tx1"/>
                </a:solidFill>
                <a:effectLst/>
                <a:latin typeface="+mn-lt"/>
                <a:ea typeface="+mn-ea"/>
                <a:cs typeface="+mn-cs"/>
                <a:hlinkClick r:id="rId5" tooltip="Share Verse"/>
              </a:rPr>
              <a:t>24</a:t>
            </a:r>
            <a:r>
              <a:rPr lang="vi-VN" sz="1200" b="0" i="0" kern="1200" dirty="0">
                <a:solidFill>
                  <a:schemeClr val="tx1"/>
                </a:solidFill>
                <a:effectLst/>
                <a:latin typeface="+mn-lt"/>
                <a:ea typeface="+mn-ea"/>
                <a:cs typeface="+mn-cs"/>
              </a:rPr>
              <a:t> Môn đồ lấy mấy lời đó làm lạ. Nhưng Đức Chúa Jêsus lại phán rằng: Hỡi các con, những kẻ cậy sự giàu có vào nước Đức Chúa Trời khó là dường nào! </a:t>
            </a:r>
            <a:r>
              <a:rPr lang="vi-VN" sz="1200" b="0" i="0" u="none" strike="noStrike" kern="1200" dirty="0">
                <a:solidFill>
                  <a:schemeClr val="tx1"/>
                </a:solidFill>
                <a:effectLst/>
                <a:latin typeface="+mn-lt"/>
                <a:ea typeface="+mn-ea"/>
                <a:cs typeface="+mn-cs"/>
                <a:hlinkClick r:id="rId6" tooltip="Share Verse"/>
              </a:rPr>
              <a:t>25</a:t>
            </a:r>
            <a:r>
              <a:rPr lang="vi-VN" sz="1200" b="0" i="0" kern="1200" dirty="0">
                <a:solidFill>
                  <a:schemeClr val="tx1"/>
                </a:solidFill>
                <a:effectLst/>
                <a:latin typeface="+mn-lt"/>
                <a:ea typeface="+mn-ea"/>
                <a:cs typeface="+mn-cs"/>
              </a:rPr>
              <a:t> Con lạc đà chui qua lỗ kim còn dễ hơn người giàu vào nước Đức Chúa Trời”. </a:t>
            </a:r>
          </a:p>
          <a:p>
            <a:endParaRPr lang="en-US" dirty="0"/>
          </a:p>
          <a:p>
            <a:r>
              <a:rPr lang="vi-VN" sz="1200" b="0" i="0" u="none" strike="noStrike" kern="1200" dirty="0">
                <a:solidFill>
                  <a:schemeClr val="tx1"/>
                </a:solidFill>
                <a:effectLst/>
                <a:latin typeface="+mn-lt"/>
                <a:ea typeface="+mn-ea"/>
                <a:cs typeface="+mn-cs"/>
                <a:hlinkClick r:id="rId7" tooltip="Share Verse"/>
              </a:rPr>
              <a:t>I Cac Vua 19:19</a:t>
            </a:r>
            <a:r>
              <a:rPr lang="vi-VN" sz="1200" b="0" i="0" kern="1200" dirty="0">
                <a:solidFill>
                  <a:schemeClr val="tx1"/>
                </a:solidFill>
                <a:effectLst/>
                <a:latin typeface="+mn-lt"/>
                <a:ea typeface="+mn-ea"/>
                <a:cs typeface="+mn-cs"/>
              </a:rPr>
              <a:t> Từ đó, Ê-li đi, gặp Ê-li-sê, con trai của Sa-phát đang cày có mười hai đôi bò trước mặt mình, chính người cầm đôi thứ mười hai. Ê-li đi ngang qua người, ném áo choàng mình trên người. </a:t>
            </a:r>
            <a:r>
              <a:rPr lang="vi-VN" sz="1200" b="0" i="0" u="none" strike="noStrike" kern="1200" dirty="0">
                <a:solidFill>
                  <a:schemeClr val="tx1"/>
                </a:solidFill>
                <a:effectLst/>
                <a:latin typeface="+mn-lt"/>
                <a:ea typeface="+mn-ea"/>
                <a:cs typeface="+mn-cs"/>
                <a:hlinkClick r:id="rId8" tooltip="Share Verse"/>
              </a:rPr>
              <a:t>20</a:t>
            </a:r>
            <a:r>
              <a:rPr lang="vi-VN" sz="1200" b="0" i="0" kern="1200" dirty="0">
                <a:solidFill>
                  <a:schemeClr val="tx1"/>
                </a:solidFill>
                <a:effectLst/>
                <a:latin typeface="+mn-lt"/>
                <a:ea typeface="+mn-ea"/>
                <a:cs typeface="+mn-cs"/>
              </a:rPr>
              <a:t> Ê-li-sê bèn bỏ bò mình, chạy theo Ê-li mà nói rằng: Xin cho phép tôi hôn cha và mẹ tôi đã, đoạn tôi sẽ theo ông. Ê-li đáp: Hãy đi và trở lại; vì ta nào có làm gì cho ngươi đâu. </a:t>
            </a:r>
            <a:r>
              <a:rPr lang="vi-VN" sz="1200" b="0" i="0" u="none" strike="noStrike" kern="1200" dirty="0">
                <a:solidFill>
                  <a:schemeClr val="tx1"/>
                </a:solidFill>
                <a:effectLst/>
                <a:latin typeface="+mn-lt"/>
                <a:ea typeface="+mn-ea"/>
                <a:cs typeface="+mn-cs"/>
                <a:hlinkClick r:id="rId9" tooltip="Share Verse"/>
              </a:rPr>
              <a:t>21</a:t>
            </a:r>
            <a:r>
              <a:rPr lang="vi-VN" sz="1200" b="0" i="0" kern="1200" dirty="0">
                <a:solidFill>
                  <a:schemeClr val="tx1"/>
                </a:solidFill>
                <a:effectLst/>
                <a:latin typeface="+mn-lt"/>
                <a:ea typeface="+mn-ea"/>
                <a:cs typeface="+mn-cs"/>
              </a:rPr>
              <a:t> Ê-li-sê bèn lìa khỏi Ê-li trở về, bắt một đôi bò giết đi, và lấy cày làm củi mà nấu thịt nó, rồi cho các tôi tớ mình ăn. Đoạn, người đứng dậy, đi theo Ê-li, và hầu việc người.</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7</a:t>
            </a:fld>
            <a:endParaRPr lang="en-US"/>
          </a:p>
        </p:txBody>
      </p:sp>
    </p:spTree>
    <p:extLst>
      <p:ext uri="{BB962C8B-B14F-4D97-AF65-F5344CB8AC3E}">
        <p14:creationId xmlns:p14="http://schemas.microsoft.com/office/powerpoint/2010/main" val="30219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8</a:t>
            </a:fld>
            <a:endParaRPr lang="en-US"/>
          </a:p>
        </p:txBody>
      </p:sp>
    </p:spTree>
    <p:extLst>
      <p:ext uri="{BB962C8B-B14F-4D97-AF65-F5344CB8AC3E}">
        <p14:creationId xmlns:p14="http://schemas.microsoft.com/office/powerpoint/2010/main" val="3464408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9</a:t>
            </a:fld>
            <a:endParaRPr lang="en-US"/>
          </a:p>
        </p:txBody>
      </p:sp>
    </p:spTree>
    <p:extLst>
      <p:ext uri="{BB962C8B-B14F-4D97-AF65-F5344CB8AC3E}">
        <p14:creationId xmlns:p14="http://schemas.microsoft.com/office/powerpoint/2010/main" val="3970814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sng" kern="1200" dirty="0">
                <a:solidFill>
                  <a:schemeClr val="tx1"/>
                </a:solidFill>
                <a:effectLst/>
                <a:latin typeface="+mn-lt"/>
                <a:ea typeface="+mn-ea"/>
                <a:cs typeface="+mn-cs"/>
                <a:hlinkClick r:id="rId3" tooltip="Share Verse"/>
              </a:rPr>
              <a:t>Ma-thi-oư 4:4</a:t>
            </a:r>
            <a:r>
              <a:rPr lang="vi-VN" sz="1200" b="0" i="0" kern="1200" dirty="0">
                <a:solidFill>
                  <a:schemeClr val="tx1"/>
                </a:solidFill>
                <a:effectLst/>
                <a:latin typeface="+mn-lt"/>
                <a:ea typeface="+mn-ea"/>
                <a:cs typeface="+mn-cs"/>
              </a:rPr>
              <a:t> Đức Chúa Jêsus đáp: Có lời chép rằng: Người ta sống chẳng phải chỉ nhờ bánh mà thôi, song nhờ mọi lời nói ra từ miệng Đức Chúa Trời</a:t>
            </a:r>
            <a:endParaRPr lang="en-US" dirty="0"/>
          </a:p>
        </p:txBody>
      </p:sp>
      <p:sp>
        <p:nvSpPr>
          <p:cNvPr id="4" name="Slide Number Placeholder 3"/>
          <p:cNvSpPr>
            <a:spLocks noGrp="1"/>
          </p:cNvSpPr>
          <p:nvPr>
            <p:ph type="sldNum" sz="quarter" idx="5"/>
          </p:nvPr>
        </p:nvSpPr>
        <p:spPr/>
        <p:txBody>
          <a:bodyPr/>
          <a:lstStyle/>
          <a:p>
            <a:fld id="{9AE73288-1A4C-AE47-A190-DD2D6912142E}" type="slidenum">
              <a:rPr lang="en-US" smtClean="0"/>
              <a:t>10</a:t>
            </a:fld>
            <a:endParaRPr lang="en-US"/>
          </a:p>
        </p:txBody>
      </p:sp>
    </p:spTree>
    <p:extLst>
      <p:ext uri="{BB962C8B-B14F-4D97-AF65-F5344CB8AC3E}">
        <p14:creationId xmlns:p14="http://schemas.microsoft.com/office/powerpoint/2010/main" val="398645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99217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569269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51300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51291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766199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71922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309714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21016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603324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53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1/13/22</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9167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1/13/22</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222156"/>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vietchristian.com/kinhthanh/forward.asp?btt/39/6:3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forward.asp?btt/39/7:2"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vietchristian.com/kinhthanh/forward.asp?btt/39/7:5" TargetMode="External"/><Relationship Id="rId5" Type="http://schemas.openxmlformats.org/officeDocument/2006/relationships/hyperlink" Target="https://vietchristian.com/kinhthanh/forward.asp?btt/39/7:4" TargetMode="External"/><Relationship Id="rId4" Type="http://schemas.openxmlformats.org/officeDocument/2006/relationships/hyperlink" Target="https://vietchristian.com/kinhthanh/forward.asp?btt/39/7: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vietchristian.com/kinhthanh/forward.asp?btt/39/7: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vietchristian.com/kinhthanh/forward.asp?btt/39/7: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vietchristian.com/kinhthanh/forward.asp?btt/39/7:4"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vietchristian.com/kinhthanh/forward.asp?btt/39/7: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hyperlink" Target="https://vietchristian.com/kinhthanh/forward.asp?btt/39/7:6"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ietchristian.com/kinhthanh/forward.asp?btt/39/6:2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vietchristian.com/kinhthanh/forward.asp?btt/10/18: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vietchristian.com/kinhthanh/forward.asp?btt/65/3:1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etchristian.com/kinhthanh/forward.asp?btt/39/6:25" TargetMode="External"/><Relationship Id="rId7" Type="http://schemas.openxmlformats.org/officeDocument/2006/relationships/hyperlink" Target="https://vietchristian.com/kinhthanh/forward.asp?btt/39/6:2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vietchristian.com/kinhthanh/forward.asp?btt/39/6:28" TargetMode="External"/><Relationship Id="rId5" Type="http://schemas.openxmlformats.org/officeDocument/2006/relationships/hyperlink" Target="https://vietchristian.com/kinhthanh/forward.asp?btt/39/6:27" TargetMode="External"/><Relationship Id="rId4" Type="http://schemas.openxmlformats.org/officeDocument/2006/relationships/hyperlink" Target="https://vietchristian.com/kinhthanh/forward.asp?btt/39/6:2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vietchristian.com/kinhthanh/forward.asp?btt/39/6:30" TargetMode="External"/><Relationship Id="rId7" Type="http://schemas.openxmlformats.org/officeDocument/2006/relationships/hyperlink" Target="https://vietchristian.com/kinhthanh/forward.asp?btt/39/6:3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vietchristian.com/kinhthanh/forward.asp?btt/39/6:33" TargetMode="External"/><Relationship Id="rId5" Type="http://schemas.openxmlformats.org/officeDocument/2006/relationships/hyperlink" Target="https://vietchristian.com/kinhthanh/forward.asp?btt/39/6:32" TargetMode="External"/><Relationship Id="rId4" Type="http://schemas.openxmlformats.org/officeDocument/2006/relationships/hyperlink" Target="https://vietchristian.com/kinhthanh/forward.asp?btt/39/6:3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F7EA0E-9196-4767-BBF1-F01DC4315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0AFC35D-DA49-46A5-AF3C-AB000E38A4A1}"/>
              </a:ext>
            </a:extLst>
          </p:cNvPr>
          <p:cNvPicPr>
            <a:picLocks noChangeAspect="1"/>
          </p:cNvPicPr>
          <p:nvPr/>
        </p:nvPicPr>
        <p:blipFill rotWithShape="1">
          <a:blip r:embed="rId2"/>
          <a:srcRect t="14122"/>
          <a:stretch/>
        </p:blipFill>
        <p:spPr>
          <a:xfrm>
            <a:off x="1" y="10"/>
            <a:ext cx="12191999" cy="6857989"/>
          </a:xfrm>
          <a:prstGeom prst="rect">
            <a:avLst/>
          </a:prstGeom>
        </p:spPr>
      </p:pic>
      <p:sp>
        <p:nvSpPr>
          <p:cNvPr id="11" name="Freeform: Shape 10">
            <a:extLst>
              <a:ext uri="{FF2B5EF4-FFF2-40B4-BE49-F238E27FC236}">
                <a16:creationId xmlns:a16="http://schemas.microsoft.com/office/drawing/2014/main" id="{A76F333A-62E0-4AF3-80DE-CFDF4B3763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3153473 w 12192000"/>
              <a:gd name="connsiteY0" fmla="*/ 805938 h 6858000"/>
              <a:gd name="connsiteX1" fmla="*/ 964227 w 12192000"/>
              <a:gd name="connsiteY1" fmla="*/ 2995186 h 6858000"/>
              <a:gd name="connsiteX2" fmla="*/ 964227 w 12192000"/>
              <a:gd name="connsiteY2" fmla="*/ 3263695 h 6858000"/>
              <a:gd name="connsiteX3" fmla="*/ 964227 w 12192000"/>
              <a:gd name="connsiteY3" fmla="*/ 4781551 h 6858000"/>
              <a:gd name="connsiteX4" fmla="*/ 5343237 w 12192000"/>
              <a:gd name="connsiteY4" fmla="*/ 4781551 h 6858000"/>
              <a:gd name="connsiteX5" fmla="*/ 5343237 w 12192000"/>
              <a:gd name="connsiteY5" fmla="*/ 2995186 h 6858000"/>
              <a:gd name="connsiteX6" fmla="*/ 3153992 w 12192000"/>
              <a:gd name="connsiteY6" fmla="*/ 805938 h 6858000"/>
              <a:gd name="connsiteX7" fmla="*/ 0 w 12192000"/>
              <a:gd name="connsiteY7" fmla="*/ 0 h 6858000"/>
              <a:gd name="connsiteX8" fmla="*/ 12192000 w 12192000"/>
              <a:gd name="connsiteY8" fmla="*/ 0 h 6858000"/>
              <a:gd name="connsiteX9" fmla="*/ 12192000 w 12192000"/>
              <a:gd name="connsiteY9" fmla="*/ 6858000 h 6858000"/>
              <a:gd name="connsiteX10" fmla="*/ 0 w 12192000"/>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6858000">
                <a:moveTo>
                  <a:pt x="3153473" y="805938"/>
                </a:moveTo>
                <a:cubicBezTo>
                  <a:pt x="1944364" y="805938"/>
                  <a:pt x="964227" y="1786104"/>
                  <a:pt x="964227" y="2995186"/>
                </a:cubicBezTo>
                <a:lnTo>
                  <a:pt x="964227" y="3263695"/>
                </a:lnTo>
                <a:lnTo>
                  <a:pt x="964227" y="4781551"/>
                </a:lnTo>
                <a:lnTo>
                  <a:pt x="5343237" y="4781551"/>
                </a:lnTo>
                <a:lnTo>
                  <a:pt x="5343237" y="2995186"/>
                </a:lnTo>
                <a:cubicBezTo>
                  <a:pt x="5343237" y="1786104"/>
                  <a:pt x="4363097" y="805938"/>
                  <a:pt x="3153992" y="805938"/>
                </a:cubicBezTo>
                <a:close/>
                <a:moveTo>
                  <a:pt x="0" y="0"/>
                </a:moveTo>
                <a:lnTo>
                  <a:pt x="12192000" y="0"/>
                </a:lnTo>
                <a:lnTo>
                  <a:pt x="12192000" y="6858000"/>
                </a:lnTo>
                <a:lnTo>
                  <a:pt x="0" y="6858000"/>
                </a:lnTo>
                <a:close/>
              </a:path>
            </a:pathLst>
          </a:custGeom>
          <a:solidFill>
            <a:srgbClr val="00000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11D2434-3692-C743-B576-6E1BFF256B83}"/>
              </a:ext>
            </a:extLst>
          </p:cNvPr>
          <p:cNvSpPr>
            <a:spLocks noGrp="1"/>
          </p:cNvSpPr>
          <p:nvPr>
            <p:ph type="ctrTitle"/>
          </p:nvPr>
        </p:nvSpPr>
        <p:spPr>
          <a:xfrm>
            <a:off x="889570" y="5209099"/>
            <a:ext cx="10388030" cy="981633"/>
          </a:xfrm>
        </p:spPr>
        <p:txBody>
          <a:bodyPr anchor="ctr">
            <a:normAutofit/>
          </a:bodyPr>
          <a:lstStyle/>
          <a:p>
            <a:r>
              <a:rPr lang="en-US" dirty="0">
                <a:solidFill>
                  <a:srgbClr val="FFFFFF"/>
                </a:solidFill>
              </a:rPr>
              <a:t>VƯỢT TRÊN SỰ TẦM THƯỜNG</a:t>
            </a:r>
          </a:p>
        </p:txBody>
      </p:sp>
      <p:sp>
        <p:nvSpPr>
          <p:cNvPr id="3" name="Subtitle 2">
            <a:extLst>
              <a:ext uri="{FF2B5EF4-FFF2-40B4-BE49-F238E27FC236}">
                <a16:creationId xmlns:a16="http://schemas.microsoft.com/office/drawing/2014/main" id="{E3AF5F37-5EDA-BA48-90A0-AD209356E98F}"/>
              </a:ext>
            </a:extLst>
          </p:cNvPr>
          <p:cNvSpPr>
            <a:spLocks noGrp="1"/>
          </p:cNvSpPr>
          <p:nvPr>
            <p:ph type="subTitle" idx="1"/>
          </p:nvPr>
        </p:nvSpPr>
        <p:spPr>
          <a:xfrm>
            <a:off x="6974112" y="3429000"/>
            <a:ext cx="4419600" cy="1459933"/>
          </a:xfrm>
        </p:spPr>
        <p:txBody>
          <a:bodyPr anchor="b">
            <a:normAutofit/>
          </a:bodyPr>
          <a:lstStyle/>
          <a:p>
            <a:pPr algn="r"/>
            <a:r>
              <a:rPr lang="en-US" dirty="0">
                <a:solidFill>
                  <a:srgbClr val="FFFFFF"/>
                </a:solidFill>
              </a:rPr>
              <a:t>MA-THI-Ơ 6:24- 7:6  </a:t>
            </a:r>
          </a:p>
        </p:txBody>
      </p:sp>
      <p:cxnSp>
        <p:nvCxnSpPr>
          <p:cNvPr id="13" name="Straight Connector 12">
            <a:extLst>
              <a:ext uri="{FF2B5EF4-FFF2-40B4-BE49-F238E27FC236}">
                <a16:creationId xmlns:a16="http://schemas.microsoft.com/office/drawing/2014/main" id="{16BEECB0-0766-4C59-B86E-5D26B7D8EF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990" y="5150063"/>
            <a:ext cx="10325101" cy="0"/>
          </a:xfrm>
          <a:prstGeom prst="line">
            <a:avLst/>
          </a:prstGeom>
          <a:ln w="10795">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725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5FFF2-8654-0E41-873C-C4453067E2FA}"/>
              </a:ext>
            </a:extLst>
          </p:cNvPr>
          <p:cNvSpPr>
            <a:spLocks noGrp="1"/>
          </p:cNvSpPr>
          <p:nvPr>
            <p:ph type="title"/>
          </p:nvPr>
        </p:nvSpPr>
        <p:spPr>
          <a:xfrm>
            <a:off x="849760" y="876302"/>
            <a:ext cx="4636640" cy="1086056"/>
          </a:xfrm>
          <a:solidFill>
            <a:schemeClr val="accent5">
              <a:lumMod val="50000"/>
            </a:schemeClr>
          </a:solidFill>
        </p:spPr>
        <p:txBody>
          <a:bodyPr anchor="ctr">
            <a:normAutofit fontScale="90000"/>
          </a:bodyPr>
          <a:lstStyle/>
          <a:p>
            <a:pPr algn="ctr"/>
            <a:br>
              <a:rPr lang="en-US" dirty="0">
                <a:solidFill>
                  <a:srgbClr val="FFFF00"/>
                </a:solidFill>
              </a:rPr>
            </a:br>
            <a:r>
              <a:rPr lang="en-US" dirty="0" err="1">
                <a:solidFill>
                  <a:srgbClr val="FFFF00"/>
                </a:solidFill>
              </a:rPr>
              <a:t>Sự</a:t>
            </a:r>
            <a:r>
              <a:rPr lang="en-US" dirty="0">
                <a:solidFill>
                  <a:srgbClr val="FFFF00"/>
                </a:solidFill>
              </a:rPr>
              <a:t> </a:t>
            </a:r>
            <a:r>
              <a:rPr lang="en-US" dirty="0" err="1">
                <a:solidFill>
                  <a:srgbClr val="FFFF00"/>
                </a:solidFill>
              </a:rPr>
              <a:t>Tầm</a:t>
            </a:r>
            <a:r>
              <a:rPr lang="en-US" dirty="0">
                <a:solidFill>
                  <a:srgbClr val="FFFF00"/>
                </a:solidFill>
              </a:rPr>
              <a:t> </a:t>
            </a:r>
            <a:r>
              <a:rPr lang="en-US" dirty="0" err="1">
                <a:solidFill>
                  <a:srgbClr val="FFFF00"/>
                </a:solidFill>
              </a:rPr>
              <a:t>Thường</a:t>
            </a:r>
            <a:r>
              <a:rPr lang="en-US" dirty="0">
                <a:solidFill>
                  <a:srgbClr val="FFFF00"/>
                </a:solidFill>
              </a:rPr>
              <a:t>		</a:t>
            </a:r>
          </a:p>
        </p:txBody>
      </p:sp>
      <p:sp>
        <p:nvSpPr>
          <p:cNvPr id="3" name="Content Placeholder 2">
            <a:extLst>
              <a:ext uri="{FF2B5EF4-FFF2-40B4-BE49-F238E27FC236}">
                <a16:creationId xmlns:a16="http://schemas.microsoft.com/office/drawing/2014/main" id="{A09C20CE-6010-5344-8371-1200AD9C976F}"/>
              </a:ext>
            </a:extLst>
          </p:cNvPr>
          <p:cNvSpPr>
            <a:spLocks noGrp="1"/>
          </p:cNvSpPr>
          <p:nvPr>
            <p:ph sz="half" idx="1"/>
          </p:nvPr>
        </p:nvSpPr>
        <p:spPr>
          <a:xfrm>
            <a:off x="849760" y="2392016"/>
            <a:ext cx="5031342" cy="2963755"/>
          </a:xfrm>
        </p:spPr>
        <p:txBody>
          <a:bodyPr/>
          <a:lstStyle/>
          <a:p>
            <a:pPr>
              <a:buFont typeface="Wingdings" pitchFamily="2" charset="2"/>
              <a:buChar char="Ø"/>
            </a:pPr>
            <a:r>
              <a:rPr lang="en-US" sz="2800" dirty="0" err="1"/>
              <a:t>Đồ</a:t>
            </a:r>
            <a:r>
              <a:rPr lang="en-US" sz="2800" dirty="0"/>
              <a:t> </a:t>
            </a:r>
            <a:r>
              <a:rPr lang="en-US" sz="2800" dirty="0" err="1"/>
              <a:t>ăn</a:t>
            </a:r>
            <a:r>
              <a:rPr lang="en-US" sz="2800" dirty="0"/>
              <a:t> (</a:t>
            </a:r>
            <a:r>
              <a:rPr lang="en-US" sz="2800" dirty="0" err="1"/>
              <a:t>để</a:t>
            </a:r>
            <a:r>
              <a:rPr lang="en-US" sz="2800" dirty="0"/>
              <a:t> </a:t>
            </a:r>
            <a:r>
              <a:rPr lang="en-US" sz="2800" dirty="0" err="1"/>
              <a:t>sống</a:t>
            </a:r>
            <a:r>
              <a:rPr lang="en-US" sz="2800" dirty="0"/>
              <a:t>)</a:t>
            </a:r>
          </a:p>
          <a:p>
            <a:pPr>
              <a:buFont typeface="Wingdings" pitchFamily="2" charset="2"/>
              <a:buChar char="Ø"/>
            </a:pPr>
            <a:r>
              <a:rPr lang="en-US" sz="2800" dirty="0" err="1"/>
              <a:t>Đồ</a:t>
            </a:r>
            <a:r>
              <a:rPr lang="en-US" sz="2800" dirty="0"/>
              <a:t> </a:t>
            </a:r>
            <a:r>
              <a:rPr lang="en-US" sz="2800" dirty="0" err="1"/>
              <a:t>mặc</a:t>
            </a:r>
            <a:endParaRPr lang="en-US" sz="2800" dirty="0"/>
          </a:p>
          <a:p>
            <a:pPr>
              <a:buFont typeface="Wingdings" pitchFamily="2" charset="2"/>
              <a:buChar char="Ø"/>
            </a:pPr>
            <a:r>
              <a:rPr lang="en-US" sz="2800" dirty="0" err="1"/>
              <a:t>Chim</a:t>
            </a:r>
            <a:r>
              <a:rPr lang="en-US" sz="2800" dirty="0"/>
              <a:t> </a:t>
            </a:r>
            <a:r>
              <a:rPr lang="en-US" sz="2800" dirty="0" err="1"/>
              <a:t>không</a:t>
            </a:r>
            <a:r>
              <a:rPr lang="en-US" sz="2800" dirty="0"/>
              <a:t> bao </a:t>
            </a:r>
            <a:r>
              <a:rPr lang="en-US" sz="2800" dirty="0" err="1"/>
              <a:t>giờ</a:t>
            </a:r>
            <a:r>
              <a:rPr lang="en-US" sz="2800" dirty="0"/>
              <a:t> </a:t>
            </a:r>
            <a:r>
              <a:rPr lang="en-US" sz="2800" dirty="0" err="1"/>
              <a:t>chết</a:t>
            </a:r>
            <a:r>
              <a:rPr lang="en-US" sz="2800" dirty="0"/>
              <a:t> </a:t>
            </a:r>
            <a:r>
              <a:rPr lang="en-US" sz="2800" dirty="0" err="1"/>
              <a:t>đói</a:t>
            </a:r>
            <a:endParaRPr lang="en-US" sz="2800" dirty="0"/>
          </a:p>
          <a:p>
            <a:pPr>
              <a:buFont typeface="Wingdings" pitchFamily="2" charset="2"/>
              <a:buChar char="Ø"/>
            </a:pPr>
            <a:r>
              <a:rPr lang="en-US" sz="2800" dirty="0" err="1"/>
              <a:t>Hoa</a:t>
            </a:r>
            <a:r>
              <a:rPr lang="en-US" sz="2800" dirty="0"/>
              <a:t> </a:t>
            </a:r>
            <a:r>
              <a:rPr lang="en-US" sz="2800" dirty="0" err="1"/>
              <a:t>đẹp</a:t>
            </a:r>
            <a:r>
              <a:rPr lang="en-US" sz="2800" dirty="0"/>
              <a:t> </a:t>
            </a:r>
            <a:r>
              <a:rPr lang="en-US" sz="2800" dirty="0" err="1"/>
              <a:t>nhưng</a:t>
            </a:r>
            <a:r>
              <a:rPr lang="en-US" sz="2800" dirty="0"/>
              <a:t> </a:t>
            </a:r>
            <a:r>
              <a:rPr lang="en-US" sz="2800" dirty="0" err="1"/>
              <a:t>chóng</a:t>
            </a:r>
            <a:r>
              <a:rPr lang="en-US" sz="2800" dirty="0"/>
              <a:t> </a:t>
            </a:r>
            <a:r>
              <a:rPr lang="en-US" sz="2800" dirty="0" err="1"/>
              <a:t>tàn</a:t>
            </a:r>
            <a:endParaRPr lang="en-US" sz="2800" dirty="0"/>
          </a:p>
          <a:p>
            <a:endParaRPr lang="en-US" dirty="0"/>
          </a:p>
        </p:txBody>
      </p:sp>
      <p:sp>
        <p:nvSpPr>
          <p:cNvPr id="4" name="Content Placeholder 3">
            <a:extLst>
              <a:ext uri="{FF2B5EF4-FFF2-40B4-BE49-F238E27FC236}">
                <a16:creationId xmlns:a16="http://schemas.microsoft.com/office/drawing/2014/main" id="{6FD224AD-E371-244C-AD1B-3E1062475BDA}"/>
              </a:ext>
            </a:extLst>
          </p:cNvPr>
          <p:cNvSpPr>
            <a:spLocks noGrp="1"/>
          </p:cNvSpPr>
          <p:nvPr>
            <p:ph sz="half" idx="2"/>
          </p:nvPr>
        </p:nvSpPr>
        <p:spPr>
          <a:xfrm>
            <a:off x="6310900" y="2324607"/>
            <a:ext cx="4481031" cy="3074287"/>
          </a:xfrm>
        </p:spPr>
        <p:txBody>
          <a:bodyPr>
            <a:normAutofit/>
          </a:bodyPr>
          <a:lstStyle/>
          <a:p>
            <a:pPr>
              <a:buFont typeface="Wingdings" pitchFamily="2" charset="2"/>
              <a:buChar char="Ø"/>
            </a:pPr>
            <a:r>
              <a:rPr lang="en-US" sz="2800" dirty="0" err="1"/>
              <a:t>Sự</a:t>
            </a:r>
            <a:r>
              <a:rPr lang="en-US" sz="2800" dirty="0"/>
              <a:t> </a:t>
            </a:r>
            <a:r>
              <a:rPr lang="en-US" sz="2800" dirty="0" err="1"/>
              <a:t>Sống</a:t>
            </a:r>
            <a:r>
              <a:rPr lang="en-US" sz="2800" dirty="0"/>
              <a:t> (</a:t>
            </a:r>
            <a:r>
              <a:rPr lang="en-US" sz="2800" dirty="0" err="1"/>
              <a:t>Lời</a:t>
            </a:r>
            <a:r>
              <a:rPr lang="en-US" sz="2800" dirty="0"/>
              <a:t> </a:t>
            </a:r>
            <a:r>
              <a:rPr lang="en-US" sz="2800" dirty="0" err="1"/>
              <a:t>Chúa</a:t>
            </a:r>
            <a:r>
              <a:rPr lang="en-US" sz="2800" dirty="0"/>
              <a:t>)</a:t>
            </a:r>
          </a:p>
          <a:p>
            <a:pPr>
              <a:buFont typeface="Wingdings" pitchFamily="2" charset="2"/>
              <a:buChar char="Ø"/>
            </a:pPr>
            <a:r>
              <a:rPr lang="en-US" sz="2800" dirty="0" err="1"/>
              <a:t>Thân</a:t>
            </a:r>
            <a:r>
              <a:rPr lang="en-US" sz="2800" dirty="0"/>
              <a:t> </a:t>
            </a:r>
            <a:r>
              <a:rPr lang="en-US" sz="2800" dirty="0" err="1"/>
              <a:t>Thể</a:t>
            </a:r>
            <a:endParaRPr lang="en-US" sz="2800" dirty="0"/>
          </a:p>
          <a:p>
            <a:pPr>
              <a:buFont typeface="Wingdings" pitchFamily="2" charset="2"/>
              <a:buChar char="Ø"/>
            </a:pPr>
            <a:r>
              <a:rPr lang="en-US" sz="2800" dirty="0"/>
              <a:t>Con </a:t>
            </a:r>
            <a:r>
              <a:rPr lang="en-US" sz="2800" dirty="0" err="1"/>
              <a:t>người</a:t>
            </a:r>
            <a:r>
              <a:rPr lang="en-US" sz="2800" dirty="0"/>
              <a:t> </a:t>
            </a:r>
            <a:r>
              <a:rPr lang="en-US" sz="2800" dirty="0" err="1"/>
              <a:t>quý</a:t>
            </a:r>
            <a:r>
              <a:rPr lang="en-US" sz="2800" dirty="0"/>
              <a:t> </a:t>
            </a:r>
            <a:r>
              <a:rPr lang="en-US" sz="2800" dirty="0" err="1"/>
              <a:t>hơn</a:t>
            </a:r>
            <a:r>
              <a:rPr lang="en-US" sz="2800" dirty="0"/>
              <a:t> </a:t>
            </a:r>
            <a:r>
              <a:rPr lang="en-US" sz="2800" dirty="0" err="1"/>
              <a:t>chim</a:t>
            </a:r>
            <a:r>
              <a:rPr lang="en-US" sz="2800" dirty="0"/>
              <a:t> </a:t>
            </a:r>
          </a:p>
          <a:p>
            <a:pPr>
              <a:buFont typeface="Wingdings" pitchFamily="2" charset="2"/>
              <a:buChar char="Ø"/>
            </a:pPr>
            <a:r>
              <a:rPr lang="en-US" sz="2800" dirty="0" err="1"/>
              <a:t>Không</a:t>
            </a:r>
            <a:r>
              <a:rPr lang="en-US" sz="2800" dirty="0"/>
              <a:t> ai </a:t>
            </a:r>
            <a:r>
              <a:rPr lang="en-US" sz="2800" dirty="0" err="1"/>
              <a:t>đẹp</a:t>
            </a:r>
            <a:r>
              <a:rPr lang="en-US" sz="2800" dirty="0"/>
              <a:t> </a:t>
            </a:r>
            <a:r>
              <a:rPr lang="en-US" sz="2800" dirty="0" err="1"/>
              <a:t>bằng</a:t>
            </a:r>
            <a:r>
              <a:rPr lang="en-US" sz="2800" dirty="0"/>
              <a:t> </a:t>
            </a:r>
            <a:r>
              <a:rPr lang="en-US" sz="2800" dirty="0" err="1"/>
              <a:t>hoa</a:t>
            </a:r>
            <a:endParaRPr lang="en-US" sz="2800" dirty="0"/>
          </a:p>
        </p:txBody>
      </p:sp>
      <p:sp>
        <p:nvSpPr>
          <p:cNvPr id="5" name="Title 1">
            <a:extLst>
              <a:ext uri="{FF2B5EF4-FFF2-40B4-BE49-F238E27FC236}">
                <a16:creationId xmlns:a16="http://schemas.microsoft.com/office/drawing/2014/main" id="{4B2E47F6-1D63-3B4F-A8E9-E26547D3862C}"/>
              </a:ext>
            </a:extLst>
          </p:cNvPr>
          <p:cNvSpPr txBox="1">
            <a:spLocks/>
          </p:cNvSpPr>
          <p:nvPr/>
        </p:nvSpPr>
        <p:spPr>
          <a:xfrm>
            <a:off x="6310901" y="876302"/>
            <a:ext cx="4832722" cy="1086056"/>
          </a:xfrm>
          <a:prstGeom prst="rect">
            <a:avLst/>
          </a:prstGeom>
          <a:solidFill>
            <a:schemeClr val="accent5">
              <a:lumMod val="50000"/>
            </a:schemeClr>
          </a:solidFill>
        </p:spPr>
        <p:txBody>
          <a:bodyPr vert="horz" lIns="91440" tIns="45720" rIns="91440" bIns="45720" rtlCol="0" anchor="ctr">
            <a:normAutofit/>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algn="ctr"/>
            <a:r>
              <a:rPr lang="en-US" dirty="0" err="1">
                <a:solidFill>
                  <a:srgbClr val="FFFF00"/>
                </a:solidFill>
              </a:rPr>
              <a:t>Lời</a:t>
            </a:r>
            <a:r>
              <a:rPr lang="en-US" dirty="0">
                <a:solidFill>
                  <a:srgbClr val="FFFF00"/>
                </a:solidFill>
              </a:rPr>
              <a:t> </a:t>
            </a:r>
            <a:r>
              <a:rPr lang="en-US" dirty="0" err="1">
                <a:solidFill>
                  <a:srgbClr val="FFFF00"/>
                </a:solidFill>
              </a:rPr>
              <a:t>Dạy</a:t>
            </a:r>
            <a:r>
              <a:rPr lang="en-US" dirty="0">
                <a:solidFill>
                  <a:srgbClr val="FFFF00"/>
                </a:solidFill>
              </a:rPr>
              <a:t> </a:t>
            </a:r>
            <a:r>
              <a:rPr lang="en-US" dirty="0" err="1">
                <a:solidFill>
                  <a:srgbClr val="FFFF00"/>
                </a:solidFill>
              </a:rPr>
              <a:t>của</a:t>
            </a:r>
            <a:r>
              <a:rPr lang="en-US" dirty="0">
                <a:solidFill>
                  <a:srgbClr val="FFFF00"/>
                </a:solidFill>
              </a:rPr>
              <a:t> </a:t>
            </a:r>
            <a:r>
              <a:rPr lang="en-US" dirty="0" err="1">
                <a:solidFill>
                  <a:srgbClr val="FFFF00"/>
                </a:solidFill>
              </a:rPr>
              <a:t>Chúa</a:t>
            </a:r>
            <a:r>
              <a:rPr lang="en-US" dirty="0">
                <a:solidFill>
                  <a:srgbClr val="FFFF00"/>
                </a:solidFill>
              </a:rPr>
              <a:t> </a:t>
            </a:r>
          </a:p>
        </p:txBody>
      </p:sp>
    </p:spTree>
    <p:extLst>
      <p:ext uri="{BB962C8B-B14F-4D97-AF65-F5344CB8AC3E}">
        <p14:creationId xmlns:p14="http://schemas.microsoft.com/office/powerpoint/2010/main" val="275986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5FFF2-8654-0E41-873C-C4453067E2FA}"/>
              </a:ext>
            </a:extLst>
          </p:cNvPr>
          <p:cNvSpPr>
            <a:spLocks noGrp="1"/>
          </p:cNvSpPr>
          <p:nvPr>
            <p:ph type="title"/>
          </p:nvPr>
        </p:nvSpPr>
        <p:spPr>
          <a:xfrm>
            <a:off x="849760" y="876302"/>
            <a:ext cx="4305044" cy="1086056"/>
          </a:xfrm>
          <a:solidFill>
            <a:schemeClr val="accent5">
              <a:lumMod val="50000"/>
            </a:schemeClr>
          </a:solidFill>
        </p:spPr>
        <p:txBody>
          <a:bodyPr anchor="ctr">
            <a:normAutofit fontScale="90000"/>
          </a:bodyPr>
          <a:lstStyle/>
          <a:p>
            <a:pPr algn="ctr"/>
            <a:br>
              <a:rPr lang="en-US" dirty="0">
                <a:solidFill>
                  <a:srgbClr val="FFFF00"/>
                </a:solidFill>
              </a:rPr>
            </a:br>
            <a:r>
              <a:rPr lang="en-US" dirty="0" err="1">
                <a:solidFill>
                  <a:srgbClr val="FFFF00"/>
                </a:solidFill>
              </a:rPr>
              <a:t>Sự</a:t>
            </a:r>
            <a:r>
              <a:rPr lang="en-US" dirty="0">
                <a:solidFill>
                  <a:srgbClr val="FFFF00"/>
                </a:solidFill>
              </a:rPr>
              <a:t> </a:t>
            </a:r>
            <a:r>
              <a:rPr lang="en-US" dirty="0" err="1">
                <a:solidFill>
                  <a:srgbClr val="FFFF00"/>
                </a:solidFill>
              </a:rPr>
              <a:t>Tầm</a:t>
            </a:r>
            <a:r>
              <a:rPr lang="en-US" dirty="0">
                <a:solidFill>
                  <a:srgbClr val="FFFF00"/>
                </a:solidFill>
              </a:rPr>
              <a:t> </a:t>
            </a:r>
            <a:r>
              <a:rPr lang="en-US" dirty="0" err="1">
                <a:solidFill>
                  <a:srgbClr val="FFFF00"/>
                </a:solidFill>
              </a:rPr>
              <a:t>Thường</a:t>
            </a:r>
            <a:r>
              <a:rPr lang="en-US" dirty="0">
                <a:solidFill>
                  <a:srgbClr val="FFFF00"/>
                </a:solidFill>
              </a:rPr>
              <a:t>		</a:t>
            </a:r>
          </a:p>
        </p:txBody>
      </p:sp>
      <p:sp>
        <p:nvSpPr>
          <p:cNvPr id="3" name="Content Placeholder 2">
            <a:extLst>
              <a:ext uri="{FF2B5EF4-FFF2-40B4-BE49-F238E27FC236}">
                <a16:creationId xmlns:a16="http://schemas.microsoft.com/office/drawing/2014/main" id="{A09C20CE-6010-5344-8371-1200AD9C976F}"/>
              </a:ext>
            </a:extLst>
          </p:cNvPr>
          <p:cNvSpPr>
            <a:spLocks noGrp="1"/>
          </p:cNvSpPr>
          <p:nvPr>
            <p:ph sz="half" idx="1"/>
          </p:nvPr>
        </p:nvSpPr>
        <p:spPr/>
        <p:txBody>
          <a:bodyPr/>
          <a:lstStyle/>
          <a:p>
            <a:pPr>
              <a:buFont typeface="Wingdings" pitchFamily="2" charset="2"/>
              <a:buChar char="Ø"/>
            </a:pPr>
            <a:r>
              <a:rPr lang="en-US" sz="2800" dirty="0" err="1"/>
              <a:t>Người</a:t>
            </a:r>
            <a:r>
              <a:rPr lang="en-US" sz="2800" dirty="0"/>
              <a:t> </a:t>
            </a:r>
            <a:r>
              <a:rPr lang="en-US" sz="2800" dirty="0" err="1"/>
              <a:t>thế</a:t>
            </a:r>
            <a:r>
              <a:rPr lang="en-US" sz="2800" dirty="0"/>
              <a:t> </a:t>
            </a:r>
            <a:r>
              <a:rPr lang="en-US" sz="2800" dirty="0" err="1"/>
              <a:t>gian</a:t>
            </a:r>
            <a:r>
              <a:rPr lang="en-US" sz="2800" dirty="0"/>
              <a:t> </a:t>
            </a:r>
            <a:r>
              <a:rPr lang="en-US" sz="2800" dirty="0" err="1"/>
              <a:t>tìm</a:t>
            </a:r>
            <a:r>
              <a:rPr lang="en-US" sz="2800" dirty="0"/>
              <a:t> </a:t>
            </a:r>
            <a:r>
              <a:rPr lang="en-US" sz="2800" dirty="0" err="1"/>
              <a:t>kiếm</a:t>
            </a:r>
            <a:endParaRPr lang="en-US" sz="2800" dirty="0"/>
          </a:p>
          <a:p>
            <a:pPr>
              <a:buFont typeface="Wingdings" pitchFamily="2" charset="2"/>
              <a:buChar char="Ø"/>
            </a:pPr>
            <a:r>
              <a:rPr lang="en-US" sz="2800" dirty="0"/>
              <a:t>Lo </a:t>
            </a:r>
            <a:r>
              <a:rPr lang="en-US" sz="2800" dirty="0" err="1"/>
              <a:t>lắng</a:t>
            </a:r>
            <a:r>
              <a:rPr lang="en-US" sz="2800" dirty="0"/>
              <a:t> </a:t>
            </a:r>
            <a:r>
              <a:rPr lang="en-US" sz="2800" dirty="0" err="1"/>
              <a:t>ngày</a:t>
            </a:r>
            <a:r>
              <a:rPr lang="en-US" sz="2800" dirty="0"/>
              <a:t> </a:t>
            </a:r>
            <a:r>
              <a:rPr lang="en-US" sz="2800" dirty="0" err="1"/>
              <a:t>đêm</a:t>
            </a:r>
            <a:endParaRPr lang="en-US" sz="2800" dirty="0"/>
          </a:p>
          <a:p>
            <a:pPr>
              <a:buFont typeface="Wingdings" pitchFamily="2" charset="2"/>
              <a:buChar char="Ø"/>
            </a:pPr>
            <a:r>
              <a:rPr lang="en-US" sz="2800" dirty="0" err="1"/>
              <a:t>Kém</a:t>
            </a:r>
            <a:r>
              <a:rPr lang="en-US" sz="2800" dirty="0"/>
              <a:t> </a:t>
            </a:r>
            <a:r>
              <a:rPr lang="en-US" sz="2800" dirty="0" err="1"/>
              <a:t>đức</a:t>
            </a:r>
            <a:r>
              <a:rPr lang="en-US" sz="2800" dirty="0"/>
              <a:t> tin</a:t>
            </a:r>
          </a:p>
          <a:p>
            <a:pPr>
              <a:buFont typeface="Wingdings" pitchFamily="2" charset="2"/>
              <a:buChar char="Ø"/>
            </a:pPr>
            <a:r>
              <a:rPr lang="en-US" sz="2800" dirty="0"/>
              <a:t>Lo </a:t>
            </a:r>
            <a:r>
              <a:rPr lang="en-US" sz="2800" dirty="0" err="1"/>
              <a:t>ngày</a:t>
            </a:r>
            <a:r>
              <a:rPr lang="en-US" sz="2800" dirty="0"/>
              <a:t> </a:t>
            </a:r>
            <a:r>
              <a:rPr lang="en-US" sz="2800" dirty="0" err="1"/>
              <a:t>mai</a:t>
            </a:r>
            <a:r>
              <a:rPr lang="en-US" sz="2800" dirty="0"/>
              <a:t> </a:t>
            </a:r>
          </a:p>
          <a:p>
            <a:endParaRPr lang="en-US" dirty="0"/>
          </a:p>
        </p:txBody>
      </p:sp>
      <p:sp>
        <p:nvSpPr>
          <p:cNvPr id="4" name="Content Placeholder 3">
            <a:extLst>
              <a:ext uri="{FF2B5EF4-FFF2-40B4-BE49-F238E27FC236}">
                <a16:creationId xmlns:a16="http://schemas.microsoft.com/office/drawing/2014/main" id="{6FD224AD-E371-244C-AD1B-3E1062475BDA}"/>
              </a:ext>
            </a:extLst>
          </p:cNvPr>
          <p:cNvSpPr>
            <a:spLocks noGrp="1"/>
          </p:cNvSpPr>
          <p:nvPr>
            <p:ph sz="half" idx="2"/>
          </p:nvPr>
        </p:nvSpPr>
        <p:spPr/>
        <p:txBody>
          <a:bodyPr>
            <a:normAutofit/>
          </a:bodyPr>
          <a:lstStyle/>
          <a:p>
            <a:pPr>
              <a:buFont typeface="Wingdings" pitchFamily="2" charset="2"/>
              <a:buChar char="Ø"/>
            </a:pPr>
            <a:r>
              <a:rPr lang="en-US" sz="2800" dirty="0" err="1"/>
              <a:t>Chúa</a:t>
            </a:r>
            <a:r>
              <a:rPr lang="en-US" sz="2800" dirty="0"/>
              <a:t> chu </a:t>
            </a:r>
            <a:r>
              <a:rPr lang="en-US" sz="2800" dirty="0" err="1"/>
              <a:t>cấp</a:t>
            </a:r>
            <a:r>
              <a:rPr lang="en-US" sz="2800" dirty="0"/>
              <a:t> </a:t>
            </a:r>
          </a:p>
          <a:p>
            <a:pPr>
              <a:buFont typeface="Wingdings" pitchFamily="2" charset="2"/>
              <a:buChar char="Ø"/>
            </a:pPr>
            <a:r>
              <a:rPr lang="en-US" sz="2800" dirty="0"/>
              <a:t> </a:t>
            </a:r>
            <a:r>
              <a:rPr lang="en-US" sz="2800" dirty="0" err="1"/>
              <a:t>Cuộc</a:t>
            </a:r>
            <a:r>
              <a:rPr lang="en-US" sz="2800" dirty="0"/>
              <a:t> </a:t>
            </a:r>
            <a:r>
              <a:rPr lang="en-US" sz="2800" dirty="0" err="1"/>
              <a:t>sống</a:t>
            </a:r>
            <a:r>
              <a:rPr lang="en-US" sz="2800" dirty="0"/>
              <a:t> </a:t>
            </a:r>
            <a:r>
              <a:rPr lang="en-US" sz="2800" dirty="0" err="1"/>
              <a:t>rất</a:t>
            </a:r>
            <a:r>
              <a:rPr lang="en-US" sz="2800" dirty="0"/>
              <a:t> </a:t>
            </a:r>
            <a:r>
              <a:rPr lang="en-US" sz="2800" dirty="0" err="1"/>
              <a:t>quý</a:t>
            </a:r>
            <a:r>
              <a:rPr lang="en-US" sz="2800" dirty="0"/>
              <a:t> </a:t>
            </a:r>
            <a:r>
              <a:rPr lang="en-US" sz="2800" dirty="0" err="1"/>
              <a:t>giá</a:t>
            </a:r>
            <a:endParaRPr lang="en-US" sz="2800" dirty="0"/>
          </a:p>
          <a:p>
            <a:pPr>
              <a:buFont typeface="Wingdings" pitchFamily="2" charset="2"/>
              <a:buChar char="Ø"/>
            </a:pPr>
            <a:r>
              <a:rPr lang="en-US" sz="2800" dirty="0" err="1"/>
              <a:t>Chúa</a:t>
            </a:r>
            <a:r>
              <a:rPr lang="en-US" sz="2800" dirty="0"/>
              <a:t> </a:t>
            </a:r>
            <a:r>
              <a:rPr lang="en-US" sz="2800" dirty="0" err="1"/>
              <a:t>giàu</a:t>
            </a:r>
            <a:r>
              <a:rPr lang="en-US" sz="2800" dirty="0"/>
              <a:t> </a:t>
            </a:r>
            <a:r>
              <a:rPr lang="en-US" sz="2800" dirty="0" err="1"/>
              <a:t>có</a:t>
            </a:r>
            <a:r>
              <a:rPr lang="en-US" sz="2800" dirty="0"/>
              <a:t> </a:t>
            </a:r>
            <a:r>
              <a:rPr lang="en-US" sz="2800" dirty="0" err="1"/>
              <a:t>rời</a:t>
            </a:r>
            <a:r>
              <a:rPr lang="en-US" sz="2800" dirty="0"/>
              <a:t> </a:t>
            </a:r>
            <a:r>
              <a:rPr lang="en-US" sz="2800" dirty="0" err="1"/>
              <a:t>rộng</a:t>
            </a:r>
            <a:endParaRPr lang="en-US" sz="2800" dirty="0"/>
          </a:p>
          <a:p>
            <a:pPr>
              <a:buFont typeface="Wingdings" pitchFamily="2" charset="2"/>
              <a:buChar char="Ø"/>
            </a:pPr>
            <a:r>
              <a:rPr lang="en-US" sz="2800" dirty="0" err="1"/>
              <a:t>Ngày</a:t>
            </a:r>
            <a:r>
              <a:rPr lang="en-US" sz="2800" dirty="0"/>
              <a:t> </a:t>
            </a:r>
            <a:r>
              <a:rPr lang="en-US" sz="2800" dirty="0" err="1"/>
              <a:t>mai</a:t>
            </a:r>
            <a:r>
              <a:rPr lang="en-US" sz="2800" dirty="0"/>
              <a:t> </a:t>
            </a:r>
            <a:r>
              <a:rPr lang="en-US" sz="2800" dirty="0" err="1"/>
              <a:t>thuộc</a:t>
            </a:r>
            <a:r>
              <a:rPr lang="en-US" sz="2800" dirty="0"/>
              <a:t> </a:t>
            </a:r>
            <a:r>
              <a:rPr lang="en-US" sz="2800" dirty="0" err="1"/>
              <a:t>về</a:t>
            </a:r>
            <a:r>
              <a:rPr lang="en-US" sz="2800" dirty="0"/>
              <a:t> </a:t>
            </a:r>
            <a:r>
              <a:rPr lang="en-US" sz="2800" dirty="0" err="1"/>
              <a:t>Chúa</a:t>
            </a:r>
            <a:endParaRPr lang="en-US" sz="2800" dirty="0"/>
          </a:p>
        </p:txBody>
      </p:sp>
      <p:sp>
        <p:nvSpPr>
          <p:cNvPr id="5" name="Title 1">
            <a:extLst>
              <a:ext uri="{FF2B5EF4-FFF2-40B4-BE49-F238E27FC236}">
                <a16:creationId xmlns:a16="http://schemas.microsoft.com/office/drawing/2014/main" id="{C8D07607-56C3-5F40-84FA-AF9F4339797D}"/>
              </a:ext>
            </a:extLst>
          </p:cNvPr>
          <p:cNvSpPr txBox="1">
            <a:spLocks/>
          </p:cNvSpPr>
          <p:nvPr/>
        </p:nvSpPr>
        <p:spPr>
          <a:xfrm>
            <a:off x="6179737" y="876302"/>
            <a:ext cx="4843306" cy="1086056"/>
          </a:xfrm>
          <a:prstGeom prst="rect">
            <a:avLst/>
          </a:prstGeom>
          <a:solidFill>
            <a:schemeClr val="accent5">
              <a:lumMod val="50000"/>
            </a:schemeClr>
          </a:solidFill>
        </p:spPr>
        <p:txBody>
          <a:bodyPr vert="horz" lIns="91440" tIns="45720" rIns="91440" bIns="45720" rtlCol="0" anchor="ctr">
            <a:normAutofit/>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r>
              <a:rPr lang="en-US" dirty="0" err="1">
                <a:solidFill>
                  <a:srgbClr val="FFFF00"/>
                </a:solidFill>
              </a:rPr>
              <a:t>Giá</a:t>
            </a:r>
            <a:r>
              <a:rPr lang="en-US" dirty="0">
                <a:solidFill>
                  <a:srgbClr val="FFFF00"/>
                </a:solidFill>
              </a:rPr>
              <a:t> </a:t>
            </a:r>
            <a:r>
              <a:rPr lang="en-US" dirty="0" err="1">
                <a:solidFill>
                  <a:srgbClr val="FFFF00"/>
                </a:solidFill>
              </a:rPr>
              <a:t>Trị</a:t>
            </a:r>
            <a:r>
              <a:rPr lang="en-US" dirty="0">
                <a:solidFill>
                  <a:srgbClr val="FFFF00"/>
                </a:solidFill>
              </a:rPr>
              <a:t> </a:t>
            </a:r>
            <a:r>
              <a:rPr lang="en-US" dirty="0" err="1">
                <a:solidFill>
                  <a:srgbClr val="FFFF00"/>
                </a:solidFill>
              </a:rPr>
              <a:t>Thiên</a:t>
            </a:r>
            <a:r>
              <a:rPr lang="en-US" dirty="0">
                <a:solidFill>
                  <a:srgbClr val="FFFF00"/>
                </a:solidFill>
              </a:rPr>
              <a:t> </a:t>
            </a:r>
            <a:r>
              <a:rPr lang="en-US" dirty="0" err="1">
                <a:solidFill>
                  <a:srgbClr val="FFFF00"/>
                </a:solidFill>
              </a:rPr>
              <a:t>đàng</a:t>
            </a:r>
            <a:endParaRPr lang="en-US" dirty="0">
              <a:solidFill>
                <a:srgbClr val="FFFF00"/>
              </a:solidFill>
            </a:endParaRPr>
          </a:p>
        </p:txBody>
      </p:sp>
    </p:spTree>
    <p:extLst>
      <p:ext uri="{BB962C8B-B14F-4D97-AF65-F5344CB8AC3E}">
        <p14:creationId xmlns:p14="http://schemas.microsoft.com/office/powerpoint/2010/main" val="422183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36F236-BE57-744D-882B-A5205FFB52E0}"/>
              </a:ext>
            </a:extLst>
          </p:cNvPr>
          <p:cNvSpPr>
            <a:spLocks noGrp="1"/>
          </p:cNvSpPr>
          <p:nvPr>
            <p:ph type="title"/>
          </p:nvPr>
        </p:nvSpPr>
        <p:spPr>
          <a:xfrm>
            <a:off x="790514" y="800100"/>
            <a:ext cx="3945531" cy="1443597"/>
          </a:xfrm>
        </p:spPr>
        <p:txBody>
          <a:bodyPr anchor="b">
            <a:normAutofit/>
          </a:bodyPr>
          <a:lstStyle/>
          <a:p>
            <a:pPr algn="r"/>
            <a:r>
              <a:rPr lang="en-US" dirty="0" err="1"/>
              <a:t>Hiểu</a:t>
            </a:r>
            <a:r>
              <a:rPr lang="en-US" dirty="0"/>
              <a:t> </a:t>
            </a:r>
            <a:r>
              <a:rPr lang="en-US" dirty="0" err="1"/>
              <a:t>về</a:t>
            </a:r>
            <a:r>
              <a:rPr lang="en-US" dirty="0"/>
              <a:t> </a:t>
            </a:r>
            <a:r>
              <a:rPr lang="en-US" dirty="0" err="1"/>
              <a:t>sự</a:t>
            </a:r>
            <a:r>
              <a:rPr lang="en-US" dirty="0"/>
              <a:t> lo </a:t>
            </a:r>
            <a:r>
              <a:rPr lang="en-US" dirty="0" err="1"/>
              <a:t>lắng</a:t>
            </a:r>
            <a:endParaRPr lang="en-US" dirty="0"/>
          </a:p>
        </p:txBody>
      </p:sp>
      <p:cxnSp>
        <p:nvCxnSpPr>
          <p:cNvPr id="11" name="Straight Connector 10">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10100" y="2589817"/>
            <a:ext cx="0" cy="3468083"/>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F48EA86-7E69-4761-9263-C7E633AE4840}"/>
              </a:ext>
            </a:extLst>
          </p:cNvPr>
          <p:cNvGraphicFramePr>
            <a:graphicFrameLocks noGrp="1"/>
          </p:cNvGraphicFramePr>
          <p:nvPr>
            <p:ph idx="1"/>
            <p:extLst>
              <p:ext uri="{D42A27DB-BD31-4B8C-83A1-F6EECF244321}">
                <p14:modId xmlns:p14="http://schemas.microsoft.com/office/powerpoint/2010/main" val="1246627537"/>
              </p:ext>
            </p:extLst>
          </p:nvPr>
        </p:nvGraphicFramePr>
        <p:xfrm>
          <a:off x="5334000" y="876300"/>
          <a:ext cx="5943599"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14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95F6C49D-6EFC-4F5A-87F0-18CF52E74D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4" descr="Magnifying glass on clear background">
            <a:extLst>
              <a:ext uri="{FF2B5EF4-FFF2-40B4-BE49-F238E27FC236}">
                <a16:creationId xmlns:a16="http://schemas.microsoft.com/office/drawing/2014/main" id="{CAE37080-EB02-4112-89E7-215A85EEFCAD}"/>
              </a:ext>
            </a:extLst>
          </p:cNvPr>
          <p:cNvPicPr>
            <a:picLocks noChangeAspect="1"/>
          </p:cNvPicPr>
          <p:nvPr/>
        </p:nvPicPr>
        <p:blipFill rotWithShape="1">
          <a:blip r:embed="rId3"/>
          <a:srcRect l="33353" r="7313" b="-1"/>
          <a:stretch/>
        </p:blipFill>
        <p:spPr>
          <a:xfrm>
            <a:off x="0" y="24093"/>
            <a:ext cx="6096000" cy="6857990"/>
          </a:xfrm>
          <a:prstGeom prst="rect">
            <a:avLst/>
          </a:prstGeom>
        </p:spPr>
      </p:pic>
      <p:sp>
        <p:nvSpPr>
          <p:cNvPr id="34" name="Freeform: Shape 33">
            <a:extLst>
              <a:ext uri="{FF2B5EF4-FFF2-40B4-BE49-F238E27FC236}">
                <a16:creationId xmlns:a16="http://schemas.microsoft.com/office/drawing/2014/main" id="{7DFF1406-B47A-4A4A-B1C2-DA1ECF5DC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8496" y="854115"/>
            <a:ext cx="4379010" cy="5197947"/>
          </a:xfrm>
          <a:custGeom>
            <a:avLst/>
            <a:gdLst>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2480538 h 5246128"/>
              <a:gd name="connsiteX4" fmla="*/ 4419600 w 4419600"/>
              <a:gd name="connsiteY4" fmla="*/ 4975131 h 5246128"/>
              <a:gd name="connsiteX5" fmla="*/ 4419600 w 4419600"/>
              <a:gd name="connsiteY5" fmla="*/ 5246128 h 5246128"/>
              <a:gd name="connsiteX6" fmla="*/ 0 w 4419600"/>
              <a:gd name="connsiteY6" fmla="*/ 5246128 h 5246128"/>
              <a:gd name="connsiteX7" fmla="*/ 0 w 4419600"/>
              <a:gd name="connsiteY7" fmla="*/ 4975131 h 5246128"/>
              <a:gd name="connsiteX8" fmla="*/ 0 w 4419600"/>
              <a:gd name="connsiteY8" fmla="*/ 2480538 h 5246128"/>
              <a:gd name="connsiteX9" fmla="*/ 0 w 4419600"/>
              <a:gd name="connsiteY9" fmla="*/ 2209541 h 5246128"/>
              <a:gd name="connsiteX10" fmla="*/ 2209538 w 4419600"/>
              <a:gd name="connsiteY10"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4975131 h 5246128"/>
              <a:gd name="connsiteX4" fmla="*/ 4419600 w 4419600"/>
              <a:gd name="connsiteY4" fmla="*/ 5246128 h 5246128"/>
              <a:gd name="connsiteX5" fmla="*/ 0 w 4419600"/>
              <a:gd name="connsiteY5" fmla="*/ 5246128 h 5246128"/>
              <a:gd name="connsiteX6" fmla="*/ 0 w 4419600"/>
              <a:gd name="connsiteY6" fmla="*/ 4975131 h 5246128"/>
              <a:gd name="connsiteX7" fmla="*/ 0 w 4419600"/>
              <a:gd name="connsiteY7" fmla="*/ 2480538 h 5246128"/>
              <a:gd name="connsiteX8" fmla="*/ 0 w 4419600"/>
              <a:gd name="connsiteY8" fmla="*/ 2209541 h 5246128"/>
              <a:gd name="connsiteX9" fmla="*/ 2209538 w 4419600"/>
              <a:gd name="connsiteY9"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4975131 h 5246128"/>
              <a:gd name="connsiteX6" fmla="*/ 0 w 4419600"/>
              <a:gd name="connsiteY6" fmla="*/ 2480538 h 5246128"/>
              <a:gd name="connsiteX7" fmla="*/ 0 w 4419600"/>
              <a:gd name="connsiteY7" fmla="*/ 2209541 h 5246128"/>
              <a:gd name="connsiteX8" fmla="*/ 2209538 w 4419600"/>
              <a:gd name="connsiteY8" fmla="*/ 0 h 5246128"/>
              <a:gd name="connsiteX0" fmla="*/ 2209538 w 4419600"/>
              <a:gd name="connsiteY0" fmla="*/ 0 h 5246128"/>
              <a:gd name="connsiteX1" fmla="*/ 2210062 w 4419600"/>
              <a:gd name="connsiteY1" fmla="*/ 0 h 5246128"/>
              <a:gd name="connsiteX2" fmla="*/ 4419600 w 4419600"/>
              <a:gd name="connsiteY2" fmla="*/ 2209541 h 5246128"/>
              <a:gd name="connsiteX3" fmla="*/ 4419600 w 4419600"/>
              <a:gd name="connsiteY3" fmla="*/ 5246128 h 5246128"/>
              <a:gd name="connsiteX4" fmla="*/ 0 w 4419600"/>
              <a:gd name="connsiteY4" fmla="*/ 5246128 h 5246128"/>
              <a:gd name="connsiteX5" fmla="*/ 0 w 4419600"/>
              <a:gd name="connsiteY5" fmla="*/ 2480538 h 5246128"/>
              <a:gd name="connsiteX6" fmla="*/ 0 w 4419600"/>
              <a:gd name="connsiteY6" fmla="*/ 2209541 h 5246128"/>
              <a:gd name="connsiteX7" fmla="*/ 2209538 w 4419600"/>
              <a:gd name="connsiteY7" fmla="*/ 0 h 5246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19600" h="5246128">
                <a:moveTo>
                  <a:pt x="2209538" y="0"/>
                </a:moveTo>
                <a:lnTo>
                  <a:pt x="2210062" y="0"/>
                </a:lnTo>
                <a:cubicBezTo>
                  <a:pt x="3430375" y="0"/>
                  <a:pt x="4419600" y="989251"/>
                  <a:pt x="4419600" y="2209541"/>
                </a:cubicBezTo>
                <a:lnTo>
                  <a:pt x="4419600" y="5246128"/>
                </a:lnTo>
                <a:lnTo>
                  <a:pt x="0" y="5246128"/>
                </a:lnTo>
                <a:lnTo>
                  <a:pt x="0" y="2480538"/>
                </a:lnTo>
                <a:lnTo>
                  <a:pt x="0" y="2209541"/>
                </a:lnTo>
                <a:cubicBezTo>
                  <a:pt x="0" y="989251"/>
                  <a:pt x="989222" y="0"/>
                  <a:pt x="2209538" y="0"/>
                </a:cubicBezTo>
                <a:close/>
              </a:path>
            </a:pathLst>
          </a:custGeom>
          <a:solidFill>
            <a:srgbClr val="000000">
              <a:alpha val="6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B36F236-BE57-744D-882B-A5205FFB52E0}"/>
              </a:ext>
            </a:extLst>
          </p:cNvPr>
          <p:cNvSpPr>
            <a:spLocks noGrp="1"/>
          </p:cNvSpPr>
          <p:nvPr>
            <p:ph type="title"/>
          </p:nvPr>
        </p:nvSpPr>
        <p:spPr>
          <a:xfrm>
            <a:off x="1361813" y="2716575"/>
            <a:ext cx="3372375" cy="3456264"/>
          </a:xfrm>
        </p:spPr>
        <p:txBody>
          <a:bodyPr anchor="ctr">
            <a:normAutofit/>
          </a:bodyPr>
          <a:lstStyle/>
          <a:p>
            <a:pPr algn="ctr">
              <a:lnSpc>
                <a:spcPct val="90000"/>
              </a:lnSpc>
            </a:pPr>
            <a:br>
              <a:rPr lang="en-US" sz="2400" dirty="0">
                <a:solidFill>
                  <a:srgbClr val="FFFFFF"/>
                </a:solidFill>
              </a:rPr>
            </a:br>
            <a:br>
              <a:rPr lang="en-US" sz="2400" dirty="0">
                <a:solidFill>
                  <a:srgbClr val="FFFFFF"/>
                </a:solidFill>
              </a:rPr>
            </a:br>
            <a:br>
              <a:rPr lang="en-US" sz="2400" dirty="0">
                <a:solidFill>
                  <a:srgbClr val="FFFFFF"/>
                </a:solidFill>
              </a:rPr>
            </a:br>
            <a:br>
              <a:rPr lang="en-US" sz="2400" dirty="0">
                <a:solidFill>
                  <a:srgbClr val="FFFFFF"/>
                </a:solidFill>
              </a:rPr>
            </a:br>
            <a:r>
              <a:rPr lang="en-US" sz="2800" dirty="0" err="1">
                <a:solidFill>
                  <a:srgbClr val="FFFFFF"/>
                </a:solidFill>
              </a:rPr>
              <a:t>Giải</a:t>
            </a:r>
            <a:r>
              <a:rPr lang="en-US" sz="2800" dirty="0">
                <a:solidFill>
                  <a:srgbClr val="FFFFFF"/>
                </a:solidFill>
              </a:rPr>
              <a:t> </a:t>
            </a:r>
            <a:r>
              <a:rPr lang="en-US" sz="2800" dirty="0" err="1">
                <a:solidFill>
                  <a:srgbClr val="FFFFFF"/>
                </a:solidFill>
              </a:rPr>
              <a:t>pháp</a:t>
            </a:r>
            <a:r>
              <a:rPr lang="en-US" sz="2800" dirty="0">
                <a:solidFill>
                  <a:srgbClr val="FFFFFF"/>
                </a:solidFill>
              </a:rPr>
              <a:t> </a:t>
            </a:r>
            <a:r>
              <a:rPr lang="en-US" sz="2800" dirty="0" err="1">
                <a:solidFill>
                  <a:srgbClr val="FFFFFF"/>
                </a:solidFill>
              </a:rPr>
              <a:t>cho</a:t>
            </a:r>
            <a:r>
              <a:rPr lang="en-US" sz="2800" dirty="0">
                <a:solidFill>
                  <a:srgbClr val="FFFFFF"/>
                </a:solidFill>
              </a:rPr>
              <a:t> </a:t>
            </a:r>
            <a:r>
              <a:rPr lang="en-US" sz="2800" dirty="0" err="1">
                <a:solidFill>
                  <a:srgbClr val="FFFFFF"/>
                </a:solidFill>
              </a:rPr>
              <a:t>sự</a:t>
            </a:r>
            <a:r>
              <a:rPr lang="en-US" sz="2800" dirty="0">
                <a:solidFill>
                  <a:srgbClr val="FFFFFF"/>
                </a:solidFill>
              </a:rPr>
              <a:t> lo </a:t>
            </a:r>
            <a:r>
              <a:rPr lang="en-US" sz="2800" dirty="0" err="1">
                <a:solidFill>
                  <a:srgbClr val="FFFFFF"/>
                </a:solidFill>
              </a:rPr>
              <a:t>lắng</a:t>
            </a:r>
            <a:r>
              <a:rPr lang="en-US" sz="2800" dirty="0">
                <a:solidFill>
                  <a:srgbClr val="FFFFFF"/>
                </a:solidFill>
              </a:rPr>
              <a:t>: </a:t>
            </a:r>
            <a:br>
              <a:rPr lang="en-US" sz="2800" dirty="0">
                <a:solidFill>
                  <a:srgbClr val="FFFFFF"/>
                </a:solidFill>
              </a:rPr>
            </a:br>
            <a:r>
              <a:rPr lang="en-US" sz="2800" dirty="0" err="1">
                <a:solidFill>
                  <a:srgbClr val="FFFFFF"/>
                </a:solidFill>
              </a:rPr>
              <a:t>Quyết</a:t>
            </a:r>
            <a:r>
              <a:rPr lang="en-US" sz="2800" dirty="0">
                <a:solidFill>
                  <a:srgbClr val="FFFFFF"/>
                </a:solidFill>
              </a:rPr>
              <a:t> </a:t>
            </a:r>
            <a:r>
              <a:rPr lang="en-US" sz="2800" dirty="0" err="1">
                <a:solidFill>
                  <a:srgbClr val="FFFFFF"/>
                </a:solidFill>
              </a:rPr>
              <a:t>định</a:t>
            </a:r>
            <a:r>
              <a:rPr lang="en-US" sz="2800" dirty="0">
                <a:solidFill>
                  <a:srgbClr val="FFFFFF"/>
                </a:solidFill>
              </a:rPr>
              <a:t> </a:t>
            </a:r>
            <a:r>
              <a:rPr lang="en-US" sz="2800" dirty="0" err="1">
                <a:solidFill>
                  <a:srgbClr val="FFFFFF"/>
                </a:solidFill>
              </a:rPr>
              <a:t>của</a:t>
            </a:r>
            <a:r>
              <a:rPr lang="en-US" sz="2800" dirty="0">
                <a:solidFill>
                  <a:srgbClr val="FFFFFF"/>
                </a:solidFill>
              </a:rPr>
              <a:t> </a:t>
            </a:r>
            <a:r>
              <a:rPr lang="en-US" sz="2800" dirty="0" err="1">
                <a:solidFill>
                  <a:srgbClr val="FFFFFF"/>
                </a:solidFill>
              </a:rPr>
              <a:t>tâm</a:t>
            </a:r>
            <a:r>
              <a:rPr lang="en-US" sz="2800" dirty="0">
                <a:solidFill>
                  <a:srgbClr val="FFFFFF"/>
                </a:solidFill>
              </a:rPr>
              <a:t> </a:t>
            </a:r>
            <a:r>
              <a:rPr lang="en-US" sz="2800" dirty="0" err="1">
                <a:solidFill>
                  <a:srgbClr val="FFFFFF"/>
                </a:solidFill>
              </a:rPr>
              <a:t>trí</a:t>
            </a:r>
            <a:r>
              <a:rPr lang="en-US" sz="2800" dirty="0">
                <a:solidFill>
                  <a:srgbClr val="FFFFFF"/>
                </a:solidFill>
              </a:rPr>
              <a:t> </a:t>
            </a:r>
            <a:br>
              <a:rPr lang="en-US" sz="2400" dirty="0">
                <a:solidFill>
                  <a:srgbClr val="FFFFFF"/>
                </a:solidFill>
              </a:rPr>
            </a:br>
            <a:endParaRPr lang="en-US" sz="2400" dirty="0">
              <a:solidFill>
                <a:srgbClr val="FFFFFF"/>
              </a:solidFill>
            </a:endParaRPr>
          </a:p>
        </p:txBody>
      </p:sp>
      <p:sp>
        <p:nvSpPr>
          <p:cNvPr id="3" name="Content Placeholder 2">
            <a:extLst>
              <a:ext uri="{FF2B5EF4-FFF2-40B4-BE49-F238E27FC236}">
                <a16:creationId xmlns:a16="http://schemas.microsoft.com/office/drawing/2014/main" id="{74570FE8-ED97-3246-AD23-265D91CD6CE9}"/>
              </a:ext>
            </a:extLst>
          </p:cNvPr>
          <p:cNvSpPr>
            <a:spLocks noGrp="1"/>
          </p:cNvSpPr>
          <p:nvPr>
            <p:ph idx="1"/>
          </p:nvPr>
        </p:nvSpPr>
        <p:spPr>
          <a:xfrm>
            <a:off x="6414052" y="185530"/>
            <a:ext cx="5539409" cy="6672470"/>
          </a:xfrm>
        </p:spPr>
        <p:txBody>
          <a:bodyPr anchor="ctr">
            <a:normAutofit/>
          </a:bodyPr>
          <a:lstStyle/>
          <a:p>
            <a:pPr marL="0" indent="0">
              <a:buNone/>
            </a:pPr>
            <a:r>
              <a:rPr lang="en-US" sz="2400" dirty="0" err="1"/>
              <a:t>Thừa</a:t>
            </a:r>
            <a:r>
              <a:rPr lang="en-US" sz="2400" dirty="0"/>
              <a:t> </a:t>
            </a:r>
            <a:r>
              <a:rPr lang="en-US" sz="2400" dirty="0" err="1"/>
              <a:t>Nhận</a:t>
            </a:r>
            <a:r>
              <a:rPr lang="en-US" sz="2400" dirty="0"/>
              <a:t> </a:t>
            </a:r>
            <a:r>
              <a:rPr lang="en-US" sz="2400" dirty="0" err="1"/>
              <a:t>rằng</a:t>
            </a:r>
            <a:r>
              <a:rPr lang="en-US" sz="2400" dirty="0"/>
              <a:t> </a:t>
            </a:r>
            <a:r>
              <a:rPr lang="en-US" sz="2400" dirty="0" err="1"/>
              <a:t>chúng</a:t>
            </a:r>
            <a:r>
              <a:rPr lang="en-US" sz="2400" dirty="0"/>
              <a:t> ta </a:t>
            </a:r>
            <a:r>
              <a:rPr lang="en-US" sz="2400" dirty="0" err="1"/>
              <a:t>đang</a:t>
            </a:r>
            <a:r>
              <a:rPr lang="en-US" sz="2400" dirty="0"/>
              <a:t> lo </a:t>
            </a:r>
            <a:r>
              <a:rPr lang="en-US" sz="2400" dirty="0" err="1"/>
              <a:t>lắng</a:t>
            </a:r>
            <a:r>
              <a:rPr lang="en-US" sz="2400" dirty="0"/>
              <a:t> </a:t>
            </a:r>
            <a:r>
              <a:rPr lang="en-US" sz="2400" dirty="0" err="1"/>
              <a:t>về</a:t>
            </a:r>
            <a:r>
              <a:rPr lang="en-US" sz="2400" dirty="0"/>
              <a:t> ……….</a:t>
            </a:r>
          </a:p>
          <a:p>
            <a:pPr marL="0" indent="0">
              <a:buNone/>
            </a:pPr>
            <a:r>
              <a:rPr lang="en-US" sz="2400" dirty="0" err="1"/>
              <a:t>Chuyển</a:t>
            </a:r>
            <a:r>
              <a:rPr lang="en-US" sz="2400" dirty="0"/>
              <a:t> </a:t>
            </a:r>
            <a:r>
              <a:rPr lang="en-US" sz="2400" dirty="0" err="1"/>
              <a:t>Hướng</a:t>
            </a:r>
            <a:r>
              <a:rPr lang="en-US" sz="2400" dirty="0"/>
              <a:t> </a:t>
            </a:r>
            <a:r>
              <a:rPr lang="en-US" sz="2400" dirty="0" err="1"/>
              <a:t>suy</a:t>
            </a:r>
            <a:r>
              <a:rPr lang="en-US" sz="2400" dirty="0"/>
              <a:t> </a:t>
            </a:r>
            <a:r>
              <a:rPr lang="en-US" sz="2400" dirty="0" err="1"/>
              <a:t>nghỉ</a:t>
            </a:r>
            <a:r>
              <a:rPr lang="en-US" sz="2400" dirty="0"/>
              <a:t> </a:t>
            </a:r>
            <a:r>
              <a:rPr lang="en-US" sz="2400" dirty="0" err="1"/>
              <a:t>tiêu</a:t>
            </a:r>
            <a:r>
              <a:rPr lang="en-US" sz="2400" dirty="0"/>
              <a:t> </a:t>
            </a:r>
            <a:r>
              <a:rPr lang="en-US" sz="2400" dirty="0" err="1"/>
              <a:t>cực</a:t>
            </a:r>
            <a:r>
              <a:rPr lang="en-US" sz="2400" dirty="0"/>
              <a:t> </a:t>
            </a:r>
            <a:r>
              <a:rPr lang="en-US" sz="2400" dirty="0" err="1"/>
              <a:t>thành</a:t>
            </a:r>
            <a:r>
              <a:rPr lang="en-US" sz="2400" dirty="0"/>
              <a:t> </a:t>
            </a:r>
            <a:r>
              <a:rPr lang="en-US" sz="2400" dirty="0" err="1"/>
              <a:t>suy</a:t>
            </a:r>
            <a:r>
              <a:rPr lang="en-US" sz="2400" dirty="0"/>
              <a:t> </a:t>
            </a:r>
            <a:r>
              <a:rPr lang="en-US" sz="2400" dirty="0" err="1"/>
              <a:t>nghỉ</a:t>
            </a:r>
            <a:r>
              <a:rPr lang="en-US" sz="2400" dirty="0"/>
              <a:t> </a:t>
            </a:r>
            <a:r>
              <a:rPr lang="en-US" sz="2400" dirty="0" err="1"/>
              <a:t>tích</a:t>
            </a:r>
            <a:r>
              <a:rPr lang="en-US" sz="2400" dirty="0"/>
              <a:t> </a:t>
            </a:r>
            <a:r>
              <a:rPr lang="en-US" sz="2400" dirty="0" err="1"/>
              <a:t>cực</a:t>
            </a:r>
            <a:endParaRPr lang="en-US" sz="2400" dirty="0"/>
          </a:p>
          <a:p>
            <a:pPr marL="0" indent="0">
              <a:buNone/>
            </a:pPr>
            <a:r>
              <a:rPr lang="en-US" sz="2400" dirty="0" err="1"/>
              <a:t>Thay</a:t>
            </a:r>
            <a:r>
              <a:rPr lang="en-US" sz="2400" dirty="0"/>
              <a:t> </a:t>
            </a:r>
            <a:r>
              <a:rPr lang="en-US" sz="2400" dirty="0" err="1"/>
              <a:t>Thế</a:t>
            </a:r>
            <a:r>
              <a:rPr lang="en-US" sz="2400" dirty="0"/>
              <a:t> </a:t>
            </a:r>
            <a:r>
              <a:rPr lang="en-US" sz="2400" dirty="0" err="1"/>
              <a:t>sự</a:t>
            </a:r>
            <a:r>
              <a:rPr lang="en-US" sz="2400" dirty="0"/>
              <a:t> </a:t>
            </a:r>
            <a:r>
              <a:rPr lang="en-US" sz="2400" dirty="0" err="1"/>
              <a:t>sợ</a:t>
            </a:r>
            <a:r>
              <a:rPr lang="en-US" sz="2400" dirty="0"/>
              <a:t> </a:t>
            </a:r>
            <a:r>
              <a:rPr lang="en-US" sz="2400" dirty="0" err="1"/>
              <a:t>hãi</a:t>
            </a:r>
            <a:r>
              <a:rPr lang="en-US" sz="2400" dirty="0"/>
              <a:t> </a:t>
            </a:r>
            <a:r>
              <a:rPr lang="en-US" sz="2400" dirty="0" err="1"/>
              <a:t>bằng</a:t>
            </a:r>
            <a:r>
              <a:rPr lang="en-US" sz="2400" dirty="0"/>
              <a:t> </a:t>
            </a:r>
            <a:r>
              <a:rPr lang="en-US" sz="2400" dirty="0" err="1"/>
              <a:t>niềm</a:t>
            </a:r>
            <a:r>
              <a:rPr lang="en-US" sz="2400" dirty="0"/>
              <a:t> tin </a:t>
            </a:r>
            <a:r>
              <a:rPr lang="en-US" sz="2400" dirty="0" err="1"/>
              <a:t>nơi</a:t>
            </a:r>
            <a:endParaRPr lang="en-US" sz="2400" dirty="0"/>
          </a:p>
          <a:p>
            <a:pPr>
              <a:buFont typeface="Wingdings" pitchFamily="2" charset="2"/>
              <a:buChar char="ü"/>
            </a:pPr>
            <a:r>
              <a:rPr lang="en-US" sz="2400" dirty="0"/>
              <a:t>	</a:t>
            </a:r>
            <a:r>
              <a:rPr lang="en-US" sz="2400" dirty="0" err="1"/>
              <a:t>quyền</a:t>
            </a:r>
            <a:r>
              <a:rPr lang="en-US" sz="2400" dirty="0"/>
              <a:t> </a:t>
            </a:r>
            <a:r>
              <a:rPr lang="en-US" sz="2400" dirty="0" err="1"/>
              <a:t>tể</a:t>
            </a:r>
            <a:r>
              <a:rPr lang="en-US" sz="2400" dirty="0"/>
              <a:t> </a:t>
            </a:r>
            <a:r>
              <a:rPr lang="en-US" sz="2400" dirty="0" err="1"/>
              <a:t>trị</a:t>
            </a:r>
            <a:r>
              <a:rPr lang="en-US" sz="2400" dirty="0"/>
              <a:t> </a:t>
            </a:r>
            <a:r>
              <a:rPr lang="en-US" sz="2400" dirty="0" err="1"/>
              <a:t>của</a:t>
            </a:r>
            <a:r>
              <a:rPr lang="en-US" sz="2400" dirty="0"/>
              <a:t> </a:t>
            </a:r>
            <a:r>
              <a:rPr lang="en-US" sz="2400" dirty="0" err="1"/>
              <a:t>Chúa</a:t>
            </a:r>
            <a:r>
              <a:rPr lang="en-US" sz="2400" dirty="0"/>
              <a:t>, </a:t>
            </a:r>
          </a:p>
          <a:p>
            <a:pPr>
              <a:buFont typeface="Wingdings" pitchFamily="2" charset="2"/>
              <a:buChar char="ü"/>
            </a:pPr>
            <a:r>
              <a:rPr lang="en-US" sz="2400" dirty="0"/>
              <a:t>	</a:t>
            </a:r>
            <a:r>
              <a:rPr lang="en-US" sz="2400" dirty="0" err="1"/>
              <a:t>sự</a:t>
            </a:r>
            <a:r>
              <a:rPr lang="en-US" sz="2400" dirty="0"/>
              <a:t> chu </a:t>
            </a:r>
            <a:r>
              <a:rPr lang="en-US" sz="2400" dirty="0" err="1"/>
              <a:t>cấp</a:t>
            </a:r>
            <a:r>
              <a:rPr lang="en-US" sz="2400" dirty="0"/>
              <a:t> </a:t>
            </a:r>
            <a:r>
              <a:rPr lang="en-US" sz="2400" dirty="0" err="1"/>
              <a:t>của</a:t>
            </a:r>
            <a:r>
              <a:rPr lang="en-US" sz="2400" dirty="0"/>
              <a:t> </a:t>
            </a:r>
            <a:r>
              <a:rPr lang="en-US" sz="2400" dirty="0" err="1"/>
              <a:t>Chúa</a:t>
            </a:r>
            <a:r>
              <a:rPr lang="en-US" sz="2400" dirty="0"/>
              <a:t>, </a:t>
            </a:r>
          </a:p>
          <a:p>
            <a:pPr>
              <a:buFont typeface="Wingdings" pitchFamily="2" charset="2"/>
              <a:buChar char="ü"/>
            </a:pPr>
            <a:r>
              <a:rPr lang="en-US" sz="2400" dirty="0"/>
              <a:t>	</a:t>
            </a:r>
            <a:r>
              <a:rPr lang="en-US" sz="2400" dirty="0" err="1"/>
              <a:t>tạ</a:t>
            </a:r>
            <a:r>
              <a:rPr lang="en-US" sz="2400" dirty="0"/>
              <a:t> </a:t>
            </a:r>
            <a:r>
              <a:rPr lang="en-US" sz="2400" dirty="0" err="1"/>
              <a:t>ơn</a:t>
            </a:r>
            <a:r>
              <a:rPr lang="en-US" sz="2400" dirty="0"/>
              <a:t> </a:t>
            </a:r>
            <a:r>
              <a:rPr lang="en-US" sz="2400" dirty="0" err="1"/>
              <a:t>và</a:t>
            </a:r>
            <a:r>
              <a:rPr lang="en-US" sz="2400" dirty="0"/>
              <a:t> </a:t>
            </a:r>
            <a:r>
              <a:rPr lang="en-US" sz="2400" dirty="0" err="1"/>
              <a:t>phó</a:t>
            </a:r>
            <a:r>
              <a:rPr lang="en-US" sz="2400" dirty="0"/>
              <a:t> </a:t>
            </a:r>
            <a:r>
              <a:rPr lang="en-US" sz="2400" dirty="0" err="1"/>
              <a:t>thác</a:t>
            </a:r>
            <a:r>
              <a:rPr lang="en-US" sz="2400" dirty="0"/>
              <a:t> </a:t>
            </a:r>
            <a:r>
              <a:rPr lang="en-US" sz="2400" dirty="0" err="1"/>
              <a:t>mọi</a:t>
            </a:r>
            <a:r>
              <a:rPr lang="en-US" sz="2400" dirty="0"/>
              <a:t> </a:t>
            </a:r>
            <a:r>
              <a:rPr lang="en-US" sz="2400" dirty="0" err="1"/>
              <a:t>sự</a:t>
            </a:r>
            <a:r>
              <a:rPr lang="en-US" sz="2400" dirty="0"/>
              <a:t> </a:t>
            </a:r>
            <a:r>
              <a:rPr lang="en-US" sz="2400" dirty="0" err="1"/>
              <a:t>nơi</a:t>
            </a:r>
            <a:r>
              <a:rPr lang="en-US" sz="2400" dirty="0"/>
              <a:t> </a:t>
            </a:r>
            <a:r>
              <a:rPr lang="en-US" sz="2400" dirty="0" err="1"/>
              <a:t>Chúa</a:t>
            </a:r>
            <a:r>
              <a:rPr lang="en-US" sz="2400" dirty="0"/>
              <a:t>.</a:t>
            </a:r>
          </a:p>
          <a:p>
            <a:pPr marL="0" indent="0">
              <a:buNone/>
            </a:pPr>
            <a:endParaRPr lang="en-US" dirty="0"/>
          </a:p>
        </p:txBody>
      </p:sp>
    </p:spTree>
    <p:extLst>
      <p:ext uri="{BB962C8B-B14F-4D97-AF65-F5344CB8AC3E}">
        <p14:creationId xmlns:p14="http://schemas.microsoft.com/office/powerpoint/2010/main" val="398703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B98-957D-6045-992E-587A271C183C}"/>
              </a:ext>
            </a:extLst>
          </p:cNvPr>
          <p:cNvSpPr>
            <a:spLocks noGrp="1"/>
          </p:cNvSpPr>
          <p:nvPr>
            <p:ph type="title"/>
          </p:nvPr>
        </p:nvSpPr>
        <p:spPr/>
        <p:txBody>
          <a:bodyPr>
            <a:normAutofit/>
          </a:bodyPr>
          <a:lstStyle/>
          <a:p>
            <a:r>
              <a:rPr lang="en-US" dirty="0"/>
              <a:t>CHÌA KHOÁ CHO ĐỜI SỐNG DƯ DẬT</a:t>
            </a:r>
          </a:p>
        </p:txBody>
      </p:sp>
      <p:sp>
        <p:nvSpPr>
          <p:cNvPr id="3" name="Content Placeholder 2">
            <a:extLst>
              <a:ext uri="{FF2B5EF4-FFF2-40B4-BE49-F238E27FC236}">
                <a16:creationId xmlns:a16="http://schemas.microsoft.com/office/drawing/2014/main" id="{9D44E2FD-7F0E-E74A-8E9D-384E843846F1}"/>
              </a:ext>
            </a:extLst>
          </p:cNvPr>
          <p:cNvSpPr>
            <a:spLocks noGrp="1"/>
          </p:cNvSpPr>
          <p:nvPr>
            <p:ph idx="1"/>
          </p:nvPr>
        </p:nvSpPr>
        <p:spPr/>
        <p:txBody>
          <a:bodyPr>
            <a:normAutofit/>
          </a:bodyPr>
          <a:lstStyle/>
          <a:p>
            <a:pPr marL="0" indent="0">
              <a:buNone/>
            </a:pPr>
            <a:endParaRPr lang="vi-VN" dirty="0">
              <a:hlinkClick r:id="rId3" tooltip="Share Verse"/>
            </a:endParaRPr>
          </a:p>
          <a:p>
            <a:pPr marL="0" indent="0">
              <a:buNone/>
            </a:pPr>
            <a:r>
              <a:rPr lang="vi-VN" sz="3200" dirty="0">
                <a:hlinkClick r:id="rId3" tooltip="Share Verse"/>
              </a:rPr>
              <a:t>Ma-thi-o 6:33</a:t>
            </a:r>
            <a:r>
              <a:rPr lang="vi-VN" sz="3200" dirty="0"/>
              <a:t> </a:t>
            </a:r>
            <a:r>
              <a:rPr lang="vi-VN" sz="3200" i="1" dirty="0">
                <a:solidFill>
                  <a:srgbClr val="FFC000"/>
                </a:solidFill>
              </a:rPr>
              <a:t>Nhưng trước hết, hãy tìm kiếm nước Đức Chúa Trời và sự công bình của Ngài, thì Ngài sẽ cho thêm các ngươi mọi điều ấy nữa. </a:t>
            </a:r>
            <a:endParaRPr lang="en-US" sz="3200" i="1" dirty="0">
              <a:solidFill>
                <a:srgbClr val="FFC000"/>
              </a:solidFill>
            </a:endParaRPr>
          </a:p>
        </p:txBody>
      </p:sp>
    </p:spTree>
    <p:extLst>
      <p:ext uri="{BB962C8B-B14F-4D97-AF65-F5344CB8AC3E}">
        <p14:creationId xmlns:p14="http://schemas.microsoft.com/office/powerpoint/2010/main" val="196488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BA761B-DE6B-4078-B4C9-0FFE37D2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a:xfrm>
            <a:off x="849760" y="837032"/>
            <a:ext cx="10427840" cy="1086056"/>
          </a:xfrm>
        </p:spPr>
        <p:txBody>
          <a:bodyPr>
            <a:normAutofit/>
          </a:bodyPr>
          <a:lstStyle/>
          <a:p>
            <a:r>
              <a:rPr lang="en-US" dirty="0"/>
              <a:t>MA-THI-Ơ 7: 1-5</a:t>
            </a:r>
          </a:p>
        </p:txBody>
      </p:sp>
      <p:cxnSp>
        <p:nvCxnSpPr>
          <p:cNvPr id="10" name="Straight Connector 9">
            <a:extLst>
              <a:ext uri="{FF2B5EF4-FFF2-40B4-BE49-F238E27FC236}">
                <a16:creationId xmlns:a16="http://schemas.microsoft.com/office/drawing/2014/main" id="{05C630D5-1ADF-4994-883A-6501F0DFCF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52500" y="2053613"/>
            <a:ext cx="10325100"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FFF06AF-B155-0744-9660-8B1BD680AE55}"/>
              </a:ext>
            </a:extLst>
          </p:cNvPr>
          <p:cNvSpPr>
            <a:spLocks noGrp="1"/>
          </p:cNvSpPr>
          <p:nvPr>
            <p:ph idx="1"/>
          </p:nvPr>
        </p:nvSpPr>
        <p:spPr>
          <a:xfrm>
            <a:off x="4916557" y="2554420"/>
            <a:ext cx="6361043" cy="3598606"/>
          </a:xfrm>
        </p:spPr>
        <p:txBody>
          <a:bodyPr anchor="b">
            <a:noAutofit/>
          </a:bodyPr>
          <a:lstStyle/>
          <a:p>
            <a:pPr marL="0" indent="0">
              <a:lnSpc>
                <a:spcPct val="110000"/>
              </a:lnSpc>
              <a:buNone/>
            </a:pPr>
            <a:r>
              <a:rPr lang="vi-VN" dirty="0"/>
              <a:t>1.Các ngươi đừng đoán xét ai, để mình khỏi bị đoán xét. </a:t>
            </a:r>
            <a:r>
              <a:rPr lang="vi-VN" dirty="0">
                <a:hlinkClick r:id="rId3" tooltip="Share Verse"/>
              </a:rPr>
              <a:t>2</a:t>
            </a:r>
            <a:r>
              <a:rPr lang="vi-VN" dirty="0"/>
              <a:t> Vì các ngươi đoán xét người ta thể nào, thì họ cũng đoán xét lại thể ấy; các ngươi lường cho người ta mực nào, thì họ cũng lường lại cho mực ấy. </a:t>
            </a:r>
            <a:r>
              <a:rPr lang="vi-VN" dirty="0">
                <a:hlinkClick r:id="rId4" tooltip="Share Verse"/>
              </a:rPr>
              <a:t>3</a:t>
            </a:r>
            <a:r>
              <a:rPr lang="vi-VN" dirty="0"/>
              <a:t> Sao ngươi dòm thấy cái rác trong mắt anh em ngươi, mà chẳng thấy cây đà trong mắt mình? </a:t>
            </a:r>
            <a:r>
              <a:rPr lang="vi-VN" dirty="0">
                <a:hlinkClick r:id="rId5" tooltip="Share Verse"/>
              </a:rPr>
              <a:t>4</a:t>
            </a:r>
            <a:r>
              <a:rPr lang="vi-VN" dirty="0"/>
              <a:t> Sao ngươi dám nói với anh em rằng: Để tôi lấy cái rác ra khỏi mắt anh, mà chính ngươi có cây đà trong mắt mình? </a:t>
            </a:r>
            <a:r>
              <a:rPr lang="vi-VN" dirty="0">
                <a:hlinkClick r:id="rId6" tooltip="Share Verse"/>
              </a:rPr>
              <a:t>5</a:t>
            </a:r>
            <a:r>
              <a:rPr lang="vi-VN" dirty="0"/>
              <a:t> Hỡi kẻ giả hình! trước hết phải lấy cây đà khỏi mắt mình đi, rồi mới thấy rõ mà lấy cái rác ra khỏi mắt anh em mình được. </a:t>
            </a:r>
            <a:endParaRPr lang="en-US" dirty="0"/>
          </a:p>
        </p:txBody>
      </p:sp>
      <p:sp>
        <p:nvSpPr>
          <p:cNvPr id="4" name="TextBox 3">
            <a:extLst>
              <a:ext uri="{FF2B5EF4-FFF2-40B4-BE49-F238E27FC236}">
                <a16:creationId xmlns:a16="http://schemas.microsoft.com/office/drawing/2014/main" id="{6E1EB52D-A354-F840-8963-D79E7D4AFB68}"/>
              </a:ext>
            </a:extLst>
          </p:cNvPr>
          <p:cNvSpPr txBox="1"/>
          <p:nvPr/>
        </p:nvSpPr>
        <p:spPr>
          <a:xfrm>
            <a:off x="1457738" y="2809461"/>
            <a:ext cx="3352801" cy="1323439"/>
          </a:xfrm>
          <a:prstGeom prst="rect">
            <a:avLst/>
          </a:prstGeom>
          <a:noFill/>
        </p:spPr>
        <p:txBody>
          <a:bodyPr wrap="square" rtlCol="0">
            <a:spAutoFit/>
          </a:bodyPr>
          <a:lstStyle/>
          <a:p>
            <a:r>
              <a:rPr lang="en-US" sz="4000" b="1" dirty="0">
                <a:solidFill>
                  <a:srgbClr val="FFC000"/>
                </a:solidFill>
              </a:rPr>
              <a:t>20. SỰ XÉT ĐOÁN</a:t>
            </a:r>
          </a:p>
        </p:txBody>
      </p:sp>
    </p:spTree>
    <p:extLst>
      <p:ext uri="{BB962C8B-B14F-4D97-AF65-F5344CB8AC3E}">
        <p14:creationId xmlns:p14="http://schemas.microsoft.com/office/powerpoint/2010/main" val="652746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a:xfrm>
            <a:off x="2940498" y="847770"/>
            <a:ext cx="6835762" cy="1395928"/>
          </a:xfrm>
        </p:spPr>
        <p:txBody>
          <a:bodyPr anchor="b">
            <a:normAutofit/>
          </a:bodyPr>
          <a:lstStyle/>
          <a:p>
            <a:r>
              <a:rPr lang="en-US" dirty="0"/>
              <a:t>MA-THI-Ơ 7: 1-2</a:t>
            </a:r>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4200" y="2589817"/>
            <a:ext cx="0" cy="3468083"/>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FFF06AF-B155-0744-9660-8B1BD680AE55}"/>
              </a:ext>
            </a:extLst>
          </p:cNvPr>
          <p:cNvSpPr>
            <a:spLocks noGrp="1"/>
          </p:cNvSpPr>
          <p:nvPr>
            <p:ph idx="1"/>
          </p:nvPr>
        </p:nvSpPr>
        <p:spPr>
          <a:xfrm>
            <a:off x="3788613" y="2870667"/>
            <a:ext cx="7033462" cy="3245178"/>
          </a:xfrm>
        </p:spPr>
        <p:txBody>
          <a:bodyPr anchor="b">
            <a:noAutofit/>
          </a:bodyPr>
          <a:lstStyle/>
          <a:p>
            <a:pPr marL="0" indent="0">
              <a:lnSpc>
                <a:spcPct val="110000"/>
              </a:lnSpc>
              <a:buNone/>
            </a:pPr>
            <a:r>
              <a:rPr lang="vi-VN" sz="2400" dirty="0"/>
              <a:t>1.Các ngươi đừng đoán xét ai, để mình khỏi bị đoán xét. </a:t>
            </a:r>
          </a:p>
          <a:p>
            <a:pPr marL="0" indent="0">
              <a:lnSpc>
                <a:spcPct val="110000"/>
              </a:lnSpc>
              <a:buNone/>
            </a:pPr>
            <a:r>
              <a:rPr lang="en-US" sz="2400" b="1" i="1" dirty="0" err="1">
                <a:solidFill>
                  <a:srgbClr val="FFC000"/>
                </a:solidFill>
              </a:rPr>
              <a:t>Xét</a:t>
            </a:r>
            <a:r>
              <a:rPr lang="en-US" sz="2400" b="1" i="1" dirty="0">
                <a:solidFill>
                  <a:srgbClr val="FFC000"/>
                </a:solidFill>
              </a:rPr>
              <a:t> </a:t>
            </a:r>
            <a:r>
              <a:rPr lang="en-US" sz="2400" b="1" i="1" dirty="0" err="1">
                <a:solidFill>
                  <a:srgbClr val="FFC000"/>
                </a:solidFill>
              </a:rPr>
              <a:t>đoán</a:t>
            </a:r>
            <a:r>
              <a:rPr lang="en-US" sz="2400" b="1" i="1" dirty="0">
                <a:solidFill>
                  <a:srgbClr val="FFC000"/>
                </a:solidFill>
              </a:rPr>
              <a:t> </a:t>
            </a:r>
            <a:r>
              <a:rPr lang="en-US" sz="2400" b="1" i="1" dirty="0" err="1">
                <a:solidFill>
                  <a:srgbClr val="FFC000"/>
                </a:solidFill>
              </a:rPr>
              <a:t>người</a:t>
            </a:r>
            <a:r>
              <a:rPr lang="en-US" sz="2400" b="1" i="1" dirty="0">
                <a:solidFill>
                  <a:srgbClr val="FFC000"/>
                </a:solidFill>
              </a:rPr>
              <a:t> </a:t>
            </a:r>
            <a:r>
              <a:rPr lang="en-US" sz="2400" b="1" i="1" dirty="0" err="1">
                <a:solidFill>
                  <a:srgbClr val="FFC000"/>
                </a:solidFill>
              </a:rPr>
              <a:t>khác</a:t>
            </a:r>
            <a:r>
              <a:rPr lang="en-US" sz="2400" b="1" i="1" dirty="0">
                <a:solidFill>
                  <a:srgbClr val="FFC000"/>
                </a:solidFill>
              </a:rPr>
              <a:t> </a:t>
            </a:r>
            <a:r>
              <a:rPr lang="en-US" sz="2400" b="1" i="1" dirty="0" err="1">
                <a:solidFill>
                  <a:srgbClr val="FFC000"/>
                </a:solidFill>
              </a:rPr>
              <a:t>là</a:t>
            </a:r>
            <a:r>
              <a:rPr lang="en-US" sz="2400" b="1" i="1" dirty="0">
                <a:solidFill>
                  <a:srgbClr val="FFC000"/>
                </a:solidFill>
              </a:rPr>
              <a:t> </a:t>
            </a:r>
            <a:r>
              <a:rPr lang="en-US" sz="2400" b="1" i="1" dirty="0" err="1">
                <a:solidFill>
                  <a:srgbClr val="FFC000"/>
                </a:solidFill>
              </a:rPr>
              <a:t>tự</a:t>
            </a:r>
            <a:r>
              <a:rPr lang="en-US" sz="2400" b="1" i="1" dirty="0">
                <a:solidFill>
                  <a:srgbClr val="FFC000"/>
                </a:solidFill>
              </a:rPr>
              <a:t> </a:t>
            </a:r>
            <a:r>
              <a:rPr lang="en-US" sz="2400" b="1" i="1" dirty="0" err="1">
                <a:solidFill>
                  <a:srgbClr val="FFC000"/>
                </a:solidFill>
              </a:rPr>
              <a:t>xét</a:t>
            </a:r>
            <a:r>
              <a:rPr lang="en-US" sz="2400" b="1" i="1" dirty="0">
                <a:solidFill>
                  <a:srgbClr val="FFC000"/>
                </a:solidFill>
              </a:rPr>
              <a:t> </a:t>
            </a:r>
            <a:r>
              <a:rPr lang="en-US" sz="2400" b="1" i="1" dirty="0" err="1">
                <a:solidFill>
                  <a:srgbClr val="FFC000"/>
                </a:solidFill>
              </a:rPr>
              <a:t>đoán</a:t>
            </a:r>
            <a:r>
              <a:rPr lang="en-US" sz="2400" b="1" i="1" dirty="0">
                <a:solidFill>
                  <a:srgbClr val="FFC000"/>
                </a:solidFill>
              </a:rPr>
              <a:t> </a:t>
            </a:r>
            <a:r>
              <a:rPr lang="en-US" sz="2400" b="1" i="1" dirty="0" err="1">
                <a:solidFill>
                  <a:srgbClr val="FFC000"/>
                </a:solidFill>
              </a:rPr>
              <a:t>chính</a:t>
            </a:r>
            <a:r>
              <a:rPr lang="en-US" sz="2400" b="1" i="1" dirty="0">
                <a:solidFill>
                  <a:srgbClr val="FFC000"/>
                </a:solidFill>
              </a:rPr>
              <a:t> </a:t>
            </a:r>
            <a:r>
              <a:rPr lang="en-US" sz="2400" b="1" i="1" dirty="0" err="1">
                <a:solidFill>
                  <a:srgbClr val="FFC000"/>
                </a:solidFill>
              </a:rPr>
              <a:t>mình</a:t>
            </a:r>
            <a:r>
              <a:rPr lang="en-US" sz="2400" b="1" i="1" dirty="0">
                <a:solidFill>
                  <a:srgbClr val="FFC000"/>
                </a:solidFill>
              </a:rPr>
              <a:t> </a:t>
            </a:r>
          </a:p>
          <a:p>
            <a:pPr marL="0" indent="0">
              <a:lnSpc>
                <a:spcPct val="110000"/>
              </a:lnSpc>
              <a:buNone/>
            </a:pPr>
            <a:r>
              <a:rPr lang="vi-VN" sz="2400" dirty="0"/>
              <a:t> </a:t>
            </a:r>
            <a:r>
              <a:rPr lang="vi-VN" sz="2400" dirty="0">
                <a:hlinkClick r:id="rId3" tooltip="Share Verse"/>
              </a:rPr>
              <a:t>2</a:t>
            </a:r>
            <a:r>
              <a:rPr lang="vi-VN" sz="2400" dirty="0"/>
              <a:t> Vì các ngươi đoán xét người ta thể nào, thì họ cũng đoán xét lại thể ấy; các ngươi lường cho người ta mực nào, thì họ cũng lường lại cho mực ấy. </a:t>
            </a:r>
          </a:p>
          <a:p>
            <a:pPr marL="0" indent="0">
              <a:lnSpc>
                <a:spcPct val="110000"/>
              </a:lnSpc>
              <a:buNone/>
            </a:pPr>
            <a:r>
              <a:rPr lang="vi-VN" sz="2400" dirty="0"/>
              <a:t>	</a:t>
            </a:r>
            <a:r>
              <a:rPr lang="vi-VN" sz="2400" b="1" i="1" dirty="0">
                <a:solidFill>
                  <a:srgbClr val="FFC000"/>
                </a:solidFill>
              </a:rPr>
              <a:t>Sự xét đóan luôn bị đáp trả tương tự</a:t>
            </a:r>
          </a:p>
        </p:txBody>
      </p:sp>
    </p:spTree>
    <p:extLst>
      <p:ext uri="{BB962C8B-B14F-4D97-AF65-F5344CB8AC3E}">
        <p14:creationId xmlns:p14="http://schemas.microsoft.com/office/powerpoint/2010/main" val="1940817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a:xfrm>
            <a:off x="2940498" y="847770"/>
            <a:ext cx="6835762" cy="1395928"/>
          </a:xfrm>
        </p:spPr>
        <p:txBody>
          <a:bodyPr anchor="b">
            <a:normAutofit/>
          </a:bodyPr>
          <a:lstStyle/>
          <a:p>
            <a:r>
              <a:rPr lang="en-US" dirty="0"/>
              <a:t>MA-THI-Ơ 7: 3-4</a:t>
            </a:r>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4200" y="2589817"/>
            <a:ext cx="0" cy="3468083"/>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FFF06AF-B155-0744-9660-8B1BD680AE55}"/>
              </a:ext>
            </a:extLst>
          </p:cNvPr>
          <p:cNvSpPr>
            <a:spLocks noGrp="1"/>
          </p:cNvSpPr>
          <p:nvPr>
            <p:ph idx="1"/>
          </p:nvPr>
        </p:nvSpPr>
        <p:spPr>
          <a:xfrm>
            <a:off x="3376248" y="2381459"/>
            <a:ext cx="8038678" cy="3676441"/>
          </a:xfrm>
        </p:spPr>
        <p:txBody>
          <a:bodyPr anchor="b">
            <a:normAutofit fontScale="92500" lnSpcReduction="10000"/>
          </a:bodyPr>
          <a:lstStyle/>
          <a:p>
            <a:pPr marL="0" indent="0">
              <a:lnSpc>
                <a:spcPct val="110000"/>
              </a:lnSpc>
              <a:buNone/>
            </a:pPr>
            <a:endParaRPr lang="vi-VN" sz="2400" dirty="0">
              <a:hlinkClick r:id="rId3" tooltip="Share Verse"/>
            </a:endParaRPr>
          </a:p>
          <a:p>
            <a:pPr marL="0" indent="0">
              <a:lnSpc>
                <a:spcPct val="110000"/>
              </a:lnSpc>
              <a:buNone/>
            </a:pPr>
            <a:r>
              <a:rPr lang="vi-VN" sz="2600" dirty="0">
                <a:hlinkClick r:id="rId3" tooltip="Share Verse"/>
              </a:rPr>
              <a:t>3</a:t>
            </a:r>
            <a:r>
              <a:rPr lang="vi-VN" sz="2600" dirty="0"/>
              <a:t> Sao ngươi dòm thấy cái rác trong mắt anh em ngươi, mà chẳng thấy cây đà trong mắt mình?</a:t>
            </a:r>
          </a:p>
          <a:p>
            <a:pPr marL="0" indent="0">
              <a:lnSpc>
                <a:spcPct val="110000"/>
              </a:lnSpc>
              <a:buNone/>
            </a:pPr>
            <a:r>
              <a:rPr lang="vi-VN" sz="2600" dirty="0"/>
              <a:t>	</a:t>
            </a:r>
            <a:r>
              <a:rPr lang="en-US" sz="2600" b="1" i="1" dirty="0" err="1">
                <a:solidFill>
                  <a:srgbClr val="FFC000"/>
                </a:solidFill>
              </a:rPr>
              <a:t>Kẻ</a:t>
            </a:r>
            <a:r>
              <a:rPr lang="en-US" sz="2600" b="1" i="1" dirty="0">
                <a:solidFill>
                  <a:srgbClr val="FFC000"/>
                </a:solidFill>
              </a:rPr>
              <a:t> </a:t>
            </a:r>
            <a:r>
              <a:rPr lang="en-US" sz="2600" b="1" i="1" dirty="0" err="1">
                <a:solidFill>
                  <a:srgbClr val="FFC000"/>
                </a:solidFill>
              </a:rPr>
              <a:t>xét</a:t>
            </a:r>
            <a:r>
              <a:rPr lang="en-US" sz="2600" b="1" i="1" dirty="0">
                <a:solidFill>
                  <a:srgbClr val="FFC000"/>
                </a:solidFill>
              </a:rPr>
              <a:t> </a:t>
            </a:r>
            <a:r>
              <a:rPr lang="en-US" sz="2600" b="1" i="1" dirty="0" err="1">
                <a:solidFill>
                  <a:srgbClr val="FFC000"/>
                </a:solidFill>
              </a:rPr>
              <a:t>đóan</a:t>
            </a:r>
            <a:r>
              <a:rPr lang="en-US" sz="2600" b="1" i="1" dirty="0">
                <a:solidFill>
                  <a:srgbClr val="FFC000"/>
                </a:solidFill>
              </a:rPr>
              <a:t> </a:t>
            </a:r>
            <a:r>
              <a:rPr lang="en-US" sz="2600" b="1" i="1" dirty="0" err="1">
                <a:solidFill>
                  <a:srgbClr val="FFC000"/>
                </a:solidFill>
              </a:rPr>
              <a:t>ở</a:t>
            </a:r>
            <a:r>
              <a:rPr lang="en-US" sz="2600" b="1" i="1" dirty="0">
                <a:solidFill>
                  <a:srgbClr val="FFC000"/>
                </a:solidFill>
              </a:rPr>
              <a:t> </a:t>
            </a:r>
            <a:r>
              <a:rPr lang="en-US" sz="2600" b="1" i="1" dirty="0" err="1">
                <a:solidFill>
                  <a:srgbClr val="FFC000"/>
                </a:solidFill>
              </a:rPr>
              <a:t>trong</a:t>
            </a:r>
            <a:r>
              <a:rPr lang="en-US" sz="2600" b="1" i="1" dirty="0">
                <a:solidFill>
                  <a:srgbClr val="FFC000"/>
                </a:solidFill>
              </a:rPr>
              <a:t> </a:t>
            </a:r>
            <a:r>
              <a:rPr lang="en-US" sz="2600" b="1" i="1" dirty="0" err="1">
                <a:solidFill>
                  <a:srgbClr val="FFC000"/>
                </a:solidFill>
              </a:rPr>
              <a:t>sự</a:t>
            </a:r>
            <a:r>
              <a:rPr lang="en-US" sz="2600" b="1" i="1" dirty="0">
                <a:solidFill>
                  <a:srgbClr val="FFC000"/>
                </a:solidFill>
              </a:rPr>
              <a:t> u </a:t>
            </a:r>
            <a:r>
              <a:rPr lang="en-US" sz="2600" b="1" i="1" dirty="0" err="1">
                <a:solidFill>
                  <a:srgbClr val="FFC000"/>
                </a:solidFill>
              </a:rPr>
              <a:t>tối</a:t>
            </a:r>
            <a:endParaRPr lang="vi-VN" sz="2600" b="1" dirty="0">
              <a:solidFill>
                <a:srgbClr val="FFC000"/>
              </a:solidFill>
            </a:endParaRPr>
          </a:p>
          <a:p>
            <a:pPr marL="0" indent="0">
              <a:lnSpc>
                <a:spcPct val="110000"/>
              </a:lnSpc>
              <a:buNone/>
            </a:pPr>
            <a:r>
              <a:rPr lang="vi-VN" sz="2600" dirty="0"/>
              <a:t> </a:t>
            </a:r>
            <a:r>
              <a:rPr lang="vi-VN" sz="2600" dirty="0">
                <a:hlinkClick r:id="rId4" tooltip="Share Verse"/>
              </a:rPr>
              <a:t>4</a:t>
            </a:r>
            <a:r>
              <a:rPr lang="vi-VN" sz="2600" dirty="0"/>
              <a:t> Sao ngươi dám nói với anh em rằng: Để tôi lấy cái rác ra khỏi mắt anh, mà chính ngươi có cây đà trong mắt mình? </a:t>
            </a:r>
          </a:p>
          <a:p>
            <a:pPr marL="0" indent="0">
              <a:lnSpc>
                <a:spcPct val="110000"/>
              </a:lnSpc>
              <a:buNone/>
            </a:pPr>
            <a:r>
              <a:rPr lang="en-US" sz="2600" dirty="0"/>
              <a:t>	</a:t>
            </a:r>
            <a:r>
              <a:rPr lang="en-US" sz="2600" b="1" i="1" dirty="0" err="1">
                <a:solidFill>
                  <a:srgbClr val="FFC000"/>
                </a:solidFill>
              </a:rPr>
              <a:t>Kẻ</a:t>
            </a:r>
            <a:r>
              <a:rPr lang="en-US" sz="2600" b="1" i="1" dirty="0">
                <a:solidFill>
                  <a:srgbClr val="FFC000"/>
                </a:solidFill>
              </a:rPr>
              <a:t> </a:t>
            </a:r>
            <a:r>
              <a:rPr lang="en-US" sz="2600" b="1" i="1" dirty="0" err="1">
                <a:solidFill>
                  <a:srgbClr val="FFC000"/>
                </a:solidFill>
              </a:rPr>
              <a:t>xét</a:t>
            </a:r>
            <a:r>
              <a:rPr lang="en-US" sz="2600" b="1" i="1" dirty="0">
                <a:solidFill>
                  <a:srgbClr val="FFC000"/>
                </a:solidFill>
              </a:rPr>
              <a:t> </a:t>
            </a:r>
            <a:r>
              <a:rPr lang="en-US" sz="2600" b="1" i="1" dirty="0" err="1">
                <a:solidFill>
                  <a:srgbClr val="FFC000"/>
                </a:solidFill>
              </a:rPr>
              <a:t>đóan</a:t>
            </a:r>
            <a:r>
              <a:rPr lang="en-US" sz="2600" b="1" i="1" dirty="0">
                <a:solidFill>
                  <a:srgbClr val="FFC000"/>
                </a:solidFill>
              </a:rPr>
              <a:t> </a:t>
            </a:r>
            <a:r>
              <a:rPr lang="en-US" sz="2600" b="1" i="1" dirty="0" err="1">
                <a:solidFill>
                  <a:srgbClr val="FFC000"/>
                </a:solidFill>
              </a:rPr>
              <a:t>là</a:t>
            </a:r>
            <a:r>
              <a:rPr lang="en-US" sz="2600" b="1" i="1" dirty="0">
                <a:solidFill>
                  <a:srgbClr val="FFC000"/>
                </a:solidFill>
              </a:rPr>
              <a:t> </a:t>
            </a:r>
            <a:r>
              <a:rPr lang="en-US" sz="2600" b="1" i="1" dirty="0" err="1">
                <a:solidFill>
                  <a:srgbClr val="FFC000"/>
                </a:solidFill>
              </a:rPr>
              <a:t>kẻ</a:t>
            </a:r>
            <a:r>
              <a:rPr lang="en-US" sz="2600" b="1" i="1" dirty="0">
                <a:solidFill>
                  <a:srgbClr val="FFC000"/>
                </a:solidFill>
              </a:rPr>
              <a:t> </a:t>
            </a:r>
            <a:r>
              <a:rPr lang="en-US" sz="2600" b="1" i="1" dirty="0" err="1">
                <a:solidFill>
                  <a:srgbClr val="FFC000"/>
                </a:solidFill>
              </a:rPr>
              <a:t>kiêu</a:t>
            </a:r>
            <a:r>
              <a:rPr lang="en-US" sz="2600" b="1" i="1" dirty="0">
                <a:solidFill>
                  <a:srgbClr val="FFC000"/>
                </a:solidFill>
              </a:rPr>
              <a:t> </a:t>
            </a:r>
            <a:r>
              <a:rPr lang="en-US" sz="2600" b="1" i="1" dirty="0" err="1">
                <a:solidFill>
                  <a:srgbClr val="FFC000"/>
                </a:solidFill>
              </a:rPr>
              <a:t>ngạo</a:t>
            </a:r>
            <a:endParaRPr lang="en-US" sz="2600" b="1" i="1" dirty="0">
              <a:solidFill>
                <a:srgbClr val="FFC000"/>
              </a:solidFill>
            </a:endParaRPr>
          </a:p>
          <a:p>
            <a:pPr marL="0" indent="0">
              <a:lnSpc>
                <a:spcPct val="110000"/>
              </a:lnSpc>
              <a:buNone/>
            </a:pPr>
            <a:r>
              <a:rPr lang="en-US" sz="1900" i="1" dirty="0"/>
              <a:t>	</a:t>
            </a:r>
            <a:endParaRPr lang="vi-VN" sz="1900" i="1" dirty="0"/>
          </a:p>
          <a:p>
            <a:pPr marL="0" indent="0">
              <a:lnSpc>
                <a:spcPct val="110000"/>
              </a:lnSpc>
              <a:buNone/>
            </a:pPr>
            <a:endParaRPr lang="en-US" sz="1900" dirty="0"/>
          </a:p>
        </p:txBody>
      </p:sp>
    </p:spTree>
    <p:extLst>
      <p:ext uri="{BB962C8B-B14F-4D97-AF65-F5344CB8AC3E}">
        <p14:creationId xmlns:p14="http://schemas.microsoft.com/office/powerpoint/2010/main" val="1023786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p:txBody>
          <a:bodyPr/>
          <a:lstStyle/>
          <a:p>
            <a:r>
              <a:rPr lang="en-US" dirty="0"/>
              <a:t>MA-THI-Ơ 7: 5</a:t>
            </a:r>
          </a:p>
        </p:txBody>
      </p:sp>
      <p:sp>
        <p:nvSpPr>
          <p:cNvPr id="3" name="Content Placeholder 2">
            <a:extLst>
              <a:ext uri="{FF2B5EF4-FFF2-40B4-BE49-F238E27FC236}">
                <a16:creationId xmlns:a16="http://schemas.microsoft.com/office/drawing/2014/main" id="{5FFF06AF-B155-0744-9660-8B1BD680AE55}"/>
              </a:ext>
            </a:extLst>
          </p:cNvPr>
          <p:cNvSpPr>
            <a:spLocks noGrp="1"/>
          </p:cNvSpPr>
          <p:nvPr>
            <p:ph idx="1"/>
          </p:nvPr>
        </p:nvSpPr>
        <p:spPr>
          <a:xfrm>
            <a:off x="849760" y="2528208"/>
            <a:ext cx="10163235" cy="2928047"/>
          </a:xfrm>
        </p:spPr>
        <p:txBody>
          <a:bodyPr>
            <a:normAutofit/>
          </a:bodyPr>
          <a:lstStyle/>
          <a:p>
            <a:pPr marL="0" indent="0">
              <a:buNone/>
            </a:pPr>
            <a:r>
              <a:rPr lang="vi-VN" sz="2800" dirty="0">
                <a:hlinkClick r:id="rId3" tooltip="Share Verse"/>
              </a:rPr>
              <a:t>5</a:t>
            </a:r>
            <a:r>
              <a:rPr lang="vi-VN" sz="2800" dirty="0"/>
              <a:t> Hỡi kẻ giả hình! trước hết phải lấy cây đà khỏi mắt mình đi, rồi mới thấy rõ mà lấy cái rác ra khỏi mắt anh em mình được. </a:t>
            </a:r>
          </a:p>
          <a:p>
            <a:pPr marL="0" indent="0">
              <a:buNone/>
            </a:pPr>
            <a:r>
              <a:rPr lang="vi-VN" sz="2800" dirty="0"/>
              <a:t>	</a:t>
            </a:r>
            <a:r>
              <a:rPr lang="en-US" sz="2800" i="1" dirty="0">
                <a:solidFill>
                  <a:srgbClr val="FFC000"/>
                </a:solidFill>
              </a:rPr>
              <a:t> </a:t>
            </a:r>
            <a:r>
              <a:rPr lang="en-US" sz="2800" i="1" dirty="0" err="1">
                <a:solidFill>
                  <a:srgbClr val="FFC000"/>
                </a:solidFill>
              </a:rPr>
              <a:t>Kẻ</a:t>
            </a:r>
            <a:r>
              <a:rPr lang="en-US" sz="2800" i="1" dirty="0">
                <a:solidFill>
                  <a:srgbClr val="FFC000"/>
                </a:solidFill>
              </a:rPr>
              <a:t> </a:t>
            </a:r>
            <a:r>
              <a:rPr lang="en-US" sz="2800" i="1" dirty="0" err="1">
                <a:solidFill>
                  <a:srgbClr val="FFC000"/>
                </a:solidFill>
              </a:rPr>
              <a:t>xét</a:t>
            </a:r>
            <a:r>
              <a:rPr lang="en-US" sz="2800" i="1" dirty="0">
                <a:solidFill>
                  <a:srgbClr val="FFC000"/>
                </a:solidFill>
              </a:rPr>
              <a:t> </a:t>
            </a:r>
            <a:r>
              <a:rPr lang="en-US" sz="2800" i="1" dirty="0" err="1">
                <a:solidFill>
                  <a:srgbClr val="FFC000"/>
                </a:solidFill>
              </a:rPr>
              <a:t>đóan</a:t>
            </a:r>
            <a:r>
              <a:rPr lang="en-US" sz="2800" i="1" dirty="0">
                <a:solidFill>
                  <a:srgbClr val="FFC000"/>
                </a:solidFill>
              </a:rPr>
              <a:t> </a:t>
            </a:r>
            <a:r>
              <a:rPr lang="en-US" sz="2800" i="1" dirty="0" err="1">
                <a:solidFill>
                  <a:srgbClr val="FFC000"/>
                </a:solidFill>
              </a:rPr>
              <a:t>là</a:t>
            </a:r>
            <a:r>
              <a:rPr lang="en-US" sz="2800" i="1" dirty="0">
                <a:solidFill>
                  <a:srgbClr val="FFC000"/>
                </a:solidFill>
              </a:rPr>
              <a:t> </a:t>
            </a:r>
            <a:r>
              <a:rPr lang="en-US" sz="2800" i="1" dirty="0" err="1">
                <a:solidFill>
                  <a:srgbClr val="FFC000"/>
                </a:solidFill>
              </a:rPr>
              <a:t>kẻ</a:t>
            </a:r>
            <a:r>
              <a:rPr lang="en-US" sz="2800" i="1" dirty="0">
                <a:solidFill>
                  <a:srgbClr val="FFC000"/>
                </a:solidFill>
              </a:rPr>
              <a:t> </a:t>
            </a:r>
            <a:r>
              <a:rPr lang="en-US" sz="2800" i="1" dirty="0" err="1">
                <a:solidFill>
                  <a:srgbClr val="FFC000"/>
                </a:solidFill>
              </a:rPr>
              <a:t>giả</a:t>
            </a:r>
            <a:r>
              <a:rPr lang="en-US" sz="2800" i="1" dirty="0">
                <a:solidFill>
                  <a:srgbClr val="FFC000"/>
                </a:solidFill>
              </a:rPr>
              <a:t> </a:t>
            </a:r>
            <a:r>
              <a:rPr lang="en-US" sz="2800" i="1" dirty="0" err="1">
                <a:solidFill>
                  <a:srgbClr val="FFC000"/>
                </a:solidFill>
              </a:rPr>
              <a:t>hình</a:t>
            </a:r>
            <a:r>
              <a:rPr lang="en-US" sz="2800" i="1" dirty="0">
                <a:solidFill>
                  <a:srgbClr val="FFC000"/>
                </a:solidFill>
              </a:rPr>
              <a:t> </a:t>
            </a:r>
          </a:p>
          <a:p>
            <a:pPr marL="0" indent="0">
              <a:buNone/>
            </a:pPr>
            <a:r>
              <a:rPr lang="en-US" sz="2800" i="1" dirty="0">
                <a:solidFill>
                  <a:srgbClr val="FFC000"/>
                </a:solidFill>
              </a:rPr>
              <a:t>	</a:t>
            </a:r>
          </a:p>
          <a:p>
            <a:pPr marL="0" indent="0">
              <a:buNone/>
            </a:pPr>
            <a:endParaRPr lang="en-US" sz="2400" dirty="0"/>
          </a:p>
        </p:txBody>
      </p:sp>
    </p:spTree>
    <p:extLst>
      <p:ext uri="{BB962C8B-B14F-4D97-AF65-F5344CB8AC3E}">
        <p14:creationId xmlns:p14="http://schemas.microsoft.com/office/powerpoint/2010/main" val="3882305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19133-EF22-CA44-A774-83F24C1B9C16}"/>
              </a:ext>
            </a:extLst>
          </p:cNvPr>
          <p:cNvSpPr>
            <a:spLocks noGrp="1"/>
          </p:cNvSpPr>
          <p:nvPr>
            <p:ph type="title"/>
          </p:nvPr>
        </p:nvSpPr>
        <p:spPr/>
        <p:txBody>
          <a:bodyPr>
            <a:normAutofit/>
          </a:bodyPr>
          <a:lstStyle/>
          <a:p>
            <a:pPr algn="ctr"/>
            <a:r>
              <a:rPr lang="en-US" sz="5400" dirty="0" err="1">
                <a:solidFill>
                  <a:srgbClr val="FFC000"/>
                </a:solidFill>
              </a:rPr>
              <a:t>Lẻ</a:t>
            </a:r>
            <a:r>
              <a:rPr lang="en-US" sz="5400" dirty="0">
                <a:solidFill>
                  <a:srgbClr val="FFC000"/>
                </a:solidFill>
              </a:rPr>
              <a:t> </a:t>
            </a:r>
            <a:r>
              <a:rPr lang="en-US" sz="5400" dirty="0" err="1">
                <a:solidFill>
                  <a:srgbClr val="FFC000"/>
                </a:solidFill>
              </a:rPr>
              <a:t>Thật</a:t>
            </a:r>
            <a:endParaRPr lang="en-US" sz="5400" dirty="0">
              <a:solidFill>
                <a:srgbClr val="FFC000"/>
              </a:solidFill>
            </a:endParaRPr>
          </a:p>
        </p:txBody>
      </p:sp>
      <p:sp>
        <p:nvSpPr>
          <p:cNvPr id="3" name="Content Placeholder 2">
            <a:extLst>
              <a:ext uri="{FF2B5EF4-FFF2-40B4-BE49-F238E27FC236}">
                <a16:creationId xmlns:a16="http://schemas.microsoft.com/office/drawing/2014/main" id="{078380BD-B2AD-DD4A-9E99-7E78A4AA6193}"/>
              </a:ext>
            </a:extLst>
          </p:cNvPr>
          <p:cNvSpPr>
            <a:spLocks noGrp="1"/>
          </p:cNvSpPr>
          <p:nvPr>
            <p:ph idx="1"/>
          </p:nvPr>
        </p:nvSpPr>
        <p:spPr/>
        <p:txBody>
          <a:bodyPr>
            <a:normAutofit lnSpcReduction="10000"/>
          </a:bodyPr>
          <a:lstStyle/>
          <a:p>
            <a:pPr>
              <a:buFont typeface="Wingdings" pitchFamily="2" charset="2"/>
              <a:buChar char="Ø"/>
            </a:pPr>
            <a:r>
              <a:rPr lang="en-US" sz="3200" dirty="0"/>
              <a:t> </a:t>
            </a:r>
            <a:r>
              <a:rPr lang="en-US" sz="3200" dirty="0" err="1"/>
              <a:t>Chúng</a:t>
            </a:r>
            <a:r>
              <a:rPr lang="en-US" sz="3200" dirty="0"/>
              <a:t> ta </a:t>
            </a:r>
            <a:r>
              <a:rPr lang="en-US" sz="3200" dirty="0" err="1"/>
              <a:t>không</a:t>
            </a:r>
            <a:r>
              <a:rPr lang="en-US" sz="3200" dirty="0"/>
              <a:t> </a:t>
            </a:r>
            <a:r>
              <a:rPr lang="en-US" sz="3200" dirty="0" err="1"/>
              <a:t>thấy</a:t>
            </a:r>
            <a:r>
              <a:rPr lang="en-US" sz="3200" dirty="0"/>
              <a:t> </a:t>
            </a:r>
            <a:r>
              <a:rPr lang="en-US" sz="3200" dirty="0" err="1"/>
              <a:t>lỗi</a:t>
            </a:r>
            <a:r>
              <a:rPr lang="en-US" sz="3200" dirty="0"/>
              <a:t> </a:t>
            </a:r>
            <a:r>
              <a:rPr lang="en-US" sz="3200" dirty="0" err="1"/>
              <a:t>chính</a:t>
            </a:r>
            <a:r>
              <a:rPr lang="en-US" sz="3200" dirty="0"/>
              <a:t> </a:t>
            </a:r>
            <a:r>
              <a:rPr lang="en-US" sz="3200" dirty="0" err="1"/>
              <a:t>mình</a:t>
            </a:r>
            <a:r>
              <a:rPr lang="en-US" sz="3200" dirty="0"/>
              <a:t> </a:t>
            </a:r>
            <a:r>
              <a:rPr lang="en-US" sz="3200" dirty="0" err="1"/>
              <a:t>dù</a:t>
            </a:r>
            <a:r>
              <a:rPr lang="en-US" sz="3200" dirty="0"/>
              <a:t> </a:t>
            </a:r>
            <a:r>
              <a:rPr lang="en-US" sz="3200" dirty="0" err="1"/>
              <a:t>nó</a:t>
            </a:r>
            <a:r>
              <a:rPr lang="en-US" sz="3200" dirty="0"/>
              <a:t> </a:t>
            </a:r>
            <a:r>
              <a:rPr lang="en-US" sz="3200" dirty="0" err="1"/>
              <a:t>rất</a:t>
            </a:r>
            <a:r>
              <a:rPr lang="en-US" sz="3200" dirty="0"/>
              <a:t> </a:t>
            </a:r>
            <a:r>
              <a:rPr lang="en-US" sz="3200" dirty="0" err="1"/>
              <a:t>lớn</a:t>
            </a:r>
            <a:r>
              <a:rPr lang="en-US" sz="3200" dirty="0"/>
              <a:t>.</a:t>
            </a:r>
          </a:p>
          <a:p>
            <a:pPr>
              <a:buFont typeface="Wingdings" pitchFamily="2" charset="2"/>
              <a:buChar char="Ø"/>
            </a:pPr>
            <a:r>
              <a:rPr lang="en-US" sz="3200" dirty="0"/>
              <a:t> Con </a:t>
            </a:r>
            <a:r>
              <a:rPr lang="en-US" sz="3200" dirty="0" err="1"/>
              <a:t>cái</a:t>
            </a:r>
            <a:r>
              <a:rPr lang="en-US" sz="3200" dirty="0"/>
              <a:t> </a:t>
            </a:r>
            <a:r>
              <a:rPr lang="en-US" sz="3200" dirty="0" err="1"/>
              <a:t>Chúa</a:t>
            </a:r>
            <a:r>
              <a:rPr lang="en-US" sz="3200" dirty="0"/>
              <a:t> </a:t>
            </a:r>
            <a:r>
              <a:rPr lang="en-US" sz="3200" dirty="0" err="1"/>
              <a:t>không</a:t>
            </a:r>
            <a:r>
              <a:rPr lang="en-US" sz="3200" dirty="0"/>
              <a:t> </a:t>
            </a:r>
            <a:r>
              <a:rPr lang="en-US" sz="3200" dirty="0" err="1"/>
              <a:t>xét</a:t>
            </a:r>
            <a:r>
              <a:rPr lang="en-US" sz="3200" dirty="0"/>
              <a:t> </a:t>
            </a:r>
            <a:r>
              <a:rPr lang="en-US" sz="3200" dirty="0" err="1"/>
              <a:t>đoán</a:t>
            </a:r>
            <a:r>
              <a:rPr lang="en-US" sz="3200" dirty="0"/>
              <a:t> </a:t>
            </a:r>
            <a:r>
              <a:rPr lang="en-US" sz="3200" dirty="0" err="1"/>
              <a:t>anh</a:t>
            </a:r>
            <a:r>
              <a:rPr lang="en-US" sz="3200" dirty="0"/>
              <a:t> </a:t>
            </a:r>
            <a:r>
              <a:rPr lang="en-US" sz="3200" dirty="0" err="1"/>
              <a:t>em</a:t>
            </a:r>
            <a:r>
              <a:rPr lang="en-US" sz="3200" dirty="0"/>
              <a:t> </a:t>
            </a:r>
            <a:r>
              <a:rPr lang="en-US" sz="3200" dirty="0" err="1"/>
              <a:t>mình</a:t>
            </a:r>
            <a:r>
              <a:rPr lang="en-US" sz="3200" dirty="0"/>
              <a:t> </a:t>
            </a:r>
            <a:r>
              <a:rPr lang="en-US" sz="3200" dirty="0" err="1"/>
              <a:t>nhưng</a:t>
            </a:r>
            <a:r>
              <a:rPr lang="en-US" sz="3200" dirty="0"/>
              <a:t> </a:t>
            </a:r>
            <a:r>
              <a:rPr lang="en-US" sz="3200" dirty="0" err="1"/>
              <a:t>xét</a:t>
            </a:r>
            <a:r>
              <a:rPr lang="en-US" sz="3200" dirty="0"/>
              <a:t> </a:t>
            </a:r>
            <a:r>
              <a:rPr lang="en-US" sz="3200" dirty="0" err="1"/>
              <a:t>đoán</a:t>
            </a:r>
            <a:r>
              <a:rPr lang="en-US" sz="3200" dirty="0"/>
              <a:t> </a:t>
            </a:r>
            <a:r>
              <a:rPr lang="en-US" sz="3200" dirty="0" err="1"/>
              <a:t>thế</a:t>
            </a:r>
            <a:r>
              <a:rPr lang="en-US" sz="3200" dirty="0"/>
              <a:t> </a:t>
            </a:r>
            <a:r>
              <a:rPr lang="en-US" sz="3200" dirty="0" err="1"/>
              <a:t>gian</a:t>
            </a:r>
            <a:r>
              <a:rPr lang="en-US" sz="3200" dirty="0"/>
              <a:t>.</a:t>
            </a:r>
          </a:p>
          <a:p>
            <a:pPr>
              <a:buFont typeface="Wingdings" pitchFamily="2" charset="2"/>
              <a:buChar char="Ø"/>
            </a:pPr>
            <a:r>
              <a:rPr lang="en-US" sz="3200" dirty="0"/>
              <a:t> </a:t>
            </a:r>
            <a:r>
              <a:rPr lang="en-US" sz="3200" dirty="0" err="1"/>
              <a:t>Vai</a:t>
            </a:r>
            <a:r>
              <a:rPr lang="en-US" sz="3200" dirty="0"/>
              <a:t> </a:t>
            </a:r>
            <a:r>
              <a:rPr lang="en-US" sz="3200" dirty="0" err="1"/>
              <a:t>trò</a:t>
            </a:r>
            <a:r>
              <a:rPr lang="en-US" sz="3200" dirty="0"/>
              <a:t> </a:t>
            </a:r>
            <a:r>
              <a:rPr lang="en-US" sz="3200" dirty="0" err="1"/>
              <a:t>xét</a:t>
            </a:r>
            <a:r>
              <a:rPr lang="en-US" sz="3200" dirty="0"/>
              <a:t> </a:t>
            </a:r>
            <a:r>
              <a:rPr lang="en-US" sz="3200" dirty="0" err="1"/>
              <a:t>đoán</a:t>
            </a:r>
            <a:r>
              <a:rPr lang="en-US" sz="3200" dirty="0"/>
              <a:t> </a:t>
            </a:r>
            <a:r>
              <a:rPr lang="en-US" sz="3200" dirty="0" err="1"/>
              <a:t>không</a:t>
            </a:r>
            <a:r>
              <a:rPr lang="en-US" sz="3200" dirty="0"/>
              <a:t> </a:t>
            </a:r>
            <a:r>
              <a:rPr lang="en-US" sz="3200" dirty="0" err="1"/>
              <a:t>phải</a:t>
            </a:r>
            <a:r>
              <a:rPr lang="en-US" sz="3200" dirty="0"/>
              <a:t> </a:t>
            </a:r>
            <a:r>
              <a:rPr lang="en-US" sz="3200" dirty="0" err="1"/>
              <a:t>của</a:t>
            </a:r>
            <a:r>
              <a:rPr lang="en-US" sz="3200" dirty="0"/>
              <a:t> </a:t>
            </a:r>
            <a:r>
              <a:rPr lang="en-US" sz="3200" dirty="0" err="1"/>
              <a:t>chúng</a:t>
            </a:r>
            <a:r>
              <a:rPr lang="en-US" sz="3200" dirty="0"/>
              <a:t> ta.</a:t>
            </a:r>
          </a:p>
          <a:p>
            <a:pPr>
              <a:buFont typeface="Wingdings" pitchFamily="2" charset="2"/>
              <a:buChar char="Ø"/>
            </a:pPr>
            <a:r>
              <a:rPr lang="en-US" sz="3200" dirty="0"/>
              <a:t> </a:t>
            </a:r>
            <a:r>
              <a:rPr lang="en-US" sz="3200" dirty="0" err="1"/>
              <a:t>Chúng</a:t>
            </a:r>
            <a:r>
              <a:rPr lang="en-US" sz="3200" dirty="0"/>
              <a:t> ta </a:t>
            </a:r>
            <a:r>
              <a:rPr lang="en-US" sz="3200" dirty="0" err="1"/>
              <a:t>không</a:t>
            </a:r>
            <a:r>
              <a:rPr lang="en-US" sz="3200" dirty="0"/>
              <a:t> </a:t>
            </a:r>
            <a:r>
              <a:rPr lang="en-US" sz="3200" dirty="0" err="1"/>
              <a:t>biết</a:t>
            </a:r>
            <a:r>
              <a:rPr lang="en-US" sz="3200" dirty="0"/>
              <a:t> </a:t>
            </a:r>
            <a:r>
              <a:rPr lang="en-US" sz="3200" dirty="0" err="1"/>
              <a:t>được</a:t>
            </a:r>
            <a:r>
              <a:rPr lang="en-US" sz="3200" dirty="0"/>
              <a:t> </a:t>
            </a:r>
            <a:r>
              <a:rPr lang="en-US" sz="3200" dirty="0" err="1"/>
              <a:t>tại</a:t>
            </a:r>
            <a:r>
              <a:rPr lang="en-US" sz="3200" dirty="0"/>
              <a:t> </a:t>
            </a:r>
            <a:r>
              <a:rPr lang="en-US" sz="3200" dirty="0" err="1"/>
              <a:t>sao</a:t>
            </a:r>
            <a:r>
              <a:rPr lang="en-US" sz="3200" dirty="0"/>
              <a:t> </a:t>
            </a:r>
            <a:r>
              <a:rPr lang="en-US" sz="3200" dirty="0" err="1"/>
              <a:t>anh</a:t>
            </a:r>
            <a:r>
              <a:rPr lang="en-US" sz="3200" dirty="0"/>
              <a:t> </a:t>
            </a:r>
            <a:r>
              <a:rPr lang="en-US" sz="3200" dirty="0" err="1"/>
              <a:t>em</a:t>
            </a:r>
            <a:r>
              <a:rPr lang="en-US" sz="3200" dirty="0"/>
              <a:t> </a:t>
            </a:r>
            <a:r>
              <a:rPr lang="en-US" sz="3200" dirty="0" err="1"/>
              <a:t>mình</a:t>
            </a:r>
            <a:r>
              <a:rPr lang="en-US" sz="3200" dirty="0"/>
              <a:t> </a:t>
            </a:r>
            <a:r>
              <a:rPr lang="en-US" sz="3200" dirty="0" err="1"/>
              <a:t>làm</a:t>
            </a:r>
            <a:r>
              <a:rPr lang="en-US" sz="3200" dirty="0"/>
              <a:t> </a:t>
            </a:r>
            <a:r>
              <a:rPr lang="en-US" sz="3200" dirty="0" err="1"/>
              <a:t>như</a:t>
            </a:r>
            <a:r>
              <a:rPr lang="en-US" sz="3200" dirty="0"/>
              <a:t> </a:t>
            </a:r>
            <a:r>
              <a:rPr lang="en-US" sz="3200" dirty="0" err="1"/>
              <a:t>vậy</a:t>
            </a:r>
            <a:r>
              <a:rPr lang="en-US" sz="3200" dirty="0"/>
              <a:t> (</a:t>
            </a:r>
            <a:r>
              <a:rPr lang="en-US" sz="3200" dirty="0" err="1"/>
              <a:t>cái</a:t>
            </a:r>
            <a:r>
              <a:rPr lang="en-US" sz="3200" dirty="0"/>
              <a:t> </a:t>
            </a:r>
            <a:r>
              <a:rPr lang="en-US" sz="3200" dirty="0" err="1"/>
              <a:t>nhìn</a:t>
            </a:r>
            <a:r>
              <a:rPr lang="en-US" sz="3200" dirty="0"/>
              <a:t> </a:t>
            </a:r>
            <a:r>
              <a:rPr lang="en-US" sz="3200" dirty="0" err="1"/>
              <a:t>văn</a:t>
            </a:r>
            <a:r>
              <a:rPr lang="en-US" sz="3200" dirty="0"/>
              <a:t> </a:t>
            </a:r>
            <a:r>
              <a:rPr lang="en-US" sz="3200" dirty="0" err="1"/>
              <a:t>hoá</a:t>
            </a:r>
            <a:r>
              <a:rPr lang="en-US" sz="3200" dirty="0"/>
              <a:t>).</a:t>
            </a:r>
          </a:p>
        </p:txBody>
      </p:sp>
    </p:spTree>
    <p:extLst>
      <p:ext uri="{BB962C8B-B14F-4D97-AF65-F5344CB8AC3E}">
        <p14:creationId xmlns:p14="http://schemas.microsoft.com/office/powerpoint/2010/main" val="216850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 name="Rectangle 17">
            <a:extLst>
              <a:ext uri="{FF2B5EF4-FFF2-40B4-BE49-F238E27FC236}">
                <a16:creationId xmlns:a16="http://schemas.microsoft.com/office/drawing/2014/main" id="{FF4F1B1F-38C9-4BA3-8793-E2B6FC978C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0AFC35D-DA49-46A5-AF3C-AB000E38A4A1}"/>
              </a:ext>
            </a:extLst>
          </p:cNvPr>
          <p:cNvPicPr>
            <a:picLocks noChangeAspect="1"/>
          </p:cNvPicPr>
          <p:nvPr/>
        </p:nvPicPr>
        <p:blipFill rotWithShape="1">
          <a:blip r:embed="rId3">
            <a:alphaModFix amt="40000"/>
          </a:blip>
          <a:srcRect t="14449"/>
          <a:stretch/>
        </p:blipFill>
        <p:spPr>
          <a:xfrm>
            <a:off x="6821" y="10"/>
            <a:ext cx="12191999" cy="6857990"/>
          </a:xfrm>
          <a:prstGeom prst="rect">
            <a:avLst/>
          </a:prstGeom>
        </p:spPr>
      </p:pic>
      <p:sp>
        <p:nvSpPr>
          <p:cNvPr id="2" name="Title 1">
            <a:extLst>
              <a:ext uri="{FF2B5EF4-FFF2-40B4-BE49-F238E27FC236}">
                <a16:creationId xmlns:a16="http://schemas.microsoft.com/office/drawing/2014/main" id="{211D2434-3692-C743-B576-6E1BFF256B83}"/>
              </a:ext>
            </a:extLst>
          </p:cNvPr>
          <p:cNvSpPr>
            <a:spLocks noGrp="1"/>
          </p:cNvSpPr>
          <p:nvPr>
            <p:ph type="ctrTitle"/>
          </p:nvPr>
        </p:nvSpPr>
        <p:spPr>
          <a:xfrm>
            <a:off x="2614974" y="419392"/>
            <a:ext cx="6962052" cy="1884207"/>
          </a:xfrm>
        </p:spPr>
        <p:txBody>
          <a:bodyPr anchor="b">
            <a:normAutofit/>
          </a:bodyPr>
          <a:lstStyle/>
          <a:p>
            <a:pPr algn="ctr"/>
            <a:r>
              <a:rPr lang="en-US" dirty="0">
                <a:solidFill>
                  <a:srgbClr val="FFFFFF"/>
                </a:solidFill>
              </a:rPr>
              <a:t>VƯỢT TRÊN SỰ TẦM THƯỜNG</a:t>
            </a:r>
          </a:p>
        </p:txBody>
      </p:sp>
      <p:sp>
        <p:nvSpPr>
          <p:cNvPr id="3" name="Subtitle 2">
            <a:extLst>
              <a:ext uri="{FF2B5EF4-FFF2-40B4-BE49-F238E27FC236}">
                <a16:creationId xmlns:a16="http://schemas.microsoft.com/office/drawing/2014/main" id="{E3AF5F37-5EDA-BA48-90A0-AD209356E98F}"/>
              </a:ext>
            </a:extLst>
          </p:cNvPr>
          <p:cNvSpPr>
            <a:spLocks noGrp="1"/>
          </p:cNvSpPr>
          <p:nvPr>
            <p:ph type="subTitle" idx="1"/>
          </p:nvPr>
        </p:nvSpPr>
        <p:spPr>
          <a:xfrm>
            <a:off x="2811855" y="5843389"/>
            <a:ext cx="6581930" cy="746640"/>
          </a:xfrm>
        </p:spPr>
        <p:txBody>
          <a:bodyPr>
            <a:normAutofit/>
          </a:bodyPr>
          <a:lstStyle/>
          <a:p>
            <a:pPr algn="ctr"/>
            <a:r>
              <a:rPr lang="en-US" dirty="0">
                <a:solidFill>
                  <a:srgbClr val="FFFFFF"/>
                </a:solidFill>
              </a:rPr>
              <a:t>MA-THI-Ơ 6:24- 7:6  </a:t>
            </a:r>
          </a:p>
        </p:txBody>
      </p:sp>
      <p:cxnSp>
        <p:nvCxnSpPr>
          <p:cNvPr id="25" name="Straight Connector 19">
            <a:extLst>
              <a:ext uri="{FF2B5EF4-FFF2-40B4-BE49-F238E27FC236}">
                <a16:creationId xmlns:a16="http://schemas.microsoft.com/office/drawing/2014/main" id="{6B5C80BC-C547-4FD8-9B68-6A9207F085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01557" y="3481804"/>
            <a:ext cx="0" cy="13107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AD13F1E-B58E-5D40-AAD4-72DE722033E2}"/>
              </a:ext>
            </a:extLst>
          </p:cNvPr>
          <p:cNvSpPr txBox="1"/>
          <p:nvPr/>
        </p:nvSpPr>
        <p:spPr>
          <a:xfrm>
            <a:off x="6511332" y="3092313"/>
            <a:ext cx="4451411" cy="1938992"/>
          </a:xfrm>
          <a:prstGeom prst="rect">
            <a:avLst/>
          </a:prstGeom>
          <a:noFill/>
        </p:spPr>
        <p:txBody>
          <a:bodyPr wrap="square" rtlCol="0">
            <a:spAutoFit/>
          </a:bodyPr>
          <a:lstStyle/>
          <a:p>
            <a:r>
              <a:rPr lang="en-US" sz="2400" dirty="0" err="1"/>
              <a:t>Giá</a:t>
            </a:r>
            <a:r>
              <a:rPr lang="en-US" sz="2400" dirty="0"/>
              <a:t> </a:t>
            </a:r>
            <a:r>
              <a:rPr lang="en-US" sz="2400" dirty="0" err="1"/>
              <a:t>Trị</a:t>
            </a:r>
            <a:r>
              <a:rPr lang="en-US" sz="2400" dirty="0"/>
              <a:t> </a:t>
            </a:r>
            <a:r>
              <a:rPr lang="en-US" sz="2400" dirty="0" err="1"/>
              <a:t>về</a:t>
            </a:r>
            <a:r>
              <a:rPr lang="en-US" sz="2400" dirty="0"/>
              <a:t> </a:t>
            </a:r>
            <a:r>
              <a:rPr lang="en-US" sz="2400" dirty="0" err="1"/>
              <a:t>quan</a:t>
            </a:r>
            <a:r>
              <a:rPr lang="en-US" sz="2400" dirty="0"/>
              <a:t> </a:t>
            </a:r>
            <a:r>
              <a:rPr lang="en-US" sz="2400" dirty="0" err="1"/>
              <a:t>hệ</a:t>
            </a:r>
            <a:r>
              <a:rPr lang="en-US" sz="2400" dirty="0"/>
              <a:t> </a:t>
            </a:r>
            <a:r>
              <a:rPr lang="en-US" sz="2400" dirty="0" err="1"/>
              <a:t>quyết</a:t>
            </a:r>
            <a:r>
              <a:rPr lang="en-US" sz="2400" dirty="0"/>
              <a:t> </a:t>
            </a:r>
            <a:r>
              <a:rPr lang="en-US" sz="2400" dirty="0" err="1"/>
              <a:t>định</a:t>
            </a:r>
            <a:r>
              <a:rPr lang="en-US" sz="2400" dirty="0"/>
              <a:t> </a:t>
            </a:r>
            <a:r>
              <a:rPr lang="en-US" sz="2400" dirty="0" err="1"/>
              <a:t>cách</a:t>
            </a:r>
            <a:r>
              <a:rPr lang="en-US" sz="2400" dirty="0"/>
              <a:t> </a:t>
            </a:r>
            <a:r>
              <a:rPr lang="en-US" sz="2400" dirty="0" err="1"/>
              <a:t>chúng</a:t>
            </a:r>
            <a:r>
              <a:rPr lang="en-US" sz="2400" dirty="0"/>
              <a:t> ta </a:t>
            </a:r>
            <a:r>
              <a:rPr lang="en-US" sz="2400" dirty="0" err="1"/>
              <a:t>cư</a:t>
            </a:r>
            <a:r>
              <a:rPr lang="en-US" sz="2400" dirty="0"/>
              <a:t> </a:t>
            </a:r>
            <a:r>
              <a:rPr lang="en-US" sz="2400" dirty="0" err="1"/>
              <a:t>xử</a:t>
            </a:r>
            <a:r>
              <a:rPr lang="en-US" sz="2400" dirty="0"/>
              <a:t> </a:t>
            </a:r>
            <a:r>
              <a:rPr lang="en-US" sz="2400" dirty="0" err="1"/>
              <a:t>với</a:t>
            </a:r>
            <a:r>
              <a:rPr lang="en-US" sz="2400" dirty="0"/>
              <a:t> </a:t>
            </a:r>
            <a:r>
              <a:rPr lang="en-US" sz="2400" dirty="0" err="1"/>
              <a:t>mọi</a:t>
            </a:r>
            <a:r>
              <a:rPr lang="en-US" sz="2400" dirty="0"/>
              <a:t> </a:t>
            </a:r>
            <a:r>
              <a:rPr lang="en-US" sz="2400" dirty="0" err="1"/>
              <a:t>người</a:t>
            </a:r>
            <a:r>
              <a:rPr lang="en-US" sz="2400" dirty="0"/>
              <a:t>:</a:t>
            </a:r>
          </a:p>
          <a:p>
            <a:r>
              <a:rPr lang="en-US" sz="2400" i="1" dirty="0">
                <a:solidFill>
                  <a:srgbClr val="00B050"/>
                </a:solidFill>
              </a:rPr>
              <a:t>	20. </a:t>
            </a:r>
            <a:r>
              <a:rPr lang="en-US" sz="2400" i="1" dirty="0" err="1">
                <a:solidFill>
                  <a:srgbClr val="00B050"/>
                </a:solidFill>
              </a:rPr>
              <a:t>Sự</a:t>
            </a:r>
            <a:r>
              <a:rPr lang="en-US" sz="2400" i="1" dirty="0">
                <a:solidFill>
                  <a:srgbClr val="00B050"/>
                </a:solidFill>
              </a:rPr>
              <a:t> </a:t>
            </a:r>
            <a:r>
              <a:rPr lang="en-US" sz="2400" i="1" dirty="0" err="1">
                <a:solidFill>
                  <a:srgbClr val="00B050"/>
                </a:solidFill>
              </a:rPr>
              <a:t>Xét</a:t>
            </a:r>
            <a:r>
              <a:rPr lang="en-US" sz="2400" i="1" dirty="0">
                <a:solidFill>
                  <a:srgbClr val="00B050"/>
                </a:solidFill>
              </a:rPr>
              <a:t> </a:t>
            </a:r>
            <a:r>
              <a:rPr lang="en-US" sz="2400" i="1" dirty="0" err="1">
                <a:solidFill>
                  <a:srgbClr val="00B050"/>
                </a:solidFill>
              </a:rPr>
              <a:t>Đoán</a:t>
            </a:r>
            <a:r>
              <a:rPr lang="en-US" sz="2400" i="1" dirty="0">
                <a:solidFill>
                  <a:srgbClr val="00B050"/>
                </a:solidFill>
              </a:rPr>
              <a:t> (7:1-5)</a:t>
            </a:r>
          </a:p>
          <a:p>
            <a:endParaRPr lang="en-US" sz="2400" i="1" dirty="0">
              <a:solidFill>
                <a:srgbClr val="00B050"/>
              </a:solidFill>
            </a:endParaRPr>
          </a:p>
        </p:txBody>
      </p:sp>
      <p:sp>
        <p:nvSpPr>
          <p:cNvPr id="14" name="TextBox 13">
            <a:extLst>
              <a:ext uri="{FF2B5EF4-FFF2-40B4-BE49-F238E27FC236}">
                <a16:creationId xmlns:a16="http://schemas.microsoft.com/office/drawing/2014/main" id="{F5A44DA5-069C-334F-823E-22A91BAABA1F}"/>
              </a:ext>
            </a:extLst>
          </p:cNvPr>
          <p:cNvSpPr txBox="1"/>
          <p:nvPr/>
        </p:nvSpPr>
        <p:spPr>
          <a:xfrm>
            <a:off x="1075177" y="2722981"/>
            <a:ext cx="4945452" cy="2308324"/>
          </a:xfrm>
          <a:prstGeom prst="rect">
            <a:avLst/>
          </a:prstGeom>
          <a:noFill/>
        </p:spPr>
        <p:txBody>
          <a:bodyPr wrap="square" rtlCol="0">
            <a:spAutoFit/>
          </a:bodyPr>
          <a:lstStyle/>
          <a:p>
            <a:r>
              <a:rPr lang="en-US" sz="2400" dirty="0" err="1"/>
              <a:t>Giá</a:t>
            </a:r>
            <a:r>
              <a:rPr lang="en-US" sz="2400" dirty="0"/>
              <a:t> </a:t>
            </a:r>
            <a:r>
              <a:rPr lang="en-US" sz="2400" dirty="0" err="1"/>
              <a:t>Trị</a:t>
            </a:r>
            <a:r>
              <a:rPr lang="en-US" sz="2400" dirty="0"/>
              <a:t> </a:t>
            </a:r>
            <a:r>
              <a:rPr lang="en-US" sz="2400" dirty="0" err="1"/>
              <a:t>về</a:t>
            </a:r>
            <a:r>
              <a:rPr lang="en-US" sz="2400" dirty="0"/>
              <a:t> </a:t>
            </a:r>
            <a:r>
              <a:rPr lang="en-US" sz="2400" dirty="0" err="1"/>
              <a:t>nhận</a:t>
            </a:r>
            <a:r>
              <a:rPr lang="en-US" sz="2400" dirty="0"/>
              <a:t> </a:t>
            </a:r>
            <a:r>
              <a:rPr lang="en-US" sz="2400" dirty="0" err="1"/>
              <a:t>thức</a:t>
            </a:r>
            <a:r>
              <a:rPr lang="en-US" sz="2400" dirty="0"/>
              <a:t> </a:t>
            </a:r>
            <a:r>
              <a:rPr lang="en-US" sz="2400" dirty="0" err="1"/>
              <a:t>quyết</a:t>
            </a:r>
            <a:r>
              <a:rPr lang="en-US" sz="2400" dirty="0"/>
              <a:t> </a:t>
            </a:r>
            <a:r>
              <a:rPr lang="en-US" sz="2400" dirty="0" err="1"/>
              <a:t>định</a:t>
            </a:r>
            <a:r>
              <a:rPr lang="en-US" sz="2400" dirty="0"/>
              <a:t> </a:t>
            </a:r>
            <a:r>
              <a:rPr lang="en-US" sz="2400" dirty="0" err="1"/>
              <a:t>cách</a:t>
            </a:r>
            <a:r>
              <a:rPr lang="en-US" sz="2400" dirty="0"/>
              <a:t> </a:t>
            </a:r>
            <a:r>
              <a:rPr lang="en-US" sz="2400" dirty="0" err="1"/>
              <a:t>chúng</a:t>
            </a:r>
            <a:r>
              <a:rPr lang="en-US" sz="2400" dirty="0"/>
              <a:t> ta  </a:t>
            </a:r>
            <a:r>
              <a:rPr lang="en-US" sz="2400" dirty="0" err="1"/>
              <a:t>suy</a:t>
            </a:r>
            <a:r>
              <a:rPr lang="en-US" sz="2400" dirty="0"/>
              <a:t> </a:t>
            </a:r>
            <a:r>
              <a:rPr lang="en-US" sz="2400" dirty="0" err="1"/>
              <a:t>nghỉ</a:t>
            </a:r>
            <a:r>
              <a:rPr lang="en-US" sz="2400" dirty="0"/>
              <a:t> </a:t>
            </a:r>
            <a:r>
              <a:rPr lang="en-US" sz="2400" dirty="0" err="1"/>
              <a:t>về</a:t>
            </a:r>
            <a:r>
              <a:rPr lang="en-US" sz="2400" dirty="0"/>
              <a:t> </a:t>
            </a:r>
            <a:r>
              <a:rPr lang="en-US" sz="2400" dirty="0" err="1"/>
              <a:t>thế</a:t>
            </a:r>
            <a:r>
              <a:rPr lang="en-US" sz="2400" dirty="0"/>
              <a:t> </a:t>
            </a:r>
            <a:r>
              <a:rPr lang="en-US" sz="2400" dirty="0" err="1"/>
              <a:t>giới</a:t>
            </a:r>
            <a:r>
              <a:rPr lang="en-US" sz="2400" dirty="0"/>
              <a:t> </a:t>
            </a:r>
            <a:r>
              <a:rPr lang="en-US" sz="2400" dirty="0" err="1"/>
              <a:t>bên</a:t>
            </a:r>
            <a:r>
              <a:rPr lang="en-US" sz="2400" dirty="0"/>
              <a:t> </a:t>
            </a:r>
            <a:r>
              <a:rPr lang="en-US" sz="2400" dirty="0" err="1"/>
              <a:t>ngoài</a:t>
            </a:r>
            <a:r>
              <a:rPr lang="en-US" sz="2400" dirty="0"/>
              <a:t>:</a:t>
            </a:r>
          </a:p>
          <a:p>
            <a:r>
              <a:rPr lang="en-US" sz="2400" dirty="0"/>
              <a:t>	</a:t>
            </a:r>
            <a:r>
              <a:rPr lang="en-US" sz="2400" i="1" dirty="0">
                <a:solidFill>
                  <a:srgbClr val="00B050"/>
                </a:solidFill>
              </a:rPr>
              <a:t>18. </a:t>
            </a:r>
            <a:r>
              <a:rPr lang="en-US" sz="2400" i="1" dirty="0" err="1">
                <a:solidFill>
                  <a:srgbClr val="00B050"/>
                </a:solidFill>
              </a:rPr>
              <a:t>Lòng</a:t>
            </a:r>
            <a:r>
              <a:rPr lang="en-US" sz="2400" i="1" dirty="0">
                <a:solidFill>
                  <a:srgbClr val="00B050"/>
                </a:solidFill>
              </a:rPr>
              <a:t> </a:t>
            </a:r>
            <a:r>
              <a:rPr lang="en-US" sz="2400" i="1" dirty="0" err="1">
                <a:solidFill>
                  <a:srgbClr val="00B050"/>
                </a:solidFill>
              </a:rPr>
              <a:t>Trung</a:t>
            </a:r>
            <a:r>
              <a:rPr lang="en-US" sz="2400" i="1" dirty="0">
                <a:solidFill>
                  <a:srgbClr val="00B050"/>
                </a:solidFill>
              </a:rPr>
              <a:t> </a:t>
            </a:r>
            <a:r>
              <a:rPr lang="en-US" sz="2400" i="1" dirty="0" err="1">
                <a:solidFill>
                  <a:srgbClr val="00B050"/>
                </a:solidFill>
              </a:rPr>
              <a:t>Thành</a:t>
            </a:r>
            <a:r>
              <a:rPr lang="en-US" sz="2400" i="1" dirty="0">
                <a:solidFill>
                  <a:srgbClr val="00B050"/>
                </a:solidFill>
              </a:rPr>
              <a:t> (6:24)</a:t>
            </a:r>
          </a:p>
          <a:p>
            <a:r>
              <a:rPr lang="en-US" sz="2400" i="1" dirty="0">
                <a:solidFill>
                  <a:srgbClr val="00B050"/>
                </a:solidFill>
              </a:rPr>
              <a:t>	19. </a:t>
            </a:r>
            <a:r>
              <a:rPr lang="en-US" sz="2400" i="1" dirty="0" err="1">
                <a:solidFill>
                  <a:srgbClr val="00B050"/>
                </a:solidFill>
              </a:rPr>
              <a:t>Sự</a:t>
            </a:r>
            <a:r>
              <a:rPr lang="en-US" sz="2400" i="1" dirty="0">
                <a:solidFill>
                  <a:srgbClr val="00B050"/>
                </a:solidFill>
              </a:rPr>
              <a:t> Lo </a:t>
            </a:r>
            <a:r>
              <a:rPr lang="en-US" sz="2400" i="1" dirty="0" err="1">
                <a:solidFill>
                  <a:srgbClr val="00B050"/>
                </a:solidFill>
              </a:rPr>
              <a:t>Lắng</a:t>
            </a:r>
            <a:r>
              <a:rPr lang="en-US" sz="2400" i="1" dirty="0">
                <a:solidFill>
                  <a:srgbClr val="00B050"/>
                </a:solidFill>
              </a:rPr>
              <a:t> (6:25-34)</a:t>
            </a:r>
          </a:p>
          <a:p>
            <a:r>
              <a:rPr lang="en-US" sz="2400" i="1" dirty="0">
                <a:solidFill>
                  <a:srgbClr val="00B050"/>
                </a:solidFill>
              </a:rPr>
              <a:t>	21. </a:t>
            </a:r>
            <a:r>
              <a:rPr lang="en-US" sz="2400" i="1" dirty="0" err="1">
                <a:solidFill>
                  <a:srgbClr val="00B050"/>
                </a:solidFill>
              </a:rPr>
              <a:t>Sự</a:t>
            </a:r>
            <a:r>
              <a:rPr lang="en-US" sz="2400" i="1" dirty="0">
                <a:solidFill>
                  <a:srgbClr val="00B050"/>
                </a:solidFill>
              </a:rPr>
              <a:t> </a:t>
            </a:r>
            <a:r>
              <a:rPr lang="en-US" sz="2400" i="1" dirty="0" err="1">
                <a:solidFill>
                  <a:srgbClr val="00B050"/>
                </a:solidFill>
              </a:rPr>
              <a:t>Thận</a:t>
            </a:r>
            <a:r>
              <a:rPr lang="en-US" sz="2400" i="1" dirty="0">
                <a:solidFill>
                  <a:srgbClr val="00B050"/>
                </a:solidFill>
              </a:rPr>
              <a:t> </a:t>
            </a:r>
            <a:r>
              <a:rPr lang="en-US" sz="2400" i="1" dirty="0" err="1">
                <a:solidFill>
                  <a:srgbClr val="00B050"/>
                </a:solidFill>
              </a:rPr>
              <a:t>Trọng</a:t>
            </a:r>
            <a:r>
              <a:rPr lang="en-US" sz="2400" i="1" dirty="0">
                <a:solidFill>
                  <a:srgbClr val="00B050"/>
                </a:solidFill>
              </a:rPr>
              <a:t> (7:6)</a:t>
            </a:r>
          </a:p>
        </p:txBody>
      </p:sp>
    </p:spTree>
    <p:extLst>
      <p:ext uri="{BB962C8B-B14F-4D97-AF65-F5344CB8AC3E}">
        <p14:creationId xmlns:p14="http://schemas.microsoft.com/office/powerpoint/2010/main" val="1453434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6771-2447-5B4D-A8FD-D00C3F9F4718}"/>
              </a:ext>
            </a:extLst>
          </p:cNvPr>
          <p:cNvSpPr>
            <a:spLocks noGrp="1"/>
          </p:cNvSpPr>
          <p:nvPr>
            <p:ph type="title"/>
          </p:nvPr>
        </p:nvSpPr>
        <p:spPr/>
        <p:txBody>
          <a:bodyPr/>
          <a:lstStyle/>
          <a:p>
            <a:r>
              <a:rPr lang="en-US" dirty="0"/>
              <a:t> </a:t>
            </a:r>
            <a:r>
              <a:rPr lang="en-US" dirty="0" err="1">
                <a:solidFill>
                  <a:srgbClr val="FFFF00"/>
                </a:solidFill>
              </a:rPr>
              <a:t>Ý</a:t>
            </a:r>
            <a:r>
              <a:rPr lang="en-US" dirty="0">
                <a:solidFill>
                  <a:srgbClr val="FFFF00"/>
                </a:solidFill>
              </a:rPr>
              <a:t> </a:t>
            </a:r>
            <a:r>
              <a:rPr lang="en-US" dirty="0" err="1">
                <a:solidFill>
                  <a:srgbClr val="FFFF00"/>
                </a:solidFill>
              </a:rPr>
              <a:t>Gây</a:t>
            </a:r>
            <a:r>
              <a:rPr lang="en-US" dirty="0">
                <a:solidFill>
                  <a:srgbClr val="FFFF00"/>
                </a:solidFill>
              </a:rPr>
              <a:t> </a:t>
            </a:r>
            <a:r>
              <a:rPr lang="en-US" dirty="0" err="1">
                <a:solidFill>
                  <a:srgbClr val="FFFF00"/>
                </a:solidFill>
              </a:rPr>
              <a:t>Dựng</a:t>
            </a:r>
            <a:r>
              <a:rPr lang="en-US" dirty="0">
                <a:solidFill>
                  <a:srgbClr val="FFFF00"/>
                </a:solidFill>
              </a:rPr>
              <a:t>			</a:t>
            </a:r>
            <a:r>
              <a:rPr lang="en-US" dirty="0" err="1">
                <a:solidFill>
                  <a:srgbClr val="FFFF00"/>
                </a:solidFill>
              </a:rPr>
              <a:t>Ý</a:t>
            </a:r>
            <a:r>
              <a:rPr lang="en-US" dirty="0">
                <a:solidFill>
                  <a:srgbClr val="FFFF00"/>
                </a:solidFill>
              </a:rPr>
              <a:t> </a:t>
            </a:r>
            <a:r>
              <a:rPr lang="en-US" dirty="0" err="1">
                <a:solidFill>
                  <a:srgbClr val="FFFF00"/>
                </a:solidFill>
              </a:rPr>
              <a:t>Xét</a:t>
            </a:r>
            <a:r>
              <a:rPr lang="en-US" dirty="0">
                <a:solidFill>
                  <a:srgbClr val="FFFF00"/>
                </a:solidFill>
              </a:rPr>
              <a:t> </a:t>
            </a:r>
            <a:r>
              <a:rPr lang="en-US" dirty="0" err="1">
                <a:solidFill>
                  <a:srgbClr val="FFFF00"/>
                </a:solidFill>
              </a:rPr>
              <a:t>đoán</a:t>
            </a:r>
            <a:endParaRPr lang="en-US" dirty="0">
              <a:solidFill>
                <a:srgbClr val="FFFF00"/>
              </a:solidFill>
            </a:endParaRPr>
          </a:p>
        </p:txBody>
      </p:sp>
      <p:sp>
        <p:nvSpPr>
          <p:cNvPr id="3" name="Content Placeholder 2">
            <a:extLst>
              <a:ext uri="{FF2B5EF4-FFF2-40B4-BE49-F238E27FC236}">
                <a16:creationId xmlns:a16="http://schemas.microsoft.com/office/drawing/2014/main" id="{9C9E18AC-CBEC-994F-B639-542166FB47A1}"/>
              </a:ext>
            </a:extLst>
          </p:cNvPr>
          <p:cNvSpPr>
            <a:spLocks noGrp="1"/>
          </p:cNvSpPr>
          <p:nvPr>
            <p:ph sz="half" idx="1"/>
          </p:nvPr>
        </p:nvSpPr>
        <p:spPr>
          <a:xfrm>
            <a:off x="848474" y="2692958"/>
            <a:ext cx="5032628" cy="3364942"/>
          </a:xfrm>
        </p:spPr>
        <p:txBody>
          <a:bodyPr>
            <a:normAutofit fontScale="92500" lnSpcReduction="10000"/>
          </a:bodyPr>
          <a:lstStyle/>
          <a:p>
            <a:pPr>
              <a:buFont typeface="Wingdings" pitchFamily="2" charset="2"/>
              <a:buChar char="v"/>
            </a:pPr>
            <a:r>
              <a:rPr lang="en-US" sz="2800" dirty="0" err="1"/>
              <a:t>Quở</a:t>
            </a:r>
            <a:r>
              <a:rPr lang="en-US" sz="2800" dirty="0"/>
              <a:t> </a:t>
            </a:r>
            <a:r>
              <a:rPr lang="en-US" sz="2800" dirty="0" err="1"/>
              <a:t>trách</a:t>
            </a:r>
            <a:r>
              <a:rPr lang="en-US" sz="2800" dirty="0"/>
              <a:t> (Vi </a:t>
            </a:r>
            <a:r>
              <a:rPr lang="en-US" sz="2800" dirty="0" err="1"/>
              <a:t>phạm</a:t>
            </a:r>
            <a:r>
              <a:rPr lang="en-US" sz="2800" dirty="0"/>
              <a:t> </a:t>
            </a:r>
            <a:r>
              <a:rPr lang="en-US" sz="2800" dirty="0" err="1"/>
              <a:t>điều</a:t>
            </a:r>
            <a:r>
              <a:rPr lang="en-US" sz="2800" dirty="0"/>
              <a:t> </a:t>
            </a:r>
            <a:r>
              <a:rPr lang="en-US" sz="2800" dirty="0" err="1"/>
              <a:t>cấm</a:t>
            </a:r>
            <a:r>
              <a:rPr lang="en-US" sz="2800" dirty="0"/>
              <a:t>)</a:t>
            </a:r>
          </a:p>
          <a:p>
            <a:pPr>
              <a:buFont typeface="Wingdings" pitchFamily="2" charset="2"/>
              <a:buChar char="v"/>
            </a:pPr>
            <a:r>
              <a:rPr lang="en-US" sz="2800" dirty="0" err="1"/>
              <a:t>Răn</a:t>
            </a:r>
            <a:r>
              <a:rPr lang="en-US" sz="2800" dirty="0"/>
              <a:t> </a:t>
            </a:r>
            <a:r>
              <a:rPr lang="en-US" sz="2800" dirty="0" err="1"/>
              <a:t>đe</a:t>
            </a:r>
            <a:r>
              <a:rPr lang="en-US" sz="2800" dirty="0"/>
              <a:t> (</a:t>
            </a:r>
            <a:r>
              <a:rPr lang="en-US" sz="2800" dirty="0" err="1"/>
              <a:t>Vì</a:t>
            </a:r>
            <a:r>
              <a:rPr lang="en-US" sz="2800" dirty="0"/>
              <a:t> </a:t>
            </a:r>
            <a:r>
              <a:rPr lang="en-US" sz="2800" dirty="0" err="1"/>
              <a:t>không</a:t>
            </a:r>
            <a:r>
              <a:rPr lang="en-US" sz="2800" dirty="0"/>
              <a:t> </a:t>
            </a:r>
            <a:r>
              <a:rPr lang="en-US" sz="2800" dirty="0" err="1"/>
              <a:t>làm</a:t>
            </a:r>
            <a:r>
              <a:rPr lang="en-US" sz="2800" dirty="0"/>
              <a:t> </a:t>
            </a:r>
            <a:r>
              <a:rPr lang="en-US" sz="2800" dirty="0" err="1"/>
              <a:t>tốt</a:t>
            </a:r>
            <a:r>
              <a:rPr lang="en-US" sz="2800" dirty="0"/>
              <a:t>)</a:t>
            </a:r>
          </a:p>
          <a:p>
            <a:pPr>
              <a:buFont typeface="Wingdings" pitchFamily="2" charset="2"/>
              <a:buChar char="v"/>
            </a:pPr>
            <a:r>
              <a:rPr lang="en-US" sz="2800" dirty="0" err="1"/>
              <a:t>Khiển</a:t>
            </a:r>
            <a:r>
              <a:rPr lang="en-US" sz="2800" dirty="0"/>
              <a:t> </a:t>
            </a:r>
            <a:r>
              <a:rPr lang="en-US" sz="2800" dirty="0" err="1"/>
              <a:t>trách</a:t>
            </a:r>
            <a:r>
              <a:rPr lang="en-US" sz="2800" dirty="0"/>
              <a:t> (</a:t>
            </a:r>
            <a:r>
              <a:rPr lang="en-US" sz="2800" dirty="0" err="1"/>
              <a:t>Vì</a:t>
            </a:r>
            <a:r>
              <a:rPr lang="en-US" sz="2800" dirty="0"/>
              <a:t> </a:t>
            </a:r>
            <a:r>
              <a:rPr lang="en-US" sz="2800" dirty="0" err="1"/>
              <a:t>làm</a:t>
            </a:r>
            <a:r>
              <a:rPr lang="en-US" sz="2800" dirty="0"/>
              <a:t> </a:t>
            </a:r>
            <a:r>
              <a:rPr lang="en-US" sz="2800" dirty="0" err="1"/>
              <a:t>sai</a:t>
            </a:r>
            <a:r>
              <a:rPr lang="en-US" sz="2800" dirty="0"/>
              <a:t>)</a:t>
            </a:r>
          </a:p>
          <a:p>
            <a:pPr>
              <a:buFont typeface="Wingdings" pitchFamily="2" charset="2"/>
              <a:buChar char="v"/>
            </a:pPr>
            <a:r>
              <a:rPr lang="en-US" sz="2800" dirty="0" err="1"/>
              <a:t>Nhắc</a:t>
            </a:r>
            <a:r>
              <a:rPr lang="en-US" sz="2800" dirty="0"/>
              <a:t> </a:t>
            </a:r>
            <a:r>
              <a:rPr lang="en-US" sz="2800" dirty="0" err="1"/>
              <a:t>nhở</a:t>
            </a:r>
            <a:r>
              <a:rPr lang="en-US" sz="2800" dirty="0"/>
              <a:t> (</a:t>
            </a:r>
            <a:r>
              <a:rPr lang="en-US" sz="2800" dirty="0" err="1"/>
              <a:t>Vì</a:t>
            </a:r>
            <a:r>
              <a:rPr lang="en-US" sz="2800" dirty="0"/>
              <a:t> </a:t>
            </a:r>
            <a:r>
              <a:rPr lang="en-US" sz="2800" dirty="0" err="1"/>
              <a:t>xem</a:t>
            </a:r>
            <a:r>
              <a:rPr lang="en-US" sz="2800" dirty="0"/>
              <a:t> </a:t>
            </a:r>
            <a:r>
              <a:rPr lang="en-US" sz="2800" dirty="0" err="1"/>
              <a:t>nhẹ</a:t>
            </a:r>
            <a:r>
              <a:rPr lang="en-US" sz="2800" dirty="0"/>
              <a:t>)</a:t>
            </a:r>
          </a:p>
          <a:p>
            <a:pPr>
              <a:buFont typeface="Wingdings" pitchFamily="2" charset="2"/>
              <a:buChar char="v"/>
            </a:pPr>
            <a:r>
              <a:rPr lang="en-US" sz="2800" dirty="0" err="1"/>
              <a:t>Kỷ</a:t>
            </a:r>
            <a:r>
              <a:rPr lang="en-US" sz="2800" dirty="0"/>
              <a:t> </a:t>
            </a:r>
            <a:r>
              <a:rPr lang="en-US" sz="2800" dirty="0" err="1"/>
              <a:t>luật</a:t>
            </a:r>
            <a:r>
              <a:rPr lang="en-US" sz="2800" dirty="0"/>
              <a:t> (</a:t>
            </a:r>
            <a:r>
              <a:rPr lang="en-US" sz="2800" dirty="0" err="1"/>
              <a:t>Làm</a:t>
            </a:r>
            <a:r>
              <a:rPr lang="en-US" sz="2800" dirty="0"/>
              <a:t> </a:t>
            </a:r>
            <a:r>
              <a:rPr lang="en-US" sz="2800" dirty="0" err="1"/>
              <a:t>gương</a:t>
            </a:r>
            <a:r>
              <a:rPr lang="en-US" sz="2800" dirty="0"/>
              <a:t> </a:t>
            </a:r>
            <a:r>
              <a:rPr lang="en-US" sz="2800" dirty="0" err="1"/>
              <a:t>cho</a:t>
            </a:r>
            <a:r>
              <a:rPr lang="en-US" sz="2800" dirty="0"/>
              <a:t> </a:t>
            </a:r>
            <a:r>
              <a:rPr lang="en-US" sz="2800" dirty="0" err="1"/>
              <a:t>kẻ</a:t>
            </a:r>
            <a:r>
              <a:rPr lang="en-US" sz="2800" dirty="0"/>
              <a:t> </a:t>
            </a:r>
            <a:r>
              <a:rPr lang="en-US" sz="2800" dirty="0" err="1"/>
              <a:t>khác</a:t>
            </a:r>
            <a:r>
              <a:rPr lang="en-US" sz="2800" dirty="0"/>
              <a:t>)</a:t>
            </a:r>
          </a:p>
          <a:p>
            <a:pPr>
              <a:buFont typeface="Wingdings" pitchFamily="2" charset="2"/>
              <a:buChar char="v"/>
            </a:pPr>
            <a:endParaRPr lang="en-US" sz="2800" dirty="0"/>
          </a:p>
          <a:p>
            <a:endParaRPr lang="en-US" dirty="0"/>
          </a:p>
        </p:txBody>
      </p:sp>
      <p:sp>
        <p:nvSpPr>
          <p:cNvPr id="4" name="Content Placeholder 3">
            <a:extLst>
              <a:ext uri="{FF2B5EF4-FFF2-40B4-BE49-F238E27FC236}">
                <a16:creationId xmlns:a16="http://schemas.microsoft.com/office/drawing/2014/main" id="{32763D89-B2BA-E349-AEB6-D0FADCBBF8E5}"/>
              </a:ext>
            </a:extLst>
          </p:cNvPr>
          <p:cNvSpPr>
            <a:spLocks noGrp="1"/>
          </p:cNvSpPr>
          <p:nvPr>
            <p:ph sz="half" idx="2"/>
          </p:nvPr>
        </p:nvSpPr>
        <p:spPr>
          <a:xfrm>
            <a:off x="6310899" y="2763297"/>
            <a:ext cx="4842771" cy="3294603"/>
          </a:xfrm>
        </p:spPr>
        <p:txBody>
          <a:bodyPr>
            <a:normAutofit fontScale="92500" lnSpcReduction="10000"/>
          </a:bodyPr>
          <a:lstStyle/>
          <a:p>
            <a:pPr>
              <a:buFont typeface="Wingdings" pitchFamily="2" charset="2"/>
              <a:buChar char="v"/>
            </a:pPr>
            <a:r>
              <a:rPr lang="en-US" sz="2800" dirty="0" err="1"/>
              <a:t>Lên</a:t>
            </a:r>
            <a:r>
              <a:rPr lang="en-US" sz="2800" dirty="0"/>
              <a:t> </a:t>
            </a:r>
            <a:r>
              <a:rPr lang="en-US" sz="2800" dirty="0" err="1"/>
              <a:t>án</a:t>
            </a:r>
            <a:r>
              <a:rPr lang="en-US" sz="2800" dirty="0"/>
              <a:t> (</a:t>
            </a:r>
            <a:r>
              <a:rPr lang="en-US" sz="2800" dirty="0" err="1"/>
              <a:t>Vì</a:t>
            </a:r>
            <a:r>
              <a:rPr lang="en-US" sz="2800" dirty="0"/>
              <a:t> </a:t>
            </a:r>
            <a:r>
              <a:rPr lang="en-US" sz="2800" dirty="0" err="1"/>
              <a:t>phạm</a:t>
            </a:r>
            <a:r>
              <a:rPr lang="en-US" sz="2800" dirty="0"/>
              <a:t> </a:t>
            </a:r>
            <a:r>
              <a:rPr lang="en-US" sz="2800" dirty="0" err="1"/>
              <a:t>tội</a:t>
            </a:r>
            <a:r>
              <a:rPr lang="en-US" sz="2800" dirty="0"/>
              <a:t>)</a:t>
            </a:r>
          </a:p>
          <a:p>
            <a:pPr>
              <a:buFont typeface="Wingdings" pitchFamily="2" charset="2"/>
              <a:buChar char="v"/>
            </a:pPr>
            <a:r>
              <a:rPr lang="en-US" sz="2800" dirty="0" err="1"/>
              <a:t>Nói</a:t>
            </a:r>
            <a:r>
              <a:rPr lang="en-US" sz="2800" dirty="0"/>
              <a:t> </a:t>
            </a:r>
            <a:r>
              <a:rPr lang="en-US" sz="2800" dirty="0" err="1"/>
              <a:t>xấu</a:t>
            </a:r>
            <a:r>
              <a:rPr lang="en-US" sz="2800" dirty="0"/>
              <a:t> (</a:t>
            </a:r>
            <a:r>
              <a:rPr lang="en-US" sz="2800" dirty="0" err="1"/>
              <a:t>Thêu</a:t>
            </a:r>
            <a:r>
              <a:rPr lang="en-US" sz="2800" dirty="0"/>
              <a:t> </a:t>
            </a:r>
            <a:r>
              <a:rPr lang="en-US" sz="2800" dirty="0" err="1"/>
              <a:t>dệt</a:t>
            </a:r>
            <a:r>
              <a:rPr lang="en-US" sz="2800" dirty="0"/>
              <a:t> </a:t>
            </a:r>
            <a:r>
              <a:rPr lang="en-US" sz="2800" dirty="0" err="1"/>
              <a:t>ý</a:t>
            </a:r>
            <a:r>
              <a:rPr lang="en-US" sz="2800" dirty="0"/>
              <a:t> </a:t>
            </a:r>
            <a:r>
              <a:rPr lang="en-US" sz="2800" dirty="0" err="1"/>
              <a:t>xấu</a:t>
            </a:r>
            <a:r>
              <a:rPr lang="en-US" sz="2800" dirty="0"/>
              <a:t>)</a:t>
            </a:r>
          </a:p>
          <a:p>
            <a:pPr>
              <a:buFont typeface="Wingdings" pitchFamily="2" charset="2"/>
              <a:buChar char="v"/>
            </a:pPr>
            <a:r>
              <a:rPr lang="en-US" sz="2800" dirty="0" err="1"/>
              <a:t>Phê</a:t>
            </a:r>
            <a:r>
              <a:rPr lang="en-US" sz="2800" dirty="0"/>
              <a:t> </a:t>
            </a:r>
            <a:r>
              <a:rPr lang="en-US" sz="2800" dirty="0" err="1"/>
              <a:t>Bình</a:t>
            </a:r>
            <a:r>
              <a:rPr lang="en-US" sz="2800" dirty="0"/>
              <a:t> (</a:t>
            </a:r>
            <a:r>
              <a:rPr lang="en-US" sz="2800" dirty="0" err="1"/>
              <a:t>Bàn</a:t>
            </a:r>
            <a:r>
              <a:rPr lang="en-US" sz="2800" dirty="0"/>
              <a:t> </a:t>
            </a:r>
            <a:r>
              <a:rPr lang="en-US" sz="2800" dirty="0" err="1"/>
              <a:t>tán</a:t>
            </a:r>
            <a:r>
              <a:rPr lang="en-US" sz="2800" dirty="0"/>
              <a:t> </a:t>
            </a:r>
            <a:r>
              <a:rPr lang="en-US" sz="2800" dirty="0" err="1"/>
              <a:t>đúng</a:t>
            </a:r>
            <a:r>
              <a:rPr lang="en-US" sz="2800" dirty="0"/>
              <a:t> </a:t>
            </a:r>
            <a:r>
              <a:rPr lang="en-US" sz="2800" dirty="0" err="1"/>
              <a:t>sai</a:t>
            </a:r>
            <a:r>
              <a:rPr lang="en-US" sz="2800" dirty="0"/>
              <a:t>)</a:t>
            </a:r>
          </a:p>
          <a:p>
            <a:pPr>
              <a:buFont typeface="Wingdings" pitchFamily="2" charset="2"/>
              <a:buChar char="v"/>
            </a:pPr>
            <a:r>
              <a:rPr lang="en-US" sz="2800" dirty="0" err="1"/>
              <a:t>Chê</a:t>
            </a:r>
            <a:r>
              <a:rPr lang="en-US" sz="2800" dirty="0"/>
              <a:t> bai (</a:t>
            </a:r>
            <a:r>
              <a:rPr lang="en-US" sz="2800" dirty="0" err="1"/>
              <a:t>Hạ</a:t>
            </a:r>
            <a:r>
              <a:rPr lang="en-US" sz="2800" dirty="0"/>
              <a:t> </a:t>
            </a:r>
            <a:r>
              <a:rPr lang="en-US" sz="2800" dirty="0" err="1"/>
              <a:t>thấp</a:t>
            </a:r>
            <a:r>
              <a:rPr lang="en-US" sz="2800" dirty="0"/>
              <a:t> </a:t>
            </a:r>
            <a:r>
              <a:rPr lang="en-US" sz="2800" dirty="0" err="1"/>
              <a:t>giá</a:t>
            </a:r>
            <a:r>
              <a:rPr lang="en-US" sz="2800" dirty="0"/>
              <a:t> </a:t>
            </a:r>
            <a:r>
              <a:rPr lang="en-US" sz="2800" dirty="0" err="1"/>
              <a:t>trị</a:t>
            </a:r>
            <a:r>
              <a:rPr lang="en-US" sz="2800" dirty="0"/>
              <a:t>) </a:t>
            </a:r>
          </a:p>
          <a:p>
            <a:pPr>
              <a:buFont typeface="Wingdings" pitchFamily="2" charset="2"/>
              <a:buChar char="v"/>
            </a:pPr>
            <a:r>
              <a:rPr lang="en-US" sz="2800" dirty="0" err="1"/>
              <a:t>Chỉ</a:t>
            </a:r>
            <a:r>
              <a:rPr lang="en-US" sz="2800" dirty="0"/>
              <a:t> </a:t>
            </a:r>
            <a:r>
              <a:rPr lang="en-US" sz="2800" dirty="0" err="1"/>
              <a:t>trích</a:t>
            </a:r>
            <a:r>
              <a:rPr lang="en-US" sz="2800" dirty="0"/>
              <a:t> (Cho </a:t>
            </a:r>
            <a:r>
              <a:rPr lang="en-US" sz="2800" dirty="0" err="1"/>
              <a:t>mình</a:t>
            </a:r>
            <a:r>
              <a:rPr lang="en-US" sz="2800" dirty="0"/>
              <a:t> </a:t>
            </a:r>
            <a:r>
              <a:rPr lang="en-US" sz="2800" dirty="0" err="1"/>
              <a:t>là</a:t>
            </a:r>
            <a:r>
              <a:rPr lang="en-US" sz="2800" dirty="0"/>
              <a:t> </a:t>
            </a:r>
            <a:r>
              <a:rPr lang="en-US" sz="2800" dirty="0" err="1"/>
              <a:t>đúng</a:t>
            </a:r>
            <a:r>
              <a:rPr lang="en-US" sz="2800" dirty="0"/>
              <a:t>)</a:t>
            </a:r>
          </a:p>
          <a:p>
            <a:pPr>
              <a:buFont typeface="Wingdings" pitchFamily="2" charset="2"/>
              <a:buChar char="v"/>
            </a:pPr>
            <a:endParaRPr lang="en-US" sz="2800" dirty="0"/>
          </a:p>
        </p:txBody>
      </p:sp>
    </p:spTree>
    <p:extLst>
      <p:ext uri="{BB962C8B-B14F-4D97-AF65-F5344CB8AC3E}">
        <p14:creationId xmlns:p14="http://schemas.microsoft.com/office/powerpoint/2010/main" val="1109314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0BA761B-DE6B-4078-B4C9-0FFE37D2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1C876D-AECA-BF4C-A760-296C677F8749}"/>
              </a:ext>
            </a:extLst>
          </p:cNvPr>
          <p:cNvSpPr>
            <a:spLocks noGrp="1"/>
          </p:cNvSpPr>
          <p:nvPr>
            <p:ph type="title"/>
          </p:nvPr>
        </p:nvSpPr>
        <p:spPr>
          <a:xfrm>
            <a:off x="849760" y="876302"/>
            <a:ext cx="10586866" cy="1086056"/>
          </a:xfrm>
        </p:spPr>
        <p:txBody>
          <a:bodyPr>
            <a:normAutofit fontScale="90000"/>
          </a:bodyPr>
          <a:lstStyle/>
          <a:p>
            <a:r>
              <a:rPr lang="en-US" dirty="0"/>
              <a:t>CÁCH PHÂN BIỆT: ĐỘNG CƠ TỪ TẤM LÒNG</a:t>
            </a:r>
          </a:p>
        </p:txBody>
      </p:sp>
      <p:cxnSp>
        <p:nvCxnSpPr>
          <p:cNvPr id="18" name="Straight Connector 17">
            <a:extLst>
              <a:ext uri="{FF2B5EF4-FFF2-40B4-BE49-F238E27FC236}">
                <a16:creationId xmlns:a16="http://schemas.microsoft.com/office/drawing/2014/main" id="{05C630D5-1ADF-4994-883A-6501F0DFCF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52500" y="2053613"/>
            <a:ext cx="10325100"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2">
            <a:extLst>
              <a:ext uri="{FF2B5EF4-FFF2-40B4-BE49-F238E27FC236}">
                <a16:creationId xmlns:a16="http://schemas.microsoft.com/office/drawing/2014/main" id="{33E5D215-C12F-4D00-9ADA-4C8387EAF0B8}"/>
              </a:ext>
            </a:extLst>
          </p:cNvPr>
          <p:cNvGraphicFramePr>
            <a:graphicFrameLocks noGrp="1"/>
          </p:cNvGraphicFramePr>
          <p:nvPr>
            <p:ph idx="1"/>
            <p:extLst>
              <p:ext uri="{D42A27DB-BD31-4B8C-83A1-F6EECF244321}">
                <p14:modId xmlns:p14="http://schemas.microsoft.com/office/powerpoint/2010/main" val="2411324358"/>
              </p:ext>
            </p:extLst>
          </p:nvPr>
        </p:nvGraphicFramePr>
        <p:xfrm>
          <a:off x="952500" y="2536723"/>
          <a:ext cx="10325100" cy="3591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5054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a:xfrm>
            <a:off x="1676400" y="876299"/>
            <a:ext cx="6022039" cy="1665277"/>
          </a:xfrm>
        </p:spPr>
        <p:txBody>
          <a:bodyPr anchor="b">
            <a:normAutofit/>
          </a:bodyPr>
          <a:lstStyle/>
          <a:p>
            <a:pPr algn="r"/>
            <a:r>
              <a:rPr lang="en-US" dirty="0"/>
              <a:t>MA-THI-Ơ 7: 6</a:t>
            </a:r>
            <a:endParaRPr lang="en-US"/>
          </a:p>
        </p:txBody>
      </p:sp>
      <p:sp>
        <p:nvSpPr>
          <p:cNvPr id="3" name="Content Placeholder 2">
            <a:extLst>
              <a:ext uri="{FF2B5EF4-FFF2-40B4-BE49-F238E27FC236}">
                <a16:creationId xmlns:a16="http://schemas.microsoft.com/office/drawing/2014/main" id="{5FFF06AF-B155-0744-9660-8B1BD680AE55}"/>
              </a:ext>
            </a:extLst>
          </p:cNvPr>
          <p:cNvSpPr>
            <a:spLocks noGrp="1"/>
          </p:cNvSpPr>
          <p:nvPr>
            <p:ph idx="1"/>
          </p:nvPr>
        </p:nvSpPr>
        <p:spPr>
          <a:xfrm>
            <a:off x="8174078" y="2690191"/>
            <a:ext cx="3419021" cy="3805030"/>
          </a:xfrm>
        </p:spPr>
        <p:txBody>
          <a:bodyPr anchor="b">
            <a:normAutofit/>
          </a:bodyPr>
          <a:lstStyle/>
          <a:p>
            <a:pPr marL="0" indent="0">
              <a:buNone/>
            </a:pPr>
            <a:r>
              <a:rPr lang="vi-VN" sz="2800" dirty="0">
                <a:hlinkClick r:id="rId3" tooltip="Share Verse"/>
              </a:rPr>
              <a:t>6</a:t>
            </a:r>
            <a:r>
              <a:rPr lang="vi-VN" sz="2800" dirty="0"/>
              <a:t> Đừng cho chó những đồ thánh, và đừng quăng hột trai mình trước mặt heo, kẻo nó đạp dưới chân, và quay lại cắn xé các ngươi. </a:t>
            </a:r>
            <a:endParaRPr lang="en-US" sz="2800" dirty="0"/>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75176" y="2790825"/>
            <a:ext cx="0" cy="4067175"/>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861A7CA-3C8B-FC46-BA94-9CB30B47B075}"/>
              </a:ext>
            </a:extLst>
          </p:cNvPr>
          <p:cNvSpPr txBox="1"/>
          <p:nvPr/>
        </p:nvSpPr>
        <p:spPr>
          <a:xfrm>
            <a:off x="1808703" y="3999243"/>
            <a:ext cx="4852070" cy="1446550"/>
          </a:xfrm>
          <a:prstGeom prst="rect">
            <a:avLst/>
          </a:prstGeom>
          <a:noFill/>
        </p:spPr>
        <p:txBody>
          <a:bodyPr wrap="square" rtlCol="0">
            <a:spAutoFit/>
          </a:bodyPr>
          <a:lstStyle/>
          <a:p>
            <a:r>
              <a:rPr lang="en-US" sz="4400" dirty="0">
                <a:solidFill>
                  <a:srgbClr val="FFFF00"/>
                </a:solidFill>
              </a:rPr>
              <a:t>21. SỰ THẬN TRỌNG</a:t>
            </a:r>
          </a:p>
        </p:txBody>
      </p:sp>
    </p:spTree>
    <p:extLst>
      <p:ext uri="{BB962C8B-B14F-4D97-AF65-F5344CB8AC3E}">
        <p14:creationId xmlns:p14="http://schemas.microsoft.com/office/powerpoint/2010/main" val="2508043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3BC8DF-499A-E34E-96DF-42BCE9F7AD86}"/>
              </a:ext>
            </a:extLst>
          </p:cNvPr>
          <p:cNvSpPr>
            <a:spLocks noGrp="1"/>
          </p:cNvSpPr>
          <p:nvPr>
            <p:ph type="title"/>
          </p:nvPr>
        </p:nvSpPr>
        <p:spPr>
          <a:xfrm>
            <a:off x="629175" y="3715658"/>
            <a:ext cx="3405579" cy="2190192"/>
          </a:xfrm>
        </p:spPr>
        <p:txBody>
          <a:bodyPr anchor="t">
            <a:normAutofit/>
          </a:bodyPr>
          <a:lstStyle/>
          <a:p>
            <a:pPr algn="r"/>
            <a:r>
              <a:rPr lang="en-US" dirty="0">
                <a:solidFill>
                  <a:srgbClr val="FFFF00"/>
                </a:solidFill>
              </a:rPr>
              <a:t>SỰ THẬN TRỌNG</a:t>
            </a:r>
          </a:p>
        </p:txBody>
      </p:sp>
      <p:cxnSp>
        <p:nvCxnSpPr>
          <p:cNvPr id="11" name="Straight Connector 10">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88298" y="0"/>
            <a:ext cx="0" cy="342900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8F9C069-F4DE-47D2-B198-6C83D473C9F7}"/>
              </a:ext>
            </a:extLst>
          </p:cNvPr>
          <p:cNvGraphicFramePr>
            <a:graphicFrameLocks noGrp="1"/>
          </p:cNvGraphicFramePr>
          <p:nvPr>
            <p:ph idx="1"/>
            <p:extLst>
              <p:ext uri="{D42A27DB-BD31-4B8C-83A1-F6EECF244321}">
                <p14:modId xmlns:p14="http://schemas.microsoft.com/office/powerpoint/2010/main" val="1425718702"/>
              </p:ext>
            </p:extLst>
          </p:nvPr>
        </p:nvGraphicFramePr>
        <p:xfrm>
          <a:off x="4610100" y="876300"/>
          <a:ext cx="6667499"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874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4DBB61-C865-7C4F-BCB3-8011AEAB1F07}"/>
              </a:ext>
            </a:extLst>
          </p:cNvPr>
          <p:cNvSpPr>
            <a:spLocks noGrp="1"/>
          </p:cNvSpPr>
          <p:nvPr>
            <p:ph type="title"/>
          </p:nvPr>
        </p:nvSpPr>
        <p:spPr>
          <a:xfrm>
            <a:off x="952500" y="484261"/>
            <a:ext cx="4270039" cy="892512"/>
          </a:xfrm>
        </p:spPr>
        <p:txBody>
          <a:bodyPr>
            <a:normAutofit/>
          </a:bodyPr>
          <a:lstStyle/>
          <a:p>
            <a:r>
              <a:rPr lang="en-US" dirty="0" err="1"/>
              <a:t>Lẽ</a:t>
            </a:r>
            <a:r>
              <a:rPr lang="en-US" dirty="0"/>
              <a:t> </a:t>
            </a:r>
            <a:r>
              <a:rPr lang="en-US" dirty="0" err="1"/>
              <a:t>Thật</a:t>
            </a:r>
            <a:endParaRPr lang="en-US" dirty="0"/>
          </a:p>
        </p:txBody>
      </p:sp>
      <p:cxnSp>
        <p:nvCxnSpPr>
          <p:cNvPr id="11"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500"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C1A3AB-5CD5-2F41-9E1C-FC99792AE430}"/>
              </a:ext>
            </a:extLst>
          </p:cNvPr>
          <p:cNvSpPr>
            <a:spLocks noGrp="1"/>
          </p:cNvSpPr>
          <p:nvPr>
            <p:ph idx="1"/>
          </p:nvPr>
        </p:nvSpPr>
        <p:spPr>
          <a:xfrm>
            <a:off x="1049530" y="1706173"/>
            <a:ext cx="4609145" cy="4880157"/>
          </a:xfrm>
        </p:spPr>
        <p:txBody>
          <a:bodyPr anchor="t">
            <a:noAutofit/>
          </a:bodyPr>
          <a:lstStyle/>
          <a:p>
            <a:pPr marL="0" indent="0">
              <a:lnSpc>
                <a:spcPct val="110000"/>
              </a:lnSpc>
              <a:buNone/>
            </a:pPr>
            <a:r>
              <a:rPr lang="en-US" sz="2800" b="1" dirty="0" err="1"/>
              <a:t>Súc</a:t>
            </a:r>
            <a:r>
              <a:rPr lang="en-US" sz="2800" b="1" dirty="0"/>
              <a:t> </a:t>
            </a:r>
            <a:r>
              <a:rPr lang="en-US" sz="2800" b="1" dirty="0" err="1"/>
              <a:t>vật</a:t>
            </a:r>
            <a:r>
              <a:rPr lang="en-US" sz="2800" b="1" dirty="0"/>
              <a:t> </a:t>
            </a:r>
            <a:r>
              <a:rPr lang="en-US" sz="2800" b="1" dirty="0" err="1"/>
              <a:t>không</a:t>
            </a:r>
            <a:r>
              <a:rPr lang="en-US" sz="2800" b="1" dirty="0"/>
              <a:t> </a:t>
            </a:r>
            <a:r>
              <a:rPr lang="en-US" sz="2800" b="1" dirty="0" err="1"/>
              <a:t>hề</a:t>
            </a:r>
            <a:r>
              <a:rPr lang="en-US" sz="2800" b="1" dirty="0"/>
              <a:t> </a:t>
            </a:r>
            <a:r>
              <a:rPr lang="en-US" sz="2800" b="1" dirty="0" err="1"/>
              <a:t>biết</a:t>
            </a:r>
            <a:r>
              <a:rPr lang="en-US" sz="2800" b="1" dirty="0"/>
              <a:t> </a:t>
            </a:r>
            <a:r>
              <a:rPr lang="en-US" sz="2800" b="1" dirty="0" err="1"/>
              <a:t>giá</a:t>
            </a:r>
            <a:r>
              <a:rPr lang="en-US" sz="2800" b="1" dirty="0"/>
              <a:t> </a:t>
            </a:r>
            <a:r>
              <a:rPr lang="en-US" sz="2800" b="1" dirty="0" err="1"/>
              <a:t>trị</a:t>
            </a:r>
            <a:endParaRPr lang="en-US" sz="2800" b="1" dirty="0"/>
          </a:p>
          <a:p>
            <a:pPr lvl="1">
              <a:lnSpc>
                <a:spcPct val="110000"/>
              </a:lnSpc>
            </a:pPr>
            <a:endParaRPr lang="en-US" sz="2800" dirty="0"/>
          </a:p>
          <a:p>
            <a:pPr lvl="1">
              <a:lnSpc>
                <a:spcPct val="110000"/>
              </a:lnSpc>
            </a:pPr>
            <a:r>
              <a:rPr lang="en-US" sz="2800" dirty="0" err="1"/>
              <a:t>Kẻ</a:t>
            </a:r>
            <a:r>
              <a:rPr lang="en-US" sz="2800" dirty="0"/>
              <a:t> </a:t>
            </a:r>
            <a:r>
              <a:rPr lang="en-US" sz="2800" dirty="0" err="1"/>
              <a:t>hiểm</a:t>
            </a:r>
            <a:r>
              <a:rPr lang="en-US" sz="2800" dirty="0"/>
              <a:t> </a:t>
            </a:r>
            <a:r>
              <a:rPr lang="en-US" sz="2800" dirty="0" err="1"/>
              <a:t>ác</a:t>
            </a:r>
            <a:r>
              <a:rPr lang="en-US" sz="2800" dirty="0"/>
              <a:t> </a:t>
            </a:r>
            <a:r>
              <a:rPr lang="en-US" sz="2800" dirty="0" err="1"/>
              <a:t>luôn</a:t>
            </a:r>
            <a:r>
              <a:rPr lang="en-US" sz="2800" dirty="0"/>
              <a:t> </a:t>
            </a:r>
            <a:r>
              <a:rPr lang="en-US" sz="2800" dirty="0" err="1"/>
              <a:t>có</a:t>
            </a:r>
            <a:r>
              <a:rPr lang="en-US" sz="2800" dirty="0"/>
              <a:t> </a:t>
            </a:r>
            <a:r>
              <a:rPr lang="en-US" sz="2800" dirty="0" err="1"/>
              <a:t>ý</a:t>
            </a:r>
            <a:r>
              <a:rPr lang="en-US" sz="2800" dirty="0"/>
              <a:t> </a:t>
            </a:r>
            <a:r>
              <a:rPr lang="en-US" sz="2800" dirty="0" err="1"/>
              <a:t>định</a:t>
            </a:r>
            <a:r>
              <a:rPr lang="en-US" sz="2800" dirty="0"/>
              <a:t> </a:t>
            </a:r>
            <a:r>
              <a:rPr lang="en-US" sz="2800" dirty="0" err="1"/>
              <a:t>cắn</a:t>
            </a:r>
            <a:r>
              <a:rPr lang="en-US" sz="2800" dirty="0"/>
              <a:t> </a:t>
            </a:r>
            <a:r>
              <a:rPr lang="en-US" sz="2800" dirty="0" err="1"/>
              <a:t>xé</a:t>
            </a:r>
            <a:r>
              <a:rPr lang="en-US" sz="2800" dirty="0"/>
              <a:t>, </a:t>
            </a:r>
            <a:r>
              <a:rPr lang="en-US" sz="2800" dirty="0" err="1"/>
              <a:t>phá</a:t>
            </a:r>
            <a:r>
              <a:rPr lang="en-US" sz="2800" dirty="0"/>
              <a:t> </a:t>
            </a:r>
            <a:r>
              <a:rPr lang="en-US" sz="2800" dirty="0" err="1"/>
              <a:t>huỹ</a:t>
            </a:r>
            <a:r>
              <a:rPr lang="en-US" sz="2800" dirty="0"/>
              <a:t> </a:t>
            </a:r>
            <a:r>
              <a:rPr lang="en-US" sz="2800" dirty="0" err="1"/>
              <a:t>lẻ</a:t>
            </a:r>
            <a:r>
              <a:rPr lang="en-US" sz="2800" dirty="0"/>
              <a:t> </a:t>
            </a:r>
            <a:r>
              <a:rPr lang="en-US" sz="2800" dirty="0" err="1"/>
              <a:t>thật</a:t>
            </a:r>
            <a:r>
              <a:rPr lang="en-US" sz="2800" dirty="0"/>
              <a:t>.</a:t>
            </a:r>
          </a:p>
          <a:p>
            <a:pPr lvl="1">
              <a:lnSpc>
                <a:spcPct val="110000"/>
              </a:lnSpc>
            </a:pPr>
            <a:endParaRPr lang="en-US" sz="2800" dirty="0"/>
          </a:p>
          <a:p>
            <a:pPr lvl="1">
              <a:lnSpc>
                <a:spcPct val="110000"/>
              </a:lnSpc>
            </a:pPr>
            <a:r>
              <a:rPr lang="en-US" sz="2800" dirty="0" err="1"/>
              <a:t>Kẻ</a:t>
            </a:r>
            <a:r>
              <a:rPr lang="en-US" sz="2800" dirty="0"/>
              <a:t> </a:t>
            </a:r>
            <a:r>
              <a:rPr lang="en-US" sz="2800" dirty="0" err="1"/>
              <a:t>thô</a:t>
            </a:r>
            <a:r>
              <a:rPr lang="en-US" sz="2800" dirty="0"/>
              <a:t> </a:t>
            </a:r>
            <a:r>
              <a:rPr lang="en-US" sz="2800" dirty="0" err="1"/>
              <a:t>tục</a:t>
            </a:r>
            <a:r>
              <a:rPr lang="en-US" sz="2800" dirty="0"/>
              <a:t> </a:t>
            </a:r>
            <a:r>
              <a:rPr lang="en-US" sz="2800" dirty="0" err="1"/>
              <a:t>luôn</a:t>
            </a:r>
            <a:r>
              <a:rPr lang="en-US" sz="2800" dirty="0"/>
              <a:t> </a:t>
            </a:r>
            <a:r>
              <a:rPr lang="en-US" sz="2800" dirty="0" err="1"/>
              <a:t>nhạo</a:t>
            </a:r>
            <a:r>
              <a:rPr lang="en-US" sz="2800" dirty="0"/>
              <a:t> </a:t>
            </a:r>
            <a:r>
              <a:rPr lang="en-US" sz="2800" dirty="0" err="1"/>
              <a:t>báng</a:t>
            </a:r>
            <a:r>
              <a:rPr lang="en-US" sz="2800" dirty="0"/>
              <a:t> </a:t>
            </a:r>
            <a:r>
              <a:rPr lang="en-US" sz="2800" dirty="0" err="1"/>
              <a:t>những</a:t>
            </a:r>
            <a:r>
              <a:rPr lang="en-US" sz="2800" dirty="0"/>
              <a:t> </a:t>
            </a:r>
            <a:r>
              <a:rPr lang="en-US" sz="2800" dirty="0" err="1"/>
              <a:t>giá</a:t>
            </a:r>
            <a:r>
              <a:rPr lang="en-US" sz="2800" dirty="0"/>
              <a:t> </a:t>
            </a:r>
            <a:r>
              <a:rPr lang="en-US" sz="2800" dirty="0" err="1"/>
              <a:t>trị</a:t>
            </a:r>
            <a:r>
              <a:rPr lang="en-US" sz="2800" dirty="0"/>
              <a:t> </a:t>
            </a:r>
            <a:r>
              <a:rPr lang="en-US" sz="2800" dirty="0" err="1"/>
              <a:t>thiên</a:t>
            </a:r>
            <a:r>
              <a:rPr lang="en-US" sz="2800" dirty="0"/>
              <a:t> </a:t>
            </a:r>
            <a:r>
              <a:rPr lang="en-US" sz="2800" dirty="0" err="1"/>
              <a:t>đàng</a:t>
            </a:r>
            <a:r>
              <a:rPr lang="en-US" sz="2800" dirty="0"/>
              <a:t> </a:t>
            </a:r>
          </a:p>
          <a:p>
            <a:pPr lvl="1">
              <a:lnSpc>
                <a:spcPct val="110000"/>
              </a:lnSpc>
            </a:pPr>
            <a:endParaRPr lang="en-US" sz="2000" dirty="0"/>
          </a:p>
        </p:txBody>
      </p:sp>
      <p:pic>
        <p:nvPicPr>
          <p:cNvPr id="5" name="Picture 4" descr="Maze">
            <a:extLst>
              <a:ext uri="{FF2B5EF4-FFF2-40B4-BE49-F238E27FC236}">
                <a16:creationId xmlns:a16="http://schemas.microsoft.com/office/drawing/2014/main" id="{57A149A1-AFEB-493D-AE5B-7CBA9CBA6E20}"/>
              </a:ext>
            </a:extLst>
          </p:cNvPr>
          <p:cNvPicPr>
            <a:picLocks noChangeAspect="1"/>
          </p:cNvPicPr>
          <p:nvPr/>
        </p:nvPicPr>
        <p:blipFill rotWithShape="1">
          <a:blip r:embed="rId2"/>
          <a:srcRect l="17290" r="23414" b="2"/>
          <a:stretch/>
        </p:blipFill>
        <p:spPr>
          <a:xfrm>
            <a:off x="6096000" y="-16591"/>
            <a:ext cx="6107073" cy="6874591"/>
          </a:xfrm>
          <a:prstGeom prst="rect">
            <a:avLst/>
          </a:prstGeom>
        </p:spPr>
      </p:pic>
    </p:spTree>
    <p:extLst>
      <p:ext uri="{BB962C8B-B14F-4D97-AF65-F5344CB8AC3E}">
        <p14:creationId xmlns:p14="http://schemas.microsoft.com/office/powerpoint/2010/main" val="3472437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4DBB61-C865-7C4F-BCB3-8011AEAB1F07}"/>
              </a:ext>
            </a:extLst>
          </p:cNvPr>
          <p:cNvSpPr>
            <a:spLocks noGrp="1"/>
          </p:cNvSpPr>
          <p:nvPr>
            <p:ph type="title"/>
          </p:nvPr>
        </p:nvSpPr>
        <p:spPr>
          <a:xfrm>
            <a:off x="952500" y="484261"/>
            <a:ext cx="4270039" cy="892512"/>
          </a:xfrm>
        </p:spPr>
        <p:txBody>
          <a:bodyPr>
            <a:normAutofit/>
          </a:bodyPr>
          <a:lstStyle/>
          <a:p>
            <a:r>
              <a:rPr lang="en-US" dirty="0" err="1"/>
              <a:t>Áp</a:t>
            </a:r>
            <a:r>
              <a:rPr lang="en-US" dirty="0"/>
              <a:t> </a:t>
            </a:r>
            <a:r>
              <a:rPr lang="en-US" dirty="0" err="1"/>
              <a:t>Dụng</a:t>
            </a:r>
            <a:endParaRPr lang="en-US" dirty="0"/>
          </a:p>
        </p:txBody>
      </p:sp>
      <p:cxnSp>
        <p:nvCxnSpPr>
          <p:cNvPr id="11"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500"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C1A3AB-5CD5-2F41-9E1C-FC99792AE430}"/>
              </a:ext>
            </a:extLst>
          </p:cNvPr>
          <p:cNvSpPr>
            <a:spLocks noGrp="1"/>
          </p:cNvSpPr>
          <p:nvPr>
            <p:ph idx="1"/>
          </p:nvPr>
        </p:nvSpPr>
        <p:spPr>
          <a:xfrm>
            <a:off x="1049530" y="1706173"/>
            <a:ext cx="4609145" cy="4880157"/>
          </a:xfrm>
        </p:spPr>
        <p:txBody>
          <a:bodyPr anchor="t">
            <a:noAutofit/>
          </a:bodyPr>
          <a:lstStyle/>
          <a:p>
            <a:pPr lvl="1">
              <a:lnSpc>
                <a:spcPct val="110000"/>
              </a:lnSpc>
            </a:pPr>
            <a:endParaRPr lang="en-US" sz="2000" dirty="0"/>
          </a:p>
          <a:p>
            <a:pPr lvl="1">
              <a:lnSpc>
                <a:spcPct val="110000"/>
              </a:lnSpc>
            </a:pPr>
            <a:r>
              <a:rPr lang="en-US" sz="2400" dirty="0" err="1"/>
              <a:t>Có</a:t>
            </a:r>
            <a:r>
              <a:rPr lang="en-US" sz="2400" dirty="0"/>
              <a:t> </a:t>
            </a:r>
            <a:r>
              <a:rPr lang="en-US" sz="2400" dirty="0" err="1"/>
              <a:t>những</a:t>
            </a:r>
            <a:r>
              <a:rPr lang="en-US" sz="2400" dirty="0"/>
              <a:t> </a:t>
            </a:r>
            <a:r>
              <a:rPr lang="en-US" sz="2400" dirty="0" err="1"/>
              <a:t>biệt</a:t>
            </a:r>
            <a:r>
              <a:rPr lang="en-US" sz="2400" dirty="0"/>
              <a:t> </a:t>
            </a:r>
            <a:r>
              <a:rPr lang="en-US" sz="2400" dirty="0" err="1"/>
              <a:t>lệ</a:t>
            </a:r>
            <a:r>
              <a:rPr lang="en-US" sz="2400" dirty="0"/>
              <a:t> </a:t>
            </a:r>
            <a:r>
              <a:rPr lang="en-US" sz="2400" dirty="0" err="1"/>
              <a:t>dành</a:t>
            </a:r>
            <a:r>
              <a:rPr lang="en-US" sz="2400" dirty="0"/>
              <a:t> </a:t>
            </a:r>
            <a:r>
              <a:rPr lang="en-US" sz="2400" dirty="0" err="1"/>
              <a:t>cho</a:t>
            </a:r>
            <a:r>
              <a:rPr lang="en-US" sz="2400" dirty="0"/>
              <a:t> </a:t>
            </a:r>
            <a:r>
              <a:rPr lang="en-US" sz="2400" dirty="0" err="1"/>
              <a:t>một</a:t>
            </a:r>
            <a:r>
              <a:rPr lang="en-US" sz="2400" dirty="0"/>
              <a:t> </a:t>
            </a:r>
            <a:r>
              <a:rPr lang="en-US" sz="2400" dirty="0" err="1"/>
              <a:t>số</a:t>
            </a:r>
            <a:r>
              <a:rPr lang="en-US" sz="2400" dirty="0"/>
              <a:t> </a:t>
            </a:r>
            <a:r>
              <a:rPr lang="en-US" sz="2400" dirty="0" err="1"/>
              <a:t>phần</a:t>
            </a:r>
            <a:r>
              <a:rPr lang="en-US" sz="2400" dirty="0"/>
              <a:t> </a:t>
            </a:r>
            <a:r>
              <a:rPr lang="en-US" sz="2400" dirty="0" err="1"/>
              <a:t>tử</a:t>
            </a:r>
            <a:r>
              <a:rPr lang="en-US" sz="2400" dirty="0"/>
              <a:t> </a:t>
            </a:r>
            <a:r>
              <a:rPr lang="en-US" sz="2400" dirty="0" err="1"/>
              <a:t>mà</a:t>
            </a:r>
            <a:r>
              <a:rPr lang="en-US" sz="2400" dirty="0"/>
              <a:t> </a:t>
            </a:r>
            <a:r>
              <a:rPr lang="en-US" sz="2400" dirty="0" err="1"/>
              <a:t>chúng</a:t>
            </a:r>
            <a:r>
              <a:rPr lang="en-US" sz="2400" dirty="0"/>
              <a:t> ta </a:t>
            </a:r>
            <a:r>
              <a:rPr lang="en-US" sz="2400" dirty="0" err="1"/>
              <a:t>cần</a:t>
            </a:r>
            <a:r>
              <a:rPr lang="en-US" sz="2400" dirty="0"/>
              <a:t> </a:t>
            </a:r>
            <a:r>
              <a:rPr lang="en-US" sz="2400" dirty="0" err="1"/>
              <a:t>cầu</a:t>
            </a:r>
            <a:r>
              <a:rPr lang="en-US" sz="2400" dirty="0"/>
              <a:t> </a:t>
            </a:r>
            <a:r>
              <a:rPr lang="en-US" sz="2400" dirty="0" err="1"/>
              <a:t>nguyện</a:t>
            </a:r>
            <a:r>
              <a:rPr lang="en-US" sz="2400" dirty="0"/>
              <a:t> </a:t>
            </a:r>
            <a:r>
              <a:rPr lang="en-US" sz="2400" dirty="0" err="1"/>
              <a:t>trước</a:t>
            </a:r>
            <a:r>
              <a:rPr lang="en-US" sz="2400" dirty="0"/>
              <a:t> </a:t>
            </a:r>
            <a:r>
              <a:rPr lang="en-US" sz="2400" dirty="0" err="1"/>
              <a:t>khi</a:t>
            </a:r>
            <a:r>
              <a:rPr lang="en-US" sz="2400" dirty="0"/>
              <a:t> </a:t>
            </a:r>
            <a:r>
              <a:rPr lang="en-US" sz="2400" dirty="0" err="1"/>
              <a:t>tiếp</a:t>
            </a:r>
            <a:r>
              <a:rPr lang="en-US" sz="2400" dirty="0"/>
              <a:t> </a:t>
            </a:r>
            <a:r>
              <a:rPr lang="en-US" sz="2400" dirty="0" err="1"/>
              <a:t>cận</a:t>
            </a:r>
            <a:r>
              <a:rPr lang="en-US" sz="2400" dirty="0"/>
              <a:t> </a:t>
            </a:r>
            <a:r>
              <a:rPr lang="en-US" sz="2400" dirty="0" err="1"/>
              <a:t>để</a:t>
            </a:r>
            <a:r>
              <a:rPr lang="en-US" sz="2400" dirty="0"/>
              <a:t> </a:t>
            </a:r>
            <a:r>
              <a:rPr lang="en-US" sz="2400" dirty="0" err="1"/>
              <a:t>rao</a:t>
            </a:r>
            <a:r>
              <a:rPr lang="en-US" sz="2400" dirty="0"/>
              <a:t> </a:t>
            </a:r>
            <a:r>
              <a:rPr lang="en-US" sz="2400" dirty="0" err="1"/>
              <a:t>giãng</a:t>
            </a:r>
            <a:r>
              <a:rPr lang="en-US" sz="2400" dirty="0"/>
              <a:t>.</a:t>
            </a:r>
          </a:p>
          <a:p>
            <a:pPr lvl="1">
              <a:lnSpc>
                <a:spcPct val="110000"/>
              </a:lnSpc>
            </a:pPr>
            <a:endParaRPr lang="en-US" sz="2400" dirty="0"/>
          </a:p>
          <a:p>
            <a:pPr lvl="1">
              <a:lnSpc>
                <a:spcPct val="110000"/>
              </a:lnSpc>
            </a:pPr>
            <a:r>
              <a:rPr lang="en-US" sz="2400" dirty="0" err="1"/>
              <a:t>Ví</a:t>
            </a:r>
            <a:r>
              <a:rPr lang="en-US" sz="2400" dirty="0"/>
              <a:t> </a:t>
            </a:r>
            <a:r>
              <a:rPr lang="en-US" sz="2400" dirty="0" err="1"/>
              <a:t>dụ</a:t>
            </a:r>
            <a:r>
              <a:rPr lang="en-US" sz="2400" dirty="0"/>
              <a:t>:</a:t>
            </a:r>
          </a:p>
          <a:p>
            <a:pPr lvl="1">
              <a:lnSpc>
                <a:spcPct val="110000"/>
              </a:lnSpc>
            </a:pPr>
            <a:r>
              <a:rPr lang="en-US" sz="2400" dirty="0" err="1"/>
              <a:t>Không</a:t>
            </a:r>
            <a:r>
              <a:rPr lang="en-US" sz="2400" dirty="0"/>
              <a:t> </a:t>
            </a:r>
            <a:r>
              <a:rPr lang="en-US" sz="2400" dirty="0" err="1"/>
              <a:t>nói</a:t>
            </a:r>
            <a:r>
              <a:rPr lang="en-US" sz="2400" dirty="0"/>
              <a:t> </a:t>
            </a:r>
            <a:r>
              <a:rPr lang="en-US" sz="2400" dirty="0" err="1"/>
              <a:t>với</a:t>
            </a:r>
            <a:r>
              <a:rPr lang="en-US" sz="2400" dirty="0"/>
              <a:t> </a:t>
            </a:r>
            <a:r>
              <a:rPr lang="en-US" sz="2400" dirty="0" err="1"/>
              <a:t>người</a:t>
            </a:r>
            <a:r>
              <a:rPr lang="en-US" sz="2400" dirty="0"/>
              <a:t> </a:t>
            </a:r>
            <a:r>
              <a:rPr lang="en-US" sz="2400" dirty="0" err="1"/>
              <a:t>đang</a:t>
            </a:r>
            <a:r>
              <a:rPr lang="en-US" sz="2400" dirty="0"/>
              <a:t> say </a:t>
            </a:r>
            <a:r>
              <a:rPr lang="en-US" sz="2400" dirty="0" err="1"/>
              <a:t>rượu</a:t>
            </a:r>
            <a:r>
              <a:rPr lang="en-US" sz="2400" dirty="0"/>
              <a:t>, </a:t>
            </a:r>
            <a:r>
              <a:rPr lang="en-US" sz="2400" dirty="0" err="1"/>
              <a:t>bị</a:t>
            </a:r>
            <a:r>
              <a:rPr lang="en-US" sz="2400" dirty="0"/>
              <a:t> </a:t>
            </a:r>
            <a:r>
              <a:rPr lang="en-US" sz="2400" dirty="0" err="1"/>
              <a:t>loạn</a:t>
            </a:r>
            <a:r>
              <a:rPr lang="en-US" sz="2400" dirty="0"/>
              <a:t> </a:t>
            </a:r>
            <a:r>
              <a:rPr lang="en-US" sz="2400" dirty="0" err="1"/>
              <a:t>trí</a:t>
            </a:r>
            <a:r>
              <a:rPr lang="en-US" sz="2400" dirty="0"/>
              <a:t> hay </a:t>
            </a:r>
            <a:r>
              <a:rPr lang="en-US" sz="2400" dirty="0" err="1"/>
              <a:t>đang</a:t>
            </a:r>
            <a:r>
              <a:rPr lang="en-US" sz="2400" dirty="0"/>
              <a:t> </a:t>
            </a:r>
            <a:r>
              <a:rPr lang="en-US" sz="2400" dirty="0" err="1"/>
              <a:t>cơn</a:t>
            </a:r>
            <a:r>
              <a:rPr lang="en-US" sz="2400" dirty="0"/>
              <a:t> </a:t>
            </a:r>
            <a:r>
              <a:rPr lang="en-US" sz="2400" dirty="0" err="1"/>
              <a:t>giận</a:t>
            </a:r>
            <a:r>
              <a:rPr lang="en-US" sz="2400" dirty="0"/>
              <a:t> </a:t>
            </a:r>
            <a:r>
              <a:rPr lang="en-US" sz="2400" dirty="0" err="1"/>
              <a:t>dữ</a:t>
            </a:r>
            <a:endParaRPr lang="en-US" sz="2400" dirty="0"/>
          </a:p>
        </p:txBody>
      </p:sp>
      <p:pic>
        <p:nvPicPr>
          <p:cNvPr id="5" name="Picture 4" descr="Maze">
            <a:extLst>
              <a:ext uri="{FF2B5EF4-FFF2-40B4-BE49-F238E27FC236}">
                <a16:creationId xmlns:a16="http://schemas.microsoft.com/office/drawing/2014/main" id="{57A149A1-AFEB-493D-AE5B-7CBA9CBA6E20}"/>
              </a:ext>
            </a:extLst>
          </p:cNvPr>
          <p:cNvPicPr>
            <a:picLocks noChangeAspect="1"/>
          </p:cNvPicPr>
          <p:nvPr/>
        </p:nvPicPr>
        <p:blipFill rotWithShape="1">
          <a:blip r:embed="rId3"/>
          <a:srcRect l="17290" r="23414" b="2"/>
          <a:stretch/>
        </p:blipFill>
        <p:spPr>
          <a:xfrm>
            <a:off x="6096000" y="-16591"/>
            <a:ext cx="6107073" cy="6874591"/>
          </a:xfrm>
          <a:prstGeom prst="rect">
            <a:avLst/>
          </a:prstGeom>
        </p:spPr>
      </p:pic>
    </p:spTree>
    <p:extLst>
      <p:ext uri="{BB962C8B-B14F-4D97-AF65-F5344CB8AC3E}">
        <p14:creationId xmlns:p14="http://schemas.microsoft.com/office/powerpoint/2010/main" val="105546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4DBB61-C865-7C4F-BCB3-8011AEAB1F07}"/>
              </a:ext>
            </a:extLst>
          </p:cNvPr>
          <p:cNvSpPr>
            <a:spLocks noGrp="1"/>
          </p:cNvSpPr>
          <p:nvPr>
            <p:ph type="title"/>
          </p:nvPr>
        </p:nvSpPr>
        <p:spPr>
          <a:xfrm>
            <a:off x="952500" y="484261"/>
            <a:ext cx="4270039" cy="892512"/>
          </a:xfrm>
        </p:spPr>
        <p:txBody>
          <a:bodyPr>
            <a:normAutofit/>
          </a:bodyPr>
          <a:lstStyle/>
          <a:p>
            <a:r>
              <a:rPr lang="en-US" dirty="0" err="1"/>
              <a:t>Lý</a:t>
            </a:r>
            <a:r>
              <a:rPr lang="en-US" dirty="0"/>
              <a:t> Do</a:t>
            </a:r>
          </a:p>
        </p:txBody>
      </p:sp>
      <p:cxnSp>
        <p:nvCxnSpPr>
          <p:cNvPr id="11"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500"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C1A3AB-5CD5-2F41-9E1C-FC99792AE430}"/>
              </a:ext>
            </a:extLst>
          </p:cNvPr>
          <p:cNvSpPr>
            <a:spLocks noGrp="1"/>
          </p:cNvSpPr>
          <p:nvPr>
            <p:ph idx="1"/>
          </p:nvPr>
        </p:nvSpPr>
        <p:spPr>
          <a:xfrm>
            <a:off x="859735" y="2165834"/>
            <a:ext cx="4931465" cy="4512705"/>
          </a:xfrm>
        </p:spPr>
        <p:txBody>
          <a:bodyPr anchor="t">
            <a:noAutofit/>
          </a:bodyPr>
          <a:lstStyle/>
          <a:p>
            <a:pPr lvl="1">
              <a:lnSpc>
                <a:spcPct val="110000"/>
              </a:lnSpc>
            </a:pPr>
            <a:endParaRPr lang="en-US" sz="2000" dirty="0"/>
          </a:p>
          <a:p>
            <a:pPr marL="731520" lvl="1" indent="-457200">
              <a:lnSpc>
                <a:spcPct val="110000"/>
              </a:lnSpc>
              <a:buFont typeface="Wingdings" pitchFamily="2" charset="2"/>
              <a:buChar char="§"/>
            </a:pPr>
            <a:r>
              <a:rPr lang="en-US" sz="2400" dirty="0" err="1"/>
              <a:t>Danh</a:t>
            </a:r>
            <a:r>
              <a:rPr lang="en-US" sz="2400" dirty="0"/>
              <a:t> </a:t>
            </a:r>
            <a:r>
              <a:rPr lang="en-US" sz="2400" dirty="0" err="1"/>
              <a:t>Chúa</a:t>
            </a:r>
            <a:r>
              <a:rPr lang="en-US" sz="2400" dirty="0"/>
              <a:t> </a:t>
            </a:r>
            <a:r>
              <a:rPr lang="en-US" sz="2400" dirty="0" err="1"/>
              <a:t>sẽ</a:t>
            </a:r>
            <a:r>
              <a:rPr lang="en-US" sz="2400" dirty="0"/>
              <a:t> </a:t>
            </a:r>
            <a:r>
              <a:rPr lang="en-US" sz="2400" dirty="0" err="1"/>
              <a:t>bị</a:t>
            </a:r>
            <a:r>
              <a:rPr lang="en-US" sz="2400" dirty="0"/>
              <a:t> </a:t>
            </a:r>
            <a:r>
              <a:rPr lang="en-US" sz="2400" dirty="0" err="1"/>
              <a:t>đem</a:t>
            </a:r>
            <a:r>
              <a:rPr lang="en-US" sz="2400" dirty="0"/>
              <a:t> ra </a:t>
            </a:r>
            <a:r>
              <a:rPr lang="en-US" sz="2400" dirty="0" err="1"/>
              <a:t>giỡn</a:t>
            </a:r>
            <a:r>
              <a:rPr lang="en-US" sz="2400" dirty="0"/>
              <a:t> </a:t>
            </a:r>
            <a:r>
              <a:rPr lang="en-US" sz="2400" dirty="0" err="1"/>
              <a:t>cợt</a:t>
            </a:r>
            <a:r>
              <a:rPr lang="en-US" sz="2400" dirty="0"/>
              <a:t>.</a:t>
            </a:r>
          </a:p>
          <a:p>
            <a:pPr marL="731520" lvl="1" indent="-457200">
              <a:lnSpc>
                <a:spcPct val="110000"/>
              </a:lnSpc>
              <a:buFont typeface="Wingdings" pitchFamily="2" charset="2"/>
              <a:buChar char="§"/>
            </a:pPr>
            <a:r>
              <a:rPr lang="en-US" sz="2400" dirty="0"/>
              <a:t>Tin </a:t>
            </a:r>
            <a:r>
              <a:rPr lang="en-US" sz="2400" dirty="0" err="1"/>
              <a:t>lành</a:t>
            </a:r>
            <a:r>
              <a:rPr lang="en-US" sz="2400" dirty="0"/>
              <a:t> </a:t>
            </a:r>
            <a:r>
              <a:rPr lang="en-US" sz="2400" dirty="0" err="1"/>
              <a:t>là</a:t>
            </a:r>
            <a:r>
              <a:rPr lang="en-US" sz="2400" dirty="0"/>
              <a:t> </a:t>
            </a:r>
            <a:r>
              <a:rPr lang="en-US" sz="2400" dirty="0" err="1"/>
              <a:t>châu</a:t>
            </a:r>
            <a:r>
              <a:rPr lang="en-US" sz="2400" dirty="0"/>
              <a:t> </a:t>
            </a:r>
            <a:r>
              <a:rPr lang="en-US" sz="2400" dirty="0" err="1"/>
              <a:t>báu</a:t>
            </a:r>
            <a:r>
              <a:rPr lang="en-US" sz="2400" dirty="0"/>
              <a:t>. </a:t>
            </a:r>
            <a:r>
              <a:rPr lang="en-US" sz="2400" dirty="0" err="1"/>
              <a:t>Là</a:t>
            </a:r>
            <a:r>
              <a:rPr lang="en-US" sz="2400" dirty="0"/>
              <a:t> </a:t>
            </a:r>
            <a:r>
              <a:rPr lang="en-US" sz="2400" dirty="0" err="1"/>
              <a:t>ân</a:t>
            </a:r>
            <a:r>
              <a:rPr lang="en-US" sz="2400" dirty="0"/>
              <a:t> </a:t>
            </a:r>
            <a:r>
              <a:rPr lang="en-US" sz="2400" dirty="0" err="1"/>
              <a:t>điển</a:t>
            </a:r>
            <a:r>
              <a:rPr lang="en-US" sz="2400" dirty="0"/>
              <a:t>, </a:t>
            </a:r>
            <a:r>
              <a:rPr lang="en-US" sz="2400" dirty="0" err="1"/>
              <a:t>không</a:t>
            </a:r>
            <a:r>
              <a:rPr lang="en-US" sz="2400" dirty="0"/>
              <a:t> </a:t>
            </a:r>
            <a:r>
              <a:rPr lang="en-US" sz="2400" dirty="0" err="1"/>
              <a:t>hề</a:t>
            </a:r>
            <a:r>
              <a:rPr lang="en-US" sz="2400" dirty="0"/>
              <a:t> </a:t>
            </a:r>
            <a:r>
              <a:rPr lang="en-US" sz="2400" dirty="0" err="1"/>
              <a:t>rẽ</a:t>
            </a:r>
            <a:r>
              <a:rPr lang="en-US" sz="2400" dirty="0"/>
              <a:t> </a:t>
            </a:r>
            <a:r>
              <a:rPr lang="en-US" sz="2400" dirty="0" err="1"/>
              <a:t>vì</a:t>
            </a:r>
            <a:r>
              <a:rPr lang="en-US" sz="2400" dirty="0"/>
              <a:t> </a:t>
            </a:r>
            <a:r>
              <a:rPr lang="en-US" sz="2400" dirty="0" err="1"/>
              <a:t>trả</a:t>
            </a:r>
            <a:r>
              <a:rPr lang="en-US" sz="2400" dirty="0"/>
              <a:t> </a:t>
            </a:r>
            <a:r>
              <a:rPr lang="en-US" sz="2400" dirty="0" err="1"/>
              <a:t>bằng</a:t>
            </a:r>
            <a:r>
              <a:rPr lang="en-US" sz="2400" dirty="0"/>
              <a:t> </a:t>
            </a:r>
            <a:r>
              <a:rPr lang="en-US" sz="2400" dirty="0" err="1"/>
              <a:t>chính</a:t>
            </a:r>
            <a:r>
              <a:rPr lang="en-US" sz="2400" dirty="0"/>
              <a:t> </a:t>
            </a:r>
            <a:r>
              <a:rPr lang="en-US" sz="2400" dirty="0" err="1"/>
              <a:t>huyết</a:t>
            </a:r>
            <a:r>
              <a:rPr lang="en-US" sz="2400" dirty="0"/>
              <a:t> Con </a:t>
            </a:r>
            <a:r>
              <a:rPr lang="en-US" sz="2400" dirty="0" err="1"/>
              <a:t>Trời</a:t>
            </a:r>
            <a:r>
              <a:rPr lang="en-US" sz="2400" dirty="0"/>
              <a:t>.</a:t>
            </a:r>
          </a:p>
          <a:p>
            <a:pPr marL="731520" lvl="1" indent="-457200">
              <a:lnSpc>
                <a:spcPct val="110000"/>
              </a:lnSpc>
              <a:buFont typeface="Wingdings" pitchFamily="2" charset="2"/>
              <a:buChar char="§"/>
            </a:pPr>
            <a:r>
              <a:rPr lang="en-US" sz="2400" dirty="0" err="1"/>
              <a:t>Không</a:t>
            </a:r>
            <a:r>
              <a:rPr lang="en-US" sz="2400" dirty="0"/>
              <a:t> </a:t>
            </a:r>
            <a:r>
              <a:rPr lang="en-US" sz="2400" dirty="0" err="1"/>
              <a:t>có</a:t>
            </a:r>
            <a:r>
              <a:rPr lang="en-US" sz="2400" dirty="0"/>
              <a:t> </a:t>
            </a:r>
            <a:r>
              <a:rPr lang="en-US" sz="2400" dirty="0" err="1"/>
              <a:t>tác</a:t>
            </a:r>
            <a:r>
              <a:rPr lang="en-US" sz="2400" dirty="0"/>
              <a:t> dung </a:t>
            </a:r>
            <a:r>
              <a:rPr lang="en-US" sz="2400" dirty="0" err="1"/>
              <a:t>thực</a:t>
            </a:r>
            <a:r>
              <a:rPr lang="en-US" sz="2400" dirty="0"/>
              <a:t> </a:t>
            </a:r>
            <a:r>
              <a:rPr lang="en-US" sz="2400" dirty="0" err="1"/>
              <a:t>tiển</a:t>
            </a:r>
            <a:endParaRPr lang="en-US" sz="2400" dirty="0"/>
          </a:p>
          <a:p>
            <a:pPr marL="731520" lvl="1" indent="-457200">
              <a:lnSpc>
                <a:spcPct val="110000"/>
              </a:lnSpc>
              <a:buFont typeface="Wingdings" pitchFamily="2" charset="2"/>
              <a:buChar char="§"/>
            </a:pPr>
            <a:r>
              <a:rPr lang="en-US" sz="2400" dirty="0" err="1"/>
              <a:t>Người</a:t>
            </a:r>
            <a:r>
              <a:rPr lang="en-US" sz="2400" dirty="0"/>
              <a:t> </a:t>
            </a:r>
            <a:r>
              <a:rPr lang="en-US" sz="2400" dirty="0" err="1"/>
              <a:t>rao</a:t>
            </a:r>
            <a:r>
              <a:rPr lang="en-US" sz="2400" dirty="0"/>
              <a:t> </a:t>
            </a:r>
            <a:r>
              <a:rPr lang="en-US" sz="2400" dirty="0" err="1"/>
              <a:t>giãng</a:t>
            </a:r>
            <a:r>
              <a:rPr lang="en-US" sz="2400" dirty="0"/>
              <a:t> Tin </a:t>
            </a:r>
            <a:r>
              <a:rPr lang="en-US" sz="2400" dirty="0" err="1"/>
              <a:t>lành</a:t>
            </a:r>
            <a:r>
              <a:rPr lang="en-US" sz="2400" dirty="0"/>
              <a:t> </a:t>
            </a:r>
            <a:r>
              <a:rPr lang="en-US" sz="2400" dirty="0" err="1"/>
              <a:t>cần</a:t>
            </a:r>
            <a:r>
              <a:rPr lang="en-US" sz="2400" dirty="0"/>
              <a:t> </a:t>
            </a:r>
            <a:r>
              <a:rPr lang="en-US" sz="2400" dirty="0" err="1"/>
              <a:t>sự</a:t>
            </a:r>
            <a:r>
              <a:rPr lang="en-US" sz="2400" dirty="0"/>
              <a:t> </a:t>
            </a:r>
            <a:r>
              <a:rPr lang="en-US" sz="2400" dirty="0" err="1"/>
              <a:t>dè</a:t>
            </a:r>
            <a:r>
              <a:rPr lang="en-US" sz="2400" dirty="0"/>
              <a:t> </a:t>
            </a:r>
            <a:r>
              <a:rPr lang="en-US" sz="2400" dirty="0" err="1"/>
              <a:t>dặt</a:t>
            </a:r>
            <a:r>
              <a:rPr lang="en-US" sz="2400" dirty="0"/>
              <a:t> </a:t>
            </a:r>
            <a:r>
              <a:rPr lang="en-US" sz="2400" dirty="0" err="1"/>
              <a:t>khôn</a:t>
            </a:r>
            <a:r>
              <a:rPr lang="en-US" sz="2400" dirty="0"/>
              <a:t> </a:t>
            </a:r>
            <a:r>
              <a:rPr lang="en-US" sz="2400" dirty="0" err="1"/>
              <a:t>ngoan</a:t>
            </a:r>
            <a:endParaRPr lang="en-US" sz="2400" dirty="0"/>
          </a:p>
        </p:txBody>
      </p:sp>
      <p:pic>
        <p:nvPicPr>
          <p:cNvPr id="5" name="Picture 4" descr="Maze">
            <a:extLst>
              <a:ext uri="{FF2B5EF4-FFF2-40B4-BE49-F238E27FC236}">
                <a16:creationId xmlns:a16="http://schemas.microsoft.com/office/drawing/2014/main" id="{57A149A1-AFEB-493D-AE5B-7CBA9CBA6E20}"/>
              </a:ext>
            </a:extLst>
          </p:cNvPr>
          <p:cNvPicPr>
            <a:picLocks noChangeAspect="1"/>
          </p:cNvPicPr>
          <p:nvPr/>
        </p:nvPicPr>
        <p:blipFill rotWithShape="1">
          <a:blip r:embed="rId3"/>
          <a:srcRect l="17290" r="23414" b="2"/>
          <a:stretch/>
        </p:blipFill>
        <p:spPr>
          <a:xfrm>
            <a:off x="6096000" y="-16591"/>
            <a:ext cx="6107073" cy="6874591"/>
          </a:xfrm>
          <a:prstGeom prst="rect">
            <a:avLst/>
          </a:prstGeom>
        </p:spPr>
      </p:pic>
    </p:spTree>
    <p:extLst>
      <p:ext uri="{BB962C8B-B14F-4D97-AF65-F5344CB8AC3E}">
        <p14:creationId xmlns:p14="http://schemas.microsoft.com/office/powerpoint/2010/main" val="2104055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FAFB33-5683-C14D-8B0D-21A7698A473B}"/>
              </a:ext>
            </a:extLst>
          </p:cNvPr>
          <p:cNvSpPr>
            <a:spLocks noGrp="1"/>
          </p:cNvSpPr>
          <p:nvPr>
            <p:ph type="title"/>
          </p:nvPr>
        </p:nvSpPr>
        <p:spPr>
          <a:xfrm>
            <a:off x="5061803" y="91571"/>
            <a:ext cx="6125361" cy="1560083"/>
          </a:xfrm>
        </p:spPr>
        <p:txBody>
          <a:bodyPr>
            <a:normAutofit/>
          </a:bodyPr>
          <a:lstStyle/>
          <a:p>
            <a:r>
              <a:rPr lang="en-US" dirty="0" err="1"/>
              <a:t>Câu</a:t>
            </a:r>
            <a:r>
              <a:rPr lang="en-US" dirty="0"/>
              <a:t> </a:t>
            </a:r>
            <a:r>
              <a:rPr lang="en-US" dirty="0" err="1"/>
              <a:t>Hỏi</a:t>
            </a:r>
            <a:r>
              <a:rPr lang="en-US" dirty="0"/>
              <a:t> </a:t>
            </a:r>
            <a:r>
              <a:rPr lang="en-US" dirty="0" err="1"/>
              <a:t>Suy</a:t>
            </a:r>
            <a:r>
              <a:rPr lang="en-US" dirty="0"/>
              <a:t> </a:t>
            </a:r>
            <a:r>
              <a:rPr lang="en-US" dirty="0" err="1"/>
              <a:t>Nghiệm</a:t>
            </a:r>
            <a:endParaRPr lang="en-US" dirty="0"/>
          </a:p>
        </p:txBody>
      </p:sp>
      <p:pic>
        <p:nvPicPr>
          <p:cNvPr id="5" name="Picture 4" descr="Question mark on green pastel background">
            <a:extLst>
              <a:ext uri="{FF2B5EF4-FFF2-40B4-BE49-F238E27FC236}">
                <a16:creationId xmlns:a16="http://schemas.microsoft.com/office/drawing/2014/main" id="{B3701137-9524-493C-BCA6-6BD39A78BF78}"/>
              </a:ext>
            </a:extLst>
          </p:cNvPr>
          <p:cNvPicPr>
            <a:picLocks noChangeAspect="1"/>
          </p:cNvPicPr>
          <p:nvPr/>
        </p:nvPicPr>
        <p:blipFill rotWithShape="1">
          <a:blip r:embed="rId3"/>
          <a:srcRect l="44849" r="4855" b="-1"/>
          <a:stretch/>
        </p:blipFill>
        <p:spPr>
          <a:xfrm>
            <a:off x="1" y="-16591"/>
            <a:ext cx="4610100" cy="6874591"/>
          </a:xfrm>
          <a:prstGeom prst="rect">
            <a:avLst/>
          </a:prstGeom>
        </p:spPr>
      </p:pic>
      <p:cxnSp>
        <p:nvCxnSpPr>
          <p:cNvPr id="11"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40145"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2340F4B-7930-7A4A-843D-CE178DAE7CA9}"/>
              </a:ext>
            </a:extLst>
          </p:cNvPr>
          <p:cNvSpPr>
            <a:spLocks noGrp="1"/>
          </p:cNvSpPr>
          <p:nvPr>
            <p:ph idx="1"/>
          </p:nvPr>
        </p:nvSpPr>
        <p:spPr>
          <a:xfrm>
            <a:off x="5697416" y="2130251"/>
            <a:ext cx="5948621" cy="4180114"/>
          </a:xfrm>
        </p:spPr>
        <p:txBody>
          <a:bodyPr anchor="t">
            <a:normAutofit fontScale="92500" lnSpcReduction="20000"/>
          </a:bodyPr>
          <a:lstStyle/>
          <a:p>
            <a:pPr marL="457200" indent="-457200">
              <a:buFont typeface="+mj-lt"/>
              <a:buAutoNum type="arabicPeriod"/>
            </a:pPr>
            <a:r>
              <a:rPr lang="en-US" sz="2600" dirty="0">
                <a:solidFill>
                  <a:srgbClr val="FFFF00"/>
                </a:solidFill>
              </a:rPr>
              <a:t>Khi </a:t>
            </a:r>
            <a:r>
              <a:rPr lang="en-US" sz="2600" dirty="0" err="1">
                <a:solidFill>
                  <a:srgbClr val="FFFF00"/>
                </a:solidFill>
              </a:rPr>
              <a:t>nào</a:t>
            </a:r>
            <a:r>
              <a:rPr lang="en-US" sz="2600" dirty="0">
                <a:solidFill>
                  <a:srgbClr val="FFFF00"/>
                </a:solidFill>
              </a:rPr>
              <a:t> </a:t>
            </a:r>
            <a:r>
              <a:rPr lang="en-US" sz="2600" dirty="0" err="1">
                <a:solidFill>
                  <a:srgbClr val="FFFF00"/>
                </a:solidFill>
              </a:rPr>
              <a:t>thì</a:t>
            </a:r>
            <a:r>
              <a:rPr lang="en-US" sz="2600" dirty="0">
                <a:solidFill>
                  <a:srgbClr val="FFFF00"/>
                </a:solidFill>
              </a:rPr>
              <a:t> </a:t>
            </a:r>
            <a:r>
              <a:rPr lang="en-US" sz="2600" dirty="0" err="1">
                <a:solidFill>
                  <a:srgbClr val="FFFF00"/>
                </a:solidFill>
              </a:rPr>
              <a:t>chúng</a:t>
            </a:r>
            <a:r>
              <a:rPr lang="en-US" sz="2600" dirty="0">
                <a:solidFill>
                  <a:srgbClr val="FFFF00"/>
                </a:solidFill>
              </a:rPr>
              <a:t> ta </a:t>
            </a:r>
            <a:r>
              <a:rPr lang="en-US" sz="2600" dirty="0" err="1">
                <a:solidFill>
                  <a:srgbClr val="FFFF00"/>
                </a:solidFill>
              </a:rPr>
              <a:t>biết</a:t>
            </a:r>
            <a:r>
              <a:rPr lang="en-US" sz="2600" dirty="0">
                <a:solidFill>
                  <a:srgbClr val="FFFF00"/>
                </a:solidFill>
              </a:rPr>
              <a:t> </a:t>
            </a:r>
            <a:r>
              <a:rPr lang="en-US" sz="2600" dirty="0" err="1">
                <a:solidFill>
                  <a:srgbClr val="FFFF00"/>
                </a:solidFill>
              </a:rPr>
              <a:t>mình</a:t>
            </a:r>
            <a:r>
              <a:rPr lang="en-US" sz="2600" dirty="0">
                <a:solidFill>
                  <a:srgbClr val="FFFF00"/>
                </a:solidFill>
              </a:rPr>
              <a:t> </a:t>
            </a:r>
            <a:r>
              <a:rPr lang="en-US" sz="2600" dirty="0" err="1">
                <a:solidFill>
                  <a:srgbClr val="FFFF00"/>
                </a:solidFill>
              </a:rPr>
              <a:t>đang</a:t>
            </a:r>
            <a:r>
              <a:rPr lang="en-US" sz="2600" dirty="0">
                <a:solidFill>
                  <a:srgbClr val="FFFF00"/>
                </a:solidFill>
              </a:rPr>
              <a:t> </a:t>
            </a:r>
            <a:r>
              <a:rPr lang="en-US" sz="2600" dirty="0" err="1">
                <a:solidFill>
                  <a:srgbClr val="FFFF00"/>
                </a:solidFill>
              </a:rPr>
              <a:t>làm</a:t>
            </a:r>
            <a:r>
              <a:rPr lang="en-US" sz="2600" dirty="0">
                <a:solidFill>
                  <a:srgbClr val="FFFF00"/>
                </a:solidFill>
              </a:rPr>
              <a:t> </a:t>
            </a:r>
            <a:r>
              <a:rPr lang="en-US" sz="2600" dirty="0" err="1">
                <a:solidFill>
                  <a:srgbClr val="FFFF00"/>
                </a:solidFill>
              </a:rPr>
              <a:t>tôi</a:t>
            </a:r>
            <a:r>
              <a:rPr lang="en-US" sz="2600" dirty="0">
                <a:solidFill>
                  <a:srgbClr val="FFFF00"/>
                </a:solidFill>
              </a:rPr>
              <a:t> </a:t>
            </a:r>
            <a:r>
              <a:rPr lang="en-US" sz="2600" dirty="0" err="1">
                <a:solidFill>
                  <a:srgbClr val="FFFF00"/>
                </a:solidFill>
              </a:rPr>
              <a:t>hai</a:t>
            </a:r>
            <a:r>
              <a:rPr lang="en-US" sz="2600" dirty="0">
                <a:solidFill>
                  <a:srgbClr val="FFFF00"/>
                </a:solidFill>
              </a:rPr>
              <a:t> </a:t>
            </a:r>
            <a:r>
              <a:rPr lang="en-US" sz="2600" dirty="0" err="1">
                <a:solidFill>
                  <a:srgbClr val="FFFF00"/>
                </a:solidFill>
              </a:rPr>
              <a:t>chủ</a:t>
            </a:r>
            <a:r>
              <a:rPr lang="en-US" sz="2600" dirty="0">
                <a:solidFill>
                  <a:srgbClr val="FFFF00"/>
                </a:solidFill>
              </a:rPr>
              <a:t>?</a:t>
            </a:r>
          </a:p>
          <a:p>
            <a:pPr marL="457200" indent="-457200">
              <a:buFont typeface="+mj-lt"/>
              <a:buAutoNum type="arabicPeriod"/>
            </a:pPr>
            <a:r>
              <a:rPr lang="en-US" sz="2600" dirty="0" err="1">
                <a:solidFill>
                  <a:srgbClr val="FFFF00"/>
                </a:solidFill>
              </a:rPr>
              <a:t>Điều</a:t>
            </a:r>
            <a:r>
              <a:rPr lang="en-US" sz="2600" dirty="0">
                <a:solidFill>
                  <a:srgbClr val="FFFF00"/>
                </a:solidFill>
              </a:rPr>
              <a:t> lo </a:t>
            </a:r>
            <a:r>
              <a:rPr lang="en-US" sz="2600" dirty="0" err="1">
                <a:solidFill>
                  <a:srgbClr val="FFFF00"/>
                </a:solidFill>
              </a:rPr>
              <a:t>lắng</a:t>
            </a:r>
            <a:r>
              <a:rPr lang="en-US" sz="2600" dirty="0">
                <a:solidFill>
                  <a:srgbClr val="FFFF00"/>
                </a:solidFill>
              </a:rPr>
              <a:t> </a:t>
            </a:r>
            <a:r>
              <a:rPr lang="en-US" sz="2600" dirty="0" err="1">
                <a:solidFill>
                  <a:srgbClr val="FFFF00"/>
                </a:solidFill>
              </a:rPr>
              <a:t>nhất</a:t>
            </a:r>
            <a:r>
              <a:rPr lang="en-US" sz="2600" dirty="0">
                <a:solidFill>
                  <a:srgbClr val="FFFF00"/>
                </a:solidFill>
              </a:rPr>
              <a:t> </a:t>
            </a:r>
            <a:r>
              <a:rPr lang="en-US" sz="2600" dirty="0" err="1">
                <a:solidFill>
                  <a:srgbClr val="FFFF00"/>
                </a:solidFill>
              </a:rPr>
              <a:t>của</a:t>
            </a:r>
            <a:r>
              <a:rPr lang="en-US" sz="2600" dirty="0">
                <a:solidFill>
                  <a:srgbClr val="FFFF00"/>
                </a:solidFill>
              </a:rPr>
              <a:t> </a:t>
            </a:r>
            <a:r>
              <a:rPr lang="en-US" sz="2600" dirty="0" err="1">
                <a:solidFill>
                  <a:srgbClr val="FFFF00"/>
                </a:solidFill>
              </a:rPr>
              <a:t>bạn</a:t>
            </a:r>
            <a:r>
              <a:rPr lang="en-US" sz="2600" dirty="0">
                <a:solidFill>
                  <a:srgbClr val="FFFF00"/>
                </a:solidFill>
              </a:rPr>
              <a:t> </a:t>
            </a:r>
            <a:r>
              <a:rPr lang="en-US" sz="2600" dirty="0" err="1">
                <a:solidFill>
                  <a:srgbClr val="FFFF00"/>
                </a:solidFill>
              </a:rPr>
              <a:t>lúc</a:t>
            </a:r>
            <a:r>
              <a:rPr lang="en-US" sz="2600" dirty="0">
                <a:solidFill>
                  <a:srgbClr val="FFFF00"/>
                </a:solidFill>
              </a:rPr>
              <a:t> </a:t>
            </a:r>
            <a:r>
              <a:rPr lang="en-US" sz="2600" dirty="0" err="1">
                <a:solidFill>
                  <a:srgbClr val="FFFF00"/>
                </a:solidFill>
              </a:rPr>
              <a:t>này</a:t>
            </a:r>
            <a:r>
              <a:rPr lang="en-US" sz="2600" dirty="0">
                <a:solidFill>
                  <a:srgbClr val="FFFF00"/>
                </a:solidFill>
              </a:rPr>
              <a:t> </a:t>
            </a:r>
            <a:r>
              <a:rPr lang="en-US" sz="2600" dirty="0" err="1">
                <a:solidFill>
                  <a:srgbClr val="FFFF00"/>
                </a:solidFill>
              </a:rPr>
              <a:t>là</a:t>
            </a:r>
            <a:r>
              <a:rPr lang="en-US" sz="2600" dirty="0">
                <a:solidFill>
                  <a:srgbClr val="FFFF00"/>
                </a:solidFill>
              </a:rPr>
              <a:t> </a:t>
            </a:r>
            <a:r>
              <a:rPr lang="en-US" sz="2600" dirty="0" err="1">
                <a:solidFill>
                  <a:srgbClr val="FFFF00"/>
                </a:solidFill>
              </a:rPr>
              <a:t>gì</a:t>
            </a:r>
            <a:r>
              <a:rPr lang="en-US" sz="2600" dirty="0">
                <a:solidFill>
                  <a:srgbClr val="FFFF00"/>
                </a:solidFill>
              </a:rPr>
              <a:t>? </a:t>
            </a:r>
            <a:r>
              <a:rPr lang="en-US" sz="2600" dirty="0" err="1">
                <a:solidFill>
                  <a:srgbClr val="FFFF00"/>
                </a:solidFill>
              </a:rPr>
              <a:t>Bạn</a:t>
            </a:r>
            <a:r>
              <a:rPr lang="en-US" sz="2600" dirty="0">
                <a:solidFill>
                  <a:srgbClr val="FFFF00"/>
                </a:solidFill>
              </a:rPr>
              <a:t> </a:t>
            </a:r>
            <a:r>
              <a:rPr lang="en-US" sz="2600" dirty="0" err="1">
                <a:solidFill>
                  <a:srgbClr val="FFFF00"/>
                </a:solidFill>
              </a:rPr>
              <a:t>sẽ</a:t>
            </a:r>
            <a:r>
              <a:rPr lang="en-US" sz="2600" dirty="0">
                <a:solidFill>
                  <a:srgbClr val="FFFF00"/>
                </a:solidFill>
              </a:rPr>
              <a:t> </a:t>
            </a:r>
            <a:r>
              <a:rPr lang="en-US" sz="2600" dirty="0" err="1">
                <a:solidFill>
                  <a:srgbClr val="FFFF00"/>
                </a:solidFill>
              </a:rPr>
              <a:t>định</a:t>
            </a:r>
            <a:r>
              <a:rPr lang="en-US" sz="2600" dirty="0">
                <a:solidFill>
                  <a:srgbClr val="FFFF00"/>
                </a:solidFill>
              </a:rPr>
              <a:t> </a:t>
            </a:r>
            <a:r>
              <a:rPr lang="en-US" sz="2600" dirty="0" err="1">
                <a:solidFill>
                  <a:srgbClr val="FFFF00"/>
                </a:solidFill>
              </a:rPr>
              <a:t>hướng</a:t>
            </a:r>
            <a:r>
              <a:rPr lang="en-US" sz="2600" dirty="0">
                <a:solidFill>
                  <a:srgbClr val="FFFF00"/>
                </a:solidFill>
              </a:rPr>
              <a:t> </a:t>
            </a:r>
            <a:r>
              <a:rPr lang="en-US" sz="2600" dirty="0" err="1">
                <a:solidFill>
                  <a:srgbClr val="FFFF00"/>
                </a:solidFill>
              </a:rPr>
              <a:t>tâm</a:t>
            </a:r>
            <a:r>
              <a:rPr lang="en-US" sz="2600" dirty="0">
                <a:solidFill>
                  <a:srgbClr val="FFFF00"/>
                </a:solidFill>
              </a:rPr>
              <a:t> </a:t>
            </a:r>
            <a:r>
              <a:rPr lang="en-US" sz="2600" dirty="0" err="1">
                <a:solidFill>
                  <a:srgbClr val="FFFF00"/>
                </a:solidFill>
              </a:rPr>
              <a:t>trí</a:t>
            </a:r>
            <a:r>
              <a:rPr lang="en-US" sz="2600" dirty="0">
                <a:solidFill>
                  <a:srgbClr val="FFFF00"/>
                </a:solidFill>
              </a:rPr>
              <a:t> </a:t>
            </a:r>
            <a:r>
              <a:rPr lang="en-US" sz="2600" dirty="0" err="1">
                <a:solidFill>
                  <a:srgbClr val="FFFF00"/>
                </a:solidFill>
              </a:rPr>
              <a:t>mình</a:t>
            </a:r>
            <a:r>
              <a:rPr lang="en-US" sz="2600" dirty="0">
                <a:solidFill>
                  <a:srgbClr val="FFFF00"/>
                </a:solidFill>
              </a:rPr>
              <a:t> </a:t>
            </a:r>
            <a:r>
              <a:rPr lang="en-US" sz="2600" dirty="0" err="1">
                <a:solidFill>
                  <a:srgbClr val="FFFF00"/>
                </a:solidFill>
              </a:rPr>
              <a:t>như</a:t>
            </a:r>
            <a:r>
              <a:rPr lang="en-US" sz="2600" dirty="0">
                <a:solidFill>
                  <a:srgbClr val="FFFF00"/>
                </a:solidFill>
              </a:rPr>
              <a:t> </a:t>
            </a:r>
            <a:r>
              <a:rPr lang="en-US" sz="2600" dirty="0" err="1">
                <a:solidFill>
                  <a:srgbClr val="FFFF00"/>
                </a:solidFill>
              </a:rPr>
              <a:t>thế</a:t>
            </a:r>
            <a:r>
              <a:rPr lang="en-US" sz="2600" dirty="0">
                <a:solidFill>
                  <a:srgbClr val="FFFF00"/>
                </a:solidFill>
              </a:rPr>
              <a:t> </a:t>
            </a:r>
            <a:r>
              <a:rPr lang="en-US" sz="2600" dirty="0" err="1">
                <a:solidFill>
                  <a:srgbClr val="FFFF00"/>
                </a:solidFill>
              </a:rPr>
              <a:t>nào</a:t>
            </a:r>
            <a:r>
              <a:rPr lang="en-US" sz="2600" dirty="0">
                <a:solidFill>
                  <a:srgbClr val="FFFF00"/>
                </a:solidFill>
              </a:rPr>
              <a:t> </a:t>
            </a:r>
            <a:r>
              <a:rPr lang="en-US" sz="2600" dirty="0" err="1">
                <a:solidFill>
                  <a:srgbClr val="FFFF00"/>
                </a:solidFill>
              </a:rPr>
              <a:t>để</a:t>
            </a:r>
            <a:r>
              <a:rPr lang="en-US" sz="2600" dirty="0">
                <a:solidFill>
                  <a:srgbClr val="FFFF00"/>
                </a:solidFill>
              </a:rPr>
              <a:t> </a:t>
            </a:r>
            <a:r>
              <a:rPr lang="en-US" sz="2600" dirty="0" err="1">
                <a:solidFill>
                  <a:srgbClr val="FFFF00"/>
                </a:solidFill>
              </a:rPr>
              <a:t>thoát</a:t>
            </a:r>
            <a:r>
              <a:rPr lang="en-US" sz="2600" dirty="0">
                <a:solidFill>
                  <a:srgbClr val="FFFF00"/>
                </a:solidFill>
              </a:rPr>
              <a:t> </a:t>
            </a:r>
            <a:r>
              <a:rPr lang="en-US" sz="2600" dirty="0" err="1">
                <a:solidFill>
                  <a:srgbClr val="FFFF00"/>
                </a:solidFill>
              </a:rPr>
              <a:t>khỏi</a:t>
            </a:r>
            <a:r>
              <a:rPr lang="en-US" sz="2600" dirty="0">
                <a:solidFill>
                  <a:srgbClr val="FFFF00"/>
                </a:solidFill>
              </a:rPr>
              <a:t> </a:t>
            </a:r>
            <a:r>
              <a:rPr lang="en-US" sz="2600" dirty="0" err="1">
                <a:solidFill>
                  <a:srgbClr val="FFFF00"/>
                </a:solidFill>
              </a:rPr>
              <a:t>sự</a:t>
            </a:r>
            <a:r>
              <a:rPr lang="en-US" sz="2600" dirty="0">
                <a:solidFill>
                  <a:srgbClr val="FFFF00"/>
                </a:solidFill>
              </a:rPr>
              <a:t> lo </a:t>
            </a:r>
            <a:r>
              <a:rPr lang="en-US" sz="2600" dirty="0" err="1">
                <a:solidFill>
                  <a:srgbClr val="FFFF00"/>
                </a:solidFill>
              </a:rPr>
              <a:t>lắng</a:t>
            </a:r>
            <a:r>
              <a:rPr lang="en-US" sz="2600" dirty="0">
                <a:solidFill>
                  <a:srgbClr val="FFFF00"/>
                </a:solidFill>
              </a:rPr>
              <a:t> </a:t>
            </a:r>
            <a:r>
              <a:rPr lang="en-US" sz="2600" dirty="0" err="1">
                <a:solidFill>
                  <a:srgbClr val="FFFF00"/>
                </a:solidFill>
              </a:rPr>
              <a:t>đó</a:t>
            </a:r>
            <a:r>
              <a:rPr lang="en-US" sz="2600" dirty="0">
                <a:solidFill>
                  <a:srgbClr val="FFFF00"/>
                </a:solidFill>
              </a:rPr>
              <a:t>?</a:t>
            </a:r>
          </a:p>
          <a:p>
            <a:pPr marL="457200" indent="-457200">
              <a:buFont typeface="+mj-lt"/>
              <a:buAutoNum type="arabicPeriod"/>
            </a:pPr>
            <a:r>
              <a:rPr lang="en-US" sz="2600" dirty="0" err="1">
                <a:solidFill>
                  <a:srgbClr val="FFFF00"/>
                </a:solidFill>
              </a:rPr>
              <a:t>Tại</a:t>
            </a:r>
            <a:r>
              <a:rPr lang="en-US" sz="2600" dirty="0">
                <a:solidFill>
                  <a:srgbClr val="FFFF00"/>
                </a:solidFill>
              </a:rPr>
              <a:t> </a:t>
            </a:r>
            <a:r>
              <a:rPr lang="en-US" sz="2600" dirty="0" err="1">
                <a:solidFill>
                  <a:srgbClr val="FFFF00"/>
                </a:solidFill>
              </a:rPr>
              <a:t>sao</a:t>
            </a:r>
            <a:r>
              <a:rPr lang="en-US" sz="2600" dirty="0">
                <a:solidFill>
                  <a:srgbClr val="FFFF00"/>
                </a:solidFill>
              </a:rPr>
              <a:t> </a:t>
            </a:r>
            <a:r>
              <a:rPr lang="en-US" sz="2600" dirty="0" err="1">
                <a:solidFill>
                  <a:srgbClr val="FFFF00"/>
                </a:solidFill>
              </a:rPr>
              <a:t>Chúa</a:t>
            </a:r>
            <a:r>
              <a:rPr lang="en-US" sz="2600" dirty="0">
                <a:solidFill>
                  <a:srgbClr val="FFFF00"/>
                </a:solidFill>
              </a:rPr>
              <a:t> </a:t>
            </a:r>
            <a:r>
              <a:rPr lang="en-US" sz="2600" dirty="0" err="1">
                <a:solidFill>
                  <a:srgbClr val="FFFF00"/>
                </a:solidFill>
              </a:rPr>
              <a:t>ghét</a:t>
            </a:r>
            <a:r>
              <a:rPr lang="en-US" sz="2600" dirty="0">
                <a:solidFill>
                  <a:srgbClr val="FFFF00"/>
                </a:solidFill>
              </a:rPr>
              <a:t> </a:t>
            </a:r>
            <a:r>
              <a:rPr lang="en-US" sz="2600" dirty="0" err="1">
                <a:solidFill>
                  <a:srgbClr val="FFFF00"/>
                </a:solidFill>
              </a:rPr>
              <a:t>kẻ</a:t>
            </a:r>
            <a:r>
              <a:rPr lang="en-US" sz="2600" dirty="0">
                <a:solidFill>
                  <a:srgbClr val="FFFF00"/>
                </a:solidFill>
              </a:rPr>
              <a:t> </a:t>
            </a:r>
            <a:r>
              <a:rPr lang="en-US" sz="2600" dirty="0" err="1">
                <a:solidFill>
                  <a:srgbClr val="FFFF00"/>
                </a:solidFill>
              </a:rPr>
              <a:t>xét</a:t>
            </a:r>
            <a:r>
              <a:rPr lang="en-US" sz="2600" dirty="0">
                <a:solidFill>
                  <a:srgbClr val="FFFF00"/>
                </a:solidFill>
              </a:rPr>
              <a:t> </a:t>
            </a:r>
            <a:r>
              <a:rPr lang="en-US" sz="2600" dirty="0" err="1">
                <a:solidFill>
                  <a:srgbClr val="FFFF00"/>
                </a:solidFill>
              </a:rPr>
              <a:t>đoán</a:t>
            </a:r>
            <a:r>
              <a:rPr lang="en-US" sz="2600" dirty="0">
                <a:solidFill>
                  <a:srgbClr val="FFFF00"/>
                </a:solidFill>
              </a:rPr>
              <a:t> </a:t>
            </a:r>
            <a:r>
              <a:rPr lang="en-US" sz="2600" dirty="0" err="1">
                <a:solidFill>
                  <a:srgbClr val="FFFF00"/>
                </a:solidFill>
              </a:rPr>
              <a:t>anh</a:t>
            </a:r>
            <a:r>
              <a:rPr lang="en-US" sz="2600" dirty="0">
                <a:solidFill>
                  <a:srgbClr val="FFFF00"/>
                </a:solidFill>
              </a:rPr>
              <a:t> </a:t>
            </a:r>
            <a:r>
              <a:rPr lang="en-US" sz="2600" dirty="0" err="1">
                <a:solidFill>
                  <a:srgbClr val="FFFF00"/>
                </a:solidFill>
              </a:rPr>
              <a:t>em</a:t>
            </a:r>
            <a:r>
              <a:rPr lang="en-US" sz="2600" dirty="0">
                <a:solidFill>
                  <a:srgbClr val="FFFF00"/>
                </a:solidFill>
              </a:rPr>
              <a:t> </a:t>
            </a:r>
            <a:r>
              <a:rPr lang="en-US" sz="2600" dirty="0" err="1">
                <a:solidFill>
                  <a:srgbClr val="FFFF00"/>
                </a:solidFill>
              </a:rPr>
              <a:t>mình</a:t>
            </a:r>
            <a:r>
              <a:rPr lang="en-US" sz="2600" dirty="0">
                <a:solidFill>
                  <a:srgbClr val="FFFF00"/>
                </a:solidFill>
              </a:rPr>
              <a:t>?</a:t>
            </a:r>
          </a:p>
          <a:p>
            <a:pPr marL="457200" indent="-457200">
              <a:buFont typeface="+mj-lt"/>
              <a:buAutoNum type="arabicPeriod"/>
            </a:pPr>
            <a:r>
              <a:rPr lang="en-US" sz="2600" dirty="0" err="1">
                <a:solidFill>
                  <a:srgbClr val="FFFF00"/>
                </a:solidFill>
              </a:rPr>
              <a:t>Bạn</a:t>
            </a:r>
            <a:r>
              <a:rPr lang="en-US" sz="2600" dirty="0">
                <a:solidFill>
                  <a:srgbClr val="FFFF00"/>
                </a:solidFill>
              </a:rPr>
              <a:t> </a:t>
            </a:r>
            <a:r>
              <a:rPr lang="en-US" sz="2600" dirty="0" err="1">
                <a:solidFill>
                  <a:srgbClr val="FFFF00"/>
                </a:solidFill>
              </a:rPr>
              <a:t>có</a:t>
            </a:r>
            <a:r>
              <a:rPr lang="en-US" sz="2600" dirty="0">
                <a:solidFill>
                  <a:srgbClr val="FFFF00"/>
                </a:solidFill>
              </a:rPr>
              <a:t> bao </a:t>
            </a:r>
            <a:r>
              <a:rPr lang="en-US" sz="2600" dirty="0" err="1">
                <a:solidFill>
                  <a:srgbClr val="FFFF00"/>
                </a:solidFill>
              </a:rPr>
              <a:t>giờ</a:t>
            </a:r>
            <a:r>
              <a:rPr lang="en-US" sz="2600" dirty="0">
                <a:solidFill>
                  <a:srgbClr val="FFFF00"/>
                </a:solidFill>
              </a:rPr>
              <a:t> </a:t>
            </a:r>
            <a:r>
              <a:rPr lang="en-US" sz="2600" dirty="0" err="1">
                <a:solidFill>
                  <a:srgbClr val="FFFF00"/>
                </a:solidFill>
              </a:rPr>
              <a:t>nghe</a:t>
            </a:r>
            <a:r>
              <a:rPr lang="en-US" sz="2600" dirty="0">
                <a:solidFill>
                  <a:srgbClr val="FFFF00"/>
                </a:solidFill>
              </a:rPr>
              <a:t> </a:t>
            </a:r>
            <a:r>
              <a:rPr lang="en-US" sz="2600" dirty="0" err="1">
                <a:solidFill>
                  <a:srgbClr val="FFFF00"/>
                </a:solidFill>
              </a:rPr>
              <a:t>kẻ</a:t>
            </a:r>
            <a:r>
              <a:rPr lang="en-US" sz="2600" dirty="0">
                <a:solidFill>
                  <a:srgbClr val="FFFF00"/>
                </a:solidFill>
              </a:rPr>
              <a:t> </a:t>
            </a:r>
            <a:r>
              <a:rPr lang="en-US" sz="2600" dirty="0" err="1">
                <a:solidFill>
                  <a:srgbClr val="FFFF00"/>
                </a:solidFill>
              </a:rPr>
              <a:t>ngoại</a:t>
            </a:r>
            <a:r>
              <a:rPr lang="en-US" sz="2600" dirty="0">
                <a:solidFill>
                  <a:srgbClr val="FFFF00"/>
                </a:solidFill>
              </a:rPr>
              <a:t> </a:t>
            </a:r>
            <a:r>
              <a:rPr lang="en-US" sz="2600" dirty="0" err="1">
                <a:solidFill>
                  <a:srgbClr val="FFFF00"/>
                </a:solidFill>
              </a:rPr>
              <a:t>đạo</a:t>
            </a:r>
            <a:r>
              <a:rPr lang="en-US" sz="2600" dirty="0">
                <a:solidFill>
                  <a:srgbClr val="FFFF00"/>
                </a:solidFill>
              </a:rPr>
              <a:t> </a:t>
            </a:r>
            <a:r>
              <a:rPr lang="en-US" sz="2600" dirty="0" err="1">
                <a:solidFill>
                  <a:srgbClr val="FFFF00"/>
                </a:solidFill>
              </a:rPr>
              <a:t>nhạo</a:t>
            </a:r>
            <a:r>
              <a:rPr lang="en-US" sz="2600" dirty="0">
                <a:solidFill>
                  <a:srgbClr val="FFFF00"/>
                </a:solidFill>
              </a:rPr>
              <a:t> </a:t>
            </a:r>
            <a:r>
              <a:rPr lang="en-US" sz="2600" dirty="0" err="1">
                <a:solidFill>
                  <a:srgbClr val="FFFF00"/>
                </a:solidFill>
              </a:rPr>
              <a:t>báng</a:t>
            </a:r>
            <a:r>
              <a:rPr lang="en-US" sz="2600" dirty="0">
                <a:solidFill>
                  <a:srgbClr val="FFFF00"/>
                </a:solidFill>
              </a:rPr>
              <a:t> </a:t>
            </a:r>
            <a:r>
              <a:rPr lang="en-US" sz="2600" dirty="0" err="1">
                <a:solidFill>
                  <a:srgbClr val="FFFF00"/>
                </a:solidFill>
              </a:rPr>
              <a:t>danh</a:t>
            </a:r>
            <a:r>
              <a:rPr lang="en-US" sz="2600" dirty="0">
                <a:solidFill>
                  <a:srgbClr val="FFFF00"/>
                </a:solidFill>
              </a:rPr>
              <a:t> </a:t>
            </a:r>
            <a:r>
              <a:rPr lang="en-US" sz="2600" dirty="0" err="1">
                <a:solidFill>
                  <a:srgbClr val="FFFF00"/>
                </a:solidFill>
              </a:rPr>
              <a:t>Chúa</a:t>
            </a:r>
            <a:r>
              <a:rPr lang="en-US" sz="2600" dirty="0">
                <a:solidFill>
                  <a:srgbClr val="FFFF00"/>
                </a:solidFill>
              </a:rPr>
              <a:t> </a:t>
            </a:r>
            <a:r>
              <a:rPr lang="en-US" sz="2600" dirty="0" err="1">
                <a:solidFill>
                  <a:srgbClr val="FFFF00"/>
                </a:solidFill>
              </a:rPr>
              <a:t>chưa</a:t>
            </a:r>
            <a:r>
              <a:rPr lang="en-US" sz="2600" dirty="0">
                <a:solidFill>
                  <a:srgbClr val="FFFF00"/>
                </a:solidFill>
              </a:rPr>
              <a:t>? </a:t>
            </a:r>
            <a:r>
              <a:rPr lang="en-US" sz="2600" dirty="0" err="1">
                <a:solidFill>
                  <a:srgbClr val="FFFF00"/>
                </a:solidFill>
              </a:rPr>
              <a:t>Tại</a:t>
            </a:r>
            <a:r>
              <a:rPr lang="en-US" sz="2600" dirty="0">
                <a:solidFill>
                  <a:srgbClr val="FFFF00"/>
                </a:solidFill>
              </a:rPr>
              <a:t> </a:t>
            </a:r>
            <a:r>
              <a:rPr lang="en-US" sz="2600" dirty="0" err="1">
                <a:solidFill>
                  <a:srgbClr val="FFFF00"/>
                </a:solidFill>
              </a:rPr>
              <a:t>sao</a:t>
            </a:r>
            <a:r>
              <a:rPr lang="en-US" sz="2600" dirty="0">
                <a:solidFill>
                  <a:srgbClr val="FFFF00"/>
                </a:solidFill>
              </a:rPr>
              <a:t> </a:t>
            </a:r>
            <a:r>
              <a:rPr lang="en-US" sz="2600" dirty="0" err="1">
                <a:solidFill>
                  <a:srgbClr val="FFFF00"/>
                </a:solidFill>
              </a:rPr>
              <a:t>họ</a:t>
            </a:r>
            <a:r>
              <a:rPr lang="en-US" sz="2600" dirty="0">
                <a:solidFill>
                  <a:srgbClr val="FFFF00"/>
                </a:solidFill>
              </a:rPr>
              <a:t> </a:t>
            </a:r>
            <a:r>
              <a:rPr lang="en-US" sz="2600" dirty="0" err="1">
                <a:solidFill>
                  <a:srgbClr val="FFFF00"/>
                </a:solidFill>
              </a:rPr>
              <a:t>làm</a:t>
            </a:r>
            <a:r>
              <a:rPr lang="en-US" sz="2600" dirty="0">
                <a:solidFill>
                  <a:srgbClr val="FFFF00"/>
                </a:solidFill>
              </a:rPr>
              <a:t> </a:t>
            </a:r>
            <a:r>
              <a:rPr lang="en-US" sz="2600" dirty="0" err="1">
                <a:solidFill>
                  <a:srgbClr val="FFFF00"/>
                </a:solidFill>
              </a:rPr>
              <a:t>như</a:t>
            </a:r>
            <a:r>
              <a:rPr lang="en-US" sz="2600" dirty="0">
                <a:solidFill>
                  <a:srgbClr val="FFFF00"/>
                </a:solidFill>
              </a:rPr>
              <a:t> </a:t>
            </a:r>
            <a:r>
              <a:rPr lang="en-US" sz="2600" dirty="0" err="1">
                <a:solidFill>
                  <a:srgbClr val="FFFF00"/>
                </a:solidFill>
              </a:rPr>
              <a:t>vậy</a:t>
            </a:r>
            <a:r>
              <a:rPr lang="en-US" sz="2600" dirty="0">
                <a:solidFill>
                  <a:srgbClr val="FFFF00"/>
                </a:solidFill>
              </a:rPr>
              <a:t>?</a:t>
            </a:r>
          </a:p>
          <a:p>
            <a:pPr marL="0" indent="0">
              <a:buNone/>
            </a:pPr>
            <a:endParaRPr lang="en-US" dirty="0"/>
          </a:p>
        </p:txBody>
      </p:sp>
    </p:spTree>
    <p:extLst>
      <p:ext uri="{BB962C8B-B14F-4D97-AF65-F5344CB8AC3E}">
        <p14:creationId xmlns:p14="http://schemas.microsoft.com/office/powerpoint/2010/main" val="381130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576B98-957D-6045-992E-587A271C183C}"/>
              </a:ext>
            </a:extLst>
          </p:cNvPr>
          <p:cNvSpPr>
            <a:spLocks noGrp="1"/>
          </p:cNvSpPr>
          <p:nvPr>
            <p:ph type="title"/>
          </p:nvPr>
        </p:nvSpPr>
        <p:spPr>
          <a:xfrm>
            <a:off x="2409265" y="847770"/>
            <a:ext cx="6851204" cy="1395928"/>
          </a:xfrm>
          <a:solidFill>
            <a:schemeClr val="accent4">
              <a:lumMod val="50000"/>
            </a:schemeClr>
          </a:solidFill>
        </p:spPr>
        <p:txBody>
          <a:bodyPr anchor="b">
            <a:normAutofit/>
          </a:bodyPr>
          <a:lstStyle/>
          <a:p>
            <a:pPr algn="r"/>
            <a:r>
              <a:rPr lang="en-US" dirty="0"/>
              <a:t>MA-THI-Ơ 6:24</a:t>
            </a:r>
          </a:p>
        </p:txBody>
      </p:sp>
      <p:sp>
        <p:nvSpPr>
          <p:cNvPr id="3" name="Content Placeholder 2">
            <a:extLst>
              <a:ext uri="{FF2B5EF4-FFF2-40B4-BE49-F238E27FC236}">
                <a16:creationId xmlns:a16="http://schemas.microsoft.com/office/drawing/2014/main" id="{9D44E2FD-7F0E-E74A-8E9D-384E843846F1}"/>
              </a:ext>
            </a:extLst>
          </p:cNvPr>
          <p:cNvSpPr>
            <a:spLocks noGrp="1"/>
          </p:cNvSpPr>
          <p:nvPr>
            <p:ph idx="1"/>
          </p:nvPr>
        </p:nvSpPr>
        <p:spPr>
          <a:xfrm>
            <a:off x="2465293" y="2849388"/>
            <a:ext cx="5887571" cy="3245178"/>
          </a:xfrm>
        </p:spPr>
        <p:txBody>
          <a:bodyPr anchor="b">
            <a:normAutofit/>
          </a:bodyPr>
          <a:lstStyle/>
          <a:p>
            <a:pPr marL="0" indent="0" algn="r">
              <a:buNone/>
            </a:pPr>
            <a:r>
              <a:rPr lang="vi-VN" dirty="0">
                <a:hlinkClick r:id="rId3" tooltip="Share Verse"/>
              </a:rPr>
              <a:t>24</a:t>
            </a:r>
            <a:r>
              <a:rPr lang="vi-VN" dirty="0"/>
              <a:t> Chẳng ai được làm tôi hai chủ; vì sẽ ghét người nầy mà yêu người kia, hoặc trọng người nầy mà khinh người kia. Các ngươi không có thể làm tôi Đức Chúa Trời lại làm tôi Ma-môn nữa. </a:t>
            </a:r>
            <a:endParaRPr lang="en-US" dirty="0"/>
          </a:p>
        </p:txBody>
      </p:sp>
      <p:cxnSp>
        <p:nvCxnSpPr>
          <p:cNvPr id="13"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76764" y="2553151"/>
            <a:ext cx="0" cy="3504749"/>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6CB14A9-4488-B945-B6C2-0D895BE30717}"/>
              </a:ext>
            </a:extLst>
          </p:cNvPr>
          <p:cNvSpPr txBox="1"/>
          <p:nvPr/>
        </p:nvSpPr>
        <p:spPr>
          <a:xfrm>
            <a:off x="9605813" y="3033796"/>
            <a:ext cx="1965425" cy="3046988"/>
          </a:xfrm>
          <a:prstGeom prst="rect">
            <a:avLst/>
          </a:prstGeom>
          <a:noFill/>
        </p:spPr>
        <p:txBody>
          <a:bodyPr wrap="square" rtlCol="0">
            <a:spAutoFit/>
          </a:bodyPr>
          <a:lstStyle/>
          <a:p>
            <a:r>
              <a:rPr lang="en-US" sz="4800" b="1" dirty="0">
                <a:solidFill>
                  <a:srgbClr val="FFC000"/>
                </a:solidFill>
              </a:rPr>
              <a:t>18. </a:t>
            </a:r>
            <a:r>
              <a:rPr lang="en-US" sz="4800" b="1" dirty="0" err="1">
                <a:solidFill>
                  <a:srgbClr val="FFC000"/>
                </a:solidFill>
              </a:rPr>
              <a:t>Lòng</a:t>
            </a:r>
            <a:r>
              <a:rPr lang="en-US" sz="4800" b="1" dirty="0">
                <a:solidFill>
                  <a:srgbClr val="FFC000"/>
                </a:solidFill>
              </a:rPr>
              <a:t> </a:t>
            </a:r>
            <a:r>
              <a:rPr lang="en-US" sz="4800" b="1" dirty="0" err="1">
                <a:solidFill>
                  <a:srgbClr val="FFC000"/>
                </a:solidFill>
              </a:rPr>
              <a:t>Trung</a:t>
            </a:r>
            <a:r>
              <a:rPr lang="en-US" sz="4800" b="1" dirty="0">
                <a:solidFill>
                  <a:srgbClr val="FFC000"/>
                </a:solidFill>
              </a:rPr>
              <a:t> </a:t>
            </a:r>
            <a:r>
              <a:rPr lang="en-US" sz="4800" b="1" dirty="0" err="1">
                <a:solidFill>
                  <a:srgbClr val="FFC000"/>
                </a:solidFill>
              </a:rPr>
              <a:t>Thành</a:t>
            </a:r>
            <a:endParaRPr lang="en-US" sz="4800" b="1" dirty="0">
              <a:solidFill>
                <a:srgbClr val="FFC000"/>
              </a:solidFill>
            </a:endParaRPr>
          </a:p>
        </p:txBody>
      </p:sp>
    </p:spTree>
    <p:extLst>
      <p:ext uri="{BB962C8B-B14F-4D97-AF65-F5344CB8AC3E}">
        <p14:creationId xmlns:p14="http://schemas.microsoft.com/office/powerpoint/2010/main" val="358718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C1C59-9B71-DE4A-BE74-24DB96707FB1}"/>
              </a:ext>
            </a:extLst>
          </p:cNvPr>
          <p:cNvSpPr>
            <a:spLocks noGrp="1"/>
          </p:cNvSpPr>
          <p:nvPr>
            <p:ph type="title"/>
          </p:nvPr>
        </p:nvSpPr>
        <p:spPr>
          <a:xfrm>
            <a:off x="849758" y="464319"/>
            <a:ext cx="10427840" cy="1086056"/>
          </a:xfrm>
          <a:solidFill>
            <a:schemeClr val="accent4">
              <a:lumMod val="50000"/>
            </a:schemeClr>
          </a:solidFill>
        </p:spPr>
        <p:txBody>
          <a:bodyPr/>
          <a:lstStyle/>
          <a:p>
            <a:r>
              <a:rPr lang="en-US" dirty="0"/>
              <a:t>ĐỊNH DẠNG LÒNG TRUNG THÀNH</a:t>
            </a:r>
          </a:p>
        </p:txBody>
      </p:sp>
      <p:sp>
        <p:nvSpPr>
          <p:cNvPr id="3" name="Content Placeholder 2">
            <a:extLst>
              <a:ext uri="{FF2B5EF4-FFF2-40B4-BE49-F238E27FC236}">
                <a16:creationId xmlns:a16="http://schemas.microsoft.com/office/drawing/2014/main" id="{51151531-8B32-3444-871E-4D520AE55772}"/>
              </a:ext>
            </a:extLst>
          </p:cNvPr>
          <p:cNvSpPr>
            <a:spLocks noGrp="1"/>
          </p:cNvSpPr>
          <p:nvPr>
            <p:ph idx="1"/>
          </p:nvPr>
        </p:nvSpPr>
        <p:spPr/>
        <p:txBody>
          <a:bodyPr>
            <a:normAutofit fontScale="92500" lnSpcReduction="10000"/>
          </a:bodyPr>
          <a:lstStyle/>
          <a:p>
            <a:pPr marL="0" indent="0">
              <a:buNone/>
            </a:pPr>
            <a:r>
              <a:rPr lang="en-US" dirty="0" err="1"/>
              <a:t>Trong</a:t>
            </a:r>
            <a:r>
              <a:rPr lang="en-US" dirty="0"/>
              <a:t> </a:t>
            </a:r>
            <a:r>
              <a:rPr lang="en-US" dirty="0" err="1"/>
              <a:t>khi</a:t>
            </a:r>
            <a:r>
              <a:rPr lang="en-US" dirty="0"/>
              <a:t> </a:t>
            </a:r>
            <a:r>
              <a:rPr lang="en-US" dirty="0" err="1"/>
              <a:t>thế</a:t>
            </a:r>
            <a:r>
              <a:rPr lang="en-US" dirty="0"/>
              <a:t> </a:t>
            </a:r>
            <a:r>
              <a:rPr lang="en-US" dirty="0" err="1"/>
              <a:t>gian</a:t>
            </a:r>
            <a:r>
              <a:rPr lang="en-US" dirty="0"/>
              <a:t>, </a:t>
            </a:r>
            <a:r>
              <a:rPr lang="en-US" dirty="0" err="1"/>
              <a:t>một</a:t>
            </a:r>
            <a:r>
              <a:rPr lang="en-US" dirty="0"/>
              <a:t> </a:t>
            </a:r>
            <a:r>
              <a:rPr lang="en-US" dirty="0" err="1"/>
              <a:t>người</a:t>
            </a:r>
            <a:r>
              <a:rPr lang="en-US" dirty="0"/>
              <a:t> </a:t>
            </a:r>
            <a:r>
              <a:rPr lang="en-US" dirty="0" err="1"/>
              <a:t>không</a:t>
            </a:r>
            <a:r>
              <a:rPr lang="en-US" dirty="0"/>
              <a:t> </a:t>
            </a:r>
            <a:r>
              <a:rPr lang="en-US" dirty="0" err="1"/>
              <a:t>thể</a:t>
            </a:r>
            <a:r>
              <a:rPr lang="en-US" dirty="0"/>
              <a:t> </a:t>
            </a:r>
            <a:r>
              <a:rPr lang="en-US" dirty="0" err="1"/>
              <a:t>làm</a:t>
            </a:r>
            <a:r>
              <a:rPr lang="en-US" dirty="0"/>
              <a:t> </a:t>
            </a:r>
            <a:r>
              <a:rPr lang="en-US" dirty="0" err="1"/>
              <a:t>đầy</a:t>
            </a:r>
            <a:r>
              <a:rPr lang="en-US" dirty="0"/>
              <a:t> </a:t>
            </a:r>
            <a:r>
              <a:rPr lang="en-US" dirty="0" err="1"/>
              <a:t>tớ</a:t>
            </a:r>
            <a:r>
              <a:rPr lang="en-US" dirty="0"/>
              <a:t> </a:t>
            </a:r>
            <a:r>
              <a:rPr lang="en-US" dirty="0" err="1"/>
              <a:t>cho</a:t>
            </a:r>
            <a:r>
              <a:rPr lang="en-US" dirty="0"/>
              <a:t> </a:t>
            </a:r>
            <a:r>
              <a:rPr lang="en-US" dirty="0" err="1"/>
              <a:t>hai</a:t>
            </a:r>
            <a:r>
              <a:rPr lang="en-US" dirty="0"/>
              <a:t> </a:t>
            </a:r>
            <a:r>
              <a:rPr lang="en-US" dirty="0" err="1"/>
              <a:t>chủ</a:t>
            </a:r>
            <a:r>
              <a:rPr lang="en-US" dirty="0"/>
              <a:t>.  </a:t>
            </a:r>
            <a:r>
              <a:rPr lang="en-US" dirty="0" err="1"/>
              <a:t>Nhưng</a:t>
            </a:r>
            <a:r>
              <a:rPr lang="en-US" dirty="0"/>
              <a:t> </a:t>
            </a:r>
            <a:r>
              <a:rPr lang="en-US" dirty="0" err="1"/>
              <a:t>trong</a:t>
            </a:r>
            <a:r>
              <a:rPr lang="en-US" dirty="0"/>
              <a:t> </a:t>
            </a:r>
            <a:r>
              <a:rPr lang="en-US" dirty="0" err="1"/>
              <a:t>thế</a:t>
            </a:r>
            <a:r>
              <a:rPr lang="en-US" dirty="0"/>
              <a:t> </a:t>
            </a:r>
            <a:r>
              <a:rPr lang="en-US" dirty="0" err="1"/>
              <a:t>giới</a:t>
            </a:r>
            <a:r>
              <a:rPr lang="en-US" dirty="0"/>
              <a:t> </a:t>
            </a:r>
            <a:r>
              <a:rPr lang="en-US" dirty="0" err="1"/>
              <a:t>thuộc</a:t>
            </a:r>
            <a:r>
              <a:rPr lang="en-US" dirty="0"/>
              <a:t> </a:t>
            </a:r>
            <a:r>
              <a:rPr lang="en-US" dirty="0" err="1"/>
              <a:t>linh</a:t>
            </a:r>
            <a:r>
              <a:rPr lang="en-US" dirty="0"/>
              <a:t>: con </a:t>
            </a:r>
            <a:r>
              <a:rPr lang="en-US" dirty="0" err="1"/>
              <a:t>người</a:t>
            </a:r>
            <a:r>
              <a:rPr lang="en-US" dirty="0"/>
              <a:t> </a:t>
            </a:r>
            <a:r>
              <a:rPr lang="en-US" dirty="0" err="1"/>
              <a:t>dễ</a:t>
            </a:r>
            <a:r>
              <a:rPr lang="en-US" dirty="0"/>
              <a:t> </a:t>
            </a:r>
            <a:r>
              <a:rPr lang="en-US" dirty="0" err="1"/>
              <a:t>dàng</a:t>
            </a:r>
            <a:r>
              <a:rPr lang="en-US" dirty="0"/>
              <a:t> </a:t>
            </a:r>
            <a:r>
              <a:rPr lang="en-US" dirty="0" err="1"/>
              <a:t>vừa</a:t>
            </a:r>
            <a:r>
              <a:rPr lang="en-US" dirty="0"/>
              <a:t> </a:t>
            </a:r>
            <a:r>
              <a:rPr lang="en-US" dirty="0" err="1"/>
              <a:t>theo</a:t>
            </a:r>
            <a:r>
              <a:rPr lang="en-US" dirty="0"/>
              <a:t> </a:t>
            </a:r>
            <a:r>
              <a:rPr lang="en-US" dirty="0" err="1"/>
              <a:t>Chúa</a:t>
            </a:r>
            <a:r>
              <a:rPr lang="en-US" dirty="0"/>
              <a:t>, </a:t>
            </a:r>
            <a:r>
              <a:rPr lang="en-US" dirty="0" err="1"/>
              <a:t>vừa</a:t>
            </a:r>
            <a:r>
              <a:rPr lang="en-US" dirty="0"/>
              <a:t> </a:t>
            </a:r>
            <a:r>
              <a:rPr lang="en-US" dirty="0" err="1"/>
              <a:t>mê</a:t>
            </a:r>
            <a:r>
              <a:rPr lang="en-US" dirty="0"/>
              <a:t> </a:t>
            </a:r>
            <a:r>
              <a:rPr lang="en-US" dirty="0" err="1"/>
              <a:t>tham</a:t>
            </a:r>
            <a:r>
              <a:rPr lang="en-US" dirty="0"/>
              <a:t> </a:t>
            </a:r>
            <a:r>
              <a:rPr lang="en-US" dirty="0" err="1"/>
              <a:t>tiền</a:t>
            </a:r>
            <a:r>
              <a:rPr lang="en-US" dirty="0"/>
              <a:t> </a:t>
            </a:r>
            <a:r>
              <a:rPr lang="en-US" dirty="0" err="1"/>
              <a:t>bạc</a:t>
            </a:r>
            <a:r>
              <a:rPr lang="en-US" dirty="0"/>
              <a:t> (Ma-</a:t>
            </a:r>
            <a:r>
              <a:rPr lang="en-US" dirty="0" err="1"/>
              <a:t>môn</a:t>
            </a:r>
            <a:r>
              <a:rPr lang="en-US" dirty="0"/>
              <a:t>).</a:t>
            </a:r>
            <a:endParaRPr lang="en-US" i="1" dirty="0"/>
          </a:p>
          <a:p>
            <a:pPr marL="0" indent="0">
              <a:buNone/>
            </a:pPr>
            <a:r>
              <a:rPr lang="en-US" i="0" dirty="0" err="1"/>
              <a:t>Trong</a:t>
            </a:r>
            <a:r>
              <a:rPr lang="en-US" i="0" dirty="0"/>
              <a:t> </a:t>
            </a:r>
            <a:r>
              <a:rPr lang="en-US" i="0" dirty="0" err="1"/>
              <a:t>khi</a:t>
            </a:r>
            <a:r>
              <a:rPr lang="en-US" i="0" dirty="0"/>
              <a:t> </a:t>
            </a:r>
            <a:r>
              <a:rPr lang="en-US" i="0" dirty="0" err="1"/>
              <a:t>Chúa</a:t>
            </a:r>
            <a:r>
              <a:rPr lang="en-US" i="0" dirty="0"/>
              <a:t> </a:t>
            </a:r>
            <a:r>
              <a:rPr lang="en-US" i="0" dirty="0" err="1"/>
              <a:t>muốn</a:t>
            </a:r>
            <a:r>
              <a:rPr lang="en-US" i="0" dirty="0"/>
              <a:t> </a:t>
            </a:r>
            <a:r>
              <a:rPr lang="en-US" i="0" dirty="0" err="1"/>
              <a:t>chúng</a:t>
            </a:r>
            <a:r>
              <a:rPr lang="en-US" i="0" dirty="0"/>
              <a:t> ta </a:t>
            </a:r>
            <a:r>
              <a:rPr lang="en-US" i="0" dirty="0" err="1"/>
              <a:t>trọn</a:t>
            </a:r>
            <a:r>
              <a:rPr lang="en-US" i="0" dirty="0"/>
              <a:t> </a:t>
            </a:r>
            <a:r>
              <a:rPr lang="en-US" i="0" dirty="0" err="1"/>
              <a:t>vẹn</a:t>
            </a:r>
            <a:r>
              <a:rPr lang="en-US" i="0" dirty="0"/>
              <a:t> tin </a:t>
            </a:r>
            <a:r>
              <a:rPr lang="en-US" i="0" dirty="0" err="1"/>
              <a:t>theo</a:t>
            </a:r>
            <a:r>
              <a:rPr lang="en-US" i="0" dirty="0"/>
              <a:t> </a:t>
            </a:r>
            <a:r>
              <a:rPr lang="en-US" i="0" dirty="0" err="1"/>
              <a:t>Ngài</a:t>
            </a:r>
            <a:r>
              <a:rPr lang="en-US" i="0" dirty="0"/>
              <a:t>, ma </a:t>
            </a:r>
            <a:r>
              <a:rPr lang="en-US" i="0" dirty="0" err="1"/>
              <a:t>quỹ</a:t>
            </a:r>
            <a:r>
              <a:rPr lang="en-US" i="0" dirty="0"/>
              <a:t> </a:t>
            </a:r>
            <a:r>
              <a:rPr lang="en-US" i="0" dirty="0" err="1"/>
              <a:t>muốn</a:t>
            </a:r>
            <a:r>
              <a:rPr lang="en-US" i="0" dirty="0"/>
              <a:t> </a:t>
            </a:r>
            <a:r>
              <a:rPr lang="en-US" i="0" dirty="0" err="1"/>
              <a:t>chúng</a:t>
            </a:r>
            <a:r>
              <a:rPr lang="en-US" i="0" dirty="0"/>
              <a:t> ta </a:t>
            </a:r>
            <a:r>
              <a:rPr lang="en-US" i="0" dirty="0" err="1"/>
              <a:t>đi</a:t>
            </a:r>
            <a:r>
              <a:rPr lang="en-US" i="0" dirty="0"/>
              <a:t>  </a:t>
            </a:r>
            <a:r>
              <a:rPr lang="en-US" i="0" dirty="0" err="1"/>
              <a:t>cã</a:t>
            </a:r>
            <a:r>
              <a:rPr lang="en-US" i="0" dirty="0"/>
              <a:t> </a:t>
            </a:r>
            <a:r>
              <a:rPr lang="en-US" i="0" dirty="0" err="1"/>
              <a:t>hai</a:t>
            </a:r>
            <a:r>
              <a:rPr lang="en-US" i="0" dirty="0"/>
              <a:t> </a:t>
            </a:r>
            <a:r>
              <a:rPr lang="en-US" i="0" dirty="0" err="1"/>
              <a:t>bên</a:t>
            </a:r>
            <a:r>
              <a:rPr lang="en-US" i="0" dirty="0"/>
              <a:t>.</a:t>
            </a:r>
            <a:r>
              <a:rPr lang="en-US" dirty="0"/>
              <a:t> </a:t>
            </a:r>
            <a:r>
              <a:rPr lang="en-US" dirty="0" err="1"/>
              <a:t>Vì</a:t>
            </a:r>
            <a:r>
              <a:rPr lang="en-US" dirty="0"/>
              <a:t> </a:t>
            </a:r>
            <a:r>
              <a:rPr lang="en-US" dirty="0" err="1"/>
              <a:t>nó</a:t>
            </a:r>
            <a:r>
              <a:rPr lang="en-US" dirty="0"/>
              <a:t> </a:t>
            </a:r>
            <a:r>
              <a:rPr lang="en-US" dirty="0" err="1"/>
              <a:t>biết</a:t>
            </a:r>
            <a:r>
              <a:rPr lang="en-US" dirty="0"/>
              <a:t> </a:t>
            </a:r>
            <a:r>
              <a:rPr lang="vi-VN" dirty="0"/>
              <a:t>Chúa không thể chấp nhận tấm lòng nữa vời của kẻ theo Ngài:</a:t>
            </a:r>
          </a:p>
          <a:p>
            <a:pPr marL="0" indent="0">
              <a:buNone/>
            </a:pPr>
            <a:endParaRPr lang="en-US" i="0" dirty="0"/>
          </a:p>
          <a:p>
            <a:pPr marL="0" indent="0">
              <a:buNone/>
            </a:pPr>
            <a:r>
              <a:rPr lang="en-US" dirty="0"/>
              <a:t>(</a:t>
            </a:r>
            <a:r>
              <a:rPr lang="en-US" dirty="0">
                <a:solidFill>
                  <a:srgbClr val="92D050"/>
                </a:solidFill>
              </a:rPr>
              <a:t>I </a:t>
            </a:r>
            <a:r>
              <a:rPr lang="en-US" dirty="0" err="1">
                <a:solidFill>
                  <a:srgbClr val="92D050"/>
                </a:solidFill>
              </a:rPr>
              <a:t>Các</a:t>
            </a:r>
            <a:r>
              <a:rPr lang="en-US" dirty="0">
                <a:solidFill>
                  <a:srgbClr val="92D050"/>
                </a:solidFill>
              </a:rPr>
              <a:t> </a:t>
            </a:r>
            <a:r>
              <a:rPr lang="en-US" dirty="0" err="1">
                <a:solidFill>
                  <a:srgbClr val="92D050"/>
                </a:solidFill>
              </a:rPr>
              <a:t>Vua</a:t>
            </a:r>
            <a:r>
              <a:rPr lang="en-US" dirty="0">
                <a:solidFill>
                  <a:srgbClr val="92D050"/>
                </a:solidFill>
              </a:rPr>
              <a:t> 19:</a:t>
            </a:r>
            <a:r>
              <a:rPr lang="vi-VN" i="0" dirty="0">
                <a:solidFill>
                  <a:srgbClr val="92D050"/>
                </a:solidFill>
              </a:rPr>
              <a:t> </a:t>
            </a:r>
            <a:r>
              <a:rPr lang="vi-VN" i="0" dirty="0">
                <a:solidFill>
                  <a:srgbClr val="92D050"/>
                </a:solidFill>
                <a:hlinkClick r:id="rId3" tooltip="Share Verse">
                  <a:extLst>
                    <a:ext uri="{A12FA001-AC4F-418D-AE19-62706E023703}">
                      <ahyp:hlinkClr xmlns:ahyp="http://schemas.microsoft.com/office/drawing/2018/hyperlinkcolor" val="tx"/>
                    </a:ext>
                  </a:extLst>
                </a:hlinkClick>
              </a:rPr>
              <a:t>21</a:t>
            </a:r>
            <a:r>
              <a:rPr lang="vi-VN" i="0" dirty="0">
                <a:solidFill>
                  <a:srgbClr val="92D050"/>
                </a:solidFill>
              </a:rPr>
              <a:t> </a:t>
            </a:r>
            <a:r>
              <a:rPr lang="vi-VN" dirty="0"/>
              <a:t>Đoạn Ê-li đến trước mặt dân sự mà nói rằng: Các ngươi đi giẹo hai bên cho đến chừng nào? Nếu Giê-hô-va là Đức Chúa Trời, khá theo Ngài; nếu Ba-anh là Đức Chúa Trời, hãy theo hắn. Song dân sự không đáp một lời) </a:t>
            </a:r>
          </a:p>
          <a:p>
            <a:pPr marL="0" indent="0">
              <a:buNone/>
            </a:pPr>
            <a:r>
              <a:rPr lang="en-US" dirty="0"/>
              <a:t>(</a:t>
            </a:r>
            <a:r>
              <a:rPr lang="en-US" dirty="0" err="1">
                <a:solidFill>
                  <a:srgbClr val="92D050"/>
                </a:solidFill>
              </a:rPr>
              <a:t>Khải</a:t>
            </a:r>
            <a:r>
              <a:rPr lang="en-US" dirty="0">
                <a:solidFill>
                  <a:srgbClr val="92D050"/>
                </a:solidFill>
              </a:rPr>
              <a:t> </a:t>
            </a:r>
            <a:r>
              <a:rPr lang="en-US" dirty="0" err="1">
                <a:solidFill>
                  <a:srgbClr val="92D050"/>
                </a:solidFill>
              </a:rPr>
              <a:t>huyền</a:t>
            </a:r>
            <a:r>
              <a:rPr lang="en-US" dirty="0">
                <a:solidFill>
                  <a:srgbClr val="92D050"/>
                </a:solidFill>
              </a:rPr>
              <a:t> 3:</a:t>
            </a:r>
            <a:r>
              <a:rPr lang="vi-VN" dirty="0">
                <a:solidFill>
                  <a:srgbClr val="92D050"/>
                </a:solidFill>
                <a:hlinkClick r:id="rId4" tooltip="Share Verse">
                  <a:extLst>
                    <a:ext uri="{A12FA001-AC4F-418D-AE19-62706E023703}">
                      <ahyp:hlinkClr xmlns:ahyp="http://schemas.microsoft.com/office/drawing/2018/hyperlinkcolor" val="tx"/>
                    </a:ext>
                  </a:extLst>
                </a:hlinkClick>
              </a:rPr>
              <a:t>16</a:t>
            </a:r>
            <a:r>
              <a:rPr lang="vi-VN" dirty="0">
                <a:solidFill>
                  <a:srgbClr val="92D050"/>
                </a:solidFill>
              </a:rPr>
              <a:t> </a:t>
            </a:r>
            <a:r>
              <a:rPr lang="vi-VN" dirty="0"/>
              <a:t>Vậy, vì ngươi hâm hẩm, không nóng cũng không lạnh, nên ta sẽ nhả ngươi ra khỏi miệng ta.)</a:t>
            </a:r>
            <a:r>
              <a:rPr lang="en-US" dirty="0"/>
              <a:t>, </a:t>
            </a:r>
          </a:p>
        </p:txBody>
      </p:sp>
    </p:spTree>
    <p:extLst>
      <p:ext uri="{BB962C8B-B14F-4D97-AF65-F5344CB8AC3E}">
        <p14:creationId xmlns:p14="http://schemas.microsoft.com/office/powerpoint/2010/main" val="2573755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9C1C59-9B71-DE4A-BE74-24DB96707FB1}"/>
              </a:ext>
            </a:extLst>
          </p:cNvPr>
          <p:cNvSpPr>
            <a:spLocks noGrp="1"/>
          </p:cNvSpPr>
          <p:nvPr>
            <p:ph type="title"/>
          </p:nvPr>
        </p:nvSpPr>
        <p:spPr>
          <a:xfrm>
            <a:off x="5152238" y="895440"/>
            <a:ext cx="6125361" cy="1560083"/>
          </a:xfrm>
        </p:spPr>
        <p:txBody>
          <a:bodyPr>
            <a:normAutofit/>
          </a:bodyPr>
          <a:lstStyle/>
          <a:p>
            <a:r>
              <a:rPr lang="en-US" dirty="0"/>
              <a:t>ĐỊNH DẠNG LÒNG TRUNG THÀNH</a:t>
            </a:r>
          </a:p>
        </p:txBody>
      </p:sp>
      <p:cxnSp>
        <p:nvCxnSpPr>
          <p:cNvPr id="20"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40145"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Content Placeholder 2">
            <a:extLst>
              <a:ext uri="{FF2B5EF4-FFF2-40B4-BE49-F238E27FC236}">
                <a16:creationId xmlns:a16="http://schemas.microsoft.com/office/drawing/2014/main" id="{51151531-8B32-3444-871E-4D520AE55772}"/>
              </a:ext>
            </a:extLst>
          </p:cNvPr>
          <p:cNvSpPr>
            <a:spLocks noGrp="1"/>
          </p:cNvSpPr>
          <p:nvPr>
            <p:ph idx="1"/>
          </p:nvPr>
        </p:nvSpPr>
        <p:spPr>
          <a:xfrm>
            <a:off x="5974716" y="2753546"/>
            <a:ext cx="5801947" cy="3697496"/>
          </a:xfrm>
        </p:spPr>
        <p:txBody>
          <a:bodyPr anchor="t">
            <a:normAutofit fontScale="92500" lnSpcReduction="20000"/>
          </a:bodyPr>
          <a:lstStyle/>
          <a:p>
            <a:pPr marL="0" indent="0">
              <a:lnSpc>
                <a:spcPct val="110000"/>
              </a:lnSpc>
              <a:buNone/>
            </a:pPr>
            <a:r>
              <a:rPr lang="en-US" sz="2600" dirty="0" err="1">
                <a:solidFill>
                  <a:srgbClr val="FF0000"/>
                </a:solidFill>
              </a:rPr>
              <a:t>Lẻ</a:t>
            </a:r>
            <a:r>
              <a:rPr lang="en-US" sz="2600" dirty="0">
                <a:solidFill>
                  <a:srgbClr val="FF0000"/>
                </a:solidFill>
              </a:rPr>
              <a:t> </a:t>
            </a:r>
            <a:r>
              <a:rPr lang="en-US" sz="2600" dirty="0" err="1">
                <a:solidFill>
                  <a:srgbClr val="FF0000"/>
                </a:solidFill>
              </a:rPr>
              <a:t>thật</a:t>
            </a:r>
            <a:r>
              <a:rPr lang="en-US" dirty="0">
                <a:solidFill>
                  <a:srgbClr val="FF0000"/>
                </a:solidFill>
              </a:rPr>
              <a:t>: </a:t>
            </a:r>
          </a:p>
          <a:p>
            <a:pPr marL="0" indent="0">
              <a:lnSpc>
                <a:spcPct val="110000"/>
              </a:lnSpc>
              <a:buNone/>
            </a:pPr>
            <a:r>
              <a:rPr lang="en-US" sz="2600" dirty="0" err="1">
                <a:solidFill>
                  <a:srgbClr val="FFC000"/>
                </a:solidFill>
              </a:rPr>
              <a:t>Yêu</a:t>
            </a:r>
            <a:r>
              <a:rPr lang="en-US" sz="2600" dirty="0">
                <a:solidFill>
                  <a:srgbClr val="FFC000"/>
                </a:solidFill>
              </a:rPr>
              <a:t> </a:t>
            </a:r>
            <a:r>
              <a:rPr lang="en-US" sz="2600" dirty="0" err="1">
                <a:solidFill>
                  <a:srgbClr val="FFC000"/>
                </a:solidFill>
              </a:rPr>
              <a:t>chủ</a:t>
            </a:r>
            <a:r>
              <a:rPr lang="en-US" sz="2600" dirty="0">
                <a:solidFill>
                  <a:srgbClr val="FFC000"/>
                </a:solidFill>
              </a:rPr>
              <a:t> </a:t>
            </a:r>
            <a:r>
              <a:rPr lang="en-US" sz="2600" dirty="0" err="1">
                <a:solidFill>
                  <a:srgbClr val="FFC000"/>
                </a:solidFill>
              </a:rPr>
              <a:t>này</a:t>
            </a:r>
            <a:r>
              <a:rPr lang="en-US" sz="2600" dirty="0">
                <a:solidFill>
                  <a:srgbClr val="FFC000"/>
                </a:solidFill>
              </a:rPr>
              <a:t> </a:t>
            </a:r>
            <a:r>
              <a:rPr lang="en-US" sz="2600" dirty="0" err="1">
                <a:solidFill>
                  <a:srgbClr val="FFC000"/>
                </a:solidFill>
              </a:rPr>
              <a:t>và</a:t>
            </a:r>
            <a:r>
              <a:rPr lang="en-US" sz="2600" dirty="0">
                <a:solidFill>
                  <a:srgbClr val="FFC000"/>
                </a:solidFill>
              </a:rPr>
              <a:t> </a:t>
            </a:r>
            <a:r>
              <a:rPr lang="en-US" sz="2600" dirty="0" err="1">
                <a:solidFill>
                  <a:srgbClr val="FFC000"/>
                </a:solidFill>
              </a:rPr>
              <a:t>ghét</a:t>
            </a:r>
            <a:r>
              <a:rPr lang="en-US" sz="2600" dirty="0">
                <a:solidFill>
                  <a:srgbClr val="FFC000"/>
                </a:solidFill>
              </a:rPr>
              <a:t> </a:t>
            </a:r>
            <a:r>
              <a:rPr lang="en-US" sz="2600" dirty="0" err="1">
                <a:solidFill>
                  <a:srgbClr val="FFC000"/>
                </a:solidFill>
              </a:rPr>
              <a:t>chủ</a:t>
            </a:r>
            <a:r>
              <a:rPr lang="en-US" sz="2600" dirty="0">
                <a:solidFill>
                  <a:srgbClr val="FFC000"/>
                </a:solidFill>
              </a:rPr>
              <a:t> kia; </a:t>
            </a:r>
            <a:r>
              <a:rPr lang="en-US" sz="2600" dirty="0" err="1">
                <a:solidFill>
                  <a:srgbClr val="FFC000"/>
                </a:solidFill>
              </a:rPr>
              <a:t>trọng</a:t>
            </a:r>
            <a:r>
              <a:rPr lang="en-US" sz="2600" dirty="0">
                <a:solidFill>
                  <a:srgbClr val="FFC000"/>
                </a:solidFill>
              </a:rPr>
              <a:t> </a:t>
            </a:r>
            <a:r>
              <a:rPr lang="en-US" sz="2600" dirty="0" err="1">
                <a:solidFill>
                  <a:srgbClr val="FFC000"/>
                </a:solidFill>
              </a:rPr>
              <a:t>chủ</a:t>
            </a:r>
            <a:r>
              <a:rPr lang="en-US" sz="2600" dirty="0">
                <a:solidFill>
                  <a:srgbClr val="FFC000"/>
                </a:solidFill>
              </a:rPr>
              <a:t> </a:t>
            </a:r>
            <a:r>
              <a:rPr lang="en-US" sz="2600" dirty="0" err="1">
                <a:solidFill>
                  <a:srgbClr val="FFC000"/>
                </a:solidFill>
              </a:rPr>
              <a:t>này</a:t>
            </a:r>
            <a:r>
              <a:rPr lang="en-US" sz="2600" dirty="0">
                <a:solidFill>
                  <a:srgbClr val="FFC000"/>
                </a:solidFill>
              </a:rPr>
              <a:t> </a:t>
            </a:r>
            <a:r>
              <a:rPr lang="en-US" sz="2600" dirty="0" err="1">
                <a:solidFill>
                  <a:srgbClr val="FFC000"/>
                </a:solidFill>
              </a:rPr>
              <a:t>và</a:t>
            </a:r>
            <a:r>
              <a:rPr lang="en-US" sz="2600" dirty="0">
                <a:solidFill>
                  <a:srgbClr val="FFC000"/>
                </a:solidFill>
              </a:rPr>
              <a:t> </a:t>
            </a:r>
            <a:r>
              <a:rPr lang="en-US" sz="2600" dirty="0" err="1">
                <a:solidFill>
                  <a:srgbClr val="FFC000"/>
                </a:solidFill>
              </a:rPr>
              <a:t>ghét</a:t>
            </a:r>
            <a:r>
              <a:rPr lang="en-US" sz="2600" dirty="0">
                <a:solidFill>
                  <a:srgbClr val="FFC000"/>
                </a:solidFill>
              </a:rPr>
              <a:t> </a:t>
            </a:r>
            <a:r>
              <a:rPr lang="en-US" sz="2600" dirty="0" err="1">
                <a:solidFill>
                  <a:srgbClr val="FFC000"/>
                </a:solidFill>
              </a:rPr>
              <a:t>chủ</a:t>
            </a:r>
            <a:r>
              <a:rPr lang="en-US" sz="2600" dirty="0">
                <a:solidFill>
                  <a:srgbClr val="FFC000"/>
                </a:solidFill>
              </a:rPr>
              <a:t> kia.</a:t>
            </a:r>
          </a:p>
          <a:p>
            <a:pPr marL="0" indent="0" algn="ctr">
              <a:lnSpc>
                <a:spcPct val="110000"/>
              </a:lnSpc>
              <a:buNone/>
            </a:pPr>
            <a:r>
              <a:rPr lang="en-US" dirty="0"/>
              <a:t>Ma-</a:t>
            </a:r>
            <a:r>
              <a:rPr lang="en-US" dirty="0" err="1"/>
              <a:t>môn</a:t>
            </a:r>
            <a:r>
              <a:rPr lang="en-US" dirty="0"/>
              <a:t> (</a:t>
            </a:r>
            <a:r>
              <a:rPr lang="en-US" dirty="0" err="1"/>
              <a:t>quỷ</a:t>
            </a:r>
            <a:r>
              <a:rPr lang="en-US" dirty="0"/>
              <a:t> </a:t>
            </a:r>
            <a:r>
              <a:rPr lang="en-US" dirty="0" err="1"/>
              <a:t>tham</a:t>
            </a:r>
            <a:r>
              <a:rPr lang="en-US" dirty="0"/>
              <a:t> </a:t>
            </a:r>
            <a:r>
              <a:rPr lang="en-US" dirty="0" err="1"/>
              <a:t>tiền</a:t>
            </a:r>
            <a:r>
              <a:rPr lang="en-US" dirty="0"/>
              <a:t>) / </a:t>
            </a:r>
            <a:r>
              <a:rPr lang="en-US" dirty="0" err="1"/>
              <a:t>Đức</a:t>
            </a:r>
            <a:r>
              <a:rPr lang="en-US" dirty="0"/>
              <a:t> </a:t>
            </a:r>
            <a:r>
              <a:rPr lang="en-US" dirty="0" err="1"/>
              <a:t>Chúa</a:t>
            </a:r>
            <a:r>
              <a:rPr lang="en-US" dirty="0"/>
              <a:t> </a:t>
            </a:r>
            <a:r>
              <a:rPr lang="en-US" dirty="0" err="1"/>
              <a:t>Trời</a:t>
            </a:r>
            <a:endParaRPr lang="en-US" dirty="0"/>
          </a:p>
          <a:p>
            <a:pPr lvl="1">
              <a:lnSpc>
                <a:spcPct val="110000"/>
              </a:lnSpc>
            </a:pPr>
            <a:endParaRPr lang="en-US" sz="1300" dirty="0"/>
          </a:p>
          <a:p>
            <a:pPr lvl="1">
              <a:lnSpc>
                <a:spcPct val="110000"/>
              </a:lnSpc>
            </a:pPr>
            <a:endParaRPr lang="en-US" sz="1300" dirty="0"/>
          </a:p>
          <a:p>
            <a:pPr lvl="1">
              <a:lnSpc>
                <a:spcPct val="110000"/>
              </a:lnSpc>
            </a:pPr>
            <a:r>
              <a:rPr lang="en-US" sz="1600" dirty="0"/>
              <a:t>	</a:t>
            </a:r>
            <a:r>
              <a:rPr lang="en-US" sz="2000" dirty="0" err="1"/>
              <a:t>Tham</a:t>
            </a:r>
            <a:r>
              <a:rPr lang="en-US" sz="2000" dirty="0"/>
              <a:t> </a:t>
            </a:r>
            <a:r>
              <a:rPr lang="en-US" sz="2000" dirty="0" err="1"/>
              <a:t>tiền</a:t>
            </a:r>
            <a:r>
              <a:rPr lang="en-US" sz="2000" dirty="0"/>
              <a:t> </a:t>
            </a:r>
            <a:r>
              <a:rPr lang="en-US" sz="2000" dirty="0" err="1"/>
              <a:t>là</a:t>
            </a:r>
            <a:r>
              <a:rPr lang="en-US" sz="2000" dirty="0"/>
              <a:t> </a:t>
            </a:r>
            <a:r>
              <a:rPr lang="en-US" sz="2000" dirty="0" err="1"/>
              <a:t>cội</a:t>
            </a:r>
            <a:r>
              <a:rPr lang="en-US" sz="2000" dirty="0"/>
              <a:t> </a:t>
            </a:r>
            <a:r>
              <a:rPr lang="en-US" sz="2000" dirty="0" err="1"/>
              <a:t>rể</a:t>
            </a:r>
            <a:r>
              <a:rPr lang="en-US" sz="2000" dirty="0"/>
              <a:t> </a:t>
            </a:r>
            <a:r>
              <a:rPr lang="en-US" sz="2000" dirty="0" err="1"/>
              <a:t>của</a:t>
            </a:r>
            <a:r>
              <a:rPr lang="en-US" sz="2000" dirty="0"/>
              <a:t> </a:t>
            </a:r>
            <a:r>
              <a:rPr lang="en-US" sz="2000" dirty="0" err="1"/>
              <a:t>mọi</a:t>
            </a:r>
            <a:r>
              <a:rPr lang="en-US" sz="2000" dirty="0"/>
              <a:t> </a:t>
            </a:r>
            <a:r>
              <a:rPr lang="en-US" sz="2000" dirty="0" err="1"/>
              <a:t>điều</a:t>
            </a:r>
            <a:r>
              <a:rPr lang="en-US" sz="2000" dirty="0"/>
              <a:t> </a:t>
            </a:r>
            <a:r>
              <a:rPr lang="en-US" sz="2000" dirty="0" err="1"/>
              <a:t>ác</a:t>
            </a:r>
            <a:r>
              <a:rPr lang="en-US" sz="2000" dirty="0"/>
              <a:t> (I </a:t>
            </a:r>
            <a:r>
              <a:rPr lang="en-US" sz="2000" dirty="0" err="1"/>
              <a:t>Ti-mô-thê</a:t>
            </a:r>
            <a:r>
              <a:rPr lang="en-US" sz="2000" dirty="0"/>
              <a:t> 6:10)</a:t>
            </a:r>
          </a:p>
          <a:p>
            <a:pPr lvl="1">
              <a:lnSpc>
                <a:spcPct val="110000"/>
              </a:lnSpc>
            </a:pPr>
            <a:r>
              <a:rPr lang="en-US" sz="2000" dirty="0"/>
              <a:t>	</a:t>
            </a:r>
            <a:r>
              <a:rPr lang="en-US" sz="2000" dirty="0" err="1"/>
              <a:t>Kẻ</a:t>
            </a:r>
            <a:r>
              <a:rPr lang="en-US" sz="2000" dirty="0"/>
              <a:t> </a:t>
            </a:r>
            <a:r>
              <a:rPr lang="en-US" sz="2000" dirty="0" err="1"/>
              <a:t>tham</a:t>
            </a:r>
            <a:r>
              <a:rPr lang="en-US" sz="2000" dirty="0"/>
              <a:t> lam </a:t>
            </a:r>
            <a:r>
              <a:rPr lang="en-US" sz="2000" dirty="0" err="1"/>
              <a:t>là</a:t>
            </a:r>
            <a:r>
              <a:rPr lang="en-US" sz="2000" dirty="0"/>
              <a:t> </a:t>
            </a:r>
            <a:r>
              <a:rPr lang="en-US" sz="2000" dirty="0" err="1"/>
              <a:t>kẻ</a:t>
            </a:r>
            <a:r>
              <a:rPr lang="en-US" sz="2000" dirty="0"/>
              <a:t> </a:t>
            </a:r>
            <a:r>
              <a:rPr lang="en-US" sz="2000" dirty="0" err="1"/>
              <a:t>thờ</a:t>
            </a:r>
            <a:r>
              <a:rPr lang="en-US" sz="2000" dirty="0"/>
              <a:t> </a:t>
            </a:r>
            <a:r>
              <a:rPr lang="en-US" sz="2000" dirty="0" err="1"/>
              <a:t>thần</a:t>
            </a:r>
            <a:r>
              <a:rPr lang="en-US" sz="2000" dirty="0"/>
              <a:t> </a:t>
            </a:r>
            <a:r>
              <a:rPr lang="en-US" sz="2000" dirty="0" err="1"/>
              <a:t>tượng</a:t>
            </a:r>
            <a:r>
              <a:rPr lang="en-US" sz="2000" dirty="0"/>
              <a:t> – </a:t>
            </a:r>
            <a:r>
              <a:rPr lang="en-US" sz="2000" dirty="0" err="1"/>
              <a:t>tức</a:t>
            </a:r>
            <a:r>
              <a:rPr lang="en-US" sz="2000" dirty="0"/>
              <a:t> Ma-</a:t>
            </a:r>
            <a:r>
              <a:rPr lang="en-US" sz="2000" dirty="0" err="1"/>
              <a:t>môn</a:t>
            </a:r>
            <a:r>
              <a:rPr lang="en-US" sz="2000" dirty="0"/>
              <a:t> (</a:t>
            </a:r>
            <a:r>
              <a:rPr lang="en-US" sz="2000" dirty="0" err="1"/>
              <a:t>Cô</a:t>
            </a:r>
            <a:r>
              <a:rPr lang="en-US" sz="2000" dirty="0"/>
              <a:t>-</a:t>
            </a:r>
            <a:r>
              <a:rPr lang="en-US" sz="2000" dirty="0" err="1"/>
              <a:t>lô</a:t>
            </a:r>
            <a:r>
              <a:rPr lang="en-US" sz="2000" dirty="0"/>
              <a:t>-se 3:5)</a:t>
            </a:r>
          </a:p>
          <a:p>
            <a:pPr lvl="1">
              <a:lnSpc>
                <a:spcPct val="110000"/>
              </a:lnSpc>
            </a:pPr>
            <a:r>
              <a:rPr lang="en-US" sz="1600" dirty="0"/>
              <a:t>	</a:t>
            </a:r>
            <a:r>
              <a:rPr lang="en-US" sz="1300" dirty="0"/>
              <a:t>	</a:t>
            </a:r>
          </a:p>
        </p:txBody>
      </p:sp>
    </p:spTree>
    <p:extLst>
      <p:ext uri="{BB962C8B-B14F-4D97-AF65-F5344CB8AC3E}">
        <p14:creationId xmlns:p14="http://schemas.microsoft.com/office/powerpoint/2010/main" val="199402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A9A957-E427-8540-85C6-B3651F28B724}"/>
              </a:ext>
            </a:extLst>
          </p:cNvPr>
          <p:cNvSpPr>
            <a:spLocks noGrp="1"/>
          </p:cNvSpPr>
          <p:nvPr>
            <p:ph type="title"/>
          </p:nvPr>
        </p:nvSpPr>
        <p:spPr>
          <a:xfrm>
            <a:off x="784915" y="176581"/>
            <a:ext cx="6796985" cy="1553846"/>
          </a:xfrm>
        </p:spPr>
        <p:txBody>
          <a:bodyPr>
            <a:normAutofit/>
          </a:bodyPr>
          <a:lstStyle/>
          <a:p>
            <a:r>
              <a:rPr lang="en-US" dirty="0" err="1"/>
              <a:t>Sức</a:t>
            </a:r>
            <a:r>
              <a:rPr lang="en-US" dirty="0"/>
              <a:t> </a:t>
            </a:r>
            <a:r>
              <a:rPr lang="en-US" dirty="0" err="1"/>
              <a:t>mạnh</a:t>
            </a:r>
            <a:r>
              <a:rPr lang="en-US" dirty="0"/>
              <a:t> </a:t>
            </a:r>
            <a:r>
              <a:rPr lang="en-US" dirty="0" err="1"/>
              <a:t>của</a:t>
            </a:r>
            <a:r>
              <a:rPr lang="en-US" dirty="0"/>
              <a:t> </a:t>
            </a:r>
            <a:r>
              <a:rPr lang="en-US" dirty="0" err="1"/>
              <a:t>tiền</a:t>
            </a:r>
            <a:r>
              <a:rPr lang="en-US" dirty="0"/>
              <a:t> </a:t>
            </a:r>
            <a:r>
              <a:rPr lang="en-US" dirty="0" err="1"/>
              <a:t>bạc</a:t>
            </a:r>
            <a:endParaRPr lang="en-US" dirty="0"/>
          </a:p>
        </p:txBody>
      </p:sp>
      <p:cxnSp>
        <p:nvCxnSpPr>
          <p:cNvPr id="19" name="Straight Connector 18">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2500" y="2762794"/>
            <a:ext cx="0" cy="3292672"/>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F427218-F3B7-A445-9233-8128892DAC1F}"/>
              </a:ext>
            </a:extLst>
          </p:cNvPr>
          <p:cNvSpPr>
            <a:spLocks noGrp="1"/>
          </p:cNvSpPr>
          <p:nvPr>
            <p:ph idx="1"/>
          </p:nvPr>
        </p:nvSpPr>
        <p:spPr>
          <a:xfrm>
            <a:off x="1386697" y="2100105"/>
            <a:ext cx="6195204" cy="4039035"/>
          </a:xfrm>
        </p:spPr>
        <p:txBody>
          <a:bodyPr anchor="b">
            <a:normAutofit/>
          </a:bodyPr>
          <a:lstStyle/>
          <a:p>
            <a:pPr marL="0" indent="0">
              <a:lnSpc>
                <a:spcPct val="110000"/>
              </a:lnSpc>
              <a:buNone/>
            </a:pPr>
            <a:r>
              <a:rPr lang="en-US" dirty="0" err="1"/>
              <a:t>Lòng</a:t>
            </a:r>
            <a:r>
              <a:rPr lang="en-US" dirty="0"/>
              <a:t> </a:t>
            </a:r>
            <a:r>
              <a:rPr lang="en-US" dirty="0" err="1"/>
              <a:t>tham</a:t>
            </a:r>
            <a:r>
              <a:rPr lang="en-US" dirty="0"/>
              <a:t> lam </a:t>
            </a:r>
            <a:r>
              <a:rPr lang="en-US" dirty="0" err="1"/>
              <a:t>không</a:t>
            </a:r>
            <a:r>
              <a:rPr lang="en-US" dirty="0"/>
              <a:t> </a:t>
            </a:r>
            <a:r>
              <a:rPr lang="en-US" dirty="0" err="1"/>
              <a:t>có</a:t>
            </a:r>
            <a:r>
              <a:rPr lang="en-US" dirty="0"/>
              <a:t> </a:t>
            </a:r>
            <a:r>
              <a:rPr lang="en-US" dirty="0" err="1"/>
              <a:t>điểm</a:t>
            </a:r>
            <a:r>
              <a:rPr lang="en-US" dirty="0"/>
              <a:t> </a:t>
            </a:r>
            <a:r>
              <a:rPr lang="en-US" dirty="0" err="1"/>
              <a:t>dừng</a:t>
            </a:r>
            <a:r>
              <a:rPr lang="en-US" dirty="0"/>
              <a:t>- “</a:t>
            </a:r>
            <a:r>
              <a:rPr lang="en-US" dirty="0" err="1"/>
              <a:t>Lòng</a:t>
            </a:r>
            <a:r>
              <a:rPr lang="en-US" dirty="0"/>
              <a:t> </a:t>
            </a:r>
            <a:r>
              <a:rPr lang="en-US" dirty="0" err="1"/>
              <a:t>tham</a:t>
            </a:r>
            <a:r>
              <a:rPr lang="en-US" dirty="0"/>
              <a:t> </a:t>
            </a:r>
            <a:r>
              <a:rPr lang="en-US" dirty="0" err="1"/>
              <a:t>vô</a:t>
            </a:r>
            <a:r>
              <a:rPr lang="en-US" dirty="0"/>
              <a:t> </a:t>
            </a:r>
            <a:r>
              <a:rPr lang="en-US" dirty="0" err="1"/>
              <a:t>đáy</a:t>
            </a:r>
            <a:r>
              <a:rPr lang="en-US" dirty="0"/>
              <a:t>” (</a:t>
            </a:r>
            <a:r>
              <a:rPr lang="en-US" dirty="0" err="1"/>
              <a:t>Truyền</a:t>
            </a:r>
            <a:r>
              <a:rPr lang="en-US" dirty="0"/>
              <a:t> </a:t>
            </a:r>
            <a:r>
              <a:rPr lang="en-US" dirty="0" err="1"/>
              <a:t>đạo</a:t>
            </a:r>
            <a:r>
              <a:rPr lang="en-US" dirty="0"/>
              <a:t> 5:10)</a:t>
            </a:r>
          </a:p>
          <a:p>
            <a:pPr marL="0" indent="0">
              <a:lnSpc>
                <a:spcPct val="110000"/>
              </a:lnSpc>
              <a:buNone/>
            </a:pPr>
            <a:endParaRPr lang="en-US" dirty="0"/>
          </a:p>
          <a:p>
            <a:pPr marL="0" indent="0">
              <a:lnSpc>
                <a:spcPct val="110000"/>
              </a:lnSpc>
              <a:buNone/>
            </a:pPr>
            <a:r>
              <a:rPr lang="en-US" dirty="0" err="1"/>
              <a:t>Lòng</a:t>
            </a:r>
            <a:r>
              <a:rPr lang="en-US" dirty="0"/>
              <a:t> </a:t>
            </a:r>
            <a:r>
              <a:rPr lang="en-US" dirty="0" err="1"/>
              <a:t>tham</a:t>
            </a:r>
            <a:r>
              <a:rPr lang="en-US" dirty="0"/>
              <a:t> </a:t>
            </a:r>
            <a:r>
              <a:rPr lang="en-US" dirty="0" err="1"/>
              <a:t>huỹ</a:t>
            </a:r>
            <a:r>
              <a:rPr lang="en-US" dirty="0"/>
              <a:t> </a:t>
            </a:r>
            <a:r>
              <a:rPr lang="en-US" dirty="0" err="1"/>
              <a:t>hoại</a:t>
            </a:r>
            <a:r>
              <a:rPr lang="en-US" dirty="0"/>
              <a:t> </a:t>
            </a:r>
            <a:r>
              <a:rPr lang="en-US" dirty="0" err="1"/>
              <a:t>mọi</a:t>
            </a:r>
            <a:r>
              <a:rPr lang="en-US" dirty="0"/>
              <a:t> </a:t>
            </a:r>
            <a:r>
              <a:rPr lang="en-US" dirty="0" err="1"/>
              <a:t>giá</a:t>
            </a:r>
            <a:r>
              <a:rPr lang="en-US" dirty="0"/>
              <a:t> </a:t>
            </a:r>
            <a:r>
              <a:rPr lang="en-US" dirty="0" err="1"/>
              <a:t>trị</a:t>
            </a:r>
            <a:r>
              <a:rPr lang="en-US" dirty="0"/>
              <a:t> </a:t>
            </a:r>
            <a:r>
              <a:rPr lang="en-US" dirty="0" err="1"/>
              <a:t>như</a:t>
            </a:r>
            <a:r>
              <a:rPr lang="en-US" dirty="0"/>
              <a:t> </a:t>
            </a:r>
            <a:r>
              <a:rPr lang="en-US" dirty="0" err="1"/>
              <a:t>sự</a:t>
            </a:r>
            <a:r>
              <a:rPr lang="en-US" dirty="0"/>
              <a:t> </a:t>
            </a:r>
            <a:r>
              <a:rPr lang="en-US" dirty="0" err="1"/>
              <a:t>chung</a:t>
            </a:r>
            <a:r>
              <a:rPr lang="en-US" dirty="0"/>
              <a:t> </a:t>
            </a:r>
            <a:r>
              <a:rPr lang="en-US" dirty="0" err="1"/>
              <a:t>thuỷ</a:t>
            </a:r>
            <a:r>
              <a:rPr lang="en-US" dirty="0"/>
              <a:t>, </a:t>
            </a:r>
            <a:r>
              <a:rPr lang="en-US" dirty="0" err="1"/>
              <a:t>lòng</a:t>
            </a:r>
            <a:r>
              <a:rPr lang="en-US" dirty="0"/>
              <a:t> </a:t>
            </a:r>
            <a:r>
              <a:rPr lang="en-US" dirty="0" err="1"/>
              <a:t>trung</a:t>
            </a:r>
            <a:r>
              <a:rPr lang="en-US" dirty="0"/>
              <a:t> </a:t>
            </a:r>
            <a:r>
              <a:rPr lang="en-US" dirty="0" err="1"/>
              <a:t>thành</a:t>
            </a:r>
            <a:r>
              <a:rPr lang="en-US" dirty="0"/>
              <a:t>, </a:t>
            </a:r>
            <a:r>
              <a:rPr lang="en-US" dirty="0" err="1"/>
              <a:t>gây</a:t>
            </a:r>
            <a:r>
              <a:rPr lang="en-US" dirty="0"/>
              <a:t> </a:t>
            </a:r>
            <a:r>
              <a:rPr lang="en-US" dirty="0" err="1"/>
              <a:t>tội</a:t>
            </a:r>
            <a:r>
              <a:rPr lang="en-US" dirty="0"/>
              <a:t> </a:t>
            </a:r>
            <a:r>
              <a:rPr lang="en-US" dirty="0" err="1"/>
              <a:t>ác</a:t>
            </a:r>
            <a:r>
              <a:rPr lang="en-US" dirty="0"/>
              <a:t> (I </a:t>
            </a:r>
            <a:r>
              <a:rPr lang="en-US" dirty="0" err="1"/>
              <a:t>Ti-mô-thê</a:t>
            </a:r>
            <a:r>
              <a:rPr lang="en-US" dirty="0"/>
              <a:t> 6:9)</a:t>
            </a:r>
          </a:p>
          <a:p>
            <a:pPr marL="0" indent="0">
              <a:lnSpc>
                <a:spcPct val="110000"/>
              </a:lnSpc>
              <a:buNone/>
            </a:pPr>
            <a:endParaRPr lang="en-US" dirty="0"/>
          </a:p>
          <a:p>
            <a:pPr marL="0" indent="0">
              <a:lnSpc>
                <a:spcPct val="110000"/>
              </a:lnSpc>
              <a:buNone/>
            </a:pPr>
            <a:r>
              <a:rPr lang="en-US" dirty="0" err="1"/>
              <a:t>Lòng</a:t>
            </a:r>
            <a:r>
              <a:rPr lang="en-US" dirty="0"/>
              <a:t> </a:t>
            </a:r>
            <a:r>
              <a:rPr lang="en-US" dirty="0" err="1"/>
              <a:t>tham</a:t>
            </a:r>
            <a:r>
              <a:rPr lang="en-US" dirty="0"/>
              <a:t> </a:t>
            </a:r>
            <a:r>
              <a:rPr lang="en-US" dirty="0" err="1"/>
              <a:t>bán</a:t>
            </a:r>
            <a:r>
              <a:rPr lang="en-US" dirty="0"/>
              <a:t> </a:t>
            </a:r>
            <a:r>
              <a:rPr lang="en-US" dirty="0" err="1"/>
              <a:t>đứng</a:t>
            </a:r>
            <a:r>
              <a:rPr lang="en-US" dirty="0"/>
              <a:t> </a:t>
            </a:r>
            <a:r>
              <a:rPr lang="en-US" dirty="0" err="1"/>
              <a:t>luôn</a:t>
            </a:r>
            <a:r>
              <a:rPr lang="en-US" dirty="0"/>
              <a:t> </a:t>
            </a:r>
            <a:r>
              <a:rPr lang="en-US" dirty="0" err="1"/>
              <a:t>linh</a:t>
            </a:r>
            <a:r>
              <a:rPr lang="en-US" dirty="0"/>
              <a:t> </a:t>
            </a:r>
            <a:r>
              <a:rPr lang="en-US" dirty="0" err="1"/>
              <a:t>hồn</a:t>
            </a:r>
            <a:r>
              <a:rPr lang="en-US" dirty="0"/>
              <a:t> </a:t>
            </a:r>
            <a:r>
              <a:rPr lang="en-US" dirty="0" err="1"/>
              <a:t>mình</a:t>
            </a:r>
            <a:r>
              <a:rPr lang="en-US" dirty="0"/>
              <a:t> (Ma-</a:t>
            </a:r>
            <a:r>
              <a:rPr lang="en-US" dirty="0" err="1"/>
              <a:t>thi</a:t>
            </a:r>
            <a:r>
              <a:rPr lang="en-US" dirty="0"/>
              <a:t>-</a:t>
            </a:r>
            <a:r>
              <a:rPr lang="en-US" dirty="0" err="1"/>
              <a:t>ơ</a:t>
            </a:r>
            <a:r>
              <a:rPr lang="en-US" dirty="0"/>
              <a:t> 26:14-16)</a:t>
            </a:r>
          </a:p>
          <a:p>
            <a:pPr>
              <a:lnSpc>
                <a:spcPct val="110000"/>
              </a:lnSpc>
            </a:pPr>
            <a:endParaRPr lang="en-US" dirty="0"/>
          </a:p>
        </p:txBody>
      </p:sp>
      <p:pic>
        <p:nvPicPr>
          <p:cNvPr id="7" name="Graphic 6" descr="Splash">
            <a:extLst>
              <a:ext uri="{FF2B5EF4-FFF2-40B4-BE49-F238E27FC236}">
                <a16:creationId xmlns:a16="http://schemas.microsoft.com/office/drawing/2014/main" id="{828CCE03-6DFA-422D-A490-C6F7CD18EB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05799" y="1969097"/>
            <a:ext cx="2993571" cy="2993571"/>
          </a:xfrm>
          <a:prstGeom prst="rect">
            <a:avLst/>
          </a:prstGeom>
        </p:spPr>
      </p:pic>
    </p:spTree>
    <p:extLst>
      <p:ext uri="{BB962C8B-B14F-4D97-AF65-F5344CB8AC3E}">
        <p14:creationId xmlns:p14="http://schemas.microsoft.com/office/powerpoint/2010/main" val="16940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02845A-8571-40C5-9F56-8F9B3F7C4E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A02D8-9655-474C-87AE-807C67A76816}"/>
              </a:ext>
            </a:extLst>
          </p:cNvPr>
          <p:cNvSpPr>
            <a:spLocks noGrp="1"/>
          </p:cNvSpPr>
          <p:nvPr>
            <p:ph type="title"/>
          </p:nvPr>
        </p:nvSpPr>
        <p:spPr>
          <a:xfrm>
            <a:off x="5031658" y="242297"/>
            <a:ext cx="6125361" cy="1560083"/>
          </a:xfrm>
        </p:spPr>
        <p:txBody>
          <a:bodyPr>
            <a:normAutofit/>
          </a:bodyPr>
          <a:lstStyle/>
          <a:p>
            <a:r>
              <a:rPr lang="en-US" dirty="0" err="1"/>
              <a:t>Quyết</a:t>
            </a:r>
            <a:r>
              <a:rPr lang="en-US" dirty="0"/>
              <a:t> </a:t>
            </a:r>
            <a:r>
              <a:rPr lang="en-US" dirty="0" err="1"/>
              <a:t>định</a:t>
            </a:r>
            <a:r>
              <a:rPr lang="en-US" dirty="0"/>
              <a:t> </a:t>
            </a:r>
            <a:r>
              <a:rPr lang="en-US" dirty="0" err="1"/>
              <a:t>của</a:t>
            </a:r>
            <a:r>
              <a:rPr lang="en-US" dirty="0"/>
              <a:t> </a:t>
            </a:r>
            <a:r>
              <a:rPr lang="en-US" dirty="0" err="1"/>
              <a:t>chúng</a:t>
            </a:r>
            <a:r>
              <a:rPr lang="en-US" dirty="0"/>
              <a:t> ta</a:t>
            </a:r>
          </a:p>
        </p:txBody>
      </p:sp>
      <p:cxnSp>
        <p:nvCxnSpPr>
          <p:cNvPr id="11" name="Straight Connector 10">
            <a:extLst>
              <a:ext uri="{FF2B5EF4-FFF2-40B4-BE49-F238E27FC236}">
                <a16:creationId xmlns:a16="http://schemas.microsoft.com/office/drawing/2014/main" id="{F30BB598-81B4-41BB-BC44-CD9C29AE2E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40145" y="2871627"/>
            <a:ext cx="0" cy="3186701"/>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64A5522-0736-EB43-84D9-5A8C668E8CD5}"/>
              </a:ext>
            </a:extLst>
          </p:cNvPr>
          <p:cNvSpPr>
            <a:spLocks noGrp="1"/>
          </p:cNvSpPr>
          <p:nvPr>
            <p:ph idx="1"/>
          </p:nvPr>
        </p:nvSpPr>
        <p:spPr>
          <a:xfrm>
            <a:off x="5974717" y="2753546"/>
            <a:ext cx="5302882" cy="3494854"/>
          </a:xfrm>
        </p:spPr>
        <p:txBody>
          <a:bodyPr anchor="t">
            <a:normAutofit/>
          </a:bodyPr>
          <a:lstStyle/>
          <a:p>
            <a:pPr marL="0" indent="0">
              <a:buNone/>
            </a:pPr>
            <a:r>
              <a:rPr lang="en-US" sz="3200" dirty="0"/>
              <a:t>Theo </a:t>
            </a:r>
            <a:r>
              <a:rPr lang="en-US" sz="3200" dirty="0" err="1"/>
              <a:t>Chúa</a:t>
            </a:r>
            <a:r>
              <a:rPr lang="en-US" sz="3200" dirty="0"/>
              <a:t> hay </a:t>
            </a:r>
            <a:r>
              <a:rPr lang="en-US" sz="3200" dirty="0" err="1"/>
              <a:t>theo</a:t>
            </a:r>
            <a:r>
              <a:rPr lang="en-US" sz="3200" dirty="0"/>
              <a:t> </a:t>
            </a:r>
            <a:r>
              <a:rPr lang="en-US" sz="3200" dirty="0" err="1"/>
              <a:t>đời</a:t>
            </a:r>
            <a:r>
              <a:rPr lang="en-US" sz="3200" dirty="0"/>
              <a:t> </a:t>
            </a:r>
            <a:r>
              <a:rPr lang="en-US" sz="3200" dirty="0" err="1"/>
              <a:t>này</a:t>
            </a:r>
            <a:r>
              <a:rPr lang="en-US" sz="3200" dirty="0"/>
              <a:t>?</a:t>
            </a:r>
          </a:p>
          <a:p>
            <a:pPr marL="0" indent="0">
              <a:buNone/>
            </a:pPr>
            <a:endParaRPr lang="en-US" sz="3200" dirty="0"/>
          </a:p>
          <a:p>
            <a:pPr marL="0" indent="0">
              <a:buNone/>
            </a:pPr>
            <a:r>
              <a:rPr lang="en-US" sz="2400" i="1" dirty="0" err="1"/>
              <a:t>Câu</a:t>
            </a:r>
            <a:r>
              <a:rPr lang="en-US" sz="2400" i="1" dirty="0"/>
              <a:t> </a:t>
            </a:r>
            <a:r>
              <a:rPr lang="en-US" sz="2400" i="1" dirty="0" err="1"/>
              <a:t>chuyện</a:t>
            </a:r>
            <a:r>
              <a:rPr lang="en-US" sz="2400" i="1" dirty="0"/>
              <a:t> </a:t>
            </a:r>
            <a:r>
              <a:rPr lang="en-US" sz="2400" i="1" dirty="0" err="1"/>
              <a:t>người</a:t>
            </a:r>
            <a:r>
              <a:rPr lang="en-US" sz="2400" i="1" dirty="0"/>
              <a:t> </a:t>
            </a:r>
            <a:r>
              <a:rPr lang="en-US" sz="2400" i="1" dirty="0" err="1"/>
              <a:t>trai</a:t>
            </a:r>
            <a:r>
              <a:rPr lang="en-US" sz="2400" i="1" dirty="0"/>
              <a:t> </a:t>
            </a:r>
            <a:r>
              <a:rPr lang="en-US" sz="2400" i="1" dirty="0" err="1"/>
              <a:t>trẻ</a:t>
            </a:r>
            <a:r>
              <a:rPr lang="en-US" sz="2400" i="1" dirty="0"/>
              <a:t> </a:t>
            </a:r>
            <a:r>
              <a:rPr lang="en-US" sz="2400" i="1" dirty="0" err="1"/>
              <a:t>giàu</a:t>
            </a:r>
            <a:r>
              <a:rPr lang="en-US" sz="2400" i="1" dirty="0"/>
              <a:t> </a:t>
            </a:r>
            <a:r>
              <a:rPr lang="en-US" sz="2400" i="1" dirty="0" err="1"/>
              <a:t>có</a:t>
            </a:r>
            <a:r>
              <a:rPr lang="en-US" sz="2400" i="1" dirty="0"/>
              <a:t> (</a:t>
            </a:r>
            <a:r>
              <a:rPr lang="en-US" sz="2400" i="1" dirty="0" err="1"/>
              <a:t>Mác</a:t>
            </a:r>
            <a:r>
              <a:rPr lang="en-US" sz="2400" i="1" dirty="0"/>
              <a:t> 10:21-25)</a:t>
            </a:r>
          </a:p>
          <a:p>
            <a:pPr marL="0" indent="0">
              <a:buNone/>
            </a:pPr>
            <a:r>
              <a:rPr lang="en-US" sz="2400" i="1" dirty="0" err="1"/>
              <a:t>Câu</a:t>
            </a:r>
            <a:r>
              <a:rPr lang="en-US" sz="2400" i="1" dirty="0"/>
              <a:t> </a:t>
            </a:r>
            <a:r>
              <a:rPr lang="en-US" sz="2400" i="1" dirty="0" err="1"/>
              <a:t>chuyện</a:t>
            </a:r>
            <a:r>
              <a:rPr lang="en-US" sz="2400" i="1" dirty="0"/>
              <a:t> </a:t>
            </a:r>
            <a:r>
              <a:rPr lang="en-US" sz="2400" i="1" dirty="0" err="1"/>
              <a:t>Ê</a:t>
            </a:r>
            <a:r>
              <a:rPr lang="en-US" sz="2400" i="1" dirty="0"/>
              <a:t>-li-</a:t>
            </a:r>
            <a:r>
              <a:rPr lang="en-US" sz="2400" i="1" dirty="0" err="1"/>
              <a:t>sê</a:t>
            </a:r>
            <a:r>
              <a:rPr lang="en-US" sz="2400" i="1" dirty="0"/>
              <a:t> </a:t>
            </a:r>
            <a:r>
              <a:rPr lang="en-US" sz="2400" i="1" dirty="0" err="1"/>
              <a:t>theo</a:t>
            </a:r>
            <a:r>
              <a:rPr lang="en-US" sz="2400" i="1" dirty="0"/>
              <a:t> </a:t>
            </a:r>
            <a:r>
              <a:rPr lang="en-US" sz="2400" i="1" dirty="0" err="1"/>
              <a:t>Ê</a:t>
            </a:r>
            <a:r>
              <a:rPr lang="en-US" sz="2400" i="1" dirty="0"/>
              <a:t>-Li (I </a:t>
            </a:r>
            <a:r>
              <a:rPr lang="en-US" sz="2400" i="1" dirty="0" err="1"/>
              <a:t>Các</a:t>
            </a:r>
            <a:r>
              <a:rPr lang="en-US" sz="2400" i="1" dirty="0"/>
              <a:t> </a:t>
            </a:r>
            <a:r>
              <a:rPr lang="en-US" sz="2400" i="1" dirty="0" err="1"/>
              <a:t>Vua</a:t>
            </a:r>
            <a:r>
              <a:rPr lang="en-US" sz="2400" i="1" dirty="0"/>
              <a:t> 19:19-21)</a:t>
            </a:r>
          </a:p>
        </p:txBody>
      </p:sp>
    </p:spTree>
    <p:extLst>
      <p:ext uri="{BB962C8B-B14F-4D97-AF65-F5344CB8AC3E}">
        <p14:creationId xmlns:p14="http://schemas.microsoft.com/office/powerpoint/2010/main" val="2907313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576B98-957D-6045-992E-587A271C183C}"/>
              </a:ext>
            </a:extLst>
          </p:cNvPr>
          <p:cNvSpPr>
            <a:spLocks noGrp="1"/>
          </p:cNvSpPr>
          <p:nvPr>
            <p:ph type="title"/>
          </p:nvPr>
        </p:nvSpPr>
        <p:spPr>
          <a:xfrm>
            <a:off x="3124200" y="39406"/>
            <a:ext cx="6835762" cy="1395928"/>
          </a:xfrm>
        </p:spPr>
        <p:txBody>
          <a:bodyPr anchor="b">
            <a:normAutofit/>
          </a:bodyPr>
          <a:lstStyle/>
          <a:p>
            <a:r>
              <a:rPr lang="en-US" dirty="0"/>
              <a:t>MA-THI-Ơ 6:25-34</a:t>
            </a:r>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4200" y="2589817"/>
            <a:ext cx="0" cy="3468083"/>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D44E2FD-7F0E-E74A-8E9D-384E843846F1}"/>
              </a:ext>
            </a:extLst>
          </p:cNvPr>
          <p:cNvSpPr>
            <a:spLocks noGrp="1"/>
          </p:cNvSpPr>
          <p:nvPr>
            <p:ph idx="1"/>
          </p:nvPr>
        </p:nvSpPr>
        <p:spPr>
          <a:xfrm>
            <a:off x="3485322" y="1842052"/>
            <a:ext cx="8481391" cy="4273793"/>
          </a:xfrm>
        </p:spPr>
        <p:txBody>
          <a:bodyPr anchor="ctr">
            <a:noAutofit/>
          </a:bodyPr>
          <a:lstStyle/>
          <a:p>
            <a:pPr marL="0" indent="0">
              <a:lnSpc>
                <a:spcPct val="110000"/>
              </a:lnSpc>
              <a:buNone/>
            </a:pPr>
            <a:r>
              <a:rPr lang="vi-VN" dirty="0">
                <a:hlinkClick r:id="rId3" tooltip="Share Verse"/>
              </a:rPr>
              <a:t>25</a:t>
            </a:r>
            <a:r>
              <a:rPr lang="vi-VN" dirty="0"/>
              <a:t> Vậy nên ta phán cùng các ngươi rằng: đừng vì sự sống mình mà lo đồ ăn uống; cũng đừng vì thân thể mình mà lo đồ mặc. Sự sống há chẳng quí trọng hơn đồ ăn sao, thân thể há chẳng quí trọng hơn quần áo sao? </a:t>
            </a:r>
            <a:r>
              <a:rPr lang="vi-VN" dirty="0">
                <a:hlinkClick r:id="rId4" tooltip="Share Verse"/>
              </a:rPr>
              <a:t>26</a:t>
            </a:r>
            <a:r>
              <a:rPr lang="vi-VN" dirty="0"/>
              <a:t> Hãy xem loài chim trời: chẳng có gieo, gặt cũng chẳng có thâu trữ vào kho tàng, mà Cha các ngươi trên trời nuôi nó. Các ngươi há chẳng phải là quí trọng hơn loài chim sao? </a:t>
            </a:r>
            <a:r>
              <a:rPr lang="vi-VN" dirty="0">
                <a:hlinkClick r:id="rId5" tooltip="Share Verse"/>
              </a:rPr>
              <a:t>27</a:t>
            </a:r>
            <a:r>
              <a:rPr lang="vi-VN" dirty="0"/>
              <a:t> Vả lại, có ai trong vòng các ngươi lo lắng mà làm cho đời mình được dài thêm một khắc không? </a:t>
            </a:r>
            <a:r>
              <a:rPr lang="vi-VN" dirty="0">
                <a:hlinkClick r:id="rId6" tooltip="Share Verse"/>
              </a:rPr>
              <a:t>28</a:t>
            </a:r>
            <a:r>
              <a:rPr lang="vi-VN" dirty="0"/>
              <a:t> Còn về phần quần áo, các ngươi lại lo lắng mà làm chi? Hãy ngắm xem những hoa huệ ngoài đồng mọc lên thể nào: chẳng làm khó nhọc, cũng không kéo chỉ; </a:t>
            </a:r>
            <a:r>
              <a:rPr lang="vi-VN" dirty="0">
                <a:hlinkClick r:id="rId7" tooltip="Share Verse"/>
              </a:rPr>
              <a:t>29</a:t>
            </a:r>
            <a:r>
              <a:rPr lang="vi-VN" dirty="0"/>
              <a:t> nhưng ta phán cùng các ngươi, dẫu vua Sa-lô-môn sang trọng đến đâu, cũng không được mặc áo tốt như một hoa nào trong giống đó. </a:t>
            </a:r>
            <a:endParaRPr lang="en-US" dirty="0"/>
          </a:p>
        </p:txBody>
      </p:sp>
      <p:sp>
        <p:nvSpPr>
          <p:cNvPr id="4" name="TextBox 3">
            <a:extLst>
              <a:ext uri="{FF2B5EF4-FFF2-40B4-BE49-F238E27FC236}">
                <a16:creationId xmlns:a16="http://schemas.microsoft.com/office/drawing/2014/main" id="{16ECB4CE-339C-2442-A7FE-960FC562816E}"/>
              </a:ext>
            </a:extLst>
          </p:cNvPr>
          <p:cNvSpPr txBox="1"/>
          <p:nvPr/>
        </p:nvSpPr>
        <p:spPr>
          <a:xfrm>
            <a:off x="795129" y="2358886"/>
            <a:ext cx="1616759" cy="2554545"/>
          </a:xfrm>
          <a:prstGeom prst="rect">
            <a:avLst/>
          </a:prstGeom>
          <a:noFill/>
        </p:spPr>
        <p:txBody>
          <a:bodyPr wrap="square" rtlCol="0">
            <a:spAutoFit/>
          </a:bodyPr>
          <a:lstStyle/>
          <a:p>
            <a:r>
              <a:rPr lang="en-US" sz="4000" b="1" dirty="0">
                <a:solidFill>
                  <a:srgbClr val="FFC000"/>
                </a:solidFill>
              </a:rPr>
              <a:t>19. SỰ LO LẮNG</a:t>
            </a:r>
          </a:p>
        </p:txBody>
      </p:sp>
    </p:spTree>
    <p:extLst>
      <p:ext uri="{BB962C8B-B14F-4D97-AF65-F5344CB8AC3E}">
        <p14:creationId xmlns:p14="http://schemas.microsoft.com/office/powerpoint/2010/main" val="110073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E3B514-83FE-45D4-988C-78925DD132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576B98-957D-6045-992E-587A271C183C}"/>
              </a:ext>
            </a:extLst>
          </p:cNvPr>
          <p:cNvSpPr>
            <a:spLocks noGrp="1"/>
          </p:cNvSpPr>
          <p:nvPr>
            <p:ph type="title"/>
          </p:nvPr>
        </p:nvSpPr>
        <p:spPr>
          <a:xfrm>
            <a:off x="3006759" y="295381"/>
            <a:ext cx="6835762" cy="1395928"/>
          </a:xfrm>
        </p:spPr>
        <p:txBody>
          <a:bodyPr anchor="b">
            <a:normAutofit/>
          </a:bodyPr>
          <a:lstStyle/>
          <a:p>
            <a:r>
              <a:rPr lang="en-US" dirty="0"/>
              <a:t>MA-THI-Ơ 6:30-34</a:t>
            </a:r>
          </a:p>
        </p:txBody>
      </p:sp>
      <p:cxnSp>
        <p:nvCxnSpPr>
          <p:cNvPr id="10" name="Straight Connector 9">
            <a:extLst>
              <a:ext uri="{FF2B5EF4-FFF2-40B4-BE49-F238E27FC236}">
                <a16:creationId xmlns:a16="http://schemas.microsoft.com/office/drawing/2014/main" id="{787CBF7F-92AD-42B8-AA3E-C4AF7A2AD3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4200" y="2589817"/>
            <a:ext cx="0" cy="3468083"/>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D44E2FD-7F0E-E74A-8E9D-384E843846F1}"/>
              </a:ext>
            </a:extLst>
          </p:cNvPr>
          <p:cNvSpPr>
            <a:spLocks noGrp="1"/>
          </p:cNvSpPr>
          <p:nvPr>
            <p:ph idx="1"/>
          </p:nvPr>
        </p:nvSpPr>
        <p:spPr>
          <a:xfrm>
            <a:off x="3788613" y="2491409"/>
            <a:ext cx="8125090" cy="3624436"/>
          </a:xfrm>
        </p:spPr>
        <p:txBody>
          <a:bodyPr anchor="ctr">
            <a:noAutofit/>
          </a:bodyPr>
          <a:lstStyle/>
          <a:p>
            <a:pPr marL="0" indent="0">
              <a:lnSpc>
                <a:spcPct val="110000"/>
              </a:lnSpc>
              <a:buNone/>
            </a:pPr>
            <a:r>
              <a:rPr lang="vi-VN" sz="2400" dirty="0">
                <a:hlinkClick r:id="rId3" tooltip="Share Verse"/>
              </a:rPr>
              <a:t>30</a:t>
            </a:r>
            <a:r>
              <a:rPr lang="vi-VN" sz="2400" dirty="0"/>
              <a:t> Hỡi kẻ ít đức tin, loài cỏ ngoài đồng, là giống nay còn sống, mai bỏ vào lò, mà Đức Chúa Trời còn cho nó mặc đẹp thể ấy thay, huống chi là các ngươi! </a:t>
            </a:r>
            <a:r>
              <a:rPr lang="vi-VN" sz="2400" dirty="0">
                <a:hlinkClick r:id="rId4" tooltip="Share Verse"/>
              </a:rPr>
              <a:t>31</a:t>
            </a:r>
            <a:r>
              <a:rPr lang="vi-VN" sz="2400" dirty="0"/>
              <a:t> Ấy vậy, các ngươi chớ lo lắng mà nói rằng: Chúng ta sẽ ăn gì? uống gì? mặc gì? </a:t>
            </a:r>
            <a:r>
              <a:rPr lang="vi-VN" sz="2400" dirty="0">
                <a:hlinkClick r:id="rId5" tooltip="Share Verse"/>
              </a:rPr>
              <a:t>32</a:t>
            </a:r>
            <a:r>
              <a:rPr lang="vi-VN" sz="2400" dirty="0"/>
              <a:t> Vì mọi điều đó, các dân ngoại vẫn thường tìm, và Cha các ngươi ở trên trời vốn biết các ngươi cần dùng những điều đó rồi. </a:t>
            </a:r>
            <a:r>
              <a:rPr lang="vi-VN" sz="2400" dirty="0">
                <a:hlinkClick r:id="rId6" tooltip="Share Verse"/>
              </a:rPr>
              <a:t>33</a:t>
            </a:r>
            <a:r>
              <a:rPr lang="vi-VN" sz="2400" dirty="0"/>
              <a:t> Nhưng trước hết, hãy tìm kiếm nước Đức Chúa Trời và sự công bình của Ngài, thì Ngài sẽ cho thêm các ngươi mọi điều ấy nữa. </a:t>
            </a:r>
            <a:r>
              <a:rPr lang="vi-VN" sz="2400" dirty="0">
                <a:hlinkClick r:id="rId7" tooltip="Share Verse"/>
              </a:rPr>
              <a:t>34</a:t>
            </a:r>
            <a:r>
              <a:rPr lang="vi-VN" sz="2400" dirty="0"/>
              <a:t> Vậy, chớ lo lắng chi về ngày mai; vì ngày mai sẽ lo về việc ngày mai. Sự khó nhọc ngày nào đủ cho ngày ấy.</a:t>
            </a:r>
            <a:endParaRPr lang="en-US" sz="2400" dirty="0"/>
          </a:p>
        </p:txBody>
      </p:sp>
      <p:sp>
        <p:nvSpPr>
          <p:cNvPr id="4" name="TextBox 3">
            <a:extLst>
              <a:ext uri="{FF2B5EF4-FFF2-40B4-BE49-F238E27FC236}">
                <a16:creationId xmlns:a16="http://schemas.microsoft.com/office/drawing/2014/main" id="{BA994B0D-22C5-BE45-B2E6-82A77C7C048C}"/>
              </a:ext>
            </a:extLst>
          </p:cNvPr>
          <p:cNvSpPr txBox="1"/>
          <p:nvPr/>
        </p:nvSpPr>
        <p:spPr>
          <a:xfrm>
            <a:off x="795131" y="2589816"/>
            <a:ext cx="1762526" cy="2123658"/>
          </a:xfrm>
          <a:prstGeom prst="rect">
            <a:avLst/>
          </a:prstGeom>
          <a:noFill/>
        </p:spPr>
        <p:txBody>
          <a:bodyPr wrap="square" rtlCol="0">
            <a:spAutoFit/>
          </a:bodyPr>
          <a:lstStyle/>
          <a:p>
            <a:r>
              <a:rPr lang="en-US" sz="4400" b="1" dirty="0">
                <a:solidFill>
                  <a:srgbClr val="FFC000"/>
                </a:solidFill>
              </a:rPr>
              <a:t>SỰ LO LẮNG</a:t>
            </a:r>
          </a:p>
        </p:txBody>
      </p:sp>
    </p:spTree>
    <p:extLst>
      <p:ext uri="{BB962C8B-B14F-4D97-AF65-F5344CB8AC3E}">
        <p14:creationId xmlns:p14="http://schemas.microsoft.com/office/powerpoint/2010/main" val="3510657076"/>
      </p:ext>
    </p:extLst>
  </p:cSld>
  <p:clrMapOvr>
    <a:masterClrMapping/>
  </p:clrMapOvr>
</p:sld>
</file>

<file path=ppt/theme/theme1.xml><?xml version="1.0" encoding="utf-8"?>
<a:theme xmlns:a="http://schemas.openxmlformats.org/drawingml/2006/main" name="VaultVTI">
  <a:themeElements>
    <a:clrScheme name="AnalogousFromLightSeedLeftStep">
      <a:dk1>
        <a:srgbClr val="000000"/>
      </a:dk1>
      <a:lt1>
        <a:srgbClr val="FFFFFF"/>
      </a:lt1>
      <a:dk2>
        <a:srgbClr val="243541"/>
      </a:dk2>
      <a:lt2>
        <a:srgbClr val="E8E7E2"/>
      </a:lt2>
      <a:accent1>
        <a:srgbClr val="7688E6"/>
      </a:accent1>
      <a:accent2>
        <a:srgbClr val="58A6E1"/>
      </a:accent2>
      <a:accent3>
        <a:srgbClr val="4EB3B4"/>
      </a:accent3>
      <a:accent4>
        <a:srgbClr val="47B689"/>
      </a:accent4>
      <a:accent5>
        <a:srgbClr val="43B858"/>
      </a:accent5>
      <a:accent6>
        <a:srgbClr val="63B848"/>
      </a:accent6>
      <a:hlink>
        <a:srgbClr val="8C8354"/>
      </a:hlink>
      <a:folHlink>
        <a:srgbClr val="7F7F7F"/>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TotalTime>
  <Words>3627</Words>
  <Application>Microsoft Macintosh PowerPoint</Application>
  <PresentationFormat>Widescreen</PresentationFormat>
  <Paragraphs>209</Paragraphs>
  <Slides>27</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Georgia Pro Light</vt:lpstr>
      <vt:lpstr>Wingdings</vt:lpstr>
      <vt:lpstr>VaultVTI</vt:lpstr>
      <vt:lpstr>VƯỢT TRÊN SỰ TẦM THƯỜNG</vt:lpstr>
      <vt:lpstr>VƯỢT TRÊN SỰ TẦM THƯỜNG</vt:lpstr>
      <vt:lpstr>MA-THI-Ơ 6:24</vt:lpstr>
      <vt:lpstr>ĐỊNH DẠNG LÒNG TRUNG THÀNH</vt:lpstr>
      <vt:lpstr>ĐỊNH DẠNG LÒNG TRUNG THÀNH</vt:lpstr>
      <vt:lpstr>Sức mạnh của tiền bạc</vt:lpstr>
      <vt:lpstr>Quyết định của chúng ta</vt:lpstr>
      <vt:lpstr>MA-THI-Ơ 6:25-34</vt:lpstr>
      <vt:lpstr>MA-THI-Ơ 6:30-34</vt:lpstr>
      <vt:lpstr> Sự Tầm Thường  </vt:lpstr>
      <vt:lpstr> Sự Tầm Thường  </vt:lpstr>
      <vt:lpstr>Hiểu về sự lo lắng</vt:lpstr>
      <vt:lpstr>    Giải pháp cho sự lo lắng:  Quyết định của tâm trí  </vt:lpstr>
      <vt:lpstr>CHÌA KHOÁ CHO ĐỜI SỐNG DƯ DẬT</vt:lpstr>
      <vt:lpstr>MA-THI-Ơ 7: 1-5</vt:lpstr>
      <vt:lpstr>MA-THI-Ơ 7: 1-2</vt:lpstr>
      <vt:lpstr>MA-THI-Ơ 7: 3-4</vt:lpstr>
      <vt:lpstr>MA-THI-Ơ 7: 5</vt:lpstr>
      <vt:lpstr>Lẻ Thật</vt:lpstr>
      <vt:lpstr> Ý Gây Dựng   Ý Xét đoán</vt:lpstr>
      <vt:lpstr>CÁCH PHÂN BIỆT: ĐỘNG CƠ TỪ TẤM LÒNG</vt:lpstr>
      <vt:lpstr>MA-THI-Ơ 7: 6</vt:lpstr>
      <vt:lpstr>SỰ THẬN TRỌNG</vt:lpstr>
      <vt:lpstr>Lẽ Thật</vt:lpstr>
      <vt:lpstr>Áp Dụng</vt:lpstr>
      <vt:lpstr>Lý Do</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VƯỢT TRÊN SỰ TẦM THƯỜNG</dc:title>
  <dc:subject/>
  <dc:creator>Janice Nguyen</dc:creator>
  <cp:keywords/>
  <dc:description/>
  <cp:lastModifiedBy>Janice Nguyen</cp:lastModifiedBy>
  <cp:revision>10</cp:revision>
  <dcterms:created xsi:type="dcterms:W3CDTF">2021-10-26T23:37:23Z</dcterms:created>
  <dcterms:modified xsi:type="dcterms:W3CDTF">2022-01-14T02:53:23Z</dcterms:modified>
  <cp:category/>
</cp:coreProperties>
</file>