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notesMasterIdLst>
    <p:notesMasterId r:id="rId35"/>
  </p:notesMasterIdLst>
  <p:sldIdLst>
    <p:sldId id="321" r:id="rId2"/>
    <p:sldId id="322" r:id="rId3"/>
    <p:sldId id="264" r:id="rId4"/>
    <p:sldId id="318" r:id="rId5"/>
    <p:sldId id="310" r:id="rId6"/>
    <p:sldId id="308" r:id="rId7"/>
    <p:sldId id="301" r:id="rId8"/>
    <p:sldId id="302" r:id="rId9"/>
    <p:sldId id="260" r:id="rId10"/>
    <p:sldId id="303" r:id="rId11"/>
    <p:sldId id="304" r:id="rId12"/>
    <p:sldId id="262" r:id="rId13"/>
    <p:sldId id="259" r:id="rId14"/>
    <p:sldId id="315" r:id="rId15"/>
    <p:sldId id="284" r:id="rId16"/>
    <p:sldId id="312" r:id="rId17"/>
    <p:sldId id="313" r:id="rId18"/>
    <p:sldId id="261" r:id="rId19"/>
    <p:sldId id="320" r:id="rId20"/>
    <p:sldId id="282" r:id="rId21"/>
    <p:sldId id="311" r:id="rId22"/>
    <p:sldId id="319" r:id="rId23"/>
    <p:sldId id="283" r:id="rId24"/>
    <p:sldId id="286" r:id="rId25"/>
    <p:sldId id="270" r:id="rId26"/>
    <p:sldId id="317" r:id="rId27"/>
    <p:sldId id="281" r:id="rId28"/>
    <p:sldId id="288" r:id="rId29"/>
    <p:sldId id="316" r:id="rId30"/>
    <p:sldId id="276" r:id="rId31"/>
    <p:sldId id="306" r:id="rId32"/>
    <p:sldId id="309" r:id="rId33"/>
    <p:sldId id="267" r:id="rId34"/>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Formata BQ Regular"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Formata BQ Regular"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Formata BQ Regular"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Formata BQ Regular"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Formata BQ Regular" charset="0"/>
        <a:ea typeface="MS PGothic" panose="020B0600070205080204" pitchFamily="34" charset="-128"/>
        <a:cs typeface="+mn-cs"/>
      </a:defRPr>
    </a:lvl5pPr>
    <a:lvl6pPr marL="2286000" algn="l" defTabSz="914400" rtl="0" eaLnBrk="1" latinLnBrk="0" hangingPunct="1">
      <a:defRPr kern="1200">
        <a:solidFill>
          <a:schemeClr val="tx1"/>
        </a:solidFill>
        <a:latin typeface="Formata BQ Regular" charset="0"/>
        <a:ea typeface="MS PGothic" panose="020B0600070205080204" pitchFamily="34" charset="-128"/>
        <a:cs typeface="+mn-cs"/>
      </a:defRPr>
    </a:lvl6pPr>
    <a:lvl7pPr marL="2743200" algn="l" defTabSz="914400" rtl="0" eaLnBrk="1" latinLnBrk="0" hangingPunct="1">
      <a:defRPr kern="1200">
        <a:solidFill>
          <a:schemeClr val="tx1"/>
        </a:solidFill>
        <a:latin typeface="Formata BQ Regular" charset="0"/>
        <a:ea typeface="MS PGothic" panose="020B0600070205080204" pitchFamily="34" charset="-128"/>
        <a:cs typeface="+mn-cs"/>
      </a:defRPr>
    </a:lvl7pPr>
    <a:lvl8pPr marL="3200400" algn="l" defTabSz="914400" rtl="0" eaLnBrk="1" latinLnBrk="0" hangingPunct="1">
      <a:defRPr kern="1200">
        <a:solidFill>
          <a:schemeClr val="tx1"/>
        </a:solidFill>
        <a:latin typeface="Formata BQ Regular" charset="0"/>
        <a:ea typeface="MS PGothic" panose="020B0600070205080204" pitchFamily="34" charset="-128"/>
        <a:cs typeface="+mn-cs"/>
      </a:defRPr>
    </a:lvl8pPr>
    <a:lvl9pPr marL="3657600" algn="l" defTabSz="914400" rtl="0" eaLnBrk="1" latinLnBrk="0" hangingPunct="1">
      <a:defRPr kern="1200">
        <a:solidFill>
          <a:schemeClr val="tx1"/>
        </a:solidFill>
        <a:latin typeface="Formata BQ Regular"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89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76"/>
    <p:restoredTop sz="85966"/>
  </p:normalViewPr>
  <p:slideViewPr>
    <p:cSldViewPr snapToGrid="0">
      <p:cViewPr varScale="1">
        <p:scale>
          <a:sx n="103" d="100"/>
          <a:sy n="103" d="100"/>
        </p:scale>
        <p:origin x="184" y="100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DAD4C8-EBBC-4880-BA06-067C5299724C}"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57CE7DC7-34F6-43FD-AE53-37B210CFF6FF}">
      <dgm:prSet/>
      <dgm:spPr/>
      <dgm:t>
        <a:bodyPr/>
        <a:lstStyle/>
        <a:p>
          <a:r>
            <a:rPr lang="en-US"/>
            <a:t>ĐỐI TÁC CHIẾN LƯỢC</a:t>
          </a:r>
        </a:p>
      </dgm:t>
    </dgm:pt>
    <dgm:pt modelId="{7756D033-603A-4C67-B087-66AB984C63AD}" type="parTrans" cxnId="{CE927052-1AC6-4307-892B-93C8AF1AC506}">
      <dgm:prSet/>
      <dgm:spPr/>
      <dgm:t>
        <a:bodyPr/>
        <a:lstStyle/>
        <a:p>
          <a:endParaRPr lang="en-US"/>
        </a:p>
      </dgm:t>
    </dgm:pt>
    <dgm:pt modelId="{53D2A548-EB75-4AF1-BE84-3EE2C761D6B0}" type="sibTrans" cxnId="{CE927052-1AC6-4307-892B-93C8AF1AC506}">
      <dgm:prSet/>
      <dgm:spPr/>
      <dgm:t>
        <a:bodyPr/>
        <a:lstStyle/>
        <a:p>
          <a:endParaRPr lang="en-US"/>
        </a:p>
      </dgm:t>
    </dgm:pt>
    <dgm:pt modelId="{FBA30762-FECC-4D5E-B84A-B79EFFF690B8}">
      <dgm:prSet/>
      <dgm:spPr/>
      <dgm:t>
        <a:bodyPr/>
        <a:lstStyle/>
        <a:p>
          <a:r>
            <a:rPr lang="en-US"/>
            <a:t>GIÁO DỤC TOÀN DIỆN</a:t>
          </a:r>
        </a:p>
      </dgm:t>
    </dgm:pt>
    <dgm:pt modelId="{0896F6F6-0321-421B-A952-6D61E5C33694}" type="parTrans" cxnId="{BADC11DC-0589-4A6A-9999-116D1F68D131}">
      <dgm:prSet/>
      <dgm:spPr/>
      <dgm:t>
        <a:bodyPr/>
        <a:lstStyle/>
        <a:p>
          <a:endParaRPr lang="en-US"/>
        </a:p>
      </dgm:t>
    </dgm:pt>
    <dgm:pt modelId="{9AB30411-59FF-40CE-B162-E52F95D91B59}" type="sibTrans" cxnId="{BADC11DC-0589-4A6A-9999-116D1F68D131}">
      <dgm:prSet/>
      <dgm:spPr/>
      <dgm:t>
        <a:bodyPr/>
        <a:lstStyle/>
        <a:p>
          <a:endParaRPr lang="en-US"/>
        </a:p>
      </dgm:t>
    </dgm:pt>
    <dgm:pt modelId="{F5F54546-920E-47F2-A905-41731BD9E1A4}">
      <dgm:prSet/>
      <dgm:spPr/>
      <dgm:t>
        <a:bodyPr/>
        <a:lstStyle/>
        <a:p>
          <a:r>
            <a:rPr lang="en-US"/>
            <a:t>TẦM NHÌN</a:t>
          </a:r>
        </a:p>
      </dgm:t>
    </dgm:pt>
    <dgm:pt modelId="{0B1F969C-22DD-46ED-9CFB-2BC7471222F9}" type="parTrans" cxnId="{7C83E6C9-3BBB-451E-926B-0F10EE896A55}">
      <dgm:prSet/>
      <dgm:spPr/>
      <dgm:t>
        <a:bodyPr/>
        <a:lstStyle/>
        <a:p>
          <a:endParaRPr lang="en-US"/>
        </a:p>
      </dgm:t>
    </dgm:pt>
    <dgm:pt modelId="{6B765A54-9C0A-4405-964A-81A2B9534293}" type="sibTrans" cxnId="{7C83E6C9-3BBB-451E-926B-0F10EE896A55}">
      <dgm:prSet/>
      <dgm:spPr/>
      <dgm:t>
        <a:bodyPr/>
        <a:lstStyle/>
        <a:p>
          <a:endParaRPr lang="en-US"/>
        </a:p>
      </dgm:t>
    </dgm:pt>
    <dgm:pt modelId="{583E48C8-03BC-4892-9721-135EE9B21268}">
      <dgm:prSet/>
      <dgm:spPr/>
      <dgm:t>
        <a:bodyPr/>
        <a:lstStyle/>
        <a:p>
          <a:r>
            <a:rPr lang="en-US"/>
            <a:t>GIÁO TRÌNH THẦN HỌC</a:t>
          </a:r>
        </a:p>
      </dgm:t>
    </dgm:pt>
    <dgm:pt modelId="{D06E9B93-89AA-4B87-B8AA-C9086F5C6123}" type="parTrans" cxnId="{4890B0B6-3B84-4F29-AF16-F4CCA470BF06}">
      <dgm:prSet/>
      <dgm:spPr/>
      <dgm:t>
        <a:bodyPr/>
        <a:lstStyle/>
        <a:p>
          <a:endParaRPr lang="en-US"/>
        </a:p>
      </dgm:t>
    </dgm:pt>
    <dgm:pt modelId="{0358B8B8-74C8-46C2-91E1-179FAC5258F4}" type="sibTrans" cxnId="{4890B0B6-3B84-4F29-AF16-F4CCA470BF06}">
      <dgm:prSet/>
      <dgm:spPr/>
      <dgm:t>
        <a:bodyPr/>
        <a:lstStyle/>
        <a:p>
          <a:endParaRPr lang="en-US"/>
        </a:p>
      </dgm:t>
    </dgm:pt>
    <dgm:pt modelId="{548F3C73-B585-429C-B241-E28FD6A6D72A}">
      <dgm:prSet/>
      <dgm:spPr/>
      <dgm:t>
        <a:bodyPr/>
        <a:lstStyle/>
        <a:p>
          <a:r>
            <a:rPr lang="en-US"/>
            <a:t>ĐÀO TẠO LÃNH ĐẠO</a:t>
          </a:r>
        </a:p>
      </dgm:t>
    </dgm:pt>
    <dgm:pt modelId="{04793323-64D8-4BEC-A7D4-49A349B3ADE5}" type="parTrans" cxnId="{3DB2A48D-7BAC-4D34-B5C2-FE01360689BB}">
      <dgm:prSet/>
      <dgm:spPr/>
      <dgm:t>
        <a:bodyPr/>
        <a:lstStyle/>
        <a:p>
          <a:endParaRPr lang="en-US"/>
        </a:p>
      </dgm:t>
    </dgm:pt>
    <dgm:pt modelId="{0531C473-EABF-4C4C-A1F1-E129B2419992}" type="sibTrans" cxnId="{3DB2A48D-7BAC-4D34-B5C2-FE01360689BB}">
      <dgm:prSet/>
      <dgm:spPr/>
      <dgm:t>
        <a:bodyPr/>
        <a:lstStyle/>
        <a:p>
          <a:endParaRPr lang="en-US"/>
        </a:p>
      </dgm:t>
    </dgm:pt>
    <dgm:pt modelId="{B157010A-0758-C041-9E39-DD81D74891E9}" type="pres">
      <dgm:prSet presAssocID="{14DAD4C8-EBBC-4880-BA06-067C5299724C}" presName="linear" presStyleCnt="0">
        <dgm:presLayoutVars>
          <dgm:animLvl val="lvl"/>
          <dgm:resizeHandles val="exact"/>
        </dgm:presLayoutVars>
      </dgm:prSet>
      <dgm:spPr/>
    </dgm:pt>
    <dgm:pt modelId="{9F3AD548-0580-BA41-9584-7B4DE1A2E2C9}" type="pres">
      <dgm:prSet presAssocID="{57CE7DC7-34F6-43FD-AE53-37B210CFF6FF}" presName="parentText" presStyleLbl="node1" presStyleIdx="0" presStyleCnt="5">
        <dgm:presLayoutVars>
          <dgm:chMax val="0"/>
          <dgm:bulletEnabled val="1"/>
        </dgm:presLayoutVars>
      </dgm:prSet>
      <dgm:spPr/>
    </dgm:pt>
    <dgm:pt modelId="{C24973EE-58DD-3649-BDEB-1DCD3BEA1953}" type="pres">
      <dgm:prSet presAssocID="{53D2A548-EB75-4AF1-BE84-3EE2C761D6B0}" presName="spacer" presStyleCnt="0"/>
      <dgm:spPr/>
    </dgm:pt>
    <dgm:pt modelId="{359AE024-D919-694D-B384-BFBEDCFE3688}" type="pres">
      <dgm:prSet presAssocID="{FBA30762-FECC-4D5E-B84A-B79EFFF690B8}" presName="parentText" presStyleLbl="node1" presStyleIdx="1" presStyleCnt="5">
        <dgm:presLayoutVars>
          <dgm:chMax val="0"/>
          <dgm:bulletEnabled val="1"/>
        </dgm:presLayoutVars>
      </dgm:prSet>
      <dgm:spPr/>
    </dgm:pt>
    <dgm:pt modelId="{56EF1CE9-5427-B44B-A085-323A18F3CD88}" type="pres">
      <dgm:prSet presAssocID="{9AB30411-59FF-40CE-B162-E52F95D91B59}" presName="spacer" presStyleCnt="0"/>
      <dgm:spPr/>
    </dgm:pt>
    <dgm:pt modelId="{943CA347-20DF-5D41-8548-E9FAB9EC36CD}" type="pres">
      <dgm:prSet presAssocID="{F5F54546-920E-47F2-A905-41731BD9E1A4}" presName="parentText" presStyleLbl="node1" presStyleIdx="2" presStyleCnt="5">
        <dgm:presLayoutVars>
          <dgm:chMax val="0"/>
          <dgm:bulletEnabled val="1"/>
        </dgm:presLayoutVars>
      </dgm:prSet>
      <dgm:spPr/>
    </dgm:pt>
    <dgm:pt modelId="{D51C8D10-12FC-DA4D-A21A-25F7AD764156}" type="pres">
      <dgm:prSet presAssocID="{6B765A54-9C0A-4405-964A-81A2B9534293}" presName="spacer" presStyleCnt="0"/>
      <dgm:spPr/>
    </dgm:pt>
    <dgm:pt modelId="{A0C9B999-E341-1646-A412-7E8A43F549F2}" type="pres">
      <dgm:prSet presAssocID="{583E48C8-03BC-4892-9721-135EE9B21268}" presName="parentText" presStyleLbl="node1" presStyleIdx="3" presStyleCnt="5">
        <dgm:presLayoutVars>
          <dgm:chMax val="0"/>
          <dgm:bulletEnabled val="1"/>
        </dgm:presLayoutVars>
      </dgm:prSet>
      <dgm:spPr/>
    </dgm:pt>
    <dgm:pt modelId="{29EF4DA9-5CE7-3947-A379-442518CE2E07}" type="pres">
      <dgm:prSet presAssocID="{0358B8B8-74C8-46C2-91E1-179FAC5258F4}" presName="spacer" presStyleCnt="0"/>
      <dgm:spPr/>
    </dgm:pt>
    <dgm:pt modelId="{DB10DAC2-B86A-624E-8E72-8BB78A67F990}" type="pres">
      <dgm:prSet presAssocID="{548F3C73-B585-429C-B241-E28FD6A6D72A}" presName="parentText" presStyleLbl="node1" presStyleIdx="4" presStyleCnt="5">
        <dgm:presLayoutVars>
          <dgm:chMax val="0"/>
          <dgm:bulletEnabled val="1"/>
        </dgm:presLayoutVars>
      </dgm:prSet>
      <dgm:spPr/>
    </dgm:pt>
  </dgm:ptLst>
  <dgm:cxnLst>
    <dgm:cxn modelId="{291F0536-D241-E348-BCB6-7257D82C71AE}" type="presOf" srcId="{FBA30762-FECC-4D5E-B84A-B79EFFF690B8}" destId="{359AE024-D919-694D-B384-BFBEDCFE3688}" srcOrd="0" destOrd="0" presId="urn:microsoft.com/office/officeart/2005/8/layout/vList2"/>
    <dgm:cxn modelId="{BFBD4A48-1160-2844-AC68-E26CB9400EA7}" type="presOf" srcId="{583E48C8-03BC-4892-9721-135EE9B21268}" destId="{A0C9B999-E341-1646-A412-7E8A43F549F2}" srcOrd="0" destOrd="0" presId="urn:microsoft.com/office/officeart/2005/8/layout/vList2"/>
    <dgm:cxn modelId="{CE927052-1AC6-4307-892B-93C8AF1AC506}" srcId="{14DAD4C8-EBBC-4880-BA06-067C5299724C}" destId="{57CE7DC7-34F6-43FD-AE53-37B210CFF6FF}" srcOrd="0" destOrd="0" parTransId="{7756D033-603A-4C67-B087-66AB984C63AD}" sibTransId="{53D2A548-EB75-4AF1-BE84-3EE2C761D6B0}"/>
    <dgm:cxn modelId="{EDF19161-A9E3-404C-B64F-CCD57FA77DA8}" type="presOf" srcId="{548F3C73-B585-429C-B241-E28FD6A6D72A}" destId="{DB10DAC2-B86A-624E-8E72-8BB78A67F990}" srcOrd="0" destOrd="0" presId="urn:microsoft.com/office/officeart/2005/8/layout/vList2"/>
    <dgm:cxn modelId="{17E12B7B-556F-2F41-822A-F908F524580A}" type="presOf" srcId="{F5F54546-920E-47F2-A905-41731BD9E1A4}" destId="{943CA347-20DF-5D41-8548-E9FAB9EC36CD}" srcOrd="0" destOrd="0" presId="urn:microsoft.com/office/officeart/2005/8/layout/vList2"/>
    <dgm:cxn modelId="{84B0CB85-057E-904B-8E0A-A32E2F2C71FB}" type="presOf" srcId="{14DAD4C8-EBBC-4880-BA06-067C5299724C}" destId="{B157010A-0758-C041-9E39-DD81D74891E9}" srcOrd="0" destOrd="0" presId="urn:microsoft.com/office/officeart/2005/8/layout/vList2"/>
    <dgm:cxn modelId="{3DB2A48D-7BAC-4D34-B5C2-FE01360689BB}" srcId="{14DAD4C8-EBBC-4880-BA06-067C5299724C}" destId="{548F3C73-B585-429C-B241-E28FD6A6D72A}" srcOrd="4" destOrd="0" parTransId="{04793323-64D8-4BEC-A7D4-49A349B3ADE5}" sibTransId="{0531C473-EABF-4C4C-A1F1-E129B2419992}"/>
    <dgm:cxn modelId="{6F7ED6AE-29CB-4247-8F53-D1752E5B6D42}" type="presOf" srcId="{57CE7DC7-34F6-43FD-AE53-37B210CFF6FF}" destId="{9F3AD548-0580-BA41-9584-7B4DE1A2E2C9}" srcOrd="0" destOrd="0" presId="urn:microsoft.com/office/officeart/2005/8/layout/vList2"/>
    <dgm:cxn modelId="{4890B0B6-3B84-4F29-AF16-F4CCA470BF06}" srcId="{14DAD4C8-EBBC-4880-BA06-067C5299724C}" destId="{583E48C8-03BC-4892-9721-135EE9B21268}" srcOrd="3" destOrd="0" parTransId="{D06E9B93-89AA-4B87-B8AA-C9086F5C6123}" sibTransId="{0358B8B8-74C8-46C2-91E1-179FAC5258F4}"/>
    <dgm:cxn modelId="{7C83E6C9-3BBB-451E-926B-0F10EE896A55}" srcId="{14DAD4C8-EBBC-4880-BA06-067C5299724C}" destId="{F5F54546-920E-47F2-A905-41731BD9E1A4}" srcOrd="2" destOrd="0" parTransId="{0B1F969C-22DD-46ED-9CFB-2BC7471222F9}" sibTransId="{6B765A54-9C0A-4405-964A-81A2B9534293}"/>
    <dgm:cxn modelId="{BADC11DC-0589-4A6A-9999-116D1F68D131}" srcId="{14DAD4C8-EBBC-4880-BA06-067C5299724C}" destId="{FBA30762-FECC-4D5E-B84A-B79EFFF690B8}" srcOrd="1" destOrd="0" parTransId="{0896F6F6-0321-421B-A952-6D61E5C33694}" sibTransId="{9AB30411-59FF-40CE-B162-E52F95D91B59}"/>
    <dgm:cxn modelId="{CAB9FEA1-CC42-5F44-8785-DD8065084F81}" type="presParOf" srcId="{B157010A-0758-C041-9E39-DD81D74891E9}" destId="{9F3AD548-0580-BA41-9584-7B4DE1A2E2C9}" srcOrd="0" destOrd="0" presId="urn:microsoft.com/office/officeart/2005/8/layout/vList2"/>
    <dgm:cxn modelId="{7C2C2EBE-E92C-184D-8369-3990DD66F801}" type="presParOf" srcId="{B157010A-0758-C041-9E39-DD81D74891E9}" destId="{C24973EE-58DD-3649-BDEB-1DCD3BEA1953}" srcOrd="1" destOrd="0" presId="urn:microsoft.com/office/officeart/2005/8/layout/vList2"/>
    <dgm:cxn modelId="{DB0D0F30-E8D3-5144-8AFA-3A8C220D1F97}" type="presParOf" srcId="{B157010A-0758-C041-9E39-DD81D74891E9}" destId="{359AE024-D919-694D-B384-BFBEDCFE3688}" srcOrd="2" destOrd="0" presId="urn:microsoft.com/office/officeart/2005/8/layout/vList2"/>
    <dgm:cxn modelId="{099B511C-E08E-7F4F-86F0-85DB20A8D379}" type="presParOf" srcId="{B157010A-0758-C041-9E39-DD81D74891E9}" destId="{56EF1CE9-5427-B44B-A085-323A18F3CD88}" srcOrd="3" destOrd="0" presId="urn:microsoft.com/office/officeart/2005/8/layout/vList2"/>
    <dgm:cxn modelId="{A5D5080F-4E91-5648-BB21-BB5163B2E4FC}" type="presParOf" srcId="{B157010A-0758-C041-9E39-DD81D74891E9}" destId="{943CA347-20DF-5D41-8548-E9FAB9EC36CD}" srcOrd="4" destOrd="0" presId="urn:microsoft.com/office/officeart/2005/8/layout/vList2"/>
    <dgm:cxn modelId="{E2CF1AF5-E846-AF4E-B907-9489AF046EE1}" type="presParOf" srcId="{B157010A-0758-C041-9E39-DD81D74891E9}" destId="{D51C8D10-12FC-DA4D-A21A-25F7AD764156}" srcOrd="5" destOrd="0" presId="urn:microsoft.com/office/officeart/2005/8/layout/vList2"/>
    <dgm:cxn modelId="{C24FCADB-80D7-7C49-89B4-66F7EACB2DB4}" type="presParOf" srcId="{B157010A-0758-C041-9E39-DD81D74891E9}" destId="{A0C9B999-E341-1646-A412-7E8A43F549F2}" srcOrd="6" destOrd="0" presId="urn:microsoft.com/office/officeart/2005/8/layout/vList2"/>
    <dgm:cxn modelId="{4AB774B5-0603-1448-9BF4-0B5CFCA67206}" type="presParOf" srcId="{B157010A-0758-C041-9E39-DD81D74891E9}" destId="{29EF4DA9-5CE7-3947-A379-442518CE2E07}" srcOrd="7" destOrd="0" presId="urn:microsoft.com/office/officeart/2005/8/layout/vList2"/>
    <dgm:cxn modelId="{DBD6CB26-CC13-F84D-9701-C0BD845CCD52}" type="presParOf" srcId="{B157010A-0758-C041-9E39-DD81D74891E9}" destId="{DB10DAC2-B86A-624E-8E72-8BB78A67F990}"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3AD548-0580-BA41-9584-7B4DE1A2E2C9}">
      <dsp:nvSpPr>
        <dsp:cNvPr id="0" name=""/>
        <dsp:cNvSpPr/>
      </dsp:nvSpPr>
      <dsp:spPr>
        <a:xfrm>
          <a:off x="0" y="204892"/>
          <a:ext cx="5175384" cy="935415"/>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a:t>ĐỐI TÁC CHIẾN LƯỢC</a:t>
          </a:r>
        </a:p>
      </dsp:txBody>
      <dsp:txXfrm>
        <a:off x="45663" y="250555"/>
        <a:ext cx="5084058" cy="844089"/>
      </dsp:txXfrm>
    </dsp:sp>
    <dsp:sp modelId="{359AE024-D919-694D-B384-BFBEDCFE3688}">
      <dsp:nvSpPr>
        <dsp:cNvPr id="0" name=""/>
        <dsp:cNvSpPr/>
      </dsp:nvSpPr>
      <dsp:spPr>
        <a:xfrm>
          <a:off x="0" y="1252628"/>
          <a:ext cx="5175384" cy="935415"/>
        </a:xfrm>
        <a:prstGeom prst="roundRect">
          <a:avLst/>
        </a:prstGeom>
        <a:solidFill>
          <a:schemeClr val="accent5">
            <a:hueOff val="814257"/>
            <a:satOff val="2799"/>
            <a:lumOff val="-1343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a:t>GIÁO DỤC TOÀN DIỆN</a:t>
          </a:r>
        </a:p>
      </dsp:txBody>
      <dsp:txXfrm>
        <a:off x="45663" y="1298291"/>
        <a:ext cx="5084058" cy="844089"/>
      </dsp:txXfrm>
    </dsp:sp>
    <dsp:sp modelId="{943CA347-20DF-5D41-8548-E9FAB9EC36CD}">
      <dsp:nvSpPr>
        <dsp:cNvPr id="0" name=""/>
        <dsp:cNvSpPr/>
      </dsp:nvSpPr>
      <dsp:spPr>
        <a:xfrm>
          <a:off x="0" y="2300363"/>
          <a:ext cx="5175384" cy="935415"/>
        </a:xfrm>
        <a:prstGeom prst="roundRect">
          <a:avLst/>
        </a:prstGeom>
        <a:solidFill>
          <a:schemeClr val="accent5">
            <a:hueOff val="1628513"/>
            <a:satOff val="5598"/>
            <a:lumOff val="-2686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a:t>TẦM NHÌN</a:t>
          </a:r>
        </a:p>
      </dsp:txBody>
      <dsp:txXfrm>
        <a:off x="45663" y="2346026"/>
        <a:ext cx="5084058" cy="844089"/>
      </dsp:txXfrm>
    </dsp:sp>
    <dsp:sp modelId="{A0C9B999-E341-1646-A412-7E8A43F549F2}">
      <dsp:nvSpPr>
        <dsp:cNvPr id="0" name=""/>
        <dsp:cNvSpPr/>
      </dsp:nvSpPr>
      <dsp:spPr>
        <a:xfrm>
          <a:off x="0" y="3348098"/>
          <a:ext cx="5175384" cy="935415"/>
        </a:xfrm>
        <a:prstGeom prst="roundRect">
          <a:avLst/>
        </a:prstGeom>
        <a:solidFill>
          <a:schemeClr val="accent5">
            <a:hueOff val="2442770"/>
            <a:satOff val="8397"/>
            <a:lumOff val="-402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a:t>GIÁO TRÌNH THẦN HỌC</a:t>
          </a:r>
        </a:p>
      </dsp:txBody>
      <dsp:txXfrm>
        <a:off x="45663" y="3393761"/>
        <a:ext cx="5084058" cy="844089"/>
      </dsp:txXfrm>
    </dsp:sp>
    <dsp:sp modelId="{DB10DAC2-B86A-624E-8E72-8BB78A67F990}">
      <dsp:nvSpPr>
        <dsp:cNvPr id="0" name=""/>
        <dsp:cNvSpPr/>
      </dsp:nvSpPr>
      <dsp:spPr>
        <a:xfrm>
          <a:off x="0" y="4395833"/>
          <a:ext cx="5175384" cy="935415"/>
        </a:xfrm>
        <a:prstGeom prst="roundRect">
          <a:avLst/>
        </a:prstGeom>
        <a:solidFill>
          <a:schemeClr val="accent5">
            <a:hueOff val="3257026"/>
            <a:satOff val="11196"/>
            <a:lumOff val="-537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a:t>ĐÀO TẠO LÃNH ĐẠO</a:t>
          </a:r>
        </a:p>
      </dsp:txBody>
      <dsp:txXfrm>
        <a:off x="45663" y="4441496"/>
        <a:ext cx="5084058" cy="84408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040CCF-2547-41C6-B7F6-9E5779065A8E}"/>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D2898761-2F35-4E50-9DEF-8F1F9D964F7C}"/>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ea typeface="MS PGothic" pitchFamily="34" charset="-128"/>
              </a:defRPr>
            </a:lvl1pPr>
          </a:lstStyle>
          <a:p>
            <a:pPr>
              <a:defRPr/>
            </a:pPr>
            <a:fld id="{76232287-0C5F-4772-8196-2A968634481D}" type="datetimeFigureOut">
              <a:rPr lang="en-US"/>
              <a:pPr>
                <a:defRPr/>
              </a:pPr>
              <a:t>5/15/22</a:t>
            </a:fld>
            <a:endParaRPr lang="en-US"/>
          </a:p>
        </p:txBody>
      </p:sp>
      <p:sp>
        <p:nvSpPr>
          <p:cNvPr id="4" name="Slide Image Placeholder 3">
            <a:extLst>
              <a:ext uri="{FF2B5EF4-FFF2-40B4-BE49-F238E27FC236}">
                <a16:creationId xmlns:a16="http://schemas.microsoft.com/office/drawing/2014/main" id="{3232ACFF-98CD-488F-B322-F39BF9BDB1F8}"/>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60EEFEE6-632A-425D-B0AE-A4868B3BFA03}"/>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B2567A5-486E-465F-BF7D-97BABED530B2}"/>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F6023FD8-0A30-43AE-ABF0-D4476A4EB649}"/>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2849269B-1755-484C-AF0C-FEF67F5A6DF0}"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F763E12C-A375-435E-873B-F9B537A421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Formata BQ Regular" charset="0"/>
                <a:ea typeface="MS PGothic" panose="020B0600070205080204" pitchFamily="34" charset="-128"/>
              </a:defRPr>
            </a:lvl1pPr>
            <a:lvl2pPr marL="742950" indent="-285750" eaLnBrk="0" hangingPunct="0">
              <a:defRPr>
                <a:solidFill>
                  <a:schemeClr val="tx1"/>
                </a:solidFill>
                <a:latin typeface="Formata BQ Regular" charset="0"/>
                <a:ea typeface="MS PGothic" panose="020B0600070205080204" pitchFamily="34" charset="-128"/>
              </a:defRPr>
            </a:lvl2pPr>
            <a:lvl3pPr marL="1143000" indent="-228600" eaLnBrk="0" hangingPunct="0">
              <a:defRPr>
                <a:solidFill>
                  <a:schemeClr val="tx1"/>
                </a:solidFill>
                <a:latin typeface="Formata BQ Regular" charset="0"/>
                <a:ea typeface="MS PGothic" panose="020B0600070205080204" pitchFamily="34" charset="-128"/>
              </a:defRPr>
            </a:lvl3pPr>
            <a:lvl4pPr marL="1600200" indent="-228600" eaLnBrk="0" hangingPunct="0">
              <a:defRPr>
                <a:solidFill>
                  <a:schemeClr val="tx1"/>
                </a:solidFill>
                <a:latin typeface="Formata BQ Regular" charset="0"/>
                <a:ea typeface="MS PGothic" panose="020B0600070205080204" pitchFamily="34" charset="-128"/>
              </a:defRPr>
            </a:lvl4pPr>
            <a:lvl5pPr marL="2057400" indent="-228600" eaLnBrk="0" hangingPunct="0">
              <a:defRPr>
                <a:solidFill>
                  <a:schemeClr val="tx1"/>
                </a:solidFill>
                <a:latin typeface="Formata BQ Regular"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9pPr>
          </a:lstStyle>
          <a:p>
            <a:pPr eaLnBrk="1" hangingPunct="1"/>
            <a:fld id="{349BF013-84BC-4F58-81EC-C0C691C1FB7F}" type="slidenum">
              <a:rPr lang="en-US" altLang="en-US">
                <a:latin typeface="Calibri" panose="020F0502020204030204" pitchFamily="34" charset="0"/>
              </a:rPr>
              <a:pPr eaLnBrk="1" hangingPunct="1"/>
              <a:t>3</a:t>
            </a:fld>
            <a:endParaRPr lang="en-US" altLang="en-US">
              <a:latin typeface="Calibri" panose="020F0502020204030204" pitchFamily="34" charset="0"/>
            </a:endParaRPr>
          </a:p>
        </p:txBody>
      </p:sp>
      <p:sp>
        <p:nvSpPr>
          <p:cNvPr id="32771" name="Rectangle 2">
            <a:extLst>
              <a:ext uri="{FF2B5EF4-FFF2-40B4-BE49-F238E27FC236}">
                <a16:creationId xmlns:a16="http://schemas.microsoft.com/office/drawing/2014/main" id="{4029FC55-B795-4211-8582-5CB6FCAA17B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2" name="Rectangle 3">
            <a:extLst>
              <a:ext uri="{FF2B5EF4-FFF2-40B4-BE49-F238E27FC236}">
                <a16:creationId xmlns:a16="http://schemas.microsoft.com/office/drawing/2014/main" id="{92E60EF5-A91F-4577-BB65-4748468C06F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latin typeface="Formata BQ Regular" charset="0"/>
              </a:rPr>
              <a:t>(Slide 8-14: 20 </a:t>
            </a:r>
            <a:r>
              <a:rPr lang="en-US" altLang="en-US" b="1" err="1">
                <a:latin typeface="Formata BQ Regular" charset="0"/>
              </a:rPr>
              <a:t>phút</a:t>
            </a:r>
            <a:r>
              <a:rPr lang="en-US" altLang="en-US" b="1">
                <a:latin typeface="Formata BQ Regular" charset="0"/>
              </a:rPr>
              <a:t>)</a:t>
            </a:r>
          </a:p>
          <a:p>
            <a:pPr eaLnBrk="1" hangingPunct="1">
              <a:spcBef>
                <a:spcPct val="0"/>
              </a:spcBef>
            </a:pPr>
            <a:r>
              <a:rPr lang="en-US" altLang="en-US" b="1" err="1">
                <a:latin typeface="Formata BQ Regular" charset="0"/>
              </a:rPr>
              <a:t>Ghi</a:t>
            </a:r>
            <a:r>
              <a:rPr lang="en-US" altLang="en-US" b="1">
                <a:latin typeface="Formata BQ Regular" charset="0"/>
              </a:rPr>
              <a:t> </a:t>
            </a:r>
            <a:r>
              <a:rPr lang="en-US" altLang="en-US" b="1" err="1">
                <a:latin typeface="Formata BQ Regular" charset="0"/>
              </a:rPr>
              <a:t>chú</a:t>
            </a:r>
            <a:r>
              <a:rPr lang="en-US" altLang="en-US" b="1">
                <a:latin typeface="Formata BQ Regular" charset="0"/>
              </a:rPr>
              <a:t>: </a:t>
            </a:r>
            <a:r>
              <a:rPr lang="en-US" altLang="en-US" err="1">
                <a:latin typeface="Formata BQ Regular" charset="0"/>
              </a:rPr>
              <a:t>Đây</a:t>
            </a:r>
            <a:r>
              <a:rPr lang="en-US" altLang="en-US">
                <a:latin typeface="Formata BQ Regular" charset="0"/>
              </a:rPr>
              <a:t> </a:t>
            </a:r>
            <a:r>
              <a:rPr lang="en-US" altLang="en-US" err="1">
                <a:latin typeface="Formata BQ Regular" charset="0"/>
              </a:rPr>
              <a:t>là</a:t>
            </a:r>
            <a:r>
              <a:rPr lang="en-US" altLang="en-US">
                <a:latin typeface="Formata BQ Regular" charset="0"/>
              </a:rPr>
              <a:t> </a:t>
            </a:r>
            <a:r>
              <a:rPr lang="en-US" altLang="en-US" err="1">
                <a:latin typeface="Formata BQ Regular" charset="0"/>
              </a:rPr>
              <a:t>phần</a:t>
            </a:r>
            <a:r>
              <a:rPr lang="en-US" altLang="en-US">
                <a:latin typeface="Formata BQ Regular" charset="0"/>
              </a:rPr>
              <a:t> </a:t>
            </a:r>
            <a:r>
              <a:rPr lang="en-US" altLang="en-US" err="1">
                <a:latin typeface="Formata BQ Regular" charset="0"/>
              </a:rPr>
              <a:t>rất</a:t>
            </a:r>
            <a:r>
              <a:rPr lang="en-US" altLang="en-US">
                <a:latin typeface="Formata BQ Regular" charset="0"/>
              </a:rPr>
              <a:t> </a:t>
            </a:r>
            <a:r>
              <a:rPr lang="en-US" altLang="en-US" err="1">
                <a:latin typeface="Formata BQ Regular" charset="0"/>
              </a:rPr>
              <a:t>quan</a:t>
            </a:r>
            <a:r>
              <a:rPr lang="en-US" altLang="en-US">
                <a:latin typeface="Formata BQ Regular" charset="0"/>
              </a:rPr>
              <a:t> </a:t>
            </a:r>
            <a:r>
              <a:rPr lang="en-US" altLang="en-US" err="1">
                <a:latin typeface="Formata BQ Regular" charset="0"/>
              </a:rPr>
              <a:t>trọng</a:t>
            </a:r>
            <a:r>
              <a:rPr lang="en-US" altLang="en-US">
                <a:latin typeface="Formata BQ Regular" charset="0"/>
              </a:rPr>
              <a:t> </a:t>
            </a:r>
            <a:r>
              <a:rPr lang="en-US" altLang="en-US" err="1">
                <a:latin typeface="Formata BQ Regular" charset="0"/>
              </a:rPr>
              <a:t>mà</a:t>
            </a:r>
            <a:r>
              <a:rPr lang="en-US" altLang="en-US">
                <a:latin typeface="Formata BQ Regular" charset="0"/>
              </a:rPr>
              <a:t> </a:t>
            </a:r>
            <a:r>
              <a:rPr lang="en-US" altLang="en-US" err="1">
                <a:latin typeface="Formata BQ Regular" charset="0"/>
              </a:rPr>
              <a:t>những</a:t>
            </a:r>
            <a:r>
              <a:rPr lang="en-US" altLang="en-US">
                <a:latin typeface="Formata BQ Regular" charset="0"/>
              </a:rPr>
              <a:t> </a:t>
            </a:r>
            <a:r>
              <a:rPr lang="en-US" altLang="en-US" err="1">
                <a:latin typeface="Formata BQ Regular" charset="0"/>
              </a:rPr>
              <a:t>người</a:t>
            </a:r>
            <a:r>
              <a:rPr lang="en-US" altLang="en-US">
                <a:latin typeface="Formata BQ Regular" charset="0"/>
              </a:rPr>
              <a:t> </a:t>
            </a:r>
            <a:r>
              <a:rPr lang="en-US" altLang="en-US" err="1">
                <a:latin typeface="Formata BQ Regular" charset="0"/>
              </a:rPr>
              <a:t>tham</a:t>
            </a:r>
            <a:r>
              <a:rPr lang="en-US" altLang="en-US">
                <a:latin typeface="Formata BQ Regular" charset="0"/>
              </a:rPr>
              <a:t> </a:t>
            </a:r>
            <a:r>
              <a:rPr lang="en-US" altLang="en-US" err="1">
                <a:latin typeface="Formata BQ Regular" charset="0"/>
              </a:rPr>
              <a:t>dự</a:t>
            </a:r>
            <a:r>
              <a:rPr lang="en-US" altLang="en-US">
                <a:latin typeface="Formata BQ Regular" charset="0"/>
              </a:rPr>
              <a:t> </a:t>
            </a:r>
            <a:r>
              <a:rPr lang="en-US" altLang="en-US" err="1">
                <a:latin typeface="Formata BQ Regular" charset="0"/>
              </a:rPr>
              <a:t>phải</a:t>
            </a:r>
            <a:r>
              <a:rPr lang="en-US" altLang="en-US">
                <a:latin typeface="Formata BQ Regular" charset="0"/>
              </a:rPr>
              <a:t> </a:t>
            </a:r>
            <a:r>
              <a:rPr lang="en-US" altLang="en-US" err="1">
                <a:latin typeface="Formata BQ Regular" charset="0"/>
              </a:rPr>
              <a:t>hiểu</a:t>
            </a:r>
            <a:endParaRPr lang="en-US" altLang="en-US">
              <a:latin typeface="Formata BQ Regular"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36F99F0B-D9D1-2543-A72B-57558CE5ADF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F1FCD3F1-C5CC-D841-869F-99FD5B65C55B}" type="slidenum">
              <a:rPr lang="en-US" altLang="en-US"/>
              <a:pPr>
                <a:spcBef>
                  <a:spcPct val="0"/>
                </a:spcBef>
              </a:pPr>
              <a:t>12</a:t>
            </a:fld>
            <a:endParaRPr lang="en-US" altLang="en-US"/>
          </a:p>
        </p:txBody>
      </p:sp>
      <p:sp>
        <p:nvSpPr>
          <p:cNvPr id="28675" name="Rectangle 2">
            <a:extLst>
              <a:ext uri="{FF2B5EF4-FFF2-40B4-BE49-F238E27FC236}">
                <a16:creationId xmlns:a16="http://schemas.microsoft.com/office/drawing/2014/main" id="{9F92CA66-D8F7-2144-B6F0-5FDFFC0DDB6D}"/>
              </a:ext>
            </a:extLst>
          </p:cNvPr>
          <p:cNvSpPr>
            <a:spLocks noGrp="1" noRot="1" noChangeAspect="1" noChangeArrowheads="1" noTextEdit="1"/>
          </p:cNvSpPr>
          <p:nvPr>
            <p:ph type="sldImg"/>
          </p:nvPr>
        </p:nvSpPr>
        <p:spPr bwMode="auto">
          <a:xfrm>
            <a:off x="1154113" y="690563"/>
            <a:ext cx="4554537" cy="3416300"/>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a:extLst>
              <a:ext uri="{FF2B5EF4-FFF2-40B4-BE49-F238E27FC236}">
                <a16:creationId xmlns:a16="http://schemas.microsoft.com/office/drawing/2014/main" id="{9B20D266-8316-6F47-9E3D-1DDE1A5BAEEE}"/>
              </a:ext>
            </a:extLst>
          </p:cNvPr>
          <p:cNvSpPr>
            <a:spLocks noGrp="1" noChangeArrowheads="1"/>
          </p:cNvSpPr>
          <p:nvPr>
            <p:ph type="body" idx="1"/>
          </p:nvPr>
        </p:nvSpPr>
        <p:spPr bwMode="auto">
          <a:xfrm>
            <a:off x="914400" y="4341813"/>
            <a:ext cx="5029200"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820" tIns="45910" rIns="91820" bIns="45910" numCol="1" anchor="t" anchorCtr="0" compatLnSpc="1">
            <a:prstTxWarp prst="textNoShape">
              <a:avLst/>
            </a:prstTxWarp>
          </a:bodyPr>
          <a:lstStyle/>
          <a:p>
            <a:pPr eaLnBrk="1" hangingPunct="1">
              <a:spcBef>
                <a:spcPct val="0"/>
              </a:spcBef>
            </a:pPr>
            <a:r>
              <a:rPr lang="en-US" altLang="en-US" err="1">
                <a:latin typeface="Formata BQ Regular" pitchFamily="50" charset="0"/>
              </a:rPr>
              <a:t>Cấu</a:t>
            </a:r>
            <a:r>
              <a:rPr lang="en-US" altLang="en-US">
                <a:latin typeface="Formata BQ Regular" pitchFamily="50" charset="0"/>
              </a:rPr>
              <a:t> </a:t>
            </a:r>
            <a:r>
              <a:rPr lang="en-US" altLang="en-US" err="1">
                <a:latin typeface="Formata BQ Regular" pitchFamily="50" charset="0"/>
              </a:rPr>
              <a:t>trúc</a:t>
            </a:r>
            <a:r>
              <a:rPr lang="en-US" altLang="en-US">
                <a:latin typeface="Formata BQ Regular" pitchFamily="50" charset="0"/>
              </a:rPr>
              <a:t> </a:t>
            </a:r>
            <a:r>
              <a:rPr lang="en-US" altLang="en-US" err="1">
                <a:latin typeface="Formata BQ Regular" pitchFamily="50" charset="0"/>
              </a:rPr>
              <a:t>cơ</a:t>
            </a:r>
            <a:r>
              <a:rPr lang="en-US" altLang="en-US">
                <a:latin typeface="Formata BQ Regular" pitchFamily="50" charset="0"/>
              </a:rPr>
              <a:t> </a:t>
            </a:r>
            <a:r>
              <a:rPr lang="en-US" altLang="en-US" err="1">
                <a:latin typeface="Formata BQ Regular" pitchFamily="50" charset="0"/>
              </a:rPr>
              <a:t>bản</a:t>
            </a:r>
            <a:r>
              <a:rPr lang="en-US" altLang="en-US">
                <a:latin typeface="Formata BQ Regular" pitchFamily="50" charset="0"/>
              </a:rPr>
              <a:t> </a:t>
            </a:r>
            <a:r>
              <a:rPr lang="en-US" altLang="en-US" err="1">
                <a:latin typeface="Formata BQ Regular" pitchFamily="50" charset="0"/>
              </a:rPr>
              <a:t>của</a:t>
            </a:r>
            <a:r>
              <a:rPr lang="en-US" altLang="en-US">
                <a:latin typeface="Formata BQ Regular" pitchFamily="50" charset="0"/>
              </a:rPr>
              <a:t> </a:t>
            </a:r>
            <a:r>
              <a:rPr lang="en-US" altLang="en-US" err="1">
                <a:latin typeface="Formata BQ Regular" pitchFamily="50" charset="0"/>
              </a:rPr>
              <a:t>một</a:t>
            </a:r>
            <a:r>
              <a:rPr lang="en-US" altLang="en-US">
                <a:latin typeface="Formata BQ Regular" pitchFamily="50" charset="0"/>
              </a:rPr>
              <a:t> </a:t>
            </a:r>
            <a:r>
              <a:rPr lang="en-US" altLang="en-US" err="1">
                <a:latin typeface="Formata BQ Regular" pitchFamily="50" charset="0"/>
              </a:rPr>
              <a:t>buổi</a:t>
            </a:r>
            <a:r>
              <a:rPr lang="en-US" altLang="en-US">
                <a:latin typeface="Formata BQ Regular" pitchFamily="50" charset="0"/>
              </a:rPr>
              <a:t> </a:t>
            </a:r>
            <a:r>
              <a:rPr lang="en-US" altLang="en-US" err="1">
                <a:latin typeface="Formata BQ Regular" pitchFamily="50" charset="0"/>
              </a:rPr>
              <a:t>họp</a:t>
            </a:r>
            <a:r>
              <a:rPr lang="en-US" altLang="en-US">
                <a:latin typeface="Formata BQ Regular" pitchFamily="50" charset="0"/>
              </a:rPr>
              <a:t> </a:t>
            </a:r>
            <a:r>
              <a:rPr lang="en-US" altLang="en-US" err="1">
                <a:latin typeface="Formata BQ Regular" pitchFamily="50" charset="0"/>
              </a:rPr>
              <a:t>mặt</a:t>
            </a:r>
            <a:r>
              <a:rPr lang="en-US" altLang="en-US">
                <a:latin typeface="Formata BQ Regular" pitchFamily="50" charset="0"/>
              </a:rPr>
              <a:t> </a:t>
            </a:r>
            <a:r>
              <a:rPr lang="en-US" altLang="en-US" err="1">
                <a:latin typeface="Formata BQ Regular" pitchFamily="50" charset="0"/>
              </a:rPr>
              <a:t>của</a:t>
            </a:r>
            <a:r>
              <a:rPr lang="en-US" altLang="en-US">
                <a:latin typeface="Formata BQ Regular" pitchFamily="50" charset="0"/>
              </a:rPr>
              <a:t> </a:t>
            </a:r>
            <a:r>
              <a:rPr lang="en-US" altLang="en-US" err="1">
                <a:latin typeface="Formata BQ Regular" pitchFamily="50" charset="0"/>
              </a:rPr>
              <a:t>câu</a:t>
            </a:r>
            <a:r>
              <a:rPr lang="en-US" altLang="en-US">
                <a:latin typeface="Formata BQ Regular" pitchFamily="50" charset="0"/>
              </a:rPr>
              <a:t> </a:t>
            </a:r>
            <a:r>
              <a:rPr lang="en-US" altLang="en-US" err="1">
                <a:latin typeface="Formata BQ Regular" pitchFamily="50" charset="0"/>
              </a:rPr>
              <a:t>lạc</a:t>
            </a:r>
            <a:r>
              <a:rPr lang="en-US" altLang="en-US">
                <a:latin typeface="Formata BQ Regular" pitchFamily="50" charset="0"/>
              </a:rPr>
              <a:t> </a:t>
            </a:r>
            <a:r>
              <a:rPr lang="en-US" altLang="en-US" err="1">
                <a:latin typeface="Formata BQ Regular" pitchFamily="50" charset="0"/>
              </a:rPr>
              <a:t>bộ</a:t>
            </a:r>
            <a:r>
              <a:rPr lang="en-US" altLang="en-US">
                <a:latin typeface="Formata BQ Regular" pitchFamily="50" charset="0"/>
              </a:rPr>
              <a:t> </a:t>
            </a:r>
            <a:r>
              <a:rPr lang="en-US" altLang="en-US" err="1">
                <a:latin typeface="Formata BQ Regular" pitchFamily="50" charset="0"/>
              </a:rPr>
              <a:t>Mục</a:t>
            </a:r>
            <a:r>
              <a:rPr lang="en-US" altLang="en-US">
                <a:latin typeface="Formata BQ Regular" pitchFamily="50" charset="0"/>
              </a:rPr>
              <a:t> </a:t>
            </a:r>
            <a:r>
              <a:rPr lang="en-US" altLang="en-US" err="1">
                <a:latin typeface="Formata BQ Regular" pitchFamily="50" charset="0"/>
              </a:rPr>
              <a:t>vụ</a:t>
            </a:r>
            <a:r>
              <a:rPr lang="en-US" altLang="en-US">
                <a:latin typeface="Formata BQ Regular" pitchFamily="50" charset="0"/>
              </a:rPr>
              <a:t> </a:t>
            </a:r>
            <a:r>
              <a:rPr lang="en-US" altLang="en-US" err="1">
                <a:latin typeface="Formata BQ Regular" pitchFamily="50" charset="0"/>
              </a:rPr>
              <a:t>Chuyên</a:t>
            </a:r>
            <a:r>
              <a:rPr lang="en-US" altLang="en-US">
                <a:latin typeface="Formata BQ Regular" pitchFamily="50" charset="0"/>
              </a:rPr>
              <a:t> </a:t>
            </a:r>
            <a:r>
              <a:rPr lang="en-US" altLang="en-US" err="1">
                <a:latin typeface="Formata BQ Regular" pitchFamily="50" charset="0"/>
              </a:rPr>
              <a:t>Tâm</a:t>
            </a:r>
            <a:r>
              <a:rPr lang="en-US" altLang="en-US">
                <a:latin typeface="Formata BQ Regular" pitchFamily="50" charset="0"/>
              </a:rPr>
              <a:t> (</a:t>
            </a:r>
            <a:r>
              <a:rPr lang="en-US" altLang="en-US" err="1">
                <a:latin typeface="Formata BQ Regular" pitchFamily="50" charset="0"/>
              </a:rPr>
              <a:t>Awana</a:t>
            </a:r>
            <a:r>
              <a:rPr lang="en-US" altLang="en-US">
                <a:latin typeface="Formata BQ Regular" pitchFamily="50" charset="0"/>
              </a:rPr>
              <a:t>) </a:t>
            </a:r>
            <a:r>
              <a:rPr lang="en-US" altLang="en-US" err="1">
                <a:latin typeface="Formata BQ Regular" pitchFamily="50" charset="0"/>
              </a:rPr>
              <a:t>được</a:t>
            </a:r>
            <a:r>
              <a:rPr lang="en-US" altLang="en-US">
                <a:latin typeface="Formata BQ Regular" pitchFamily="50" charset="0"/>
              </a:rPr>
              <a:t> chia </a:t>
            </a:r>
            <a:r>
              <a:rPr lang="en-US" altLang="en-US" err="1">
                <a:latin typeface="Formata BQ Regular" pitchFamily="50" charset="0"/>
              </a:rPr>
              <a:t>làm</a:t>
            </a:r>
            <a:r>
              <a:rPr lang="en-US" altLang="en-US">
                <a:latin typeface="Formata BQ Regular" pitchFamily="50" charset="0"/>
              </a:rPr>
              <a:t> </a:t>
            </a:r>
            <a:r>
              <a:rPr lang="en-US" altLang="en-US" err="1">
                <a:latin typeface="Formata BQ Regular" pitchFamily="50" charset="0"/>
              </a:rPr>
              <a:t>ba</a:t>
            </a:r>
            <a:r>
              <a:rPr lang="en-US" altLang="en-US">
                <a:latin typeface="Formata BQ Regular" pitchFamily="50" charset="0"/>
              </a:rPr>
              <a:t> </a:t>
            </a:r>
            <a:r>
              <a:rPr lang="en-US" altLang="en-US" err="1">
                <a:latin typeface="Formata BQ Regular" pitchFamily="50" charset="0"/>
              </a:rPr>
              <a:t>phần</a:t>
            </a:r>
            <a:r>
              <a:rPr lang="en-US" altLang="en-US">
                <a:latin typeface="Formata BQ Regular" pitchFamily="50" charset="0"/>
              </a:rPr>
              <a:t>: </a:t>
            </a:r>
            <a:r>
              <a:rPr lang="en-US" altLang="en-US" err="1">
                <a:latin typeface="Formata BQ Regular" pitchFamily="50" charset="0"/>
              </a:rPr>
              <a:t>Giờ</a:t>
            </a:r>
            <a:r>
              <a:rPr lang="en-US" altLang="en-US">
                <a:latin typeface="Formata BQ Regular" pitchFamily="50" charset="0"/>
              </a:rPr>
              <a:t> </a:t>
            </a:r>
            <a:r>
              <a:rPr lang="en-US" altLang="en-US" err="1">
                <a:latin typeface="Formata BQ Regular" pitchFamily="50" charset="0"/>
              </a:rPr>
              <a:t>Chơi</a:t>
            </a:r>
            <a:r>
              <a:rPr lang="en-US" altLang="en-US">
                <a:latin typeface="Formata BQ Regular" pitchFamily="50" charset="0"/>
              </a:rPr>
              <a:t>, </a:t>
            </a:r>
            <a:r>
              <a:rPr lang="en-US" altLang="en-US" err="1">
                <a:latin typeface="Formata BQ Regular" pitchFamily="50" charset="0"/>
              </a:rPr>
              <a:t>Giờ</a:t>
            </a:r>
            <a:r>
              <a:rPr lang="en-US" altLang="en-US">
                <a:latin typeface="Formata BQ Regular" pitchFamily="50" charset="0"/>
              </a:rPr>
              <a:t> </a:t>
            </a:r>
            <a:r>
              <a:rPr lang="en-US" altLang="en-US" err="1">
                <a:latin typeface="Formata BQ Regular" pitchFamily="50" charset="0"/>
              </a:rPr>
              <a:t>Học</a:t>
            </a:r>
            <a:r>
              <a:rPr lang="en-US" altLang="en-US">
                <a:latin typeface="Formata BQ Regular" pitchFamily="50" charset="0"/>
              </a:rPr>
              <a:t> Chung </a:t>
            </a:r>
            <a:r>
              <a:rPr lang="en-US" altLang="en-US" err="1">
                <a:latin typeface="Formata BQ Regular" pitchFamily="50" charset="0"/>
              </a:rPr>
              <a:t>và</a:t>
            </a:r>
            <a:r>
              <a:rPr lang="en-US" altLang="en-US">
                <a:latin typeface="Formata BQ Regular" pitchFamily="50" charset="0"/>
              </a:rPr>
              <a:t> </a:t>
            </a:r>
            <a:r>
              <a:rPr lang="en-US" altLang="en-US" err="1">
                <a:latin typeface="Formata BQ Regular" pitchFamily="50" charset="0"/>
              </a:rPr>
              <a:t>Giờ</a:t>
            </a:r>
            <a:r>
              <a:rPr lang="en-US" altLang="en-US">
                <a:latin typeface="Formata BQ Regular" pitchFamily="50" charset="0"/>
              </a:rPr>
              <a:t> </a:t>
            </a:r>
            <a:r>
              <a:rPr lang="en-US" altLang="en-US" err="1">
                <a:latin typeface="Formata BQ Regular" pitchFamily="50" charset="0"/>
              </a:rPr>
              <a:t>Hoạt</a:t>
            </a:r>
            <a:r>
              <a:rPr lang="en-US" altLang="en-US">
                <a:latin typeface="Formata BQ Regular" pitchFamily="50" charset="0"/>
              </a:rPr>
              <a:t> </a:t>
            </a:r>
            <a:r>
              <a:rPr lang="en-US" altLang="en-US" err="1">
                <a:latin typeface="Formata BQ Regular" pitchFamily="50" charset="0"/>
              </a:rPr>
              <a:t>Động</a:t>
            </a:r>
            <a:r>
              <a:rPr lang="en-US" altLang="en-US">
                <a:latin typeface="Formata BQ Regular" pitchFamily="50" charset="0"/>
              </a:rPr>
              <a:t> </a:t>
            </a:r>
            <a:r>
              <a:rPr lang="en-US" altLang="en-US" err="1">
                <a:latin typeface="Formata BQ Regular" pitchFamily="50" charset="0"/>
              </a:rPr>
              <a:t>Nhóm</a:t>
            </a:r>
            <a:r>
              <a:rPr lang="en-US" altLang="en-US">
                <a:latin typeface="Formata BQ Regular" pitchFamily="50" charset="0"/>
              </a:rPr>
              <a:t>. </a:t>
            </a:r>
            <a:r>
              <a:rPr lang="en-US" altLang="en-US" err="1">
                <a:latin typeface="Formata BQ Regular" pitchFamily="50" charset="0"/>
              </a:rPr>
              <a:t>Mỗi</a:t>
            </a:r>
            <a:r>
              <a:rPr lang="en-US" altLang="en-US">
                <a:latin typeface="Formata BQ Regular" pitchFamily="50" charset="0"/>
              </a:rPr>
              <a:t> </a:t>
            </a:r>
            <a:r>
              <a:rPr lang="en-US" altLang="en-US" err="1">
                <a:latin typeface="Formata BQ Regular" pitchFamily="50" charset="0"/>
              </a:rPr>
              <a:t>phần</a:t>
            </a:r>
            <a:r>
              <a:rPr lang="en-US" altLang="en-US">
                <a:latin typeface="Formata BQ Regular" pitchFamily="50" charset="0"/>
              </a:rPr>
              <a:t> </a:t>
            </a:r>
            <a:r>
              <a:rPr lang="en-US" altLang="en-US" err="1">
                <a:latin typeface="Formata BQ Regular" pitchFamily="50" charset="0"/>
              </a:rPr>
              <a:t>mất</a:t>
            </a:r>
            <a:r>
              <a:rPr lang="en-US" altLang="en-US">
                <a:latin typeface="Formata BQ Regular" pitchFamily="50" charset="0"/>
              </a:rPr>
              <a:t> </a:t>
            </a:r>
            <a:r>
              <a:rPr lang="en-US" altLang="en-US" err="1">
                <a:latin typeface="Formata BQ Regular" pitchFamily="50" charset="0"/>
              </a:rPr>
              <a:t>khoảng</a:t>
            </a:r>
            <a:r>
              <a:rPr lang="en-US" altLang="en-US">
                <a:latin typeface="Formata BQ Regular" pitchFamily="50" charset="0"/>
              </a:rPr>
              <a:t> 30-40 </a:t>
            </a:r>
            <a:r>
              <a:rPr lang="en-US" altLang="en-US" err="1">
                <a:latin typeface="Formata BQ Regular" pitchFamily="50" charset="0"/>
              </a:rPr>
              <a:t>phút</a:t>
            </a:r>
            <a:r>
              <a:rPr lang="en-US" altLang="en-US">
                <a:latin typeface="Formata BQ Regular" pitchFamily="50" charset="0"/>
              </a:rPr>
              <a:t>, </a:t>
            </a:r>
            <a:r>
              <a:rPr lang="en-US" altLang="en-US" err="1">
                <a:latin typeface="Formata BQ Regular" pitchFamily="50" charset="0"/>
              </a:rPr>
              <a:t>và</a:t>
            </a:r>
            <a:r>
              <a:rPr lang="en-US" altLang="en-US">
                <a:latin typeface="Formata BQ Regular" pitchFamily="50" charset="0"/>
              </a:rPr>
              <a:t> </a:t>
            </a:r>
            <a:r>
              <a:rPr lang="en-US" altLang="en-US" err="1">
                <a:latin typeface="Formata BQ Regular" pitchFamily="50" charset="0"/>
              </a:rPr>
              <a:t>tổng</a:t>
            </a:r>
            <a:r>
              <a:rPr lang="en-US" altLang="en-US">
                <a:latin typeface="Formata BQ Regular" pitchFamily="50" charset="0"/>
              </a:rPr>
              <a:t> </a:t>
            </a:r>
            <a:r>
              <a:rPr lang="en-US" altLang="en-US" err="1">
                <a:latin typeface="Formata BQ Regular" pitchFamily="50" charset="0"/>
              </a:rPr>
              <a:t>thời</a:t>
            </a:r>
            <a:r>
              <a:rPr lang="en-US" altLang="en-US">
                <a:latin typeface="Formata BQ Regular" pitchFamily="50" charset="0"/>
              </a:rPr>
              <a:t> </a:t>
            </a:r>
            <a:r>
              <a:rPr lang="en-US" altLang="en-US" err="1">
                <a:latin typeface="Formata BQ Regular" pitchFamily="50" charset="0"/>
              </a:rPr>
              <a:t>gian</a:t>
            </a:r>
            <a:r>
              <a:rPr lang="en-US" altLang="en-US">
                <a:latin typeface="Formata BQ Regular" pitchFamily="50" charset="0"/>
              </a:rPr>
              <a:t> </a:t>
            </a:r>
            <a:r>
              <a:rPr lang="en-US" altLang="en-US" err="1">
                <a:latin typeface="Formata BQ Regular" pitchFamily="50" charset="0"/>
              </a:rPr>
              <a:t>của</a:t>
            </a:r>
            <a:r>
              <a:rPr lang="en-US" altLang="en-US">
                <a:latin typeface="Formata BQ Regular" pitchFamily="50" charset="0"/>
              </a:rPr>
              <a:t> </a:t>
            </a:r>
            <a:r>
              <a:rPr lang="en-US" altLang="en-US" err="1">
                <a:latin typeface="Formata BQ Regular" pitchFamily="50" charset="0"/>
              </a:rPr>
              <a:t>buổi</a:t>
            </a:r>
            <a:r>
              <a:rPr lang="en-US" altLang="en-US">
                <a:latin typeface="Formata BQ Regular" pitchFamily="50" charset="0"/>
              </a:rPr>
              <a:t> </a:t>
            </a:r>
            <a:r>
              <a:rPr lang="en-US" altLang="en-US" err="1">
                <a:latin typeface="Formata BQ Regular" pitchFamily="50" charset="0"/>
              </a:rPr>
              <a:t>họp</a:t>
            </a:r>
            <a:r>
              <a:rPr lang="en-US" altLang="en-US">
                <a:latin typeface="Formata BQ Regular" pitchFamily="50" charset="0"/>
              </a:rPr>
              <a:t> </a:t>
            </a:r>
            <a:r>
              <a:rPr lang="en-US" altLang="en-US" err="1">
                <a:latin typeface="Formata BQ Regular" pitchFamily="50" charset="0"/>
              </a:rPr>
              <a:t>mặt</a:t>
            </a:r>
            <a:r>
              <a:rPr lang="en-US" altLang="en-US">
                <a:latin typeface="Formata BQ Regular" pitchFamily="50" charset="0"/>
              </a:rPr>
              <a:t> </a:t>
            </a:r>
            <a:r>
              <a:rPr lang="en-US" altLang="en-US" err="1">
                <a:latin typeface="Formata BQ Regular" pitchFamily="50" charset="0"/>
              </a:rPr>
              <a:t>là</a:t>
            </a:r>
            <a:r>
              <a:rPr lang="en-US" altLang="en-US">
                <a:latin typeface="Formata BQ Regular" pitchFamily="50" charset="0"/>
              </a:rPr>
              <a:t> 2 </a:t>
            </a:r>
            <a:r>
              <a:rPr lang="en-US" altLang="en-US" err="1">
                <a:latin typeface="Formata BQ Regular" pitchFamily="50" charset="0"/>
              </a:rPr>
              <a:t>giờ</a:t>
            </a:r>
            <a:r>
              <a:rPr lang="en-US" altLang="en-US">
                <a:latin typeface="Formata BQ Regular" pitchFamily="50" charset="0"/>
              </a:rPr>
              <a:t>. </a:t>
            </a:r>
            <a:endParaRPr lang="en-US" altLang="en-US"/>
          </a:p>
        </p:txBody>
      </p:sp>
    </p:spTree>
    <p:extLst>
      <p:ext uri="{BB962C8B-B14F-4D97-AF65-F5344CB8AC3E}">
        <p14:creationId xmlns:p14="http://schemas.microsoft.com/office/powerpoint/2010/main" val="797526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2F6EDB31-8439-443C-912F-0CB46CFE34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Formata BQ Regular" charset="0"/>
                <a:ea typeface="MS PGothic" panose="020B0600070205080204" pitchFamily="34" charset="-128"/>
              </a:defRPr>
            </a:lvl1pPr>
            <a:lvl2pPr marL="742950" indent="-285750" eaLnBrk="0" hangingPunct="0">
              <a:defRPr>
                <a:solidFill>
                  <a:schemeClr val="tx1"/>
                </a:solidFill>
                <a:latin typeface="Formata BQ Regular" charset="0"/>
                <a:ea typeface="MS PGothic" panose="020B0600070205080204" pitchFamily="34" charset="-128"/>
              </a:defRPr>
            </a:lvl2pPr>
            <a:lvl3pPr marL="1143000" indent="-228600" eaLnBrk="0" hangingPunct="0">
              <a:defRPr>
                <a:solidFill>
                  <a:schemeClr val="tx1"/>
                </a:solidFill>
                <a:latin typeface="Formata BQ Regular" charset="0"/>
                <a:ea typeface="MS PGothic" panose="020B0600070205080204" pitchFamily="34" charset="-128"/>
              </a:defRPr>
            </a:lvl3pPr>
            <a:lvl4pPr marL="1600200" indent="-228600" eaLnBrk="0" hangingPunct="0">
              <a:defRPr>
                <a:solidFill>
                  <a:schemeClr val="tx1"/>
                </a:solidFill>
                <a:latin typeface="Formata BQ Regular" charset="0"/>
                <a:ea typeface="MS PGothic" panose="020B0600070205080204" pitchFamily="34" charset="-128"/>
              </a:defRPr>
            </a:lvl4pPr>
            <a:lvl5pPr marL="2057400" indent="-228600" eaLnBrk="0" hangingPunct="0">
              <a:defRPr>
                <a:solidFill>
                  <a:schemeClr val="tx1"/>
                </a:solidFill>
                <a:latin typeface="Formata BQ Regular"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9pPr>
          </a:lstStyle>
          <a:p>
            <a:pPr eaLnBrk="1" hangingPunct="1"/>
            <a:fld id="{AC77B14D-E93C-4315-9AC1-16A4871CC47B}" type="slidenum">
              <a:rPr lang="en-US" altLang="en-US">
                <a:latin typeface="Calibri" panose="020F0502020204030204" pitchFamily="34" charset="0"/>
              </a:rPr>
              <a:pPr eaLnBrk="1" hangingPunct="1"/>
              <a:t>13</a:t>
            </a:fld>
            <a:endParaRPr lang="en-US" altLang="en-US">
              <a:latin typeface="Calibri" panose="020F0502020204030204" pitchFamily="34" charset="0"/>
            </a:endParaRPr>
          </a:p>
        </p:txBody>
      </p:sp>
      <p:sp>
        <p:nvSpPr>
          <p:cNvPr id="27651" name="Rectangle 2">
            <a:extLst>
              <a:ext uri="{FF2B5EF4-FFF2-40B4-BE49-F238E27FC236}">
                <a16:creationId xmlns:a16="http://schemas.microsoft.com/office/drawing/2014/main" id="{D4725FB6-14C5-491F-96AD-CA382965313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2" name="Rectangle 3">
            <a:extLst>
              <a:ext uri="{FF2B5EF4-FFF2-40B4-BE49-F238E27FC236}">
                <a16:creationId xmlns:a16="http://schemas.microsoft.com/office/drawing/2014/main" id="{6E235597-7F08-4423-8A95-E3186C8CB8E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783E754C-A4E9-4941-B922-9867C22E0F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Formata BQ Regular" charset="0"/>
                <a:ea typeface="MS PGothic" panose="020B0600070205080204" pitchFamily="34" charset="-128"/>
              </a:defRPr>
            </a:lvl1pPr>
            <a:lvl2pPr marL="742950" indent="-285750" eaLnBrk="0" hangingPunct="0">
              <a:defRPr>
                <a:solidFill>
                  <a:schemeClr val="tx1"/>
                </a:solidFill>
                <a:latin typeface="Formata BQ Regular" charset="0"/>
                <a:ea typeface="MS PGothic" panose="020B0600070205080204" pitchFamily="34" charset="-128"/>
              </a:defRPr>
            </a:lvl2pPr>
            <a:lvl3pPr marL="1143000" indent="-228600" eaLnBrk="0" hangingPunct="0">
              <a:defRPr>
                <a:solidFill>
                  <a:schemeClr val="tx1"/>
                </a:solidFill>
                <a:latin typeface="Formata BQ Regular" charset="0"/>
                <a:ea typeface="MS PGothic" panose="020B0600070205080204" pitchFamily="34" charset="-128"/>
              </a:defRPr>
            </a:lvl3pPr>
            <a:lvl4pPr marL="1600200" indent="-228600" eaLnBrk="0" hangingPunct="0">
              <a:defRPr>
                <a:solidFill>
                  <a:schemeClr val="tx1"/>
                </a:solidFill>
                <a:latin typeface="Formata BQ Regular" charset="0"/>
                <a:ea typeface="MS PGothic" panose="020B0600070205080204" pitchFamily="34" charset="-128"/>
              </a:defRPr>
            </a:lvl4pPr>
            <a:lvl5pPr marL="2057400" indent="-228600" eaLnBrk="0" hangingPunct="0">
              <a:defRPr>
                <a:solidFill>
                  <a:schemeClr val="tx1"/>
                </a:solidFill>
                <a:latin typeface="Formata BQ Regular"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9pPr>
          </a:lstStyle>
          <a:p>
            <a:pPr eaLnBrk="1" hangingPunct="1"/>
            <a:fld id="{6548F468-075C-49B0-8D48-C5B5CF453D7B}" type="slidenum">
              <a:rPr lang="en-US" altLang="en-US">
                <a:latin typeface="Calibri" panose="020F0502020204030204" pitchFamily="34" charset="0"/>
              </a:rPr>
              <a:pPr eaLnBrk="1" hangingPunct="1"/>
              <a:t>15</a:t>
            </a:fld>
            <a:endParaRPr lang="en-US" altLang="en-US">
              <a:latin typeface="Calibri" panose="020F0502020204030204" pitchFamily="34" charset="0"/>
            </a:endParaRPr>
          </a:p>
        </p:txBody>
      </p:sp>
      <p:sp>
        <p:nvSpPr>
          <p:cNvPr id="29699" name="Rectangle 2">
            <a:extLst>
              <a:ext uri="{FF2B5EF4-FFF2-40B4-BE49-F238E27FC236}">
                <a16:creationId xmlns:a16="http://schemas.microsoft.com/office/drawing/2014/main" id="{4BAB2F33-B056-4D86-8CC0-36749B6A697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a:extLst>
              <a:ext uri="{FF2B5EF4-FFF2-40B4-BE49-F238E27FC236}">
                <a16:creationId xmlns:a16="http://schemas.microsoft.com/office/drawing/2014/main" id="{9B41B528-3649-4A4D-92A7-3099F58091C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Formata BQ Regular" charset="0"/>
            </a:endParaRPr>
          </a:p>
        </p:txBody>
      </p:sp>
    </p:spTree>
    <p:extLst>
      <p:ext uri="{BB962C8B-B14F-4D97-AF65-F5344CB8AC3E}">
        <p14:creationId xmlns:p14="http://schemas.microsoft.com/office/powerpoint/2010/main" val="1180060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783E754C-A4E9-4941-B922-9867C22E0F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Formata BQ Regular" charset="0"/>
                <a:ea typeface="MS PGothic" panose="020B0600070205080204" pitchFamily="34" charset="-128"/>
              </a:defRPr>
            </a:lvl1pPr>
            <a:lvl2pPr marL="742950" indent="-285750" eaLnBrk="0" hangingPunct="0">
              <a:defRPr>
                <a:solidFill>
                  <a:schemeClr val="tx1"/>
                </a:solidFill>
                <a:latin typeface="Formata BQ Regular" charset="0"/>
                <a:ea typeface="MS PGothic" panose="020B0600070205080204" pitchFamily="34" charset="-128"/>
              </a:defRPr>
            </a:lvl2pPr>
            <a:lvl3pPr marL="1143000" indent="-228600" eaLnBrk="0" hangingPunct="0">
              <a:defRPr>
                <a:solidFill>
                  <a:schemeClr val="tx1"/>
                </a:solidFill>
                <a:latin typeface="Formata BQ Regular" charset="0"/>
                <a:ea typeface="MS PGothic" panose="020B0600070205080204" pitchFamily="34" charset="-128"/>
              </a:defRPr>
            </a:lvl3pPr>
            <a:lvl4pPr marL="1600200" indent="-228600" eaLnBrk="0" hangingPunct="0">
              <a:defRPr>
                <a:solidFill>
                  <a:schemeClr val="tx1"/>
                </a:solidFill>
                <a:latin typeface="Formata BQ Regular" charset="0"/>
                <a:ea typeface="MS PGothic" panose="020B0600070205080204" pitchFamily="34" charset="-128"/>
              </a:defRPr>
            </a:lvl4pPr>
            <a:lvl5pPr marL="2057400" indent="-228600" eaLnBrk="0" hangingPunct="0">
              <a:defRPr>
                <a:solidFill>
                  <a:schemeClr val="tx1"/>
                </a:solidFill>
                <a:latin typeface="Formata BQ Regular"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9pPr>
          </a:lstStyle>
          <a:p>
            <a:pPr eaLnBrk="1" hangingPunct="1"/>
            <a:fld id="{6548F468-075C-49B0-8D48-C5B5CF453D7B}" type="slidenum">
              <a:rPr lang="en-US" altLang="en-US">
                <a:latin typeface="Calibri" panose="020F0502020204030204" pitchFamily="34" charset="0"/>
              </a:rPr>
              <a:pPr eaLnBrk="1" hangingPunct="1"/>
              <a:t>16</a:t>
            </a:fld>
            <a:endParaRPr lang="en-US" altLang="en-US">
              <a:latin typeface="Calibri" panose="020F0502020204030204" pitchFamily="34" charset="0"/>
            </a:endParaRPr>
          </a:p>
        </p:txBody>
      </p:sp>
      <p:sp>
        <p:nvSpPr>
          <p:cNvPr id="29699" name="Rectangle 2">
            <a:extLst>
              <a:ext uri="{FF2B5EF4-FFF2-40B4-BE49-F238E27FC236}">
                <a16:creationId xmlns:a16="http://schemas.microsoft.com/office/drawing/2014/main" id="{4BAB2F33-B056-4D86-8CC0-36749B6A697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a:extLst>
              <a:ext uri="{FF2B5EF4-FFF2-40B4-BE49-F238E27FC236}">
                <a16:creationId xmlns:a16="http://schemas.microsoft.com/office/drawing/2014/main" id="{9B41B528-3649-4A4D-92A7-3099F58091C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Formata BQ Regular" charset="0"/>
            </a:endParaRPr>
          </a:p>
        </p:txBody>
      </p:sp>
    </p:spTree>
    <p:extLst>
      <p:ext uri="{BB962C8B-B14F-4D97-AF65-F5344CB8AC3E}">
        <p14:creationId xmlns:p14="http://schemas.microsoft.com/office/powerpoint/2010/main" val="871393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783E754C-A4E9-4941-B922-9867C22E0F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Formata BQ Regular" charset="0"/>
                <a:ea typeface="MS PGothic" panose="020B0600070205080204" pitchFamily="34" charset="-128"/>
              </a:defRPr>
            </a:lvl1pPr>
            <a:lvl2pPr marL="742950" indent="-285750" eaLnBrk="0" hangingPunct="0">
              <a:defRPr>
                <a:solidFill>
                  <a:schemeClr val="tx1"/>
                </a:solidFill>
                <a:latin typeface="Formata BQ Regular" charset="0"/>
                <a:ea typeface="MS PGothic" panose="020B0600070205080204" pitchFamily="34" charset="-128"/>
              </a:defRPr>
            </a:lvl2pPr>
            <a:lvl3pPr marL="1143000" indent="-228600" eaLnBrk="0" hangingPunct="0">
              <a:defRPr>
                <a:solidFill>
                  <a:schemeClr val="tx1"/>
                </a:solidFill>
                <a:latin typeface="Formata BQ Regular" charset="0"/>
                <a:ea typeface="MS PGothic" panose="020B0600070205080204" pitchFamily="34" charset="-128"/>
              </a:defRPr>
            </a:lvl3pPr>
            <a:lvl4pPr marL="1600200" indent="-228600" eaLnBrk="0" hangingPunct="0">
              <a:defRPr>
                <a:solidFill>
                  <a:schemeClr val="tx1"/>
                </a:solidFill>
                <a:latin typeface="Formata BQ Regular" charset="0"/>
                <a:ea typeface="MS PGothic" panose="020B0600070205080204" pitchFamily="34" charset="-128"/>
              </a:defRPr>
            </a:lvl4pPr>
            <a:lvl5pPr marL="2057400" indent="-228600" eaLnBrk="0" hangingPunct="0">
              <a:defRPr>
                <a:solidFill>
                  <a:schemeClr val="tx1"/>
                </a:solidFill>
                <a:latin typeface="Formata BQ Regular"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9pPr>
          </a:lstStyle>
          <a:p>
            <a:pPr eaLnBrk="1" hangingPunct="1"/>
            <a:fld id="{6548F468-075C-49B0-8D48-C5B5CF453D7B}" type="slidenum">
              <a:rPr lang="en-US" altLang="en-US">
                <a:latin typeface="Calibri" panose="020F0502020204030204" pitchFamily="34" charset="0"/>
              </a:rPr>
              <a:pPr eaLnBrk="1" hangingPunct="1"/>
              <a:t>17</a:t>
            </a:fld>
            <a:endParaRPr lang="en-US" altLang="en-US">
              <a:latin typeface="Calibri" panose="020F0502020204030204" pitchFamily="34" charset="0"/>
            </a:endParaRPr>
          </a:p>
        </p:txBody>
      </p:sp>
      <p:sp>
        <p:nvSpPr>
          <p:cNvPr id="29699" name="Rectangle 2">
            <a:extLst>
              <a:ext uri="{FF2B5EF4-FFF2-40B4-BE49-F238E27FC236}">
                <a16:creationId xmlns:a16="http://schemas.microsoft.com/office/drawing/2014/main" id="{4BAB2F33-B056-4D86-8CC0-36749B6A697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a:extLst>
              <a:ext uri="{FF2B5EF4-FFF2-40B4-BE49-F238E27FC236}">
                <a16:creationId xmlns:a16="http://schemas.microsoft.com/office/drawing/2014/main" id="{9B41B528-3649-4A4D-92A7-3099F58091C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err="1">
                <a:latin typeface="Formata BQ Regular" charset="0"/>
              </a:rPr>
              <a:t>Tốt</a:t>
            </a:r>
            <a:r>
              <a:rPr lang="en-US" altLang="en-US" dirty="0">
                <a:latin typeface="Formata BQ Regular" charset="0"/>
              </a:rPr>
              <a:t> </a:t>
            </a:r>
            <a:r>
              <a:rPr lang="en-US" altLang="en-US" dirty="0" err="1">
                <a:latin typeface="Formata BQ Regular" charset="0"/>
              </a:rPr>
              <a:t>nhất</a:t>
            </a:r>
            <a:r>
              <a:rPr lang="en-US" altLang="en-US" dirty="0">
                <a:latin typeface="Formata BQ Regular" charset="0"/>
              </a:rPr>
              <a:t> </a:t>
            </a:r>
            <a:r>
              <a:rPr lang="en-US" altLang="en-US" dirty="0" err="1">
                <a:latin typeface="Formata BQ Regular" charset="0"/>
              </a:rPr>
              <a:t>nên</a:t>
            </a:r>
            <a:r>
              <a:rPr lang="en-US" altLang="en-US" dirty="0">
                <a:latin typeface="Formata BQ Regular" charset="0"/>
              </a:rPr>
              <a:t> </a:t>
            </a:r>
            <a:r>
              <a:rPr lang="en-US" altLang="en-US" dirty="0" err="1">
                <a:latin typeface="Formata BQ Regular" charset="0"/>
              </a:rPr>
              <a:t>một</a:t>
            </a:r>
            <a:r>
              <a:rPr lang="en-US" altLang="en-US" dirty="0">
                <a:latin typeface="Formata BQ Regular" charset="0"/>
              </a:rPr>
              <a:t> </a:t>
            </a:r>
            <a:r>
              <a:rPr lang="en-US" altLang="en-US" dirty="0" err="1">
                <a:latin typeface="Formata BQ Regular" charset="0"/>
              </a:rPr>
              <a:t>tối</a:t>
            </a:r>
            <a:r>
              <a:rPr lang="en-US" altLang="en-US" dirty="0">
                <a:latin typeface="Formata BQ Regular" charset="0"/>
              </a:rPr>
              <a:t> hay </a:t>
            </a:r>
            <a:r>
              <a:rPr lang="en-US" altLang="en-US" dirty="0" err="1">
                <a:latin typeface="Formata BQ Regular" charset="0"/>
              </a:rPr>
              <a:t>chiều</a:t>
            </a:r>
            <a:r>
              <a:rPr lang="en-US" altLang="en-US" dirty="0">
                <a:latin typeface="Formata BQ Regular" charset="0"/>
              </a:rPr>
              <a:t> </a:t>
            </a:r>
            <a:r>
              <a:rPr lang="en-US" altLang="en-US" dirty="0" err="1">
                <a:latin typeface="Formata BQ Regular" charset="0"/>
              </a:rPr>
              <a:t>nào</a:t>
            </a:r>
            <a:r>
              <a:rPr lang="en-US" altLang="en-US" dirty="0">
                <a:latin typeface="Formata BQ Regular" charset="0"/>
              </a:rPr>
              <a:t> </a:t>
            </a:r>
            <a:r>
              <a:rPr lang="en-US" altLang="en-US" dirty="0" err="1">
                <a:latin typeface="Formata BQ Regular" charset="0"/>
              </a:rPr>
              <a:t>trong</a:t>
            </a:r>
            <a:r>
              <a:rPr lang="en-US" altLang="en-US" dirty="0">
                <a:latin typeface="Formata BQ Regular" charset="0"/>
              </a:rPr>
              <a:t> </a:t>
            </a:r>
            <a:r>
              <a:rPr lang="en-US" altLang="en-US" dirty="0" err="1">
                <a:latin typeface="Formata BQ Regular" charset="0"/>
              </a:rPr>
              <a:t>tuần</a:t>
            </a:r>
            <a:endParaRPr lang="en-US" altLang="en-US" dirty="0">
              <a:latin typeface="Formata BQ Regular" charset="0"/>
            </a:endParaRPr>
          </a:p>
        </p:txBody>
      </p:sp>
    </p:spTree>
    <p:extLst>
      <p:ext uri="{BB962C8B-B14F-4D97-AF65-F5344CB8AC3E}">
        <p14:creationId xmlns:p14="http://schemas.microsoft.com/office/powerpoint/2010/main" val="2891553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783E754C-A4E9-4941-B922-9867C22E0F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Formata BQ Regular" charset="0"/>
                <a:ea typeface="MS PGothic" panose="020B0600070205080204" pitchFamily="34" charset="-128"/>
              </a:defRPr>
            </a:lvl1pPr>
            <a:lvl2pPr marL="742950" indent="-285750" eaLnBrk="0" hangingPunct="0">
              <a:defRPr>
                <a:solidFill>
                  <a:schemeClr val="tx1"/>
                </a:solidFill>
                <a:latin typeface="Formata BQ Regular" charset="0"/>
                <a:ea typeface="MS PGothic" panose="020B0600070205080204" pitchFamily="34" charset="-128"/>
              </a:defRPr>
            </a:lvl2pPr>
            <a:lvl3pPr marL="1143000" indent="-228600" eaLnBrk="0" hangingPunct="0">
              <a:defRPr>
                <a:solidFill>
                  <a:schemeClr val="tx1"/>
                </a:solidFill>
                <a:latin typeface="Formata BQ Regular" charset="0"/>
                <a:ea typeface="MS PGothic" panose="020B0600070205080204" pitchFamily="34" charset="-128"/>
              </a:defRPr>
            </a:lvl3pPr>
            <a:lvl4pPr marL="1600200" indent="-228600" eaLnBrk="0" hangingPunct="0">
              <a:defRPr>
                <a:solidFill>
                  <a:schemeClr val="tx1"/>
                </a:solidFill>
                <a:latin typeface="Formata BQ Regular" charset="0"/>
                <a:ea typeface="MS PGothic" panose="020B0600070205080204" pitchFamily="34" charset="-128"/>
              </a:defRPr>
            </a:lvl4pPr>
            <a:lvl5pPr marL="2057400" indent="-228600" eaLnBrk="0" hangingPunct="0">
              <a:defRPr>
                <a:solidFill>
                  <a:schemeClr val="tx1"/>
                </a:solidFill>
                <a:latin typeface="Formata BQ Regular"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9pPr>
          </a:lstStyle>
          <a:p>
            <a:pPr eaLnBrk="1" hangingPunct="1"/>
            <a:fld id="{6548F468-075C-49B0-8D48-C5B5CF453D7B}" type="slidenum">
              <a:rPr lang="en-US" altLang="en-US">
                <a:latin typeface="Calibri" panose="020F0502020204030204" pitchFamily="34" charset="0"/>
              </a:rPr>
              <a:pPr eaLnBrk="1" hangingPunct="1"/>
              <a:t>18</a:t>
            </a:fld>
            <a:endParaRPr lang="en-US" altLang="en-US">
              <a:latin typeface="Calibri" panose="020F0502020204030204" pitchFamily="34" charset="0"/>
            </a:endParaRPr>
          </a:p>
        </p:txBody>
      </p:sp>
      <p:sp>
        <p:nvSpPr>
          <p:cNvPr id="29699" name="Rectangle 2">
            <a:extLst>
              <a:ext uri="{FF2B5EF4-FFF2-40B4-BE49-F238E27FC236}">
                <a16:creationId xmlns:a16="http://schemas.microsoft.com/office/drawing/2014/main" id="{4BAB2F33-B056-4D86-8CC0-36749B6A697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a:extLst>
              <a:ext uri="{FF2B5EF4-FFF2-40B4-BE49-F238E27FC236}">
                <a16:creationId xmlns:a16="http://schemas.microsoft.com/office/drawing/2014/main" id="{9B41B528-3649-4A4D-92A7-3099F58091C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latin typeface="Formata BQ Regular"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783E754C-A4E9-4941-B922-9867C22E0F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Formata BQ Regular" charset="0"/>
                <a:ea typeface="MS PGothic" panose="020B0600070205080204" pitchFamily="34" charset="-128"/>
              </a:defRPr>
            </a:lvl1pPr>
            <a:lvl2pPr marL="742950" indent="-285750" eaLnBrk="0" hangingPunct="0">
              <a:defRPr>
                <a:solidFill>
                  <a:schemeClr val="tx1"/>
                </a:solidFill>
                <a:latin typeface="Formata BQ Regular" charset="0"/>
                <a:ea typeface="MS PGothic" panose="020B0600070205080204" pitchFamily="34" charset="-128"/>
              </a:defRPr>
            </a:lvl2pPr>
            <a:lvl3pPr marL="1143000" indent="-228600" eaLnBrk="0" hangingPunct="0">
              <a:defRPr>
                <a:solidFill>
                  <a:schemeClr val="tx1"/>
                </a:solidFill>
                <a:latin typeface="Formata BQ Regular" charset="0"/>
                <a:ea typeface="MS PGothic" panose="020B0600070205080204" pitchFamily="34" charset="-128"/>
              </a:defRPr>
            </a:lvl3pPr>
            <a:lvl4pPr marL="1600200" indent="-228600" eaLnBrk="0" hangingPunct="0">
              <a:defRPr>
                <a:solidFill>
                  <a:schemeClr val="tx1"/>
                </a:solidFill>
                <a:latin typeface="Formata BQ Regular" charset="0"/>
                <a:ea typeface="MS PGothic" panose="020B0600070205080204" pitchFamily="34" charset="-128"/>
              </a:defRPr>
            </a:lvl4pPr>
            <a:lvl5pPr marL="2057400" indent="-228600" eaLnBrk="0" hangingPunct="0">
              <a:defRPr>
                <a:solidFill>
                  <a:schemeClr val="tx1"/>
                </a:solidFill>
                <a:latin typeface="Formata BQ Regular"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9pPr>
          </a:lstStyle>
          <a:p>
            <a:pPr eaLnBrk="1" hangingPunct="1"/>
            <a:fld id="{6548F468-075C-49B0-8D48-C5B5CF453D7B}" type="slidenum">
              <a:rPr lang="en-US" altLang="en-US">
                <a:latin typeface="Calibri" panose="020F0502020204030204" pitchFamily="34" charset="0"/>
              </a:rPr>
              <a:pPr eaLnBrk="1" hangingPunct="1"/>
              <a:t>19</a:t>
            </a:fld>
            <a:endParaRPr lang="en-US" altLang="en-US">
              <a:latin typeface="Calibri" panose="020F0502020204030204" pitchFamily="34" charset="0"/>
            </a:endParaRPr>
          </a:p>
        </p:txBody>
      </p:sp>
      <p:sp>
        <p:nvSpPr>
          <p:cNvPr id="29699" name="Rectangle 2">
            <a:extLst>
              <a:ext uri="{FF2B5EF4-FFF2-40B4-BE49-F238E27FC236}">
                <a16:creationId xmlns:a16="http://schemas.microsoft.com/office/drawing/2014/main" id="{4BAB2F33-B056-4D86-8CC0-36749B6A697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a:extLst>
              <a:ext uri="{FF2B5EF4-FFF2-40B4-BE49-F238E27FC236}">
                <a16:creationId xmlns:a16="http://schemas.microsoft.com/office/drawing/2014/main" id="{9B41B528-3649-4A4D-92A7-3099F58091C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latin typeface="Formata BQ Regular" charset="0"/>
            </a:endParaRPr>
          </a:p>
        </p:txBody>
      </p:sp>
    </p:spTree>
    <p:extLst>
      <p:ext uri="{BB962C8B-B14F-4D97-AF65-F5344CB8AC3E}">
        <p14:creationId xmlns:p14="http://schemas.microsoft.com/office/powerpoint/2010/main" val="1536615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783E754C-A4E9-4941-B922-9867C22E0F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Formata BQ Regular" charset="0"/>
                <a:ea typeface="MS PGothic" panose="020B0600070205080204" pitchFamily="34" charset="-128"/>
              </a:defRPr>
            </a:lvl1pPr>
            <a:lvl2pPr marL="742950" indent="-285750" eaLnBrk="0" hangingPunct="0">
              <a:defRPr>
                <a:solidFill>
                  <a:schemeClr val="tx1"/>
                </a:solidFill>
                <a:latin typeface="Formata BQ Regular" charset="0"/>
                <a:ea typeface="MS PGothic" panose="020B0600070205080204" pitchFamily="34" charset="-128"/>
              </a:defRPr>
            </a:lvl2pPr>
            <a:lvl3pPr marL="1143000" indent="-228600" eaLnBrk="0" hangingPunct="0">
              <a:defRPr>
                <a:solidFill>
                  <a:schemeClr val="tx1"/>
                </a:solidFill>
                <a:latin typeface="Formata BQ Regular" charset="0"/>
                <a:ea typeface="MS PGothic" panose="020B0600070205080204" pitchFamily="34" charset="-128"/>
              </a:defRPr>
            </a:lvl3pPr>
            <a:lvl4pPr marL="1600200" indent="-228600" eaLnBrk="0" hangingPunct="0">
              <a:defRPr>
                <a:solidFill>
                  <a:schemeClr val="tx1"/>
                </a:solidFill>
                <a:latin typeface="Formata BQ Regular" charset="0"/>
                <a:ea typeface="MS PGothic" panose="020B0600070205080204" pitchFamily="34" charset="-128"/>
              </a:defRPr>
            </a:lvl4pPr>
            <a:lvl5pPr marL="2057400" indent="-228600" eaLnBrk="0" hangingPunct="0">
              <a:defRPr>
                <a:solidFill>
                  <a:schemeClr val="tx1"/>
                </a:solidFill>
                <a:latin typeface="Formata BQ Regular"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9pPr>
          </a:lstStyle>
          <a:p>
            <a:pPr eaLnBrk="1" hangingPunct="1"/>
            <a:fld id="{6548F468-075C-49B0-8D48-C5B5CF453D7B}" type="slidenum">
              <a:rPr lang="en-US" altLang="en-US">
                <a:latin typeface="Calibri" panose="020F0502020204030204" pitchFamily="34" charset="0"/>
              </a:rPr>
              <a:pPr eaLnBrk="1" hangingPunct="1"/>
              <a:t>20</a:t>
            </a:fld>
            <a:endParaRPr lang="en-US" altLang="en-US">
              <a:latin typeface="Calibri" panose="020F0502020204030204" pitchFamily="34" charset="0"/>
            </a:endParaRPr>
          </a:p>
        </p:txBody>
      </p:sp>
      <p:sp>
        <p:nvSpPr>
          <p:cNvPr id="29699" name="Rectangle 2">
            <a:extLst>
              <a:ext uri="{FF2B5EF4-FFF2-40B4-BE49-F238E27FC236}">
                <a16:creationId xmlns:a16="http://schemas.microsoft.com/office/drawing/2014/main" id="{4BAB2F33-B056-4D86-8CC0-36749B6A697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a:extLst>
              <a:ext uri="{FF2B5EF4-FFF2-40B4-BE49-F238E27FC236}">
                <a16:creationId xmlns:a16="http://schemas.microsoft.com/office/drawing/2014/main" id="{9B41B528-3649-4A4D-92A7-3099F58091C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err="1">
                <a:latin typeface="Formata BQ Regular" charset="0"/>
              </a:rPr>
              <a:t>Tâm</a:t>
            </a:r>
            <a:r>
              <a:rPr lang="en-US" altLang="en-US" dirty="0">
                <a:latin typeface="Formata BQ Regular" charset="0"/>
              </a:rPr>
              <a:t> </a:t>
            </a:r>
            <a:r>
              <a:rPr lang="en-US" altLang="en-US" dirty="0" err="1">
                <a:latin typeface="Formata BQ Regular" charset="0"/>
              </a:rPr>
              <a:t>trí</a:t>
            </a:r>
            <a:r>
              <a:rPr lang="en-US" altLang="en-US" dirty="0">
                <a:latin typeface="Formata BQ Regular" charset="0"/>
              </a:rPr>
              <a:t>: </a:t>
            </a:r>
            <a:r>
              <a:rPr lang="en-US" altLang="en-US" dirty="0" err="1">
                <a:latin typeface="Formata BQ Regular" charset="0"/>
              </a:rPr>
              <a:t>Học</a:t>
            </a:r>
            <a:r>
              <a:rPr lang="en-US" altLang="en-US" dirty="0">
                <a:latin typeface="Formata BQ Regular" charset="0"/>
              </a:rPr>
              <a:t> </a:t>
            </a:r>
            <a:r>
              <a:rPr lang="en-US" altLang="en-US" dirty="0" err="1">
                <a:latin typeface="Formata BQ Regular" charset="0"/>
              </a:rPr>
              <a:t>lời</a:t>
            </a:r>
            <a:r>
              <a:rPr lang="en-US" altLang="en-US" dirty="0">
                <a:latin typeface="Formata BQ Regular" charset="0"/>
              </a:rPr>
              <a:t> </a:t>
            </a:r>
            <a:r>
              <a:rPr lang="en-US" altLang="en-US" dirty="0" err="1">
                <a:latin typeface="Formata BQ Regular" charset="0"/>
              </a:rPr>
              <a:t>Chúa</a:t>
            </a:r>
            <a:endParaRPr lang="en-US" altLang="en-US" dirty="0">
              <a:latin typeface="Formata BQ Regular" charset="0"/>
            </a:endParaRPr>
          </a:p>
          <a:p>
            <a:pPr eaLnBrk="1" hangingPunct="1">
              <a:spcBef>
                <a:spcPct val="0"/>
              </a:spcBef>
            </a:pPr>
            <a:r>
              <a:rPr lang="en-US" altLang="en-US" dirty="0" err="1">
                <a:latin typeface="Formata BQ Regular" charset="0"/>
              </a:rPr>
              <a:t>Thể</a:t>
            </a:r>
            <a:r>
              <a:rPr lang="en-US" altLang="en-US" dirty="0">
                <a:latin typeface="Formata BQ Regular" charset="0"/>
              </a:rPr>
              <a:t> </a:t>
            </a:r>
            <a:r>
              <a:rPr lang="en-US" altLang="en-US" dirty="0" err="1">
                <a:latin typeface="Formata BQ Regular" charset="0"/>
              </a:rPr>
              <a:t>lực</a:t>
            </a:r>
            <a:r>
              <a:rPr lang="en-US" altLang="en-US" dirty="0">
                <a:latin typeface="Formata BQ Regular" charset="0"/>
              </a:rPr>
              <a:t>: </a:t>
            </a:r>
            <a:r>
              <a:rPr lang="en-US" altLang="en-US" dirty="0" err="1">
                <a:latin typeface="Formata BQ Regular" charset="0"/>
              </a:rPr>
              <a:t>Trò</a:t>
            </a:r>
            <a:r>
              <a:rPr lang="en-US" altLang="en-US" dirty="0">
                <a:latin typeface="Formata BQ Regular" charset="0"/>
              </a:rPr>
              <a:t> </a:t>
            </a:r>
            <a:r>
              <a:rPr lang="en-US" altLang="en-US" dirty="0" err="1">
                <a:latin typeface="Formata BQ Regular" charset="0"/>
              </a:rPr>
              <a:t>chơi</a:t>
            </a:r>
            <a:endParaRPr lang="en-US" altLang="en-US" dirty="0">
              <a:latin typeface="Formata BQ Regular" charset="0"/>
            </a:endParaRPr>
          </a:p>
          <a:p>
            <a:pPr eaLnBrk="1" hangingPunct="1">
              <a:spcBef>
                <a:spcPct val="0"/>
              </a:spcBef>
            </a:pPr>
            <a:r>
              <a:rPr lang="en-US" altLang="en-US" dirty="0" err="1">
                <a:latin typeface="Formata BQ Regular" charset="0"/>
              </a:rPr>
              <a:t>Thuộc</a:t>
            </a:r>
            <a:r>
              <a:rPr lang="en-US" altLang="en-US" dirty="0">
                <a:latin typeface="Formata BQ Regular" charset="0"/>
              </a:rPr>
              <a:t> </a:t>
            </a:r>
            <a:r>
              <a:rPr lang="en-US" altLang="en-US" dirty="0" err="1">
                <a:latin typeface="Formata BQ Regular" charset="0"/>
              </a:rPr>
              <a:t>linh</a:t>
            </a:r>
            <a:r>
              <a:rPr lang="en-US" altLang="en-US" dirty="0">
                <a:latin typeface="Formata BQ Regular" charset="0"/>
              </a:rPr>
              <a:t>: </a:t>
            </a:r>
            <a:r>
              <a:rPr lang="en-US" altLang="en-US" dirty="0" err="1">
                <a:latin typeface="Formata BQ Regular" charset="0"/>
              </a:rPr>
              <a:t>Giữ</a:t>
            </a:r>
            <a:r>
              <a:rPr lang="en-US" altLang="en-US" dirty="0">
                <a:latin typeface="Formata BQ Regular" charset="0"/>
              </a:rPr>
              <a:t> </a:t>
            </a:r>
            <a:r>
              <a:rPr lang="en-US" altLang="en-US" dirty="0" err="1">
                <a:latin typeface="Formata BQ Regular" charset="0"/>
              </a:rPr>
              <a:t>lời</a:t>
            </a:r>
            <a:r>
              <a:rPr lang="en-US" altLang="en-US" dirty="0">
                <a:latin typeface="Formata BQ Regular" charset="0"/>
              </a:rPr>
              <a:t> </a:t>
            </a:r>
            <a:r>
              <a:rPr lang="en-US" altLang="en-US" dirty="0" err="1">
                <a:latin typeface="Formata BQ Regular" charset="0"/>
              </a:rPr>
              <a:t>dạy</a:t>
            </a:r>
            <a:r>
              <a:rPr lang="en-US" altLang="en-US" dirty="0">
                <a:latin typeface="Formata BQ Regular" charset="0"/>
              </a:rPr>
              <a:t> </a:t>
            </a:r>
            <a:r>
              <a:rPr lang="en-US" altLang="en-US" dirty="0" err="1">
                <a:latin typeface="Formata BQ Regular" charset="0"/>
              </a:rPr>
              <a:t>của</a:t>
            </a:r>
            <a:r>
              <a:rPr lang="en-US" altLang="en-US" dirty="0">
                <a:latin typeface="Formata BQ Regular" charset="0"/>
              </a:rPr>
              <a:t> </a:t>
            </a:r>
            <a:r>
              <a:rPr lang="en-US" altLang="en-US" dirty="0" err="1">
                <a:latin typeface="Formata BQ Regular" charset="0"/>
              </a:rPr>
              <a:t>Chúa</a:t>
            </a:r>
            <a:r>
              <a:rPr lang="en-US" altLang="en-US" dirty="0">
                <a:latin typeface="Formata BQ Regular" charset="0"/>
              </a:rPr>
              <a:t> </a:t>
            </a:r>
            <a:r>
              <a:rPr lang="en-US" altLang="en-US" dirty="0" err="1">
                <a:latin typeface="Formata BQ Regular" charset="0"/>
              </a:rPr>
              <a:t>và</a:t>
            </a:r>
            <a:r>
              <a:rPr lang="en-US" altLang="en-US" dirty="0">
                <a:latin typeface="Formata BQ Regular" charset="0"/>
              </a:rPr>
              <a:t> </a:t>
            </a:r>
            <a:r>
              <a:rPr lang="en-US" altLang="en-US" dirty="0" err="1">
                <a:latin typeface="Formata BQ Regular" charset="0"/>
              </a:rPr>
              <a:t>cầu</a:t>
            </a:r>
            <a:r>
              <a:rPr lang="en-US" altLang="en-US" dirty="0">
                <a:latin typeface="Formata BQ Regular" charset="0"/>
              </a:rPr>
              <a:t> </a:t>
            </a:r>
            <a:r>
              <a:rPr lang="en-US" altLang="en-US" dirty="0" err="1">
                <a:latin typeface="Formata BQ Regular" charset="0"/>
              </a:rPr>
              <a:t>nguyện</a:t>
            </a:r>
            <a:endParaRPr lang="en-US" altLang="en-US" dirty="0">
              <a:latin typeface="Formata BQ Regular" charset="0"/>
            </a:endParaRPr>
          </a:p>
          <a:p>
            <a:pPr eaLnBrk="1" hangingPunct="1">
              <a:spcBef>
                <a:spcPct val="0"/>
              </a:spcBef>
            </a:pPr>
            <a:r>
              <a:rPr lang="en-US" altLang="en-US" dirty="0">
                <a:latin typeface="Formata BQ Regular" charset="0"/>
              </a:rPr>
              <a:t>Quan </a:t>
            </a:r>
            <a:r>
              <a:rPr lang="en-US" altLang="en-US" dirty="0" err="1">
                <a:latin typeface="Formata BQ Regular" charset="0"/>
              </a:rPr>
              <a:t>hệ</a:t>
            </a:r>
            <a:r>
              <a:rPr lang="en-US" altLang="en-US" dirty="0">
                <a:latin typeface="Formata BQ Regular" charset="0"/>
              </a:rPr>
              <a:t> </a:t>
            </a:r>
            <a:r>
              <a:rPr lang="en-US" altLang="en-US" dirty="0" err="1">
                <a:latin typeface="Formata BQ Regular" charset="0"/>
              </a:rPr>
              <a:t>xã</a:t>
            </a:r>
            <a:r>
              <a:rPr lang="en-US" altLang="en-US" dirty="0">
                <a:latin typeface="Formata BQ Regular" charset="0"/>
              </a:rPr>
              <a:t> </a:t>
            </a:r>
            <a:r>
              <a:rPr lang="en-US" altLang="en-US" dirty="0" err="1">
                <a:latin typeface="Formata BQ Regular" charset="0"/>
              </a:rPr>
              <a:t>hội</a:t>
            </a:r>
            <a:r>
              <a:rPr lang="en-US" altLang="en-US" dirty="0">
                <a:latin typeface="Formata BQ Regular" charset="0"/>
              </a:rPr>
              <a:t>: </a:t>
            </a:r>
            <a:r>
              <a:rPr lang="en-US" altLang="en-US" dirty="0" err="1">
                <a:latin typeface="Formata BQ Regular" charset="0"/>
              </a:rPr>
              <a:t>Nhóm</a:t>
            </a:r>
            <a:r>
              <a:rPr lang="en-US" altLang="en-US" dirty="0">
                <a:latin typeface="Formata BQ Regular" charset="0"/>
              </a:rPr>
              <a:t> </a:t>
            </a:r>
            <a:r>
              <a:rPr lang="en-US" altLang="en-US" dirty="0" err="1">
                <a:latin typeface="Formata BQ Regular" charset="0"/>
              </a:rPr>
              <a:t>nhỏ</a:t>
            </a:r>
            <a:r>
              <a:rPr lang="en-US" altLang="en-US" dirty="0">
                <a:latin typeface="Formata BQ Regular" charset="0"/>
              </a:rPr>
              <a:t>.</a:t>
            </a:r>
          </a:p>
        </p:txBody>
      </p:sp>
    </p:spTree>
    <p:extLst>
      <p:ext uri="{BB962C8B-B14F-4D97-AF65-F5344CB8AC3E}">
        <p14:creationId xmlns:p14="http://schemas.microsoft.com/office/powerpoint/2010/main" val="3087800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783E754C-A4E9-4941-B922-9867C22E0F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Formata BQ Regular" charset="0"/>
                <a:ea typeface="MS PGothic" panose="020B0600070205080204" pitchFamily="34" charset="-128"/>
              </a:defRPr>
            </a:lvl1pPr>
            <a:lvl2pPr marL="742950" indent="-285750" eaLnBrk="0" hangingPunct="0">
              <a:defRPr>
                <a:solidFill>
                  <a:schemeClr val="tx1"/>
                </a:solidFill>
                <a:latin typeface="Formata BQ Regular" charset="0"/>
                <a:ea typeface="MS PGothic" panose="020B0600070205080204" pitchFamily="34" charset="-128"/>
              </a:defRPr>
            </a:lvl2pPr>
            <a:lvl3pPr marL="1143000" indent="-228600" eaLnBrk="0" hangingPunct="0">
              <a:defRPr>
                <a:solidFill>
                  <a:schemeClr val="tx1"/>
                </a:solidFill>
                <a:latin typeface="Formata BQ Regular" charset="0"/>
                <a:ea typeface="MS PGothic" panose="020B0600070205080204" pitchFamily="34" charset="-128"/>
              </a:defRPr>
            </a:lvl3pPr>
            <a:lvl4pPr marL="1600200" indent="-228600" eaLnBrk="0" hangingPunct="0">
              <a:defRPr>
                <a:solidFill>
                  <a:schemeClr val="tx1"/>
                </a:solidFill>
                <a:latin typeface="Formata BQ Regular" charset="0"/>
                <a:ea typeface="MS PGothic" panose="020B0600070205080204" pitchFamily="34" charset="-128"/>
              </a:defRPr>
            </a:lvl4pPr>
            <a:lvl5pPr marL="2057400" indent="-228600" eaLnBrk="0" hangingPunct="0">
              <a:defRPr>
                <a:solidFill>
                  <a:schemeClr val="tx1"/>
                </a:solidFill>
                <a:latin typeface="Formata BQ Regular"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9pPr>
          </a:lstStyle>
          <a:p>
            <a:pPr eaLnBrk="1" hangingPunct="1"/>
            <a:fld id="{6548F468-075C-49B0-8D48-C5B5CF453D7B}" type="slidenum">
              <a:rPr lang="en-US" altLang="en-US">
                <a:latin typeface="Calibri" panose="020F0502020204030204" pitchFamily="34" charset="0"/>
              </a:rPr>
              <a:pPr eaLnBrk="1" hangingPunct="1"/>
              <a:t>23</a:t>
            </a:fld>
            <a:endParaRPr lang="en-US" altLang="en-US">
              <a:latin typeface="Calibri" panose="020F0502020204030204" pitchFamily="34" charset="0"/>
            </a:endParaRPr>
          </a:p>
        </p:txBody>
      </p:sp>
      <p:sp>
        <p:nvSpPr>
          <p:cNvPr id="29699" name="Rectangle 2">
            <a:extLst>
              <a:ext uri="{FF2B5EF4-FFF2-40B4-BE49-F238E27FC236}">
                <a16:creationId xmlns:a16="http://schemas.microsoft.com/office/drawing/2014/main" id="{4BAB2F33-B056-4D86-8CC0-36749B6A697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a:extLst>
              <a:ext uri="{FF2B5EF4-FFF2-40B4-BE49-F238E27FC236}">
                <a16:creationId xmlns:a16="http://schemas.microsoft.com/office/drawing/2014/main" id="{9B41B528-3649-4A4D-92A7-3099F58091C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Formata BQ Regular" charset="0"/>
            </a:endParaRPr>
          </a:p>
        </p:txBody>
      </p:sp>
    </p:spTree>
    <p:extLst>
      <p:ext uri="{BB962C8B-B14F-4D97-AF65-F5344CB8AC3E}">
        <p14:creationId xmlns:p14="http://schemas.microsoft.com/office/powerpoint/2010/main" val="3826981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783E754C-A4E9-4941-B922-9867C22E0F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Formata BQ Regular" charset="0"/>
                <a:ea typeface="MS PGothic" panose="020B0600070205080204" pitchFamily="34" charset="-128"/>
              </a:defRPr>
            </a:lvl1pPr>
            <a:lvl2pPr marL="742950" indent="-285750" eaLnBrk="0" hangingPunct="0">
              <a:defRPr>
                <a:solidFill>
                  <a:schemeClr val="tx1"/>
                </a:solidFill>
                <a:latin typeface="Formata BQ Regular" charset="0"/>
                <a:ea typeface="MS PGothic" panose="020B0600070205080204" pitchFamily="34" charset="-128"/>
              </a:defRPr>
            </a:lvl2pPr>
            <a:lvl3pPr marL="1143000" indent="-228600" eaLnBrk="0" hangingPunct="0">
              <a:defRPr>
                <a:solidFill>
                  <a:schemeClr val="tx1"/>
                </a:solidFill>
                <a:latin typeface="Formata BQ Regular" charset="0"/>
                <a:ea typeface="MS PGothic" panose="020B0600070205080204" pitchFamily="34" charset="-128"/>
              </a:defRPr>
            </a:lvl3pPr>
            <a:lvl4pPr marL="1600200" indent="-228600" eaLnBrk="0" hangingPunct="0">
              <a:defRPr>
                <a:solidFill>
                  <a:schemeClr val="tx1"/>
                </a:solidFill>
                <a:latin typeface="Formata BQ Regular" charset="0"/>
                <a:ea typeface="MS PGothic" panose="020B0600070205080204" pitchFamily="34" charset="-128"/>
              </a:defRPr>
            </a:lvl4pPr>
            <a:lvl5pPr marL="2057400" indent="-228600" eaLnBrk="0" hangingPunct="0">
              <a:defRPr>
                <a:solidFill>
                  <a:schemeClr val="tx1"/>
                </a:solidFill>
                <a:latin typeface="Formata BQ Regular"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9pPr>
          </a:lstStyle>
          <a:p>
            <a:pPr eaLnBrk="1" hangingPunct="1"/>
            <a:fld id="{6548F468-075C-49B0-8D48-C5B5CF453D7B}" type="slidenum">
              <a:rPr lang="en-US" altLang="en-US">
                <a:latin typeface="Calibri" panose="020F0502020204030204" pitchFamily="34" charset="0"/>
              </a:rPr>
              <a:pPr eaLnBrk="1" hangingPunct="1"/>
              <a:t>24</a:t>
            </a:fld>
            <a:endParaRPr lang="en-US" altLang="en-US">
              <a:latin typeface="Calibri" panose="020F0502020204030204" pitchFamily="34" charset="0"/>
            </a:endParaRPr>
          </a:p>
        </p:txBody>
      </p:sp>
      <p:sp>
        <p:nvSpPr>
          <p:cNvPr id="29699" name="Rectangle 2">
            <a:extLst>
              <a:ext uri="{FF2B5EF4-FFF2-40B4-BE49-F238E27FC236}">
                <a16:creationId xmlns:a16="http://schemas.microsoft.com/office/drawing/2014/main" id="{4BAB2F33-B056-4D86-8CC0-36749B6A697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a:extLst>
              <a:ext uri="{FF2B5EF4-FFF2-40B4-BE49-F238E27FC236}">
                <a16:creationId xmlns:a16="http://schemas.microsoft.com/office/drawing/2014/main" id="{9B41B528-3649-4A4D-92A7-3099F58091C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Formata BQ Regular" charset="0"/>
            </a:endParaRPr>
          </a:p>
        </p:txBody>
      </p:sp>
    </p:spTree>
    <p:extLst>
      <p:ext uri="{BB962C8B-B14F-4D97-AF65-F5344CB8AC3E}">
        <p14:creationId xmlns:p14="http://schemas.microsoft.com/office/powerpoint/2010/main" val="3931550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49269B-1755-484C-AF0C-FEF67F5A6DF0}" type="slidenum">
              <a:rPr lang="en-US" altLang="en-US" smtClean="0"/>
              <a:pPr/>
              <a:t>4</a:t>
            </a:fld>
            <a:endParaRPr lang="en-US" altLang="en-US"/>
          </a:p>
        </p:txBody>
      </p:sp>
    </p:spTree>
    <p:extLst>
      <p:ext uri="{BB962C8B-B14F-4D97-AF65-F5344CB8AC3E}">
        <p14:creationId xmlns:p14="http://schemas.microsoft.com/office/powerpoint/2010/main" val="1770008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25D9D994-CAB1-4E76-A18E-0991C549F03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Formata BQ Regular" charset="0"/>
                <a:ea typeface="MS PGothic" panose="020B0600070205080204" pitchFamily="34" charset="-128"/>
              </a:defRPr>
            </a:lvl1pPr>
            <a:lvl2pPr marL="742950" indent="-285750" eaLnBrk="0" hangingPunct="0">
              <a:defRPr>
                <a:solidFill>
                  <a:schemeClr val="tx1"/>
                </a:solidFill>
                <a:latin typeface="Formata BQ Regular" charset="0"/>
                <a:ea typeface="MS PGothic" panose="020B0600070205080204" pitchFamily="34" charset="-128"/>
              </a:defRPr>
            </a:lvl2pPr>
            <a:lvl3pPr marL="1143000" indent="-228600" eaLnBrk="0" hangingPunct="0">
              <a:defRPr>
                <a:solidFill>
                  <a:schemeClr val="tx1"/>
                </a:solidFill>
                <a:latin typeface="Formata BQ Regular" charset="0"/>
                <a:ea typeface="MS PGothic" panose="020B0600070205080204" pitchFamily="34" charset="-128"/>
              </a:defRPr>
            </a:lvl3pPr>
            <a:lvl4pPr marL="1600200" indent="-228600" eaLnBrk="0" hangingPunct="0">
              <a:defRPr>
                <a:solidFill>
                  <a:schemeClr val="tx1"/>
                </a:solidFill>
                <a:latin typeface="Formata BQ Regular" charset="0"/>
                <a:ea typeface="MS PGothic" panose="020B0600070205080204" pitchFamily="34" charset="-128"/>
              </a:defRPr>
            </a:lvl4pPr>
            <a:lvl5pPr marL="2057400" indent="-228600" eaLnBrk="0" hangingPunct="0">
              <a:defRPr>
                <a:solidFill>
                  <a:schemeClr val="tx1"/>
                </a:solidFill>
                <a:latin typeface="Formata BQ Regular"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9pPr>
          </a:lstStyle>
          <a:p>
            <a:pPr eaLnBrk="1" hangingPunct="1"/>
            <a:fld id="{8C006F67-F822-4A24-934D-BD5C6A602EF3}" type="slidenum">
              <a:rPr lang="en-US" altLang="en-US">
                <a:latin typeface="Calibri" panose="020F0502020204030204" pitchFamily="34" charset="0"/>
              </a:rPr>
              <a:pPr eaLnBrk="1" hangingPunct="1"/>
              <a:t>25</a:t>
            </a:fld>
            <a:endParaRPr lang="en-US" altLang="en-US">
              <a:latin typeface="Calibri" panose="020F0502020204030204" pitchFamily="34" charset="0"/>
            </a:endParaRPr>
          </a:p>
        </p:txBody>
      </p:sp>
      <p:sp>
        <p:nvSpPr>
          <p:cNvPr id="38915" name="Rectangle 2">
            <a:extLst>
              <a:ext uri="{FF2B5EF4-FFF2-40B4-BE49-F238E27FC236}">
                <a16:creationId xmlns:a16="http://schemas.microsoft.com/office/drawing/2014/main" id="{89054AE7-BDC1-4A41-AF55-590F303D1F1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6" name="Rectangle 3">
            <a:extLst>
              <a:ext uri="{FF2B5EF4-FFF2-40B4-BE49-F238E27FC236}">
                <a16:creationId xmlns:a16="http://schemas.microsoft.com/office/drawing/2014/main" id="{3628EE13-C1A1-4399-8993-CF7D4F153E2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783E754C-A4E9-4941-B922-9867C22E0F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Formata BQ Regular" charset="0"/>
                <a:ea typeface="MS PGothic" panose="020B0600070205080204" pitchFamily="34" charset="-128"/>
              </a:defRPr>
            </a:lvl1pPr>
            <a:lvl2pPr marL="742950" indent="-285750" eaLnBrk="0" hangingPunct="0">
              <a:defRPr>
                <a:solidFill>
                  <a:schemeClr val="tx1"/>
                </a:solidFill>
                <a:latin typeface="Formata BQ Regular" charset="0"/>
                <a:ea typeface="MS PGothic" panose="020B0600070205080204" pitchFamily="34" charset="-128"/>
              </a:defRPr>
            </a:lvl2pPr>
            <a:lvl3pPr marL="1143000" indent="-228600" eaLnBrk="0" hangingPunct="0">
              <a:defRPr>
                <a:solidFill>
                  <a:schemeClr val="tx1"/>
                </a:solidFill>
                <a:latin typeface="Formata BQ Regular" charset="0"/>
                <a:ea typeface="MS PGothic" panose="020B0600070205080204" pitchFamily="34" charset="-128"/>
              </a:defRPr>
            </a:lvl3pPr>
            <a:lvl4pPr marL="1600200" indent="-228600" eaLnBrk="0" hangingPunct="0">
              <a:defRPr>
                <a:solidFill>
                  <a:schemeClr val="tx1"/>
                </a:solidFill>
                <a:latin typeface="Formata BQ Regular" charset="0"/>
                <a:ea typeface="MS PGothic" panose="020B0600070205080204" pitchFamily="34" charset="-128"/>
              </a:defRPr>
            </a:lvl4pPr>
            <a:lvl5pPr marL="2057400" indent="-228600" eaLnBrk="0" hangingPunct="0">
              <a:defRPr>
                <a:solidFill>
                  <a:schemeClr val="tx1"/>
                </a:solidFill>
                <a:latin typeface="Formata BQ Regular"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9pPr>
          </a:lstStyle>
          <a:p>
            <a:pPr eaLnBrk="1" hangingPunct="1"/>
            <a:fld id="{6548F468-075C-49B0-8D48-C5B5CF453D7B}" type="slidenum">
              <a:rPr lang="en-US" altLang="en-US">
                <a:latin typeface="Calibri" panose="020F0502020204030204" pitchFamily="34" charset="0"/>
              </a:rPr>
              <a:pPr eaLnBrk="1" hangingPunct="1"/>
              <a:t>27</a:t>
            </a:fld>
            <a:endParaRPr lang="en-US" altLang="en-US">
              <a:latin typeface="Calibri" panose="020F0502020204030204" pitchFamily="34" charset="0"/>
            </a:endParaRPr>
          </a:p>
        </p:txBody>
      </p:sp>
      <p:sp>
        <p:nvSpPr>
          <p:cNvPr id="29699" name="Rectangle 2">
            <a:extLst>
              <a:ext uri="{FF2B5EF4-FFF2-40B4-BE49-F238E27FC236}">
                <a16:creationId xmlns:a16="http://schemas.microsoft.com/office/drawing/2014/main" id="{4BAB2F33-B056-4D86-8CC0-36749B6A697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a:extLst>
              <a:ext uri="{FF2B5EF4-FFF2-40B4-BE49-F238E27FC236}">
                <a16:creationId xmlns:a16="http://schemas.microsoft.com/office/drawing/2014/main" id="{9B41B528-3649-4A4D-92A7-3099F58091C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Formata BQ Regular" charset="0"/>
            </a:endParaRPr>
          </a:p>
        </p:txBody>
      </p:sp>
    </p:spTree>
    <p:extLst>
      <p:ext uri="{BB962C8B-B14F-4D97-AF65-F5344CB8AC3E}">
        <p14:creationId xmlns:p14="http://schemas.microsoft.com/office/powerpoint/2010/main" val="4113551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783E754C-A4E9-4941-B922-9867C22E0F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Formata BQ Regular" charset="0"/>
                <a:ea typeface="MS PGothic" panose="020B0600070205080204" pitchFamily="34" charset="-128"/>
              </a:defRPr>
            </a:lvl1pPr>
            <a:lvl2pPr marL="742950" indent="-285750" eaLnBrk="0" hangingPunct="0">
              <a:defRPr>
                <a:solidFill>
                  <a:schemeClr val="tx1"/>
                </a:solidFill>
                <a:latin typeface="Formata BQ Regular" charset="0"/>
                <a:ea typeface="MS PGothic" panose="020B0600070205080204" pitchFamily="34" charset="-128"/>
              </a:defRPr>
            </a:lvl2pPr>
            <a:lvl3pPr marL="1143000" indent="-228600" eaLnBrk="0" hangingPunct="0">
              <a:defRPr>
                <a:solidFill>
                  <a:schemeClr val="tx1"/>
                </a:solidFill>
                <a:latin typeface="Formata BQ Regular" charset="0"/>
                <a:ea typeface="MS PGothic" panose="020B0600070205080204" pitchFamily="34" charset="-128"/>
              </a:defRPr>
            </a:lvl3pPr>
            <a:lvl4pPr marL="1600200" indent="-228600" eaLnBrk="0" hangingPunct="0">
              <a:defRPr>
                <a:solidFill>
                  <a:schemeClr val="tx1"/>
                </a:solidFill>
                <a:latin typeface="Formata BQ Regular" charset="0"/>
                <a:ea typeface="MS PGothic" panose="020B0600070205080204" pitchFamily="34" charset="-128"/>
              </a:defRPr>
            </a:lvl4pPr>
            <a:lvl5pPr marL="2057400" indent="-228600" eaLnBrk="0" hangingPunct="0">
              <a:defRPr>
                <a:solidFill>
                  <a:schemeClr val="tx1"/>
                </a:solidFill>
                <a:latin typeface="Formata BQ Regular"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9pPr>
          </a:lstStyle>
          <a:p>
            <a:pPr eaLnBrk="1" hangingPunct="1"/>
            <a:fld id="{6548F468-075C-49B0-8D48-C5B5CF453D7B}" type="slidenum">
              <a:rPr lang="en-US" altLang="en-US">
                <a:latin typeface="Calibri" panose="020F0502020204030204" pitchFamily="34" charset="0"/>
              </a:rPr>
              <a:pPr eaLnBrk="1" hangingPunct="1"/>
              <a:t>28</a:t>
            </a:fld>
            <a:endParaRPr lang="en-US" altLang="en-US">
              <a:latin typeface="Calibri" panose="020F0502020204030204" pitchFamily="34" charset="0"/>
            </a:endParaRPr>
          </a:p>
        </p:txBody>
      </p:sp>
      <p:sp>
        <p:nvSpPr>
          <p:cNvPr id="29699" name="Rectangle 2">
            <a:extLst>
              <a:ext uri="{FF2B5EF4-FFF2-40B4-BE49-F238E27FC236}">
                <a16:creationId xmlns:a16="http://schemas.microsoft.com/office/drawing/2014/main" id="{4BAB2F33-B056-4D86-8CC0-36749B6A697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a:extLst>
              <a:ext uri="{FF2B5EF4-FFF2-40B4-BE49-F238E27FC236}">
                <a16:creationId xmlns:a16="http://schemas.microsoft.com/office/drawing/2014/main" id="{9B41B528-3649-4A4D-92A7-3099F58091C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Formata BQ Regular" charset="0"/>
            </a:endParaRPr>
          </a:p>
        </p:txBody>
      </p:sp>
    </p:spTree>
    <p:extLst>
      <p:ext uri="{BB962C8B-B14F-4D97-AF65-F5344CB8AC3E}">
        <p14:creationId xmlns:p14="http://schemas.microsoft.com/office/powerpoint/2010/main" val="1592304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C3E155CD-17C6-4039-9EFC-70958EC899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Formata BQ Regular" charset="0"/>
                <a:ea typeface="MS PGothic" panose="020B0600070205080204" pitchFamily="34" charset="-128"/>
              </a:defRPr>
            </a:lvl1pPr>
            <a:lvl2pPr marL="742950" indent="-285750" eaLnBrk="0" hangingPunct="0">
              <a:defRPr>
                <a:solidFill>
                  <a:schemeClr val="tx1"/>
                </a:solidFill>
                <a:latin typeface="Formata BQ Regular" charset="0"/>
                <a:ea typeface="MS PGothic" panose="020B0600070205080204" pitchFamily="34" charset="-128"/>
              </a:defRPr>
            </a:lvl2pPr>
            <a:lvl3pPr marL="1143000" indent="-228600" eaLnBrk="0" hangingPunct="0">
              <a:defRPr>
                <a:solidFill>
                  <a:schemeClr val="tx1"/>
                </a:solidFill>
                <a:latin typeface="Formata BQ Regular" charset="0"/>
                <a:ea typeface="MS PGothic" panose="020B0600070205080204" pitchFamily="34" charset="-128"/>
              </a:defRPr>
            </a:lvl3pPr>
            <a:lvl4pPr marL="1600200" indent="-228600" eaLnBrk="0" hangingPunct="0">
              <a:defRPr>
                <a:solidFill>
                  <a:schemeClr val="tx1"/>
                </a:solidFill>
                <a:latin typeface="Formata BQ Regular" charset="0"/>
                <a:ea typeface="MS PGothic" panose="020B0600070205080204" pitchFamily="34" charset="-128"/>
              </a:defRPr>
            </a:lvl4pPr>
            <a:lvl5pPr marL="2057400" indent="-228600" eaLnBrk="0" hangingPunct="0">
              <a:defRPr>
                <a:solidFill>
                  <a:schemeClr val="tx1"/>
                </a:solidFill>
                <a:latin typeface="Formata BQ Regular"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9pPr>
          </a:lstStyle>
          <a:p>
            <a:pPr eaLnBrk="1" hangingPunct="1"/>
            <a:fld id="{45693255-0F2F-4F9E-B9FA-F489FA4C7F94}" type="slidenum">
              <a:rPr lang="en-US" altLang="en-US">
                <a:latin typeface="Calibri" panose="020F0502020204030204" pitchFamily="34" charset="0"/>
              </a:rPr>
              <a:pPr eaLnBrk="1" hangingPunct="1"/>
              <a:t>30</a:t>
            </a:fld>
            <a:endParaRPr lang="en-US" altLang="en-US">
              <a:latin typeface="Calibri" panose="020F0502020204030204" pitchFamily="34" charset="0"/>
            </a:endParaRPr>
          </a:p>
        </p:txBody>
      </p:sp>
      <p:sp>
        <p:nvSpPr>
          <p:cNvPr id="45059" name="Rectangle 2">
            <a:extLst>
              <a:ext uri="{FF2B5EF4-FFF2-40B4-BE49-F238E27FC236}">
                <a16:creationId xmlns:a16="http://schemas.microsoft.com/office/drawing/2014/main" id="{A5B3A4E1-08F1-4DB3-B42C-E10D2A8D2DE2}"/>
              </a:ext>
            </a:extLst>
          </p:cNvPr>
          <p:cNvSpPr>
            <a:spLocks noGrp="1" noRot="1" noChangeAspect="1" noChangeArrowheads="1" noTextEdit="1"/>
          </p:cNvSpPr>
          <p:nvPr>
            <p:ph type="sldImg"/>
          </p:nvPr>
        </p:nvSpPr>
        <p:spPr bwMode="auto">
          <a:xfrm>
            <a:off x="1146175" y="687388"/>
            <a:ext cx="4570413" cy="34274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0" name="Rectangle 3">
            <a:extLst>
              <a:ext uri="{FF2B5EF4-FFF2-40B4-BE49-F238E27FC236}">
                <a16:creationId xmlns:a16="http://schemas.microsoft.com/office/drawing/2014/main" id="{BEB0029F-090A-4064-9A40-D36E401E216E}"/>
              </a:ext>
            </a:extLst>
          </p:cNvPr>
          <p:cNvSpPr>
            <a:spLocks noGrp="1" noChangeArrowheads="1"/>
          </p:cNvSpPr>
          <p:nvPr>
            <p:ph type="body" idx="1"/>
          </p:nvPr>
        </p:nvSpPr>
        <p:spPr bwMode="auto">
          <a:xfrm>
            <a:off x="523875" y="4279900"/>
            <a:ext cx="5903913" cy="4427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922" tIns="44961" rIns="89922" bIns="44961" numCol="1" anchor="t" anchorCtr="0" compatLnSpc="1">
            <a:prstTxWarp prst="textNoShape">
              <a:avLst/>
            </a:prstTxWarp>
          </a:bodyPr>
          <a:lstStyle/>
          <a:p>
            <a:pPr eaLnBrk="1" hangingPunct="1">
              <a:spcBef>
                <a:spcPct val="0"/>
              </a:spcBef>
            </a:pPr>
            <a:r>
              <a:rPr lang="en-US" altLang="en-US" b="1">
                <a:latin typeface="Formata BQ Regular" charset="0"/>
              </a:rPr>
              <a:t>(Slide 20: 5 phút)</a:t>
            </a:r>
          </a:p>
          <a:p>
            <a:pPr eaLnBrk="1" hangingPunct="1">
              <a:spcBef>
                <a:spcPct val="0"/>
              </a:spcBef>
            </a:pPr>
            <a:endParaRPr lang="en-US" altLang="en-US">
              <a:latin typeface="Formata BQ Regular"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C3E155CD-17C6-4039-9EFC-70958EC899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Formata BQ Regular" charset="0"/>
                <a:ea typeface="MS PGothic" panose="020B0600070205080204" pitchFamily="34" charset="-128"/>
              </a:defRPr>
            </a:lvl1pPr>
            <a:lvl2pPr marL="742950" indent="-285750" eaLnBrk="0" hangingPunct="0">
              <a:defRPr>
                <a:solidFill>
                  <a:schemeClr val="tx1"/>
                </a:solidFill>
                <a:latin typeface="Formata BQ Regular" charset="0"/>
                <a:ea typeface="MS PGothic" panose="020B0600070205080204" pitchFamily="34" charset="-128"/>
              </a:defRPr>
            </a:lvl2pPr>
            <a:lvl3pPr marL="1143000" indent="-228600" eaLnBrk="0" hangingPunct="0">
              <a:defRPr>
                <a:solidFill>
                  <a:schemeClr val="tx1"/>
                </a:solidFill>
                <a:latin typeface="Formata BQ Regular" charset="0"/>
                <a:ea typeface="MS PGothic" panose="020B0600070205080204" pitchFamily="34" charset="-128"/>
              </a:defRPr>
            </a:lvl3pPr>
            <a:lvl4pPr marL="1600200" indent="-228600" eaLnBrk="0" hangingPunct="0">
              <a:defRPr>
                <a:solidFill>
                  <a:schemeClr val="tx1"/>
                </a:solidFill>
                <a:latin typeface="Formata BQ Regular" charset="0"/>
                <a:ea typeface="MS PGothic" panose="020B0600070205080204" pitchFamily="34" charset="-128"/>
              </a:defRPr>
            </a:lvl4pPr>
            <a:lvl5pPr marL="2057400" indent="-228600" eaLnBrk="0" hangingPunct="0">
              <a:defRPr>
                <a:solidFill>
                  <a:schemeClr val="tx1"/>
                </a:solidFill>
                <a:latin typeface="Formata BQ Regular"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9pPr>
          </a:lstStyle>
          <a:p>
            <a:pPr eaLnBrk="1" hangingPunct="1"/>
            <a:fld id="{45693255-0F2F-4F9E-B9FA-F489FA4C7F94}" type="slidenum">
              <a:rPr lang="en-US" altLang="en-US">
                <a:latin typeface="Calibri" panose="020F0502020204030204" pitchFamily="34" charset="0"/>
              </a:rPr>
              <a:pPr eaLnBrk="1" hangingPunct="1"/>
              <a:t>31</a:t>
            </a:fld>
            <a:endParaRPr lang="en-US" altLang="en-US">
              <a:latin typeface="Calibri" panose="020F0502020204030204" pitchFamily="34" charset="0"/>
            </a:endParaRPr>
          </a:p>
        </p:txBody>
      </p:sp>
      <p:sp>
        <p:nvSpPr>
          <p:cNvPr id="45059" name="Rectangle 2">
            <a:extLst>
              <a:ext uri="{FF2B5EF4-FFF2-40B4-BE49-F238E27FC236}">
                <a16:creationId xmlns:a16="http://schemas.microsoft.com/office/drawing/2014/main" id="{A5B3A4E1-08F1-4DB3-B42C-E10D2A8D2DE2}"/>
              </a:ext>
            </a:extLst>
          </p:cNvPr>
          <p:cNvSpPr>
            <a:spLocks noGrp="1" noRot="1" noChangeAspect="1" noChangeArrowheads="1" noTextEdit="1"/>
          </p:cNvSpPr>
          <p:nvPr>
            <p:ph type="sldImg"/>
          </p:nvPr>
        </p:nvSpPr>
        <p:spPr bwMode="auto">
          <a:xfrm>
            <a:off x="1146175" y="687388"/>
            <a:ext cx="4570413" cy="34274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0" name="Rectangle 3">
            <a:extLst>
              <a:ext uri="{FF2B5EF4-FFF2-40B4-BE49-F238E27FC236}">
                <a16:creationId xmlns:a16="http://schemas.microsoft.com/office/drawing/2014/main" id="{BEB0029F-090A-4064-9A40-D36E401E216E}"/>
              </a:ext>
            </a:extLst>
          </p:cNvPr>
          <p:cNvSpPr>
            <a:spLocks noGrp="1" noChangeArrowheads="1"/>
          </p:cNvSpPr>
          <p:nvPr>
            <p:ph type="body" idx="1"/>
          </p:nvPr>
        </p:nvSpPr>
        <p:spPr bwMode="auto">
          <a:xfrm>
            <a:off x="523875" y="4279900"/>
            <a:ext cx="5903913" cy="4427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922" tIns="44961" rIns="89922" bIns="44961" numCol="1" anchor="t" anchorCtr="0" compatLnSpc="1">
            <a:prstTxWarp prst="textNoShape">
              <a:avLst/>
            </a:prstTxWarp>
          </a:bodyPr>
          <a:lstStyle/>
          <a:p>
            <a:pPr eaLnBrk="1" hangingPunct="1">
              <a:spcBef>
                <a:spcPct val="0"/>
              </a:spcBef>
            </a:pPr>
            <a:r>
              <a:rPr lang="en-US" altLang="en-US" b="1">
                <a:latin typeface="Formata BQ Regular" charset="0"/>
              </a:rPr>
              <a:t>(Slide 20: 5 phút)</a:t>
            </a:r>
          </a:p>
          <a:p>
            <a:pPr eaLnBrk="1" hangingPunct="1">
              <a:spcBef>
                <a:spcPct val="0"/>
              </a:spcBef>
            </a:pPr>
            <a:endParaRPr lang="en-US" altLang="en-US">
              <a:latin typeface="Formata BQ Regular" charset="0"/>
            </a:endParaRPr>
          </a:p>
        </p:txBody>
      </p:sp>
    </p:spTree>
    <p:extLst>
      <p:ext uri="{BB962C8B-B14F-4D97-AF65-F5344CB8AC3E}">
        <p14:creationId xmlns:p14="http://schemas.microsoft.com/office/powerpoint/2010/main" val="25319465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C3E155CD-17C6-4039-9EFC-70958EC899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Formata BQ Regular" charset="0"/>
                <a:ea typeface="MS PGothic" panose="020B0600070205080204" pitchFamily="34" charset="-128"/>
              </a:defRPr>
            </a:lvl1pPr>
            <a:lvl2pPr marL="742950" indent="-285750" eaLnBrk="0" hangingPunct="0">
              <a:defRPr>
                <a:solidFill>
                  <a:schemeClr val="tx1"/>
                </a:solidFill>
                <a:latin typeface="Formata BQ Regular" charset="0"/>
                <a:ea typeface="MS PGothic" panose="020B0600070205080204" pitchFamily="34" charset="-128"/>
              </a:defRPr>
            </a:lvl2pPr>
            <a:lvl3pPr marL="1143000" indent="-228600" eaLnBrk="0" hangingPunct="0">
              <a:defRPr>
                <a:solidFill>
                  <a:schemeClr val="tx1"/>
                </a:solidFill>
                <a:latin typeface="Formata BQ Regular" charset="0"/>
                <a:ea typeface="MS PGothic" panose="020B0600070205080204" pitchFamily="34" charset="-128"/>
              </a:defRPr>
            </a:lvl3pPr>
            <a:lvl4pPr marL="1600200" indent="-228600" eaLnBrk="0" hangingPunct="0">
              <a:defRPr>
                <a:solidFill>
                  <a:schemeClr val="tx1"/>
                </a:solidFill>
                <a:latin typeface="Formata BQ Regular" charset="0"/>
                <a:ea typeface="MS PGothic" panose="020B0600070205080204" pitchFamily="34" charset="-128"/>
              </a:defRPr>
            </a:lvl4pPr>
            <a:lvl5pPr marL="2057400" indent="-228600" eaLnBrk="0" hangingPunct="0">
              <a:defRPr>
                <a:solidFill>
                  <a:schemeClr val="tx1"/>
                </a:solidFill>
                <a:latin typeface="Formata BQ Regular"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9pPr>
          </a:lstStyle>
          <a:p>
            <a:pPr eaLnBrk="1" hangingPunct="1"/>
            <a:fld id="{45693255-0F2F-4F9E-B9FA-F489FA4C7F94}" type="slidenum">
              <a:rPr lang="en-US" altLang="en-US">
                <a:latin typeface="Calibri" panose="020F0502020204030204" pitchFamily="34" charset="0"/>
              </a:rPr>
              <a:pPr eaLnBrk="1" hangingPunct="1"/>
              <a:t>32</a:t>
            </a:fld>
            <a:endParaRPr lang="en-US" altLang="en-US">
              <a:latin typeface="Calibri" panose="020F0502020204030204" pitchFamily="34" charset="0"/>
            </a:endParaRPr>
          </a:p>
        </p:txBody>
      </p:sp>
      <p:sp>
        <p:nvSpPr>
          <p:cNvPr id="45059" name="Rectangle 2">
            <a:extLst>
              <a:ext uri="{FF2B5EF4-FFF2-40B4-BE49-F238E27FC236}">
                <a16:creationId xmlns:a16="http://schemas.microsoft.com/office/drawing/2014/main" id="{A5B3A4E1-08F1-4DB3-B42C-E10D2A8D2DE2}"/>
              </a:ext>
            </a:extLst>
          </p:cNvPr>
          <p:cNvSpPr>
            <a:spLocks noGrp="1" noRot="1" noChangeAspect="1" noChangeArrowheads="1" noTextEdit="1"/>
          </p:cNvSpPr>
          <p:nvPr>
            <p:ph type="sldImg"/>
          </p:nvPr>
        </p:nvSpPr>
        <p:spPr bwMode="auto">
          <a:xfrm>
            <a:off x="1146175" y="687388"/>
            <a:ext cx="4570413" cy="34274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0" name="Rectangle 3">
            <a:extLst>
              <a:ext uri="{FF2B5EF4-FFF2-40B4-BE49-F238E27FC236}">
                <a16:creationId xmlns:a16="http://schemas.microsoft.com/office/drawing/2014/main" id="{BEB0029F-090A-4064-9A40-D36E401E216E}"/>
              </a:ext>
            </a:extLst>
          </p:cNvPr>
          <p:cNvSpPr>
            <a:spLocks noGrp="1" noChangeArrowheads="1"/>
          </p:cNvSpPr>
          <p:nvPr>
            <p:ph type="body" idx="1"/>
          </p:nvPr>
        </p:nvSpPr>
        <p:spPr bwMode="auto">
          <a:xfrm>
            <a:off x="523875" y="4279900"/>
            <a:ext cx="5903913" cy="4427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922" tIns="44961" rIns="89922" bIns="44961" numCol="1" anchor="t" anchorCtr="0" compatLnSpc="1">
            <a:prstTxWarp prst="textNoShape">
              <a:avLst/>
            </a:prstTxWarp>
          </a:bodyPr>
          <a:lstStyle/>
          <a:p>
            <a:pPr eaLnBrk="1" hangingPunct="1">
              <a:spcBef>
                <a:spcPct val="0"/>
              </a:spcBef>
            </a:pPr>
            <a:r>
              <a:rPr lang="en-US" altLang="en-US" b="1">
                <a:latin typeface="Formata BQ Regular" charset="0"/>
              </a:rPr>
              <a:t>(Slide 20: 5 phút)</a:t>
            </a:r>
          </a:p>
          <a:p>
            <a:pPr eaLnBrk="1" hangingPunct="1">
              <a:spcBef>
                <a:spcPct val="0"/>
              </a:spcBef>
            </a:pPr>
            <a:endParaRPr lang="en-US" altLang="en-US">
              <a:latin typeface="Formata BQ Regular" charset="0"/>
            </a:endParaRPr>
          </a:p>
        </p:txBody>
      </p:sp>
    </p:spTree>
    <p:extLst>
      <p:ext uri="{BB962C8B-B14F-4D97-AF65-F5344CB8AC3E}">
        <p14:creationId xmlns:p14="http://schemas.microsoft.com/office/powerpoint/2010/main" val="1062459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49269B-1755-484C-AF0C-FEF67F5A6DF0}" type="slidenum">
              <a:rPr lang="en-US" altLang="en-US" smtClean="0"/>
              <a:pPr/>
              <a:t>5</a:t>
            </a:fld>
            <a:endParaRPr lang="en-US" altLang="en-US"/>
          </a:p>
        </p:txBody>
      </p:sp>
    </p:spTree>
    <p:extLst>
      <p:ext uri="{BB962C8B-B14F-4D97-AF65-F5344CB8AC3E}">
        <p14:creationId xmlns:p14="http://schemas.microsoft.com/office/powerpoint/2010/main" val="3073907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17749228-2BE9-734E-B12E-2D19EA35E8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2CE33B3E-9DF3-D546-8FE1-563EC169A380}" type="slidenum">
              <a:rPr lang="en-US" altLang="en-US"/>
              <a:pPr>
                <a:spcBef>
                  <a:spcPct val="0"/>
                </a:spcBef>
              </a:pPr>
              <a:t>6</a:t>
            </a:fld>
            <a:endParaRPr lang="en-US" altLang="en-US"/>
          </a:p>
        </p:txBody>
      </p:sp>
      <p:sp>
        <p:nvSpPr>
          <p:cNvPr id="46083" name="Rectangle 2">
            <a:extLst>
              <a:ext uri="{FF2B5EF4-FFF2-40B4-BE49-F238E27FC236}">
                <a16:creationId xmlns:a16="http://schemas.microsoft.com/office/drawing/2014/main" id="{6662C4A0-261D-5B41-8115-F7A4F9E889B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Rectangle 3">
            <a:extLst>
              <a:ext uri="{FF2B5EF4-FFF2-40B4-BE49-F238E27FC236}">
                <a16:creationId xmlns:a16="http://schemas.microsoft.com/office/drawing/2014/main" id="{B437F8BE-200D-EE4E-A1FD-AA972B94ABE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endParaRPr lang="en-US" altLang="en-US">
              <a:latin typeface="Formata BQ Regular" pitchFamily="50" charset="0"/>
            </a:endParaRPr>
          </a:p>
        </p:txBody>
      </p:sp>
    </p:spTree>
    <p:extLst>
      <p:ext uri="{BB962C8B-B14F-4D97-AF65-F5344CB8AC3E}">
        <p14:creationId xmlns:p14="http://schemas.microsoft.com/office/powerpoint/2010/main" val="4198597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C272DC77-BD92-0447-9BF6-0C55799D3BB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5C3A8743-7571-7340-BF21-D0CC31F1DEC5}" type="slidenum">
              <a:rPr lang="en-US" altLang="en-US"/>
              <a:pPr>
                <a:spcBef>
                  <a:spcPct val="0"/>
                </a:spcBef>
              </a:pPr>
              <a:t>7</a:t>
            </a:fld>
            <a:endParaRPr lang="en-US" altLang="en-US"/>
          </a:p>
        </p:txBody>
      </p:sp>
      <p:sp>
        <p:nvSpPr>
          <p:cNvPr id="20483" name="Rectangle 2">
            <a:extLst>
              <a:ext uri="{FF2B5EF4-FFF2-40B4-BE49-F238E27FC236}">
                <a16:creationId xmlns:a16="http://schemas.microsoft.com/office/drawing/2014/main" id="{D9667242-8668-0D46-9DE7-62EEE7849AF6}"/>
              </a:ext>
            </a:extLst>
          </p:cNvPr>
          <p:cNvSpPr>
            <a:spLocks noGrp="1" noRot="1" noChangeAspect="1" noChangeArrowheads="1" noTextEdit="1"/>
          </p:cNvSpPr>
          <p:nvPr>
            <p:ph type="sldImg"/>
          </p:nvPr>
        </p:nvSpPr>
        <p:spPr bwMode="auto">
          <a:xfrm>
            <a:off x="1154113" y="690563"/>
            <a:ext cx="4554537" cy="3416300"/>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a:extLst>
              <a:ext uri="{FF2B5EF4-FFF2-40B4-BE49-F238E27FC236}">
                <a16:creationId xmlns:a16="http://schemas.microsoft.com/office/drawing/2014/main" id="{6C0D582A-7559-0348-88AF-03DED8F0E537}"/>
              </a:ext>
            </a:extLst>
          </p:cNvPr>
          <p:cNvSpPr>
            <a:spLocks noGrp="1" noChangeArrowheads="1"/>
          </p:cNvSpPr>
          <p:nvPr>
            <p:ph type="body" idx="1"/>
          </p:nvPr>
        </p:nvSpPr>
        <p:spPr bwMode="auto">
          <a:xfrm>
            <a:off x="914400" y="4341813"/>
            <a:ext cx="5029200"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820" tIns="45910" rIns="91820" bIns="45910" numCol="1" anchor="t" anchorCtr="0" compatLnSpc="1">
            <a:prstTxWarp prst="textNoShape">
              <a:avLst/>
            </a:prstTxWarp>
          </a:bodyPr>
          <a:lstStyle/>
          <a:p>
            <a:pPr eaLnBrk="1" hangingPunct="1">
              <a:spcBef>
                <a:spcPct val="0"/>
              </a:spcBef>
            </a:pPr>
            <a:r>
              <a:rPr lang="en-US" altLang="en-US" b="1">
                <a:latin typeface="Formata BQ Regular" pitchFamily="50" charset="0"/>
              </a:rPr>
              <a:t>(Slides 2-6: 15 phút)</a:t>
            </a:r>
          </a:p>
          <a:p>
            <a:pPr eaLnBrk="1" hangingPunct="1">
              <a:spcBef>
                <a:spcPct val="0"/>
              </a:spcBef>
            </a:pPr>
            <a:r>
              <a:rPr lang="en-US" altLang="en-US">
                <a:latin typeface="Formata BQ Regular" pitchFamily="50" charset="0"/>
              </a:rPr>
              <a:t>Mục vụ Chuyên Tâm (Awana) là một từ tạo nên từ những chữ cái đầu của một nhóm từ, mỗi chữ cái đại diện cho chữ cái đầu của mỗi từ. Mời những người tham dự đọc lớn những từ đó với bạn. Sau đó lập tức đến slide kế tiếp để giải thích nguồn gốc của cụm từ này.</a:t>
            </a:r>
          </a:p>
        </p:txBody>
      </p:sp>
    </p:spTree>
    <p:extLst>
      <p:ext uri="{BB962C8B-B14F-4D97-AF65-F5344CB8AC3E}">
        <p14:creationId xmlns:p14="http://schemas.microsoft.com/office/powerpoint/2010/main" val="194456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31216099-11A7-F54B-AD11-A53FA8CCA1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236F7CA6-7ABE-4E45-A644-4E8256EBE2E6}" type="slidenum">
              <a:rPr lang="en-US" altLang="en-US"/>
              <a:pPr>
                <a:spcBef>
                  <a:spcPct val="0"/>
                </a:spcBef>
              </a:pPr>
              <a:t>8</a:t>
            </a:fld>
            <a:endParaRPr lang="en-US" altLang="en-US"/>
          </a:p>
        </p:txBody>
      </p:sp>
      <p:sp>
        <p:nvSpPr>
          <p:cNvPr id="22531" name="Rectangle 2">
            <a:extLst>
              <a:ext uri="{FF2B5EF4-FFF2-40B4-BE49-F238E27FC236}">
                <a16:creationId xmlns:a16="http://schemas.microsoft.com/office/drawing/2014/main" id="{5473D814-46DD-7046-A65C-2975D0133893}"/>
              </a:ext>
            </a:extLst>
          </p:cNvPr>
          <p:cNvSpPr>
            <a:spLocks noGrp="1" noRot="1" noChangeAspect="1" noChangeArrowheads="1" noTextEdit="1"/>
          </p:cNvSpPr>
          <p:nvPr>
            <p:ph type="sldImg"/>
          </p:nvPr>
        </p:nvSpPr>
        <p:spPr bwMode="auto">
          <a:xfrm>
            <a:off x="1154113" y="690563"/>
            <a:ext cx="4554537" cy="3416300"/>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2532" name="Rectangle 3">
            <a:extLst>
              <a:ext uri="{FF2B5EF4-FFF2-40B4-BE49-F238E27FC236}">
                <a16:creationId xmlns:a16="http://schemas.microsoft.com/office/drawing/2014/main" id="{0AB1EC6F-A71F-E64D-9A83-6AC94E5C2827}"/>
              </a:ext>
            </a:extLst>
          </p:cNvPr>
          <p:cNvSpPr>
            <a:spLocks noGrp="1" noChangeArrowheads="1"/>
          </p:cNvSpPr>
          <p:nvPr>
            <p:ph type="body" idx="1"/>
          </p:nvPr>
        </p:nvSpPr>
        <p:spPr bwMode="auto">
          <a:xfrm>
            <a:off x="914400" y="4341813"/>
            <a:ext cx="5029200"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820" tIns="45910" rIns="91820" bIns="45910" numCol="1" anchor="t" anchorCtr="0" compatLnSpc="1">
            <a:prstTxWarp prst="textNoShape">
              <a:avLst/>
            </a:prstTxWarp>
          </a:bodyPr>
          <a:lstStyle/>
          <a:p>
            <a:pPr eaLnBrk="1" hangingPunct="1">
              <a:spcBef>
                <a:spcPct val="0"/>
              </a:spcBef>
            </a:pPr>
            <a:r>
              <a:rPr lang="en-US" altLang="en-US" dirty="0" err="1">
                <a:latin typeface="Formata BQ Regular" pitchFamily="50" charset="0"/>
              </a:rPr>
              <a:t>Mời</a:t>
            </a:r>
            <a:r>
              <a:rPr lang="en-US" altLang="en-US" dirty="0">
                <a:latin typeface="Formata BQ Regular" pitchFamily="50" charset="0"/>
              </a:rPr>
              <a:t> </a:t>
            </a:r>
            <a:r>
              <a:rPr lang="en-US" altLang="en-US" dirty="0" err="1">
                <a:latin typeface="Formata BQ Regular" pitchFamily="50" charset="0"/>
              </a:rPr>
              <a:t>những</a:t>
            </a:r>
            <a:r>
              <a:rPr lang="en-US" altLang="en-US" dirty="0">
                <a:latin typeface="Formata BQ Regular" pitchFamily="50" charset="0"/>
              </a:rPr>
              <a:t> </a:t>
            </a:r>
            <a:r>
              <a:rPr lang="en-US" altLang="en-US" dirty="0" err="1">
                <a:latin typeface="Formata BQ Regular" pitchFamily="50" charset="0"/>
              </a:rPr>
              <a:t>người</a:t>
            </a:r>
            <a:r>
              <a:rPr lang="en-US" altLang="en-US" dirty="0">
                <a:latin typeface="Formata BQ Regular" pitchFamily="50" charset="0"/>
              </a:rPr>
              <a:t> </a:t>
            </a:r>
            <a:r>
              <a:rPr lang="en-US" altLang="en-US" dirty="0" err="1">
                <a:latin typeface="Formata BQ Regular" pitchFamily="50" charset="0"/>
              </a:rPr>
              <a:t>tham</a:t>
            </a:r>
            <a:r>
              <a:rPr lang="en-US" altLang="en-US" dirty="0">
                <a:latin typeface="Formata BQ Regular" pitchFamily="50" charset="0"/>
              </a:rPr>
              <a:t> </a:t>
            </a:r>
            <a:r>
              <a:rPr lang="en-US" altLang="en-US" dirty="0" err="1">
                <a:latin typeface="Formata BQ Regular" pitchFamily="50" charset="0"/>
              </a:rPr>
              <a:t>dự</a:t>
            </a:r>
            <a:r>
              <a:rPr lang="en-US" altLang="en-US" dirty="0">
                <a:latin typeface="Formata BQ Regular" pitchFamily="50" charset="0"/>
              </a:rPr>
              <a:t> </a:t>
            </a:r>
            <a:r>
              <a:rPr lang="en-US" altLang="en-US" dirty="0" err="1">
                <a:latin typeface="Formata BQ Regular" pitchFamily="50" charset="0"/>
              </a:rPr>
              <a:t>đọc</a:t>
            </a:r>
            <a:r>
              <a:rPr lang="en-US" altLang="en-US" dirty="0">
                <a:latin typeface="Formata BQ Regular" pitchFamily="50" charset="0"/>
              </a:rPr>
              <a:t> </a:t>
            </a:r>
            <a:r>
              <a:rPr lang="en-US" altLang="en-US" dirty="0" err="1">
                <a:latin typeface="Formata BQ Regular" pitchFamily="50" charset="0"/>
              </a:rPr>
              <a:t>lớn</a:t>
            </a:r>
            <a:r>
              <a:rPr lang="en-US" altLang="en-US" dirty="0">
                <a:latin typeface="Formata BQ Regular" pitchFamily="50" charset="0"/>
              </a:rPr>
              <a:t> </a:t>
            </a:r>
            <a:r>
              <a:rPr lang="en-US" altLang="en-US" dirty="0" err="1">
                <a:latin typeface="Formata BQ Regular" pitchFamily="50" charset="0"/>
              </a:rPr>
              <a:t>câu</a:t>
            </a:r>
            <a:r>
              <a:rPr lang="en-US" altLang="en-US" dirty="0">
                <a:latin typeface="Formata BQ Regular" pitchFamily="50" charset="0"/>
              </a:rPr>
              <a:t> </a:t>
            </a:r>
            <a:r>
              <a:rPr lang="en-US" altLang="en-US" dirty="0" err="1">
                <a:latin typeface="Formata BQ Regular" pitchFamily="50" charset="0"/>
              </a:rPr>
              <a:t>Kinh</a:t>
            </a:r>
            <a:r>
              <a:rPr lang="en-US" altLang="en-US" dirty="0">
                <a:latin typeface="Formata BQ Regular" pitchFamily="50" charset="0"/>
              </a:rPr>
              <a:t> </a:t>
            </a:r>
            <a:r>
              <a:rPr lang="en-US" altLang="en-US" dirty="0" err="1">
                <a:latin typeface="Formata BQ Regular" pitchFamily="50" charset="0"/>
              </a:rPr>
              <a:t>Thánh</a:t>
            </a:r>
            <a:r>
              <a:rPr lang="en-US" altLang="en-US" dirty="0">
                <a:latin typeface="Formata BQ Regular" pitchFamily="50" charset="0"/>
              </a:rPr>
              <a:t> </a:t>
            </a:r>
            <a:r>
              <a:rPr lang="en-US" altLang="en-US" dirty="0" err="1">
                <a:latin typeface="Formata BQ Regular" pitchFamily="50" charset="0"/>
              </a:rPr>
              <a:t>này</a:t>
            </a:r>
            <a:r>
              <a:rPr lang="en-US" altLang="en-US" dirty="0">
                <a:latin typeface="Formata BQ Regular" pitchFamily="50" charset="0"/>
              </a:rPr>
              <a:t> </a:t>
            </a:r>
            <a:r>
              <a:rPr lang="en-US" altLang="en-US" dirty="0" err="1">
                <a:latin typeface="Formata BQ Regular" pitchFamily="50" charset="0"/>
              </a:rPr>
              <a:t>với</a:t>
            </a:r>
            <a:r>
              <a:rPr lang="en-US" altLang="en-US" dirty="0">
                <a:latin typeface="Formata BQ Regular" pitchFamily="50" charset="0"/>
              </a:rPr>
              <a:t> </a:t>
            </a:r>
            <a:r>
              <a:rPr lang="en-US" altLang="en-US" dirty="0" err="1">
                <a:latin typeface="Formata BQ Regular" pitchFamily="50" charset="0"/>
              </a:rPr>
              <a:t>bạn</a:t>
            </a:r>
            <a:r>
              <a:rPr lang="en-US" altLang="en-US" dirty="0">
                <a:latin typeface="Formata BQ Regular" pitchFamily="50" charset="0"/>
              </a:rPr>
              <a:t>. </a:t>
            </a:r>
            <a:r>
              <a:rPr lang="en-US" altLang="en-US" dirty="0" err="1">
                <a:latin typeface="Formata BQ Regular" pitchFamily="50" charset="0"/>
              </a:rPr>
              <a:t>Đây</a:t>
            </a:r>
            <a:r>
              <a:rPr lang="en-US" altLang="en-US" dirty="0">
                <a:latin typeface="Formata BQ Regular" pitchFamily="50" charset="0"/>
              </a:rPr>
              <a:t> </a:t>
            </a:r>
            <a:r>
              <a:rPr lang="en-US" altLang="en-US" dirty="0" err="1">
                <a:latin typeface="Formata BQ Regular" pitchFamily="50" charset="0"/>
              </a:rPr>
              <a:t>là</a:t>
            </a:r>
            <a:r>
              <a:rPr lang="en-US" altLang="en-US" dirty="0">
                <a:latin typeface="Formata BQ Regular" pitchFamily="50" charset="0"/>
              </a:rPr>
              <a:t> </a:t>
            </a:r>
            <a:r>
              <a:rPr lang="en-US" altLang="en-US" dirty="0" err="1">
                <a:latin typeface="Formata BQ Regular" pitchFamily="50" charset="0"/>
              </a:rPr>
              <a:t>câu</a:t>
            </a:r>
            <a:r>
              <a:rPr lang="en-US" altLang="en-US" dirty="0">
                <a:latin typeface="Formata BQ Regular" pitchFamily="50" charset="0"/>
              </a:rPr>
              <a:t> </a:t>
            </a:r>
            <a:r>
              <a:rPr lang="en-US" altLang="en-US" dirty="0" err="1">
                <a:latin typeface="Formata BQ Regular" pitchFamily="50" charset="0"/>
              </a:rPr>
              <a:t>Kinh</a:t>
            </a:r>
            <a:r>
              <a:rPr lang="en-US" altLang="en-US" dirty="0">
                <a:latin typeface="Formata BQ Regular" pitchFamily="50" charset="0"/>
              </a:rPr>
              <a:t> </a:t>
            </a:r>
            <a:r>
              <a:rPr lang="en-US" altLang="en-US" dirty="0" err="1">
                <a:latin typeface="Formata BQ Regular" pitchFamily="50" charset="0"/>
              </a:rPr>
              <a:t>Thánh</a:t>
            </a:r>
            <a:r>
              <a:rPr lang="en-US" altLang="en-US" dirty="0">
                <a:latin typeface="Formata BQ Regular" pitchFamily="50" charset="0"/>
              </a:rPr>
              <a:t> </a:t>
            </a:r>
            <a:r>
              <a:rPr lang="en-US" altLang="en-US" dirty="0" err="1">
                <a:latin typeface="Formata BQ Regular" pitchFamily="50" charset="0"/>
              </a:rPr>
              <a:t>nói</a:t>
            </a:r>
            <a:r>
              <a:rPr lang="en-US" altLang="en-US" dirty="0">
                <a:latin typeface="Formata BQ Regular" pitchFamily="50" charset="0"/>
              </a:rPr>
              <a:t> </a:t>
            </a:r>
            <a:r>
              <a:rPr lang="en-US" altLang="en-US" dirty="0" err="1">
                <a:latin typeface="Formata BQ Regular" pitchFamily="50" charset="0"/>
              </a:rPr>
              <a:t>về</a:t>
            </a:r>
            <a:r>
              <a:rPr lang="en-US" altLang="en-US" dirty="0">
                <a:latin typeface="Formata BQ Regular" pitchFamily="50" charset="0"/>
              </a:rPr>
              <a:t> </a:t>
            </a:r>
            <a:r>
              <a:rPr lang="en-US" altLang="en-US" dirty="0" err="1">
                <a:latin typeface="Formata BQ Regular" pitchFamily="50" charset="0"/>
              </a:rPr>
              <a:t>sự</a:t>
            </a:r>
            <a:r>
              <a:rPr lang="en-US" altLang="en-US" dirty="0">
                <a:latin typeface="Formata BQ Regular" pitchFamily="50" charset="0"/>
              </a:rPr>
              <a:t> </a:t>
            </a:r>
            <a:r>
              <a:rPr lang="en-US" altLang="en-US" dirty="0" err="1">
                <a:latin typeface="Formata BQ Regular" pitchFamily="50" charset="0"/>
              </a:rPr>
              <a:t>tăng</a:t>
            </a:r>
            <a:r>
              <a:rPr lang="en-US" altLang="en-US" dirty="0">
                <a:latin typeface="Formata BQ Regular" pitchFamily="50" charset="0"/>
              </a:rPr>
              <a:t> </a:t>
            </a:r>
            <a:r>
              <a:rPr lang="en-US" altLang="en-US" dirty="0" err="1">
                <a:latin typeface="Formata BQ Regular" pitchFamily="50" charset="0"/>
              </a:rPr>
              <a:t>trưởng</a:t>
            </a:r>
            <a:r>
              <a:rPr lang="en-US" altLang="en-US" dirty="0">
                <a:latin typeface="Formata BQ Regular" pitchFamily="50" charset="0"/>
              </a:rPr>
              <a:t> </a:t>
            </a:r>
            <a:r>
              <a:rPr lang="en-US" altLang="en-US" dirty="0" err="1">
                <a:latin typeface="Formata BQ Regular" pitchFamily="50" charset="0"/>
              </a:rPr>
              <a:t>thuộc</a:t>
            </a:r>
            <a:r>
              <a:rPr lang="en-US" altLang="en-US" dirty="0">
                <a:latin typeface="Formata BQ Regular" pitchFamily="50" charset="0"/>
              </a:rPr>
              <a:t> </a:t>
            </a:r>
            <a:r>
              <a:rPr lang="en-US" altLang="en-US" dirty="0" err="1">
                <a:latin typeface="Formata BQ Regular" pitchFamily="50" charset="0"/>
              </a:rPr>
              <a:t>linh</a:t>
            </a:r>
            <a:r>
              <a:rPr lang="en-US" altLang="en-US" dirty="0">
                <a:latin typeface="Formata BQ Regular" pitchFamily="50" charset="0"/>
              </a:rPr>
              <a:t> </a:t>
            </a:r>
            <a:r>
              <a:rPr lang="en-US" altLang="en-US" dirty="0" err="1">
                <a:latin typeface="Formata BQ Regular" pitchFamily="50" charset="0"/>
              </a:rPr>
              <a:t>và</a:t>
            </a:r>
            <a:r>
              <a:rPr lang="en-US" altLang="en-US" dirty="0">
                <a:latin typeface="Formata BQ Regular" pitchFamily="50" charset="0"/>
              </a:rPr>
              <a:t> </a:t>
            </a:r>
            <a:r>
              <a:rPr lang="en-US" altLang="en-US" dirty="0" err="1">
                <a:latin typeface="Formata BQ Regular" pitchFamily="50" charset="0"/>
              </a:rPr>
              <a:t>môn</a:t>
            </a:r>
            <a:r>
              <a:rPr lang="en-US" altLang="en-US" dirty="0">
                <a:latin typeface="Formata BQ Regular" pitchFamily="50" charset="0"/>
              </a:rPr>
              <a:t> </a:t>
            </a:r>
            <a:r>
              <a:rPr lang="en-US" altLang="en-US" dirty="0" err="1">
                <a:latin typeface="Formata BQ Regular" pitchFamily="50" charset="0"/>
              </a:rPr>
              <a:t>đồ</a:t>
            </a:r>
            <a:r>
              <a:rPr lang="en-US" altLang="en-US" dirty="0">
                <a:latin typeface="Formata BQ Regular" pitchFamily="50" charset="0"/>
              </a:rPr>
              <a:t> </a:t>
            </a:r>
            <a:r>
              <a:rPr lang="en-US" altLang="en-US" dirty="0" err="1">
                <a:latin typeface="Formata BQ Regular" pitchFamily="50" charset="0"/>
              </a:rPr>
              <a:t>hóa</a:t>
            </a:r>
            <a:r>
              <a:rPr lang="en-US" altLang="en-US" dirty="0">
                <a:latin typeface="Formata BQ Regular" pitchFamily="50" charset="0"/>
              </a:rPr>
              <a:t>.  </a:t>
            </a:r>
            <a:r>
              <a:rPr lang="en-US" altLang="en-US" dirty="0" err="1">
                <a:latin typeface="Formata BQ Regular" pitchFamily="50" charset="0"/>
              </a:rPr>
              <a:t>Mục</a:t>
            </a:r>
            <a:r>
              <a:rPr lang="en-US" altLang="en-US" dirty="0">
                <a:latin typeface="Formata BQ Regular" pitchFamily="50" charset="0"/>
              </a:rPr>
              <a:t> </a:t>
            </a:r>
            <a:r>
              <a:rPr lang="en-US" altLang="en-US" dirty="0" err="1">
                <a:latin typeface="Formata BQ Regular" pitchFamily="50" charset="0"/>
              </a:rPr>
              <a:t>vụ</a:t>
            </a:r>
            <a:r>
              <a:rPr lang="en-US" altLang="en-US" dirty="0">
                <a:latin typeface="Formata BQ Regular" pitchFamily="50" charset="0"/>
              </a:rPr>
              <a:t> </a:t>
            </a:r>
            <a:r>
              <a:rPr lang="en-US" altLang="en-US" dirty="0" err="1">
                <a:latin typeface="Formata BQ Regular" pitchFamily="50" charset="0"/>
              </a:rPr>
              <a:t>Chuyên</a:t>
            </a:r>
            <a:r>
              <a:rPr lang="en-US" altLang="en-US" dirty="0">
                <a:latin typeface="Formata BQ Regular" pitchFamily="50" charset="0"/>
              </a:rPr>
              <a:t> </a:t>
            </a:r>
            <a:r>
              <a:rPr lang="en-US" altLang="en-US" dirty="0" err="1">
                <a:latin typeface="Formata BQ Regular" pitchFamily="50" charset="0"/>
              </a:rPr>
              <a:t>Tâm</a:t>
            </a:r>
            <a:r>
              <a:rPr lang="en-US" altLang="en-US" dirty="0">
                <a:latin typeface="Formata BQ Regular" pitchFamily="50" charset="0"/>
              </a:rPr>
              <a:t> (</a:t>
            </a:r>
            <a:r>
              <a:rPr lang="en-US" altLang="en-US" dirty="0" err="1">
                <a:latin typeface="Formata BQ Regular" pitchFamily="50" charset="0"/>
              </a:rPr>
              <a:t>Awana</a:t>
            </a:r>
            <a:r>
              <a:rPr lang="en-US" altLang="en-US" dirty="0">
                <a:latin typeface="Formata BQ Regular" pitchFamily="50" charset="0"/>
              </a:rPr>
              <a:t>) </a:t>
            </a:r>
            <a:r>
              <a:rPr lang="en-US" altLang="en-US" dirty="0" err="1">
                <a:latin typeface="Formata BQ Regular" pitchFamily="50" charset="0"/>
              </a:rPr>
              <a:t>là</a:t>
            </a:r>
            <a:r>
              <a:rPr lang="en-US" altLang="en-US" dirty="0">
                <a:latin typeface="Formata BQ Regular" pitchFamily="50" charset="0"/>
              </a:rPr>
              <a:t> </a:t>
            </a:r>
            <a:r>
              <a:rPr lang="en-US" altLang="en-US" dirty="0" err="1">
                <a:latin typeface="Formata BQ Regular" pitchFamily="50" charset="0"/>
              </a:rPr>
              <a:t>một</a:t>
            </a:r>
            <a:r>
              <a:rPr lang="en-US" altLang="en-US" dirty="0">
                <a:latin typeface="Formata BQ Regular" pitchFamily="50" charset="0"/>
              </a:rPr>
              <a:t> </a:t>
            </a:r>
            <a:r>
              <a:rPr lang="en-US" altLang="en-US" dirty="0" err="1">
                <a:latin typeface="Formata BQ Regular" pitchFamily="50" charset="0"/>
              </a:rPr>
              <a:t>mục</a:t>
            </a:r>
            <a:r>
              <a:rPr lang="en-US" altLang="en-US" dirty="0">
                <a:latin typeface="Formata BQ Regular" pitchFamily="50" charset="0"/>
              </a:rPr>
              <a:t> </a:t>
            </a:r>
            <a:r>
              <a:rPr lang="en-US" altLang="en-US" dirty="0" err="1">
                <a:latin typeface="Formata BQ Regular" pitchFamily="50" charset="0"/>
              </a:rPr>
              <a:t>vụ</a:t>
            </a:r>
            <a:r>
              <a:rPr lang="en-US" altLang="en-US" dirty="0">
                <a:latin typeface="Formata BQ Regular" pitchFamily="50" charset="0"/>
              </a:rPr>
              <a:t> </a:t>
            </a:r>
            <a:r>
              <a:rPr lang="en-US" altLang="en-US" dirty="0" err="1">
                <a:latin typeface="Formata BQ Regular" pitchFamily="50" charset="0"/>
              </a:rPr>
              <a:t>nghiêm</a:t>
            </a:r>
            <a:r>
              <a:rPr lang="en-US" altLang="en-US" dirty="0">
                <a:latin typeface="Formata BQ Regular" pitchFamily="50" charset="0"/>
              </a:rPr>
              <a:t> </a:t>
            </a:r>
            <a:r>
              <a:rPr lang="en-US" altLang="en-US" dirty="0" err="1">
                <a:latin typeface="Formata BQ Regular" pitchFamily="50" charset="0"/>
              </a:rPr>
              <a:t>túc</a:t>
            </a:r>
            <a:r>
              <a:rPr lang="en-US" altLang="en-US" dirty="0">
                <a:latin typeface="Formata BQ Regular" pitchFamily="50" charset="0"/>
              </a:rPr>
              <a:t>. </a:t>
            </a:r>
            <a:r>
              <a:rPr lang="en-US" altLang="en-US" dirty="0" err="1">
                <a:latin typeface="Formata BQ Regular" pitchFamily="50" charset="0"/>
              </a:rPr>
              <a:t>Chỉ</a:t>
            </a:r>
            <a:r>
              <a:rPr lang="en-US" altLang="en-US" dirty="0">
                <a:latin typeface="Formata BQ Regular" pitchFamily="50" charset="0"/>
              </a:rPr>
              <a:t> </a:t>
            </a:r>
            <a:r>
              <a:rPr lang="en-US" altLang="en-US" dirty="0" err="1">
                <a:latin typeface="Formata BQ Regular" pitchFamily="50" charset="0"/>
              </a:rPr>
              <a:t>ra</a:t>
            </a:r>
            <a:r>
              <a:rPr lang="en-US" altLang="en-US" dirty="0">
                <a:latin typeface="Formata BQ Regular" pitchFamily="50" charset="0"/>
              </a:rPr>
              <a:t> </a:t>
            </a:r>
            <a:r>
              <a:rPr lang="en-US" altLang="en-US" dirty="0" err="1">
                <a:latin typeface="Formata BQ Regular" pitchFamily="50" charset="0"/>
              </a:rPr>
              <a:t>những</a:t>
            </a:r>
            <a:r>
              <a:rPr lang="en-US" altLang="en-US" dirty="0">
                <a:latin typeface="Formata BQ Regular" pitchFamily="50" charset="0"/>
              </a:rPr>
              <a:t> </a:t>
            </a:r>
            <a:r>
              <a:rPr lang="en-US" altLang="en-US" dirty="0" err="1">
                <a:latin typeface="Formata BQ Regular" pitchFamily="50" charset="0"/>
              </a:rPr>
              <a:t>từ</a:t>
            </a:r>
            <a:r>
              <a:rPr lang="en-US" altLang="en-US" dirty="0">
                <a:latin typeface="Formata BQ Regular" pitchFamily="50" charset="0"/>
              </a:rPr>
              <a:t> </a:t>
            </a:r>
            <a:r>
              <a:rPr lang="en-US" altLang="en-US" dirty="0" err="1">
                <a:latin typeface="Formata BQ Regular" pitchFamily="50" charset="0"/>
              </a:rPr>
              <a:t>trong</a:t>
            </a:r>
            <a:r>
              <a:rPr lang="en-US" altLang="en-US" dirty="0">
                <a:latin typeface="Formata BQ Regular" pitchFamily="50" charset="0"/>
              </a:rPr>
              <a:t> </a:t>
            </a:r>
            <a:r>
              <a:rPr lang="en-US" altLang="en-US" dirty="0" err="1">
                <a:latin typeface="Formata BQ Regular" pitchFamily="50" charset="0"/>
              </a:rPr>
              <a:t>câu</a:t>
            </a:r>
            <a:r>
              <a:rPr lang="en-US" altLang="en-US" dirty="0">
                <a:latin typeface="Formata BQ Regular" pitchFamily="50" charset="0"/>
              </a:rPr>
              <a:t> </a:t>
            </a:r>
            <a:r>
              <a:rPr lang="en-US" altLang="en-US" dirty="0" err="1">
                <a:latin typeface="Formata BQ Regular" pitchFamily="50" charset="0"/>
              </a:rPr>
              <a:t>Kinh</a:t>
            </a:r>
            <a:r>
              <a:rPr lang="en-US" altLang="en-US" dirty="0">
                <a:latin typeface="Formata BQ Regular" pitchFamily="50" charset="0"/>
              </a:rPr>
              <a:t> </a:t>
            </a:r>
            <a:r>
              <a:rPr lang="en-US" altLang="en-US" dirty="0" err="1">
                <a:latin typeface="Formata BQ Regular" pitchFamily="50" charset="0"/>
              </a:rPr>
              <a:t>Thánh</a:t>
            </a:r>
            <a:r>
              <a:rPr lang="en-US" altLang="en-US" dirty="0">
                <a:latin typeface="Formata BQ Regular" pitchFamily="50" charset="0"/>
              </a:rPr>
              <a:t> </a:t>
            </a:r>
            <a:r>
              <a:rPr lang="en-US" altLang="en-US" dirty="0" err="1">
                <a:latin typeface="Formata BQ Regular" pitchFamily="50" charset="0"/>
              </a:rPr>
              <a:t>có</a:t>
            </a:r>
            <a:r>
              <a:rPr lang="en-US" altLang="en-US" dirty="0">
                <a:latin typeface="Formata BQ Regular" pitchFamily="50" charset="0"/>
              </a:rPr>
              <a:t> </a:t>
            </a:r>
            <a:r>
              <a:rPr lang="en-US" altLang="en-US" dirty="0" err="1">
                <a:latin typeface="Formata BQ Regular" pitchFamily="50" charset="0"/>
              </a:rPr>
              <a:t>mối</a:t>
            </a:r>
            <a:r>
              <a:rPr lang="en-US" altLang="en-US" dirty="0">
                <a:latin typeface="Formata BQ Regular" pitchFamily="50" charset="0"/>
              </a:rPr>
              <a:t> </a:t>
            </a:r>
            <a:r>
              <a:rPr lang="en-US" altLang="en-US" dirty="0" err="1">
                <a:latin typeface="Formata BQ Regular" pitchFamily="50" charset="0"/>
              </a:rPr>
              <a:t>liên</a:t>
            </a:r>
            <a:r>
              <a:rPr lang="en-US" altLang="en-US" dirty="0">
                <a:latin typeface="Formata BQ Regular" pitchFamily="50" charset="0"/>
              </a:rPr>
              <a:t> </a:t>
            </a:r>
            <a:r>
              <a:rPr lang="en-US" altLang="en-US" dirty="0" err="1">
                <a:latin typeface="Formata BQ Regular" pitchFamily="50" charset="0"/>
              </a:rPr>
              <a:t>hệ</a:t>
            </a:r>
            <a:r>
              <a:rPr lang="en-US" altLang="en-US" dirty="0">
                <a:latin typeface="Formata BQ Regular" pitchFamily="50" charset="0"/>
              </a:rPr>
              <a:t> </a:t>
            </a:r>
            <a:r>
              <a:rPr lang="en-US" altLang="en-US" dirty="0" err="1">
                <a:latin typeface="Formata BQ Regular" pitchFamily="50" charset="0"/>
              </a:rPr>
              <a:t>với</a:t>
            </a:r>
            <a:r>
              <a:rPr lang="en-US" altLang="en-US" dirty="0">
                <a:latin typeface="Formata BQ Regular" pitchFamily="50" charset="0"/>
              </a:rPr>
              <a:t> </a:t>
            </a:r>
            <a:r>
              <a:rPr lang="en-US" altLang="en-US" dirty="0" err="1">
                <a:latin typeface="Formata BQ Regular" pitchFamily="50" charset="0"/>
              </a:rPr>
              <a:t>từ</a:t>
            </a:r>
            <a:r>
              <a:rPr lang="en-US" altLang="en-US" dirty="0">
                <a:latin typeface="Formata BQ Regular" pitchFamily="50" charset="0"/>
              </a:rPr>
              <a:t> </a:t>
            </a:r>
            <a:r>
              <a:rPr lang="en-US" altLang="en-US" dirty="0" err="1">
                <a:latin typeface="Formata BQ Regular" pitchFamily="50" charset="0"/>
              </a:rPr>
              <a:t>Mục</a:t>
            </a:r>
            <a:r>
              <a:rPr lang="en-US" altLang="en-US" dirty="0">
                <a:latin typeface="Formata BQ Regular" pitchFamily="50" charset="0"/>
              </a:rPr>
              <a:t> </a:t>
            </a:r>
            <a:r>
              <a:rPr lang="en-US" altLang="en-US" dirty="0" err="1">
                <a:latin typeface="Formata BQ Regular" pitchFamily="50" charset="0"/>
              </a:rPr>
              <a:t>vụ</a:t>
            </a:r>
            <a:r>
              <a:rPr lang="en-US" altLang="en-US" dirty="0">
                <a:latin typeface="Formata BQ Regular" pitchFamily="50" charset="0"/>
              </a:rPr>
              <a:t> (</a:t>
            </a:r>
            <a:r>
              <a:rPr lang="en-US" altLang="en-US" dirty="0" err="1">
                <a:latin typeface="Formata BQ Regular" pitchFamily="50" charset="0"/>
              </a:rPr>
              <a:t>Awana</a:t>
            </a:r>
            <a:r>
              <a:rPr lang="en-US" altLang="en-US" dirty="0">
                <a:latin typeface="Formata BQ Regular" pitchFamily="50" charset="0"/>
              </a:rPr>
              <a:t>). </a:t>
            </a:r>
          </a:p>
          <a:p>
            <a:pPr eaLnBrk="1" hangingPunct="1">
              <a:spcBef>
                <a:spcPct val="0"/>
              </a:spcBef>
            </a:pPr>
            <a:r>
              <a:rPr lang="en-US" altLang="en-US" dirty="0" err="1">
                <a:latin typeface="Formata BQ Regular" pitchFamily="50" charset="0"/>
              </a:rPr>
              <a:t>Bản</a:t>
            </a:r>
            <a:r>
              <a:rPr lang="en-US" altLang="en-US" dirty="0">
                <a:latin typeface="Formata BQ Regular" pitchFamily="50" charset="0"/>
              </a:rPr>
              <a:t> KTHĐ: “Con </a:t>
            </a:r>
            <a:r>
              <a:rPr lang="en-US" altLang="en-US" dirty="0" err="1">
                <a:latin typeface="Formata BQ Regular" pitchFamily="50" charset="0"/>
              </a:rPr>
              <a:t>hãy</a:t>
            </a:r>
            <a:r>
              <a:rPr lang="en-US" altLang="en-US" dirty="0">
                <a:latin typeface="Formata BQ Regular" pitchFamily="50" charset="0"/>
              </a:rPr>
              <a:t> </a:t>
            </a:r>
            <a:r>
              <a:rPr lang="en-US" altLang="en-US" dirty="0" err="1">
                <a:latin typeface="Formata BQ Regular" pitchFamily="50" charset="0"/>
              </a:rPr>
              <a:t>cố</a:t>
            </a:r>
            <a:r>
              <a:rPr lang="en-US" altLang="en-US" dirty="0">
                <a:latin typeface="Formata BQ Regular" pitchFamily="50" charset="0"/>
              </a:rPr>
              <a:t> </a:t>
            </a:r>
            <a:r>
              <a:rPr lang="en-US" altLang="en-US" dirty="0" err="1">
                <a:latin typeface="Formata BQ Regular" pitchFamily="50" charset="0"/>
              </a:rPr>
              <a:t>gắng</a:t>
            </a:r>
            <a:r>
              <a:rPr lang="en-US" altLang="en-US" dirty="0">
                <a:latin typeface="Formata BQ Regular" pitchFamily="50" charset="0"/>
              </a:rPr>
              <a:t> </a:t>
            </a:r>
            <a:r>
              <a:rPr lang="en-US" altLang="en-US" dirty="0" err="1">
                <a:latin typeface="Formata BQ Regular" pitchFamily="50" charset="0"/>
              </a:rPr>
              <a:t>phục</a:t>
            </a:r>
            <a:r>
              <a:rPr lang="en-US" altLang="en-US" dirty="0">
                <a:latin typeface="Formata BQ Regular" pitchFamily="50" charset="0"/>
              </a:rPr>
              <a:t> </a:t>
            </a:r>
            <a:r>
              <a:rPr lang="en-US" altLang="en-US" dirty="0" err="1">
                <a:latin typeface="Formata BQ Regular" pitchFamily="50" charset="0"/>
              </a:rPr>
              <a:t>vụ</a:t>
            </a:r>
            <a:r>
              <a:rPr lang="en-US" altLang="en-US" dirty="0">
                <a:latin typeface="Formata BQ Regular" pitchFamily="50" charset="0"/>
              </a:rPr>
              <a:t> </a:t>
            </a:r>
            <a:r>
              <a:rPr lang="en-US" altLang="en-US" dirty="0" err="1">
                <a:latin typeface="Formata BQ Regular" pitchFamily="50" charset="0"/>
              </a:rPr>
              <a:t>để</a:t>
            </a:r>
            <a:r>
              <a:rPr lang="en-US" altLang="en-US" dirty="0">
                <a:latin typeface="Formata BQ Regular" pitchFamily="50" charset="0"/>
              </a:rPr>
              <a:t> </a:t>
            </a:r>
            <a:r>
              <a:rPr lang="en-US" altLang="en-US" dirty="0" err="1">
                <a:latin typeface="Formata BQ Regular" pitchFamily="50" charset="0"/>
              </a:rPr>
              <a:t>Đức</a:t>
            </a:r>
            <a:r>
              <a:rPr lang="en-US" altLang="en-US" dirty="0">
                <a:latin typeface="Formata BQ Regular" pitchFamily="50" charset="0"/>
              </a:rPr>
              <a:t> </a:t>
            </a:r>
            <a:r>
              <a:rPr lang="en-US" altLang="en-US" dirty="0" err="1">
                <a:latin typeface="Formata BQ Regular" pitchFamily="50" charset="0"/>
              </a:rPr>
              <a:t>Chúa</a:t>
            </a:r>
            <a:r>
              <a:rPr lang="en-US" altLang="en-US" dirty="0">
                <a:latin typeface="Formata BQ Regular" pitchFamily="50" charset="0"/>
              </a:rPr>
              <a:t> </a:t>
            </a:r>
            <a:r>
              <a:rPr lang="en-US" altLang="en-US" dirty="0" err="1">
                <a:latin typeface="Formata BQ Regular" pitchFamily="50" charset="0"/>
              </a:rPr>
              <a:t>Trời</a:t>
            </a:r>
            <a:r>
              <a:rPr lang="en-US" altLang="en-US" dirty="0">
                <a:latin typeface="Formata BQ Regular" pitchFamily="50" charset="0"/>
              </a:rPr>
              <a:t> </a:t>
            </a:r>
            <a:r>
              <a:rPr lang="en-US" altLang="en-US" dirty="0" err="1">
                <a:latin typeface="Formata BQ Regular" pitchFamily="50" charset="0"/>
              </a:rPr>
              <a:t>hài</a:t>
            </a:r>
            <a:r>
              <a:rPr lang="en-US" altLang="en-US" dirty="0">
                <a:latin typeface="Formata BQ Regular" pitchFamily="50" charset="0"/>
              </a:rPr>
              <a:t> long, </a:t>
            </a:r>
            <a:r>
              <a:rPr lang="en-US" altLang="en-US" dirty="0" err="1">
                <a:latin typeface="Formata BQ Regular" pitchFamily="50" charset="0"/>
              </a:rPr>
              <a:t>như</a:t>
            </a:r>
            <a:r>
              <a:rPr lang="en-US" altLang="en-US" dirty="0">
                <a:latin typeface="Formata BQ Regular" pitchFamily="50" charset="0"/>
              </a:rPr>
              <a:t> </a:t>
            </a:r>
            <a:r>
              <a:rPr lang="en-US" altLang="en-US" dirty="0" err="1">
                <a:latin typeface="Formata BQ Regular" pitchFamily="50" charset="0"/>
              </a:rPr>
              <a:t>một</a:t>
            </a:r>
            <a:r>
              <a:rPr lang="en-US" altLang="en-US" dirty="0">
                <a:latin typeface="Formata BQ Regular" pitchFamily="50" charset="0"/>
              </a:rPr>
              <a:t> </a:t>
            </a:r>
            <a:r>
              <a:rPr lang="en-US" altLang="en-US" dirty="0" err="1">
                <a:latin typeface="Formata BQ Regular" pitchFamily="50" charset="0"/>
              </a:rPr>
              <a:t>công</a:t>
            </a:r>
            <a:r>
              <a:rPr lang="en-US" altLang="en-US" dirty="0">
                <a:latin typeface="Formata BQ Regular" pitchFamily="50" charset="0"/>
              </a:rPr>
              <a:t> </a:t>
            </a:r>
            <a:r>
              <a:rPr lang="en-US" altLang="en-US" dirty="0" err="1">
                <a:latin typeface="Formata BQ Regular" pitchFamily="50" charset="0"/>
              </a:rPr>
              <a:t>nhân</a:t>
            </a:r>
            <a:r>
              <a:rPr lang="en-US" altLang="en-US" dirty="0">
                <a:latin typeface="Formata BQ Regular" pitchFamily="50" charset="0"/>
              </a:rPr>
              <a:t> </a:t>
            </a:r>
            <a:r>
              <a:rPr lang="en-US" altLang="en-US" dirty="0" err="1">
                <a:latin typeface="Formata BQ Regular" pitchFamily="50" charset="0"/>
              </a:rPr>
              <a:t>gương</a:t>
            </a:r>
            <a:r>
              <a:rPr lang="en-US" altLang="en-US" dirty="0">
                <a:latin typeface="Formata BQ Regular" pitchFamily="50" charset="0"/>
              </a:rPr>
              <a:t> </a:t>
            </a:r>
            <a:r>
              <a:rPr lang="en-US" altLang="en-US" dirty="0" err="1">
                <a:latin typeface="Formata BQ Regular" pitchFamily="50" charset="0"/>
              </a:rPr>
              <a:t>mẫu</a:t>
            </a:r>
            <a:r>
              <a:rPr lang="en-US" altLang="en-US" dirty="0">
                <a:latin typeface="Formata BQ Regular" pitchFamily="50" charset="0"/>
              </a:rPr>
              <a:t> </a:t>
            </a:r>
            <a:r>
              <a:rPr lang="en-US" altLang="en-US" dirty="0" err="1">
                <a:latin typeface="Formata BQ Regular" pitchFamily="50" charset="0"/>
              </a:rPr>
              <a:t>ngay</a:t>
            </a:r>
            <a:r>
              <a:rPr lang="en-US" altLang="en-US" dirty="0">
                <a:latin typeface="Formata BQ Regular" pitchFamily="50" charset="0"/>
              </a:rPr>
              <a:t> </a:t>
            </a:r>
            <a:r>
              <a:rPr lang="en-US" altLang="en-US" dirty="0" err="1">
                <a:latin typeface="Formata BQ Regular" pitchFamily="50" charset="0"/>
              </a:rPr>
              <a:t>thẳng</a:t>
            </a:r>
            <a:r>
              <a:rPr lang="en-US" altLang="en-US" dirty="0">
                <a:latin typeface="Formata BQ Regular" pitchFamily="50" charset="0"/>
              </a:rPr>
              <a:t> </a:t>
            </a:r>
            <a:r>
              <a:rPr lang="en-US" altLang="en-US" dirty="0" err="1">
                <a:latin typeface="Formata BQ Regular" pitchFamily="50" charset="0"/>
              </a:rPr>
              <a:t>công</a:t>
            </a:r>
            <a:r>
              <a:rPr lang="en-US" altLang="en-US" dirty="0">
                <a:latin typeface="Formata BQ Regular" pitchFamily="50" charset="0"/>
              </a:rPr>
              <a:t> </a:t>
            </a:r>
            <a:r>
              <a:rPr lang="en-US" altLang="en-US" dirty="0" err="1">
                <a:latin typeface="Formata BQ Regular" pitchFamily="50" charset="0"/>
              </a:rPr>
              <a:t>bố</a:t>
            </a:r>
            <a:r>
              <a:rPr lang="en-US" altLang="en-US" dirty="0">
                <a:latin typeface="Formata BQ Regular" pitchFamily="50" charset="0"/>
              </a:rPr>
              <a:t> </a:t>
            </a:r>
            <a:r>
              <a:rPr lang="en-US" altLang="en-US" dirty="0" err="1">
                <a:latin typeface="Formata BQ Regular" pitchFamily="50" charset="0"/>
              </a:rPr>
              <a:t>chân</a:t>
            </a:r>
            <a:r>
              <a:rPr lang="en-US" altLang="en-US" dirty="0">
                <a:latin typeface="Formata BQ Regular" pitchFamily="50" charset="0"/>
              </a:rPr>
              <a:t> </a:t>
            </a:r>
            <a:r>
              <a:rPr lang="en-US" altLang="en-US" dirty="0" err="1">
                <a:latin typeface="Formata BQ Regular" pitchFamily="50" charset="0"/>
              </a:rPr>
              <a:t>lý</a:t>
            </a:r>
            <a:r>
              <a:rPr lang="en-US" altLang="en-US" dirty="0">
                <a:latin typeface="Formata BQ Regular" pitchFamily="50" charset="0"/>
              </a:rPr>
              <a:t>”</a:t>
            </a:r>
          </a:p>
        </p:txBody>
      </p:sp>
    </p:spTree>
    <p:extLst>
      <p:ext uri="{BB962C8B-B14F-4D97-AF65-F5344CB8AC3E}">
        <p14:creationId xmlns:p14="http://schemas.microsoft.com/office/powerpoint/2010/main" val="3140133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DD171E4C-719D-104C-980A-45CFE36F38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83BEE1C5-3363-244D-A40A-23623684A021}" type="slidenum">
              <a:rPr lang="en-US" altLang="en-US"/>
              <a:pPr>
                <a:spcBef>
                  <a:spcPct val="0"/>
                </a:spcBef>
              </a:pPr>
              <a:t>9</a:t>
            </a:fld>
            <a:endParaRPr lang="en-US" altLang="en-US"/>
          </a:p>
        </p:txBody>
      </p:sp>
      <p:sp>
        <p:nvSpPr>
          <p:cNvPr id="24579" name="Rectangle 2">
            <a:extLst>
              <a:ext uri="{FF2B5EF4-FFF2-40B4-BE49-F238E27FC236}">
                <a16:creationId xmlns:a16="http://schemas.microsoft.com/office/drawing/2014/main" id="{063B90E8-A0A4-4F4D-867F-0224AF60BE42}"/>
              </a:ext>
            </a:extLst>
          </p:cNvPr>
          <p:cNvSpPr>
            <a:spLocks noGrp="1" noRot="1" noChangeAspect="1" noChangeArrowheads="1" noTextEdit="1"/>
          </p:cNvSpPr>
          <p:nvPr>
            <p:ph type="sldImg"/>
          </p:nvPr>
        </p:nvSpPr>
        <p:spPr bwMode="auto">
          <a:xfrm>
            <a:off x="1152525" y="690563"/>
            <a:ext cx="4556125" cy="3417887"/>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a:extLst>
              <a:ext uri="{FF2B5EF4-FFF2-40B4-BE49-F238E27FC236}">
                <a16:creationId xmlns:a16="http://schemas.microsoft.com/office/drawing/2014/main" id="{44FAA5E4-1C8B-3E4A-B2E2-BCDF1D48967D}"/>
              </a:ext>
            </a:extLst>
          </p:cNvPr>
          <p:cNvSpPr>
            <a:spLocks noGrp="1" noChangeArrowheads="1"/>
          </p:cNvSpPr>
          <p:nvPr>
            <p:ph type="body" idx="1"/>
          </p:nvPr>
        </p:nvSpPr>
        <p:spPr bwMode="auto">
          <a:xfrm>
            <a:off x="914400" y="4341813"/>
            <a:ext cx="5029200"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820" tIns="45910" rIns="91820" bIns="45910" numCol="1" anchor="t" anchorCtr="0" compatLnSpc="1">
            <a:prstTxWarp prst="textNoShape">
              <a:avLst/>
            </a:prstTxWarp>
          </a:bodyPr>
          <a:lstStyle/>
          <a:p>
            <a:pPr eaLnBrk="1" hangingPunct="1">
              <a:spcBef>
                <a:spcPct val="0"/>
              </a:spcBef>
            </a:pPr>
            <a:endParaRPr lang="en-US" altLang="en-US">
              <a:latin typeface="Formata BQ Regular" pitchFamily="50" charset="0"/>
            </a:endParaRPr>
          </a:p>
        </p:txBody>
      </p:sp>
    </p:spTree>
    <p:extLst>
      <p:ext uri="{BB962C8B-B14F-4D97-AF65-F5344CB8AC3E}">
        <p14:creationId xmlns:p14="http://schemas.microsoft.com/office/powerpoint/2010/main" val="3375639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B51BF160-7CE6-B643-BDF2-D13786B544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E096E1CA-9FB9-1843-A18C-62F60616E417}" type="slidenum">
              <a:rPr lang="en-US" altLang="en-US"/>
              <a:pPr>
                <a:spcBef>
                  <a:spcPct val="0"/>
                </a:spcBef>
              </a:pPr>
              <a:t>10</a:t>
            </a:fld>
            <a:endParaRPr lang="en-US" altLang="en-US"/>
          </a:p>
        </p:txBody>
      </p:sp>
      <p:sp>
        <p:nvSpPr>
          <p:cNvPr id="26627" name="Rectangle 2">
            <a:extLst>
              <a:ext uri="{FF2B5EF4-FFF2-40B4-BE49-F238E27FC236}">
                <a16:creationId xmlns:a16="http://schemas.microsoft.com/office/drawing/2014/main" id="{54C63627-02D6-DE4C-8A74-A242D7F51124}"/>
              </a:ext>
            </a:extLst>
          </p:cNvPr>
          <p:cNvSpPr>
            <a:spLocks noGrp="1" noRot="1" noChangeAspect="1" noChangeArrowheads="1" noTextEdit="1"/>
          </p:cNvSpPr>
          <p:nvPr>
            <p:ph type="sldImg"/>
          </p:nvPr>
        </p:nvSpPr>
        <p:spPr bwMode="auto">
          <a:xfrm>
            <a:off x="1154113" y="690563"/>
            <a:ext cx="4554537" cy="3416300"/>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6628" name="Rectangle 3">
            <a:extLst>
              <a:ext uri="{FF2B5EF4-FFF2-40B4-BE49-F238E27FC236}">
                <a16:creationId xmlns:a16="http://schemas.microsoft.com/office/drawing/2014/main" id="{87EBAEC4-6256-4A47-9420-02601C778CEE}"/>
              </a:ext>
            </a:extLst>
          </p:cNvPr>
          <p:cNvSpPr>
            <a:spLocks noGrp="1" noChangeArrowheads="1"/>
          </p:cNvSpPr>
          <p:nvPr>
            <p:ph type="body" idx="1"/>
          </p:nvPr>
        </p:nvSpPr>
        <p:spPr bwMode="auto">
          <a:xfrm>
            <a:off x="914400" y="4341813"/>
            <a:ext cx="5029200"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820" tIns="45910" rIns="91820" bIns="45910" numCol="1" anchor="t" anchorCtr="0" compatLnSpc="1">
            <a:prstTxWarp prst="textNoShape">
              <a:avLst/>
            </a:prstTxWarp>
          </a:bodyPr>
          <a:lstStyle/>
          <a:p>
            <a:pPr eaLnBrk="1" hangingPunct="1">
              <a:spcBef>
                <a:spcPct val="0"/>
              </a:spcBef>
            </a:pPr>
            <a:endParaRPr lang="en-US" altLang="en-US">
              <a:latin typeface="Formata BQ Regular" pitchFamily="50" charset="0"/>
            </a:endParaRPr>
          </a:p>
        </p:txBody>
      </p:sp>
    </p:spTree>
    <p:extLst>
      <p:ext uri="{BB962C8B-B14F-4D97-AF65-F5344CB8AC3E}">
        <p14:creationId xmlns:p14="http://schemas.microsoft.com/office/powerpoint/2010/main" val="3657213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17749228-2BE9-734E-B12E-2D19EA35E8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2CE33B3E-9DF3-D546-8FE1-563EC169A380}" type="slidenum">
              <a:rPr lang="en-US" altLang="en-US"/>
              <a:pPr>
                <a:spcBef>
                  <a:spcPct val="0"/>
                </a:spcBef>
              </a:pPr>
              <a:t>11</a:t>
            </a:fld>
            <a:endParaRPr lang="en-US" altLang="en-US"/>
          </a:p>
        </p:txBody>
      </p:sp>
      <p:sp>
        <p:nvSpPr>
          <p:cNvPr id="46083" name="Rectangle 2">
            <a:extLst>
              <a:ext uri="{FF2B5EF4-FFF2-40B4-BE49-F238E27FC236}">
                <a16:creationId xmlns:a16="http://schemas.microsoft.com/office/drawing/2014/main" id="{6662C4A0-261D-5B41-8115-F7A4F9E889B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Rectangle 3">
            <a:extLst>
              <a:ext uri="{FF2B5EF4-FFF2-40B4-BE49-F238E27FC236}">
                <a16:creationId xmlns:a16="http://schemas.microsoft.com/office/drawing/2014/main" id="{B437F8BE-200D-EE4E-A1FD-AA972B94ABE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endParaRPr lang="en-US" altLang="en-US">
              <a:latin typeface="Formata BQ Regular" pitchFamily="50" charset="0"/>
            </a:endParaRPr>
          </a:p>
        </p:txBody>
      </p:sp>
    </p:spTree>
    <p:extLst>
      <p:ext uri="{BB962C8B-B14F-4D97-AF65-F5344CB8AC3E}">
        <p14:creationId xmlns:p14="http://schemas.microsoft.com/office/powerpoint/2010/main" val="33487410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90600" y="1447800"/>
            <a:ext cx="7772400" cy="1470025"/>
          </a:xfrm>
        </p:spPr>
        <p:txBody>
          <a:bodyPr/>
          <a:lstStyle>
            <a:lvl1pPr>
              <a:defRPr>
                <a:latin typeface="Formata BQ Medium" charset="0"/>
              </a:defRPr>
            </a:lvl1pPr>
          </a:lstStyle>
          <a:p>
            <a:pPr lvl="0"/>
            <a:r>
              <a:rPr lang="en-US" noProof="0"/>
              <a:t>Click to edit Master title style</a:t>
            </a:r>
          </a:p>
        </p:txBody>
      </p:sp>
      <p:sp>
        <p:nvSpPr>
          <p:cNvPr id="3" name="Rectangle 4">
            <a:extLst>
              <a:ext uri="{FF2B5EF4-FFF2-40B4-BE49-F238E27FC236}">
                <a16:creationId xmlns:a16="http://schemas.microsoft.com/office/drawing/2014/main" id="{49DF3B8B-75B2-433E-A46C-85643BD171C1}"/>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E863D19-9FB1-4F59-9167-3958D081927B}"/>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EDE850F-C7BF-42E9-A12C-8ADD194A23D9}"/>
              </a:ext>
            </a:extLst>
          </p:cNvPr>
          <p:cNvSpPr>
            <a:spLocks noGrp="1" noChangeArrowheads="1"/>
          </p:cNvSpPr>
          <p:nvPr>
            <p:ph type="sldNum" sz="quarter" idx="12"/>
          </p:nvPr>
        </p:nvSpPr>
        <p:spPr/>
        <p:txBody>
          <a:bodyPr/>
          <a:lstStyle>
            <a:lvl1pPr>
              <a:defRPr/>
            </a:lvl1pPr>
          </a:lstStyle>
          <a:p>
            <a:fld id="{2E7B8E63-A551-4E95-A42D-CEC4518294DB}" type="slidenum">
              <a:rPr lang="en-US" altLang="en-US"/>
              <a:pPr/>
              <a:t>‹#›</a:t>
            </a:fld>
            <a:endParaRPr lang="en-US" altLang="en-US"/>
          </a:p>
        </p:txBody>
      </p:sp>
    </p:spTree>
    <p:extLst>
      <p:ext uri="{BB962C8B-B14F-4D97-AF65-F5344CB8AC3E}">
        <p14:creationId xmlns:p14="http://schemas.microsoft.com/office/powerpoint/2010/main" val="3972060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CA17A38-8C6F-4EDE-B031-E2AB189DE06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199DDC-5B7A-4030-88D8-FE27037F3C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51CF6BE-7A93-40B1-99DD-E88FB4DD73BA}"/>
              </a:ext>
            </a:extLst>
          </p:cNvPr>
          <p:cNvSpPr>
            <a:spLocks noGrp="1" noChangeArrowheads="1"/>
          </p:cNvSpPr>
          <p:nvPr>
            <p:ph type="sldNum" sz="quarter" idx="12"/>
          </p:nvPr>
        </p:nvSpPr>
        <p:spPr>
          <a:ln/>
        </p:spPr>
        <p:txBody>
          <a:bodyPr/>
          <a:lstStyle>
            <a:lvl1pPr>
              <a:defRPr/>
            </a:lvl1pPr>
          </a:lstStyle>
          <a:p>
            <a:fld id="{D6224569-510E-441B-A983-FD572FD21240}" type="slidenum">
              <a:rPr lang="en-US" altLang="en-US"/>
              <a:pPr/>
              <a:t>‹#›</a:t>
            </a:fld>
            <a:endParaRPr lang="en-US" altLang="en-US"/>
          </a:p>
        </p:txBody>
      </p:sp>
    </p:spTree>
    <p:extLst>
      <p:ext uri="{BB962C8B-B14F-4D97-AF65-F5344CB8AC3E}">
        <p14:creationId xmlns:p14="http://schemas.microsoft.com/office/powerpoint/2010/main" val="1320697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609600"/>
            <a:ext cx="20574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60198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F15148D-B866-484E-9486-09C27E5243E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BB7C61C-6C23-416E-8D73-18942AB2B8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9527A1E-6373-41CE-9C6C-443BE863EAAF}"/>
              </a:ext>
            </a:extLst>
          </p:cNvPr>
          <p:cNvSpPr>
            <a:spLocks noGrp="1" noChangeArrowheads="1"/>
          </p:cNvSpPr>
          <p:nvPr>
            <p:ph type="sldNum" sz="quarter" idx="12"/>
          </p:nvPr>
        </p:nvSpPr>
        <p:spPr>
          <a:ln/>
        </p:spPr>
        <p:txBody>
          <a:bodyPr/>
          <a:lstStyle>
            <a:lvl1pPr>
              <a:defRPr/>
            </a:lvl1pPr>
          </a:lstStyle>
          <a:p>
            <a:fld id="{A8521AEF-221E-456F-BDC9-CAEA528241C9}" type="slidenum">
              <a:rPr lang="en-US" altLang="en-US"/>
              <a:pPr/>
              <a:t>‹#›</a:t>
            </a:fld>
            <a:endParaRPr lang="en-US" altLang="en-US"/>
          </a:p>
        </p:txBody>
      </p:sp>
    </p:spTree>
    <p:extLst>
      <p:ext uri="{BB962C8B-B14F-4D97-AF65-F5344CB8AC3E}">
        <p14:creationId xmlns:p14="http://schemas.microsoft.com/office/powerpoint/2010/main" val="563750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8229600" cy="579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87EDDDE-25C8-42B7-AF05-78A7C052626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7C3ED14-8ECA-404C-A06D-F0AE870BC6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C93BBC7-7387-446F-AA44-4B112CE11EA2}"/>
              </a:ext>
            </a:extLst>
          </p:cNvPr>
          <p:cNvSpPr>
            <a:spLocks noGrp="1" noChangeArrowheads="1"/>
          </p:cNvSpPr>
          <p:nvPr>
            <p:ph type="sldNum" sz="quarter" idx="12"/>
          </p:nvPr>
        </p:nvSpPr>
        <p:spPr>
          <a:ln/>
        </p:spPr>
        <p:txBody>
          <a:bodyPr/>
          <a:lstStyle>
            <a:lvl1pPr>
              <a:defRPr/>
            </a:lvl1pPr>
          </a:lstStyle>
          <a:p>
            <a:fld id="{7485D4FE-02DC-4F99-8A35-B4B91445BB1D}" type="slidenum">
              <a:rPr lang="en-US" altLang="en-US"/>
              <a:pPr/>
              <a:t>‹#›</a:t>
            </a:fld>
            <a:endParaRPr lang="en-US" altLang="en-US"/>
          </a:p>
        </p:txBody>
      </p:sp>
    </p:spTree>
    <p:extLst>
      <p:ext uri="{BB962C8B-B14F-4D97-AF65-F5344CB8AC3E}">
        <p14:creationId xmlns:p14="http://schemas.microsoft.com/office/powerpoint/2010/main" val="41973982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914400" y="1874838"/>
            <a:ext cx="4038600" cy="452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105400" y="1874838"/>
            <a:ext cx="4038600" cy="4525962"/>
          </a:xfrm>
        </p:spPr>
        <p:txBody>
          <a:bodyPr/>
          <a:lstStyle/>
          <a:p>
            <a:pPr lvl="0"/>
            <a:endParaRPr lang="en-US" noProof="0"/>
          </a:p>
        </p:txBody>
      </p:sp>
      <p:sp>
        <p:nvSpPr>
          <p:cNvPr id="5" name="Rectangle 4">
            <a:extLst>
              <a:ext uri="{FF2B5EF4-FFF2-40B4-BE49-F238E27FC236}">
                <a16:creationId xmlns:a16="http://schemas.microsoft.com/office/drawing/2014/main" id="{56E6E2EA-F5C2-1145-B318-CBD6380BDF1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A55CCC6-B345-4B49-ADAA-D7171D7790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F409F81-F61D-F847-9F30-81E569FCC51C}"/>
              </a:ext>
            </a:extLst>
          </p:cNvPr>
          <p:cNvSpPr>
            <a:spLocks noGrp="1" noChangeArrowheads="1"/>
          </p:cNvSpPr>
          <p:nvPr>
            <p:ph type="sldNum" sz="quarter" idx="12"/>
          </p:nvPr>
        </p:nvSpPr>
        <p:spPr>
          <a:ln/>
        </p:spPr>
        <p:txBody>
          <a:bodyPr/>
          <a:lstStyle>
            <a:lvl1pPr>
              <a:defRPr/>
            </a:lvl1pPr>
          </a:lstStyle>
          <a:p>
            <a:fld id="{FF86C83E-7F87-8C47-AB06-05121E342AF9}" type="slidenum">
              <a:rPr lang="en-US" altLang="en-US"/>
              <a:pPr/>
              <a:t>‹#›</a:t>
            </a:fld>
            <a:endParaRPr lang="en-US" altLang="en-US"/>
          </a:p>
        </p:txBody>
      </p:sp>
    </p:spTree>
    <p:extLst>
      <p:ext uri="{BB962C8B-B14F-4D97-AF65-F5344CB8AC3E}">
        <p14:creationId xmlns:p14="http://schemas.microsoft.com/office/powerpoint/2010/main" val="1610387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83A1EBF-5828-4E1D-8DC6-8D32602F876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80E774E-9395-46E2-85BB-1FFD2DB444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6EF79E7-207A-4143-B189-DCEBFA1500BF}"/>
              </a:ext>
            </a:extLst>
          </p:cNvPr>
          <p:cNvSpPr>
            <a:spLocks noGrp="1" noChangeArrowheads="1"/>
          </p:cNvSpPr>
          <p:nvPr>
            <p:ph type="sldNum" sz="quarter" idx="12"/>
          </p:nvPr>
        </p:nvSpPr>
        <p:spPr>
          <a:ln/>
        </p:spPr>
        <p:txBody>
          <a:bodyPr/>
          <a:lstStyle>
            <a:lvl1pPr>
              <a:defRPr/>
            </a:lvl1pPr>
          </a:lstStyle>
          <a:p>
            <a:fld id="{F85BCF78-F6B3-4C50-8D3E-18B1402EDEBF}" type="slidenum">
              <a:rPr lang="en-US" altLang="en-US"/>
              <a:pPr/>
              <a:t>‹#›</a:t>
            </a:fld>
            <a:endParaRPr lang="en-US" altLang="en-US"/>
          </a:p>
        </p:txBody>
      </p:sp>
    </p:spTree>
    <p:extLst>
      <p:ext uri="{BB962C8B-B14F-4D97-AF65-F5344CB8AC3E}">
        <p14:creationId xmlns:p14="http://schemas.microsoft.com/office/powerpoint/2010/main" val="3576531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9FC10C6-AF05-4747-82F4-F3AD4D11E2A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3910F43-F51F-40E7-A9D8-812426C024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942F234-CD2A-418B-B8FD-BAA6A1AA86C2}"/>
              </a:ext>
            </a:extLst>
          </p:cNvPr>
          <p:cNvSpPr>
            <a:spLocks noGrp="1" noChangeArrowheads="1"/>
          </p:cNvSpPr>
          <p:nvPr>
            <p:ph type="sldNum" sz="quarter" idx="12"/>
          </p:nvPr>
        </p:nvSpPr>
        <p:spPr>
          <a:ln/>
        </p:spPr>
        <p:txBody>
          <a:bodyPr/>
          <a:lstStyle>
            <a:lvl1pPr>
              <a:defRPr/>
            </a:lvl1pPr>
          </a:lstStyle>
          <a:p>
            <a:fld id="{F6348AFF-1DC0-4DC3-AA99-D8CEA8E7C3AA}" type="slidenum">
              <a:rPr lang="en-US" altLang="en-US"/>
              <a:pPr/>
              <a:t>‹#›</a:t>
            </a:fld>
            <a:endParaRPr lang="en-US" altLang="en-US"/>
          </a:p>
        </p:txBody>
      </p:sp>
    </p:spTree>
    <p:extLst>
      <p:ext uri="{BB962C8B-B14F-4D97-AF65-F5344CB8AC3E}">
        <p14:creationId xmlns:p14="http://schemas.microsoft.com/office/powerpoint/2010/main" val="1527022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8748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8748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12897C7-E6C4-4DB3-944F-DEE0FD9AEF9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1CD3E4F-98C0-4084-A175-57B595BFA5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7A2B4A4-A44F-4D92-8D53-58A623AA902A}"/>
              </a:ext>
            </a:extLst>
          </p:cNvPr>
          <p:cNvSpPr>
            <a:spLocks noGrp="1" noChangeArrowheads="1"/>
          </p:cNvSpPr>
          <p:nvPr>
            <p:ph type="sldNum" sz="quarter" idx="12"/>
          </p:nvPr>
        </p:nvSpPr>
        <p:spPr>
          <a:ln/>
        </p:spPr>
        <p:txBody>
          <a:bodyPr/>
          <a:lstStyle>
            <a:lvl1pPr>
              <a:defRPr/>
            </a:lvl1pPr>
          </a:lstStyle>
          <a:p>
            <a:fld id="{48D47A6C-CC40-469B-A375-C24F7174AF63}" type="slidenum">
              <a:rPr lang="en-US" altLang="en-US"/>
              <a:pPr/>
              <a:t>‹#›</a:t>
            </a:fld>
            <a:endParaRPr lang="en-US" altLang="en-US"/>
          </a:p>
        </p:txBody>
      </p:sp>
    </p:spTree>
    <p:extLst>
      <p:ext uri="{BB962C8B-B14F-4D97-AF65-F5344CB8AC3E}">
        <p14:creationId xmlns:p14="http://schemas.microsoft.com/office/powerpoint/2010/main" val="1286142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748758C-51DF-408E-83D6-E452B23AF34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9F7234C-A338-415E-9616-60E7442B3C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504A996-0A1F-4532-9FCA-604BA5D4D2E7}"/>
              </a:ext>
            </a:extLst>
          </p:cNvPr>
          <p:cNvSpPr>
            <a:spLocks noGrp="1" noChangeArrowheads="1"/>
          </p:cNvSpPr>
          <p:nvPr>
            <p:ph type="sldNum" sz="quarter" idx="12"/>
          </p:nvPr>
        </p:nvSpPr>
        <p:spPr>
          <a:ln/>
        </p:spPr>
        <p:txBody>
          <a:bodyPr/>
          <a:lstStyle>
            <a:lvl1pPr>
              <a:defRPr/>
            </a:lvl1pPr>
          </a:lstStyle>
          <a:p>
            <a:fld id="{86C63120-AE0D-4E93-835F-7DAF410F34F5}" type="slidenum">
              <a:rPr lang="en-US" altLang="en-US"/>
              <a:pPr/>
              <a:t>‹#›</a:t>
            </a:fld>
            <a:endParaRPr lang="en-US" altLang="en-US"/>
          </a:p>
        </p:txBody>
      </p:sp>
    </p:spTree>
    <p:extLst>
      <p:ext uri="{BB962C8B-B14F-4D97-AF65-F5344CB8AC3E}">
        <p14:creationId xmlns:p14="http://schemas.microsoft.com/office/powerpoint/2010/main" val="2923065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6D3EED7-6A3B-4DD5-8AE6-30445E28EF8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D8D4415-67AB-4327-B28F-B536FD2BCD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547239F-E52B-40BF-A2EA-C231AC71C6C1}"/>
              </a:ext>
            </a:extLst>
          </p:cNvPr>
          <p:cNvSpPr>
            <a:spLocks noGrp="1" noChangeArrowheads="1"/>
          </p:cNvSpPr>
          <p:nvPr>
            <p:ph type="sldNum" sz="quarter" idx="12"/>
          </p:nvPr>
        </p:nvSpPr>
        <p:spPr>
          <a:ln/>
        </p:spPr>
        <p:txBody>
          <a:bodyPr/>
          <a:lstStyle>
            <a:lvl1pPr>
              <a:defRPr/>
            </a:lvl1pPr>
          </a:lstStyle>
          <a:p>
            <a:fld id="{4E0685FD-AB48-4E16-A7AA-7BFB3D97D584}" type="slidenum">
              <a:rPr lang="en-US" altLang="en-US"/>
              <a:pPr/>
              <a:t>‹#›</a:t>
            </a:fld>
            <a:endParaRPr lang="en-US" altLang="en-US"/>
          </a:p>
        </p:txBody>
      </p:sp>
    </p:spTree>
    <p:extLst>
      <p:ext uri="{BB962C8B-B14F-4D97-AF65-F5344CB8AC3E}">
        <p14:creationId xmlns:p14="http://schemas.microsoft.com/office/powerpoint/2010/main" val="1323315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71C8B4F-8060-43F7-8282-1EE12885163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F96C71E-7DB6-4F72-90A5-90C5A6E97F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CC005D9-67FA-445B-B53C-AD27AE322871}"/>
              </a:ext>
            </a:extLst>
          </p:cNvPr>
          <p:cNvSpPr>
            <a:spLocks noGrp="1" noChangeArrowheads="1"/>
          </p:cNvSpPr>
          <p:nvPr>
            <p:ph type="sldNum" sz="quarter" idx="12"/>
          </p:nvPr>
        </p:nvSpPr>
        <p:spPr>
          <a:ln/>
        </p:spPr>
        <p:txBody>
          <a:bodyPr/>
          <a:lstStyle>
            <a:lvl1pPr>
              <a:defRPr/>
            </a:lvl1pPr>
          </a:lstStyle>
          <a:p>
            <a:fld id="{488CEFBD-0996-4446-8E66-087C8F2B3447}" type="slidenum">
              <a:rPr lang="en-US" altLang="en-US"/>
              <a:pPr/>
              <a:t>‹#›</a:t>
            </a:fld>
            <a:endParaRPr lang="en-US" altLang="en-US"/>
          </a:p>
        </p:txBody>
      </p:sp>
    </p:spTree>
    <p:extLst>
      <p:ext uri="{BB962C8B-B14F-4D97-AF65-F5344CB8AC3E}">
        <p14:creationId xmlns:p14="http://schemas.microsoft.com/office/powerpoint/2010/main" val="2400836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607E859-0D18-4D7C-AD60-D2775A5E691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6D6946A-7B3A-44A9-B99B-397195AD8E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FB506F4-6C58-4228-8AFD-8B7A33A86639}"/>
              </a:ext>
            </a:extLst>
          </p:cNvPr>
          <p:cNvSpPr>
            <a:spLocks noGrp="1" noChangeArrowheads="1"/>
          </p:cNvSpPr>
          <p:nvPr>
            <p:ph type="sldNum" sz="quarter" idx="12"/>
          </p:nvPr>
        </p:nvSpPr>
        <p:spPr>
          <a:ln/>
        </p:spPr>
        <p:txBody>
          <a:bodyPr/>
          <a:lstStyle>
            <a:lvl1pPr>
              <a:defRPr/>
            </a:lvl1pPr>
          </a:lstStyle>
          <a:p>
            <a:fld id="{CA71B3D1-1D47-4721-B103-792319A523A7}" type="slidenum">
              <a:rPr lang="en-US" altLang="en-US"/>
              <a:pPr/>
              <a:t>‹#›</a:t>
            </a:fld>
            <a:endParaRPr lang="en-US" altLang="en-US"/>
          </a:p>
        </p:txBody>
      </p:sp>
    </p:spTree>
    <p:extLst>
      <p:ext uri="{BB962C8B-B14F-4D97-AF65-F5344CB8AC3E}">
        <p14:creationId xmlns:p14="http://schemas.microsoft.com/office/powerpoint/2010/main" val="1812382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FBB3AA6-5540-41A9-856F-EEA0341EB81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0B15686-A0B2-4280-82A5-4C64415082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E82EBCD-E2D8-46D9-9B80-04A3CFFD9892}"/>
              </a:ext>
            </a:extLst>
          </p:cNvPr>
          <p:cNvSpPr>
            <a:spLocks noGrp="1" noChangeArrowheads="1"/>
          </p:cNvSpPr>
          <p:nvPr>
            <p:ph type="sldNum" sz="quarter" idx="12"/>
          </p:nvPr>
        </p:nvSpPr>
        <p:spPr>
          <a:ln/>
        </p:spPr>
        <p:txBody>
          <a:bodyPr/>
          <a:lstStyle>
            <a:lvl1pPr>
              <a:defRPr/>
            </a:lvl1pPr>
          </a:lstStyle>
          <a:p>
            <a:fld id="{1201AFBF-16F7-40BE-AFEE-E458027BEC4E}" type="slidenum">
              <a:rPr lang="en-US" altLang="en-US"/>
              <a:pPr/>
              <a:t>‹#›</a:t>
            </a:fld>
            <a:endParaRPr lang="en-US" altLang="en-US"/>
          </a:p>
        </p:txBody>
      </p:sp>
    </p:spTree>
    <p:extLst>
      <p:ext uri="{BB962C8B-B14F-4D97-AF65-F5344CB8AC3E}">
        <p14:creationId xmlns:p14="http://schemas.microsoft.com/office/powerpoint/2010/main" val="2160965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C597B34-3268-4E29-864E-A14216D43D10}"/>
              </a:ext>
            </a:extLst>
          </p:cNvPr>
          <p:cNvSpPr>
            <a:spLocks noGrp="1" noChangeArrowheads="1"/>
          </p:cNvSpPr>
          <p:nvPr>
            <p:ph type="title"/>
          </p:nvPr>
        </p:nvSpPr>
        <p:spPr bwMode="auto">
          <a:xfrm>
            <a:off x="914400" y="609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D03CAC5-8EDE-4B2B-A668-C93BFA4BDECD}"/>
              </a:ext>
            </a:extLst>
          </p:cNvPr>
          <p:cNvSpPr>
            <a:spLocks noGrp="1" noChangeArrowheads="1"/>
          </p:cNvSpPr>
          <p:nvPr>
            <p:ph type="body" idx="1"/>
          </p:nvPr>
        </p:nvSpPr>
        <p:spPr bwMode="auto">
          <a:xfrm>
            <a:off x="914400" y="1874838"/>
            <a:ext cx="8229600" cy="4525962"/>
          </a:xfrm>
          <a:prstGeom prst="rect">
            <a:avLst/>
          </a:prstGeom>
          <a:noFill/>
          <a:ln>
            <a:noFill/>
          </a:ln>
          <a:effectLst>
            <a:outerShdw blurRad="63500" dist="17961" dir="2700000" algn="ctr" rotWithShape="0">
              <a:srgbClr val="000000">
                <a:alpha val="74998"/>
              </a:srgbClr>
            </a:outerShdw>
          </a:effectLst>
          <a:extLs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4DD50A9C-E8D6-4CA8-8AB4-1C6928BF8F10}"/>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mn-lt"/>
                <a:ea typeface="+mn-ea"/>
              </a:defRPr>
            </a:lvl1pPr>
          </a:lstStyle>
          <a:p>
            <a:pPr>
              <a:defRPr/>
            </a:pPr>
            <a:endParaRPr lang="en-US"/>
          </a:p>
        </p:txBody>
      </p:sp>
      <p:sp>
        <p:nvSpPr>
          <p:cNvPr id="1029" name="Rectangle 5">
            <a:extLst>
              <a:ext uri="{FF2B5EF4-FFF2-40B4-BE49-F238E27FC236}">
                <a16:creationId xmlns:a16="http://schemas.microsoft.com/office/drawing/2014/main" id="{02A2D816-24D0-48C9-97CB-8A4E279FC8C1}"/>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latin typeface="+mn-lt"/>
                <a:ea typeface="+mn-ea"/>
              </a:defRPr>
            </a:lvl1pPr>
          </a:lstStyle>
          <a:p>
            <a:pPr>
              <a:defRPr/>
            </a:pPr>
            <a:endParaRPr lang="en-US"/>
          </a:p>
        </p:txBody>
      </p:sp>
      <p:sp>
        <p:nvSpPr>
          <p:cNvPr id="1030" name="Rectangle 6">
            <a:extLst>
              <a:ext uri="{FF2B5EF4-FFF2-40B4-BE49-F238E27FC236}">
                <a16:creationId xmlns:a16="http://schemas.microsoft.com/office/drawing/2014/main" id="{CDCD0DE7-756A-49D9-8B8E-DAE4FE4A2CFE}"/>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r">
              <a:defRPr sz="1400"/>
            </a:lvl1pPr>
          </a:lstStyle>
          <a:p>
            <a:fld id="{800E5FA7-6E5A-4E29-BA32-066171976D3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34"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5" r:id="rId13"/>
  </p:sldLayoutIdLst>
  <p:hf hdr="0" ftr="0" dt="0"/>
  <p:txStyles>
    <p:titleStyle>
      <a:lvl1pPr algn="ctr" rtl="0" eaLnBrk="0" fontAlgn="base" hangingPunct="0">
        <a:spcBef>
          <a:spcPct val="0"/>
        </a:spcBef>
        <a:spcAft>
          <a:spcPct val="0"/>
        </a:spcAft>
        <a:defRPr sz="4400">
          <a:solidFill>
            <a:srgbClr val="75171B"/>
          </a:solidFill>
          <a:latin typeface="+mj-lt"/>
          <a:ea typeface="MS PGothic" pitchFamily="34" charset="-128"/>
          <a:cs typeface="+mj-cs"/>
        </a:defRPr>
      </a:lvl1pPr>
      <a:lvl2pPr algn="ctr" rtl="0" eaLnBrk="0" fontAlgn="base" hangingPunct="0">
        <a:spcBef>
          <a:spcPct val="0"/>
        </a:spcBef>
        <a:spcAft>
          <a:spcPct val="0"/>
        </a:spcAft>
        <a:defRPr sz="4400">
          <a:solidFill>
            <a:srgbClr val="75171B"/>
          </a:solidFill>
          <a:latin typeface="Formata BQ Regular" charset="0"/>
          <a:ea typeface="MS PGothic" pitchFamily="34" charset="-128"/>
        </a:defRPr>
      </a:lvl2pPr>
      <a:lvl3pPr algn="ctr" rtl="0" eaLnBrk="0" fontAlgn="base" hangingPunct="0">
        <a:spcBef>
          <a:spcPct val="0"/>
        </a:spcBef>
        <a:spcAft>
          <a:spcPct val="0"/>
        </a:spcAft>
        <a:defRPr sz="4400">
          <a:solidFill>
            <a:srgbClr val="75171B"/>
          </a:solidFill>
          <a:latin typeface="Formata BQ Regular" charset="0"/>
          <a:ea typeface="MS PGothic" pitchFamily="34" charset="-128"/>
        </a:defRPr>
      </a:lvl3pPr>
      <a:lvl4pPr algn="ctr" rtl="0" eaLnBrk="0" fontAlgn="base" hangingPunct="0">
        <a:spcBef>
          <a:spcPct val="0"/>
        </a:spcBef>
        <a:spcAft>
          <a:spcPct val="0"/>
        </a:spcAft>
        <a:defRPr sz="4400">
          <a:solidFill>
            <a:srgbClr val="75171B"/>
          </a:solidFill>
          <a:latin typeface="Formata BQ Regular" charset="0"/>
          <a:ea typeface="MS PGothic" pitchFamily="34" charset="-128"/>
        </a:defRPr>
      </a:lvl4pPr>
      <a:lvl5pPr algn="ctr" rtl="0" eaLnBrk="0" fontAlgn="base" hangingPunct="0">
        <a:spcBef>
          <a:spcPct val="0"/>
        </a:spcBef>
        <a:spcAft>
          <a:spcPct val="0"/>
        </a:spcAft>
        <a:defRPr sz="4400">
          <a:solidFill>
            <a:srgbClr val="75171B"/>
          </a:solidFill>
          <a:latin typeface="Formata BQ Regular" charset="0"/>
          <a:ea typeface="MS PGothic" pitchFamily="34" charset="-128"/>
        </a:defRPr>
      </a:lvl5pPr>
      <a:lvl6pPr marL="457200" algn="ctr" rtl="0" fontAlgn="base">
        <a:spcBef>
          <a:spcPct val="0"/>
        </a:spcBef>
        <a:spcAft>
          <a:spcPct val="0"/>
        </a:spcAft>
        <a:defRPr sz="4400">
          <a:solidFill>
            <a:srgbClr val="75171B"/>
          </a:solidFill>
          <a:latin typeface="Formata BQ Regular" charset="0"/>
          <a:ea typeface="ＭＳ Ｐゴシック" charset="0"/>
        </a:defRPr>
      </a:lvl6pPr>
      <a:lvl7pPr marL="914400" algn="ctr" rtl="0" fontAlgn="base">
        <a:spcBef>
          <a:spcPct val="0"/>
        </a:spcBef>
        <a:spcAft>
          <a:spcPct val="0"/>
        </a:spcAft>
        <a:defRPr sz="4400">
          <a:solidFill>
            <a:srgbClr val="75171B"/>
          </a:solidFill>
          <a:latin typeface="Formata BQ Regular" charset="0"/>
          <a:ea typeface="ＭＳ Ｐゴシック" charset="0"/>
        </a:defRPr>
      </a:lvl7pPr>
      <a:lvl8pPr marL="1371600" algn="ctr" rtl="0" fontAlgn="base">
        <a:spcBef>
          <a:spcPct val="0"/>
        </a:spcBef>
        <a:spcAft>
          <a:spcPct val="0"/>
        </a:spcAft>
        <a:defRPr sz="4400">
          <a:solidFill>
            <a:srgbClr val="75171B"/>
          </a:solidFill>
          <a:latin typeface="Formata BQ Regular" charset="0"/>
          <a:ea typeface="ＭＳ Ｐゴシック" charset="0"/>
        </a:defRPr>
      </a:lvl8pPr>
      <a:lvl9pPr marL="1828800" algn="ctr" rtl="0" fontAlgn="base">
        <a:spcBef>
          <a:spcPct val="0"/>
        </a:spcBef>
        <a:spcAft>
          <a:spcPct val="0"/>
        </a:spcAft>
        <a:defRPr sz="4400">
          <a:solidFill>
            <a:srgbClr val="75171B"/>
          </a:solidFill>
          <a:latin typeface="Formata BQ Regular" charset="0"/>
          <a:ea typeface="ＭＳ Ｐゴシック" charset="0"/>
        </a:defRPr>
      </a:lvl9pPr>
    </p:titleStyle>
    <p:bodyStyle>
      <a:lvl1pPr marL="342900" indent="-342900" algn="l" rtl="0" eaLnBrk="0" fontAlgn="base" hangingPunct="0">
        <a:spcBef>
          <a:spcPct val="20000"/>
        </a:spcBef>
        <a:spcAft>
          <a:spcPct val="0"/>
        </a:spcAft>
        <a:buChar char="•"/>
        <a:defRPr sz="3200">
          <a:solidFill>
            <a:srgbClr val="00A99D"/>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rgbClr val="00A99D"/>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rgbClr val="00A99D"/>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rgbClr val="00A99D"/>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rgbClr val="00A99D"/>
          </a:solidFill>
          <a:latin typeface="+mn-lt"/>
          <a:ea typeface="MS PGothic" pitchFamily="34" charset="-128"/>
        </a:defRPr>
      </a:lvl5pPr>
      <a:lvl6pPr marL="2514600" indent="-228600" algn="l" rtl="0" fontAlgn="base">
        <a:spcBef>
          <a:spcPct val="20000"/>
        </a:spcBef>
        <a:spcAft>
          <a:spcPct val="0"/>
        </a:spcAft>
        <a:buChar char="»"/>
        <a:defRPr sz="2000">
          <a:solidFill>
            <a:srgbClr val="00A99D"/>
          </a:solidFill>
          <a:latin typeface="+mn-lt"/>
          <a:ea typeface="+mn-ea"/>
        </a:defRPr>
      </a:lvl6pPr>
      <a:lvl7pPr marL="2971800" indent="-228600" algn="l" rtl="0" fontAlgn="base">
        <a:spcBef>
          <a:spcPct val="20000"/>
        </a:spcBef>
        <a:spcAft>
          <a:spcPct val="0"/>
        </a:spcAft>
        <a:buChar char="»"/>
        <a:defRPr sz="2000">
          <a:solidFill>
            <a:srgbClr val="00A99D"/>
          </a:solidFill>
          <a:latin typeface="+mn-lt"/>
          <a:ea typeface="+mn-ea"/>
        </a:defRPr>
      </a:lvl7pPr>
      <a:lvl8pPr marL="3429000" indent="-228600" algn="l" rtl="0" fontAlgn="base">
        <a:spcBef>
          <a:spcPct val="20000"/>
        </a:spcBef>
        <a:spcAft>
          <a:spcPct val="0"/>
        </a:spcAft>
        <a:buChar char="»"/>
        <a:defRPr sz="2000">
          <a:solidFill>
            <a:srgbClr val="00A99D"/>
          </a:solidFill>
          <a:latin typeface="+mn-lt"/>
          <a:ea typeface="+mn-ea"/>
        </a:defRPr>
      </a:lvl8pPr>
      <a:lvl9pPr marL="3886200" indent="-228600" algn="l" rtl="0" fontAlgn="base">
        <a:spcBef>
          <a:spcPct val="20000"/>
        </a:spcBef>
        <a:spcAft>
          <a:spcPct val="0"/>
        </a:spcAft>
        <a:buChar char="»"/>
        <a:defRPr sz="2000">
          <a:solidFill>
            <a:srgbClr val="00A99D"/>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youtu.be/HkW1FlgjVSg)" TargetMode="External"/><Relationship Id="rId1" Type="http://schemas.openxmlformats.org/officeDocument/2006/relationships/slideLayout" Target="../slideLayouts/slideLayout2.xml"/><Relationship Id="rId5" Type="http://schemas.openxmlformats.org/officeDocument/2006/relationships/hyperlink" Target="https://awanavietnam.org/hoc-vien-awana-online/giao-trinh-huan-luyen-lanh-dao-awana-vietnam/bai-1-tam-quan-trong-cua-muc-vu-thieu-nhi/" TargetMode="External"/><Relationship Id="rId4" Type="http://schemas.openxmlformats.org/officeDocument/2006/relationships/hyperlink" Target="https://youtu.be/HkW1FlgjVSg"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8" Type="http://schemas.openxmlformats.org/officeDocument/2006/relationships/image" Target="../media/image28.wmf"/><Relationship Id="rId13" Type="http://schemas.openxmlformats.org/officeDocument/2006/relationships/image" Target="../media/image32.jpeg"/><Relationship Id="rId3" Type="http://schemas.openxmlformats.org/officeDocument/2006/relationships/image" Target="../media/image1.jpeg"/><Relationship Id="rId7" Type="http://schemas.openxmlformats.org/officeDocument/2006/relationships/image" Target="../media/image27.emf"/><Relationship Id="rId12"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26.wmf"/><Relationship Id="rId11" Type="http://schemas.openxmlformats.org/officeDocument/2006/relationships/image" Target="../media/image30.wmf"/><Relationship Id="rId5" Type="http://schemas.openxmlformats.org/officeDocument/2006/relationships/image" Target="../media/image25.jpeg"/><Relationship Id="rId10" Type="http://schemas.openxmlformats.org/officeDocument/2006/relationships/slide" Target="slide25.xml"/><Relationship Id="rId4" Type="http://schemas.openxmlformats.org/officeDocument/2006/relationships/hyperlink" Target="http://intranet.awana.org/sites/AI/InternationalProgram/Graphics/Multi-Club%20Products/Wordless%20Wall%20Chart.jpg" TargetMode="External"/><Relationship Id="rId9" Type="http://schemas.openxmlformats.org/officeDocument/2006/relationships/image" Target="../media/image29.wmf"/></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awanavietnam.org/category/thu-vien/sach-giao-trinh/"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mailto:awana.vn@gmail.com" TargetMode="External"/><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7.JP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5ADBF-8DD6-AD8B-20E5-BD5085560C63}"/>
              </a:ext>
            </a:extLst>
          </p:cNvPr>
          <p:cNvSpPr>
            <a:spLocks noGrp="1"/>
          </p:cNvSpPr>
          <p:nvPr>
            <p:ph type="ctrTitle"/>
          </p:nvPr>
        </p:nvSpPr>
        <p:spPr>
          <a:xfrm>
            <a:off x="2313915" y="1383957"/>
            <a:ext cx="6372885" cy="1470025"/>
          </a:xfrm>
        </p:spPr>
        <p:txBody>
          <a:bodyPr/>
          <a:lstStyle/>
          <a:p>
            <a:r>
              <a:rPr lang="en-US" b="1" dirty="0" err="1">
                <a:latin typeface="+mj-lt"/>
              </a:rPr>
              <a:t>Giáo</a:t>
            </a:r>
            <a:r>
              <a:rPr lang="en-US" b="1" dirty="0">
                <a:latin typeface="+mj-lt"/>
              </a:rPr>
              <a:t> </a:t>
            </a:r>
            <a:r>
              <a:rPr lang="en-US" b="1" dirty="0" err="1">
                <a:latin typeface="+mj-lt"/>
              </a:rPr>
              <a:t>Trình</a:t>
            </a:r>
            <a:r>
              <a:rPr lang="en-US" b="1" dirty="0">
                <a:latin typeface="+mj-lt"/>
              </a:rPr>
              <a:t> </a:t>
            </a:r>
            <a:r>
              <a:rPr lang="en-US" b="1" dirty="0" err="1">
                <a:latin typeface="+mj-lt"/>
              </a:rPr>
              <a:t>Tập</a:t>
            </a:r>
            <a:r>
              <a:rPr lang="en-US" b="1" dirty="0">
                <a:latin typeface="+mj-lt"/>
              </a:rPr>
              <a:t> </a:t>
            </a:r>
            <a:r>
              <a:rPr lang="en-US" b="1" dirty="0" err="1">
                <a:latin typeface="+mj-lt"/>
              </a:rPr>
              <a:t>Huấn</a:t>
            </a:r>
            <a:r>
              <a:rPr lang="en-US" b="1" dirty="0">
                <a:latin typeface="+mj-lt"/>
              </a:rPr>
              <a:t> </a:t>
            </a:r>
            <a:r>
              <a:rPr lang="en-US" b="1" dirty="0" err="1">
                <a:latin typeface="+mj-lt"/>
              </a:rPr>
              <a:t>Đặc</a:t>
            </a:r>
            <a:r>
              <a:rPr lang="en-US" b="1" dirty="0">
                <a:latin typeface="+mj-lt"/>
              </a:rPr>
              <a:t> </a:t>
            </a:r>
            <a:r>
              <a:rPr lang="en-US" b="1" dirty="0" err="1">
                <a:latin typeface="+mj-lt"/>
              </a:rPr>
              <a:t>Trách</a:t>
            </a:r>
            <a:r>
              <a:rPr lang="en-US" b="1" dirty="0">
                <a:latin typeface="+mj-lt"/>
              </a:rPr>
              <a:t> </a:t>
            </a:r>
            <a:r>
              <a:rPr lang="en-US" b="1" dirty="0" err="1">
                <a:latin typeface="+mj-lt"/>
              </a:rPr>
              <a:t>Awana</a:t>
            </a:r>
            <a:r>
              <a:rPr lang="en-US" b="1" dirty="0">
                <a:latin typeface="+mj-lt"/>
              </a:rPr>
              <a:t> 2022</a:t>
            </a:r>
          </a:p>
        </p:txBody>
      </p:sp>
      <p:sp>
        <p:nvSpPr>
          <p:cNvPr id="3" name="Slide Number Placeholder 2">
            <a:extLst>
              <a:ext uri="{FF2B5EF4-FFF2-40B4-BE49-F238E27FC236}">
                <a16:creationId xmlns:a16="http://schemas.microsoft.com/office/drawing/2014/main" id="{0800E989-3115-5CC6-2B29-F1A1C3DBAE5B}"/>
              </a:ext>
            </a:extLst>
          </p:cNvPr>
          <p:cNvSpPr>
            <a:spLocks noGrp="1"/>
          </p:cNvSpPr>
          <p:nvPr>
            <p:ph type="sldNum" sz="quarter" idx="12"/>
          </p:nvPr>
        </p:nvSpPr>
        <p:spPr/>
        <p:txBody>
          <a:bodyPr/>
          <a:lstStyle/>
          <a:p>
            <a:fld id="{2E7B8E63-A551-4E95-A42D-CEC4518294DB}" type="slidenum">
              <a:rPr lang="en-US" altLang="en-US" smtClean="0"/>
              <a:pPr/>
              <a:t>1</a:t>
            </a:fld>
            <a:endParaRPr lang="en-US" altLang="en-US"/>
          </a:p>
        </p:txBody>
      </p:sp>
    </p:spTree>
    <p:extLst>
      <p:ext uri="{BB962C8B-B14F-4D97-AF65-F5344CB8AC3E}">
        <p14:creationId xmlns:p14="http://schemas.microsoft.com/office/powerpoint/2010/main" val="622600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C1C452D-F315-A448-BC63-9B04E4BF66FD}"/>
              </a:ext>
            </a:extLst>
          </p:cNvPr>
          <p:cNvSpPr>
            <a:spLocks noGrp="1" noChangeArrowheads="1"/>
          </p:cNvSpPr>
          <p:nvPr>
            <p:ph type="title"/>
          </p:nvPr>
        </p:nvSpPr>
        <p:spPr>
          <a:xfrm>
            <a:off x="914400" y="38100"/>
            <a:ext cx="8229600" cy="681038"/>
          </a:xfrm>
        </p:spPr>
        <p:txBody>
          <a:bodyPr lIns="92075" tIns="46038" rIns="92075" bIns="46038"/>
          <a:lstStyle/>
          <a:p>
            <a:pPr eaLnBrk="1" hangingPunct="1"/>
            <a:r>
              <a:rPr lang="en-US" altLang="en-US">
                <a:latin typeface="Verdana" panose="020B0604030504040204" pitchFamily="34" charset="0"/>
              </a:rPr>
              <a:t>Nền Tảng của Awana</a:t>
            </a:r>
          </a:p>
        </p:txBody>
      </p:sp>
      <p:sp>
        <p:nvSpPr>
          <p:cNvPr id="52227" name="Rectangle 3">
            <a:extLst>
              <a:ext uri="{FF2B5EF4-FFF2-40B4-BE49-F238E27FC236}">
                <a16:creationId xmlns:a16="http://schemas.microsoft.com/office/drawing/2014/main" id="{8901DC74-73C6-400C-B87C-D625DEB7D5B3}"/>
              </a:ext>
            </a:extLst>
          </p:cNvPr>
          <p:cNvSpPr>
            <a:spLocks noGrp="1" noChangeArrowheads="1"/>
          </p:cNvSpPr>
          <p:nvPr>
            <p:ph idx="1"/>
          </p:nvPr>
        </p:nvSpPr>
        <p:spPr>
          <a:xfrm>
            <a:off x="609600" y="933450"/>
            <a:ext cx="4840288" cy="5549900"/>
          </a:xfrm>
          <a:effectLst>
            <a:outerShdw blurRad="63500" dist="17961" dir="2700000" algn="ctr" rotWithShape="0">
              <a:srgbClr val="000000"/>
            </a:outerShdw>
          </a:effectLst>
        </p:spPr>
        <p:txBody>
          <a:bodyPr lIns="92075" tIns="46038" rIns="92075" bIns="46038"/>
          <a:lstStyle/>
          <a:p>
            <a:pPr marL="460375" indent="-460375" algn="just" eaLnBrk="1" hangingPunct="1">
              <a:lnSpc>
                <a:spcPct val="150000"/>
              </a:lnSpc>
              <a:buFontTx/>
              <a:buNone/>
              <a:defRPr/>
            </a:pPr>
            <a:r>
              <a:rPr lang="en-US" altLang="en-US" dirty="0">
                <a:solidFill>
                  <a:srgbClr val="002060"/>
                </a:solidFill>
              </a:rPr>
              <a:t>	</a:t>
            </a:r>
            <a:r>
              <a:rPr lang="en-US" altLang="en-US" sz="2800" i="1" u="sng" dirty="0" err="1">
                <a:solidFill>
                  <a:srgbClr val="002060"/>
                </a:solidFill>
                <a:latin typeface="Verdana" panose="020B0604030504040204" pitchFamily="34" charset="0"/>
              </a:rPr>
              <a:t>Phúc</a:t>
            </a:r>
            <a:r>
              <a:rPr lang="en-US" altLang="en-US" sz="2800" i="1" u="sng" dirty="0">
                <a:solidFill>
                  <a:srgbClr val="002060"/>
                </a:solidFill>
                <a:latin typeface="Verdana" panose="020B0604030504040204" pitchFamily="34" charset="0"/>
              </a:rPr>
              <a:t> </a:t>
            </a:r>
            <a:r>
              <a:rPr lang="en-US" altLang="en-US" sz="2800" i="1" u="sng" dirty="0" err="1">
                <a:solidFill>
                  <a:srgbClr val="002060"/>
                </a:solidFill>
                <a:latin typeface="Verdana" panose="020B0604030504040204" pitchFamily="34" charset="0"/>
              </a:rPr>
              <a:t>Âm</a:t>
            </a:r>
            <a:r>
              <a:rPr lang="en-US" altLang="en-US" sz="2800" i="1" u="sng" dirty="0">
                <a:solidFill>
                  <a:srgbClr val="002060"/>
                </a:solidFill>
                <a:latin typeface="Verdana" panose="020B0604030504040204" pitchFamily="34" charset="0"/>
              </a:rPr>
              <a:t> </a:t>
            </a:r>
            <a:r>
              <a:rPr lang="en-US" altLang="en-US" sz="2800" i="1" u="sng" dirty="0" err="1">
                <a:solidFill>
                  <a:srgbClr val="002060"/>
                </a:solidFill>
                <a:latin typeface="Verdana" panose="020B0604030504040204" pitchFamily="34" charset="0"/>
              </a:rPr>
              <a:t>Ân</a:t>
            </a:r>
            <a:r>
              <a:rPr lang="en-US" altLang="en-US" sz="2800" i="1" u="sng" dirty="0">
                <a:solidFill>
                  <a:srgbClr val="002060"/>
                </a:solidFill>
                <a:latin typeface="Verdana" panose="020B0604030504040204" pitchFamily="34" charset="0"/>
              </a:rPr>
              <a:t> </a:t>
            </a:r>
            <a:r>
              <a:rPr lang="en-US" altLang="en-US" sz="2800" i="1" u="sng" dirty="0" err="1">
                <a:solidFill>
                  <a:srgbClr val="002060"/>
                </a:solidFill>
                <a:latin typeface="Verdana" panose="020B0604030504040204" pitchFamily="34" charset="0"/>
              </a:rPr>
              <a:t>điển</a:t>
            </a:r>
            <a:r>
              <a:rPr lang="en-US" altLang="en-US" sz="2800" i="1" u="sng" dirty="0">
                <a:solidFill>
                  <a:srgbClr val="002060"/>
                </a:solidFill>
                <a:latin typeface="Verdana" panose="020B0604030504040204" pitchFamily="34" charset="0"/>
              </a:rPr>
              <a:t>!</a:t>
            </a:r>
          </a:p>
          <a:p>
            <a:pPr marL="460375" indent="-460375" algn="just" eaLnBrk="1" hangingPunct="1">
              <a:lnSpc>
                <a:spcPct val="150000"/>
              </a:lnSpc>
              <a:buFontTx/>
              <a:buNone/>
              <a:defRPr/>
            </a:pPr>
            <a:r>
              <a:rPr lang="en-US" altLang="en-US" sz="2800" i="1" dirty="0">
                <a:solidFill>
                  <a:srgbClr val="002060"/>
                </a:solidFill>
                <a:latin typeface="Verdana" panose="020B0604030504040204" pitchFamily="34" charset="0"/>
              </a:rPr>
              <a:t>    </a:t>
            </a:r>
            <a:r>
              <a:rPr lang="en-US" altLang="en-US" sz="2800" i="1" dirty="0" err="1">
                <a:solidFill>
                  <a:srgbClr val="002060"/>
                </a:solidFill>
                <a:latin typeface="Verdana" panose="020B0604030504040204" pitchFamily="34" charset="0"/>
              </a:rPr>
              <a:t>Vả</a:t>
            </a:r>
            <a:r>
              <a:rPr lang="en-US" altLang="en-US" sz="2800" i="1" dirty="0">
                <a:solidFill>
                  <a:srgbClr val="002060"/>
                </a:solidFill>
                <a:latin typeface="Verdana" panose="020B0604030504040204" pitchFamily="34" charset="0"/>
              </a:rPr>
              <a:t>, </a:t>
            </a:r>
            <a:r>
              <a:rPr lang="en-US" altLang="en-US" sz="2800" i="1" dirty="0" err="1">
                <a:solidFill>
                  <a:srgbClr val="002060"/>
                </a:solidFill>
                <a:latin typeface="Verdana" panose="020B0604030504040204" pitchFamily="34" charset="0"/>
              </a:rPr>
              <a:t>ấy</a:t>
            </a:r>
            <a:r>
              <a:rPr lang="en-US" altLang="en-US" sz="2800" i="1" dirty="0">
                <a:solidFill>
                  <a:srgbClr val="002060"/>
                </a:solidFill>
                <a:latin typeface="Verdana" panose="020B0604030504040204" pitchFamily="34" charset="0"/>
              </a:rPr>
              <a:t> </a:t>
            </a:r>
            <a:r>
              <a:rPr lang="en-US" altLang="en-US" sz="2800" i="1" dirty="0" err="1">
                <a:solidFill>
                  <a:srgbClr val="002060"/>
                </a:solidFill>
                <a:latin typeface="Verdana" panose="020B0604030504040204" pitchFamily="34" charset="0"/>
              </a:rPr>
              <a:t>là</a:t>
            </a:r>
            <a:r>
              <a:rPr lang="en-US" altLang="en-US" sz="2800" i="1" dirty="0">
                <a:solidFill>
                  <a:srgbClr val="002060"/>
                </a:solidFill>
                <a:latin typeface="Verdana" panose="020B0604030504040204" pitchFamily="34" charset="0"/>
              </a:rPr>
              <a:t> </a:t>
            </a:r>
            <a:r>
              <a:rPr lang="en-US" altLang="en-US" sz="2800" i="1" dirty="0" err="1">
                <a:solidFill>
                  <a:srgbClr val="002060"/>
                </a:solidFill>
                <a:latin typeface="Verdana" panose="020B0604030504040204" pitchFamily="34" charset="0"/>
              </a:rPr>
              <a:t>nhờ</a:t>
            </a:r>
            <a:r>
              <a:rPr lang="en-US" altLang="en-US" sz="2800" i="1" dirty="0">
                <a:solidFill>
                  <a:srgbClr val="002060"/>
                </a:solidFill>
                <a:latin typeface="Verdana" panose="020B0604030504040204" pitchFamily="34" charset="0"/>
              </a:rPr>
              <a:t> </a:t>
            </a:r>
            <a:r>
              <a:rPr lang="en-US" altLang="en-US" sz="2800" i="1" u="sng" dirty="0" err="1">
                <a:solidFill>
                  <a:srgbClr val="00B0F0"/>
                </a:solidFill>
                <a:latin typeface="Verdana" panose="020B0604030504040204" pitchFamily="34" charset="0"/>
              </a:rPr>
              <a:t>ân</a:t>
            </a:r>
            <a:r>
              <a:rPr lang="en-US" altLang="en-US" sz="2800" i="1" u="sng" dirty="0">
                <a:solidFill>
                  <a:srgbClr val="00B0F0"/>
                </a:solidFill>
                <a:latin typeface="Verdana" panose="020B0604030504040204" pitchFamily="34" charset="0"/>
              </a:rPr>
              <a:t> </a:t>
            </a:r>
            <a:r>
              <a:rPr lang="en-US" altLang="en-US" sz="2800" i="1" u="sng" dirty="0" err="1">
                <a:solidFill>
                  <a:srgbClr val="00B0F0"/>
                </a:solidFill>
                <a:latin typeface="Verdana" panose="020B0604030504040204" pitchFamily="34" charset="0"/>
              </a:rPr>
              <a:t>điển</a:t>
            </a:r>
            <a:r>
              <a:rPr lang="en-US" altLang="en-US" sz="2800" i="1" dirty="0">
                <a:solidFill>
                  <a:srgbClr val="002060"/>
                </a:solidFill>
                <a:latin typeface="Verdana" panose="020B0604030504040204" pitchFamily="34" charset="0"/>
              </a:rPr>
              <a:t>, </a:t>
            </a:r>
            <a:r>
              <a:rPr lang="en-US" altLang="en-US" sz="2800" i="1" dirty="0" err="1">
                <a:solidFill>
                  <a:srgbClr val="002060"/>
                </a:solidFill>
                <a:latin typeface="Verdana" panose="020B0604030504040204" pitchFamily="34" charset="0"/>
              </a:rPr>
              <a:t>bởi</a:t>
            </a:r>
            <a:r>
              <a:rPr lang="en-US" altLang="en-US" sz="2800" i="1" dirty="0">
                <a:solidFill>
                  <a:srgbClr val="002060"/>
                </a:solidFill>
                <a:latin typeface="Verdana" panose="020B0604030504040204" pitchFamily="34" charset="0"/>
              </a:rPr>
              <a:t> </a:t>
            </a:r>
            <a:r>
              <a:rPr lang="en-US" altLang="en-US" sz="2800" i="1" dirty="0" err="1">
                <a:solidFill>
                  <a:srgbClr val="00B0F0"/>
                </a:solidFill>
                <a:latin typeface="Verdana" panose="020B0604030504040204" pitchFamily="34" charset="0"/>
              </a:rPr>
              <a:t>đức</a:t>
            </a:r>
            <a:r>
              <a:rPr lang="en-US" altLang="en-US" sz="2800" i="1" dirty="0">
                <a:solidFill>
                  <a:srgbClr val="00B0F0"/>
                </a:solidFill>
                <a:latin typeface="Verdana" panose="020B0604030504040204" pitchFamily="34" charset="0"/>
              </a:rPr>
              <a:t> tin</a:t>
            </a:r>
            <a:r>
              <a:rPr lang="en-US" altLang="en-US" sz="2800" i="1" dirty="0">
                <a:solidFill>
                  <a:srgbClr val="002060"/>
                </a:solidFill>
                <a:latin typeface="Verdana" panose="020B0604030504040204" pitchFamily="34" charset="0"/>
              </a:rPr>
              <a:t>, </a:t>
            </a:r>
            <a:r>
              <a:rPr lang="en-US" altLang="en-US" sz="2800" i="1" dirty="0" err="1">
                <a:solidFill>
                  <a:srgbClr val="002060"/>
                </a:solidFill>
                <a:latin typeface="Verdana" panose="020B0604030504040204" pitchFamily="34" charset="0"/>
              </a:rPr>
              <a:t>mà</a:t>
            </a:r>
            <a:r>
              <a:rPr lang="en-US" altLang="en-US" sz="2800" i="1" dirty="0">
                <a:solidFill>
                  <a:srgbClr val="002060"/>
                </a:solidFill>
                <a:latin typeface="Verdana" panose="020B0604030504040204" pitchFamily="34" charset="0"/>
              </a:rPr>
              <a:t> </a:t>
            </a:r>
            <a:r>
              <a:rPr lang="en-US" altLang="en-US" sz="2800" i="1" dirty="0" err="1">
                <a:solidFill>
                  <a:srgbClr val="002060"/>
                </a:solidFill>
                <a:latin typeface="Verdana" panose="020B0604030504040204" pitchFamily="34" charset="0"/>
              </a:rPr>
              <a:t>anh</a:t>
            </a:r>
            <a:r>
              <a:rPr lang="en-US" altLang="en-US" sz="2800" i="1" dirty="0">
                <a:solidFill>
                  <a:srgbClr val="002060"/>
                </a:solidFill>
                <a:latin typeface="Verdana" panose="020B0604030504040204" pitchFamily="34" charset="0"/>
              </a:rPr>
              <a:t> </a:t>
            </a:r>
            <a:r>
              <a:rPr lang="en-US" altLang="en-US" sz="2800" i="1" dirty="0" err="1">
                <a:solidFill>
                  <a:srgbClr val="002060"/>
                </a:solidFill>
                <a:latin typeface="Verdana" panose="020B0604030504040204" pitchFamily="34" charset="0"/>
              </a:rPr>
              <a:t>em</a:t>
            </a:r>
            <a:r>
              <a:rPr lang="en-US" altLang="en-US" sz="2800" i="1" dirty="0">
                <a:solidFill>
                  <a:srgbClr val="002060"/>
                </a:solidFill>
                <a:latin typeface="Verdana" panose="020B0604030504040204" pitchFamily="34" charset="0"/>
              </a:rPr>
              <a:t> </a:t>
            </a:r>
            <a:r>
              <a:rPr lang="en-US" altLang="en-US" sz="2800" i="1" dirty="0" err="1">
                <a:solidFill>
                  <a:srgbClr val="00B0F0"/>
                </a:solidFill>
                <a:latin typeface="Verdana" panose="020B0604030504040204" pitchFamily="34" charset="0"/>
              </a:rPr>
              <a:t>được</a:t>
            </a:r>
            <a:r>
              <a:rPr lang="en-US" altLang="en-US" sz="2800" i="1" dirty="0">
                <a:solidFill>
                  <a:srgbClr val="00B0F0"/>
                </a:solidFill>
                <a:latin typeface="Verdana" panose="020B0604030504040204" pitchFamily="34" charset="0"/>
              </a:rPr>
              <a:t> </a:t>
            </a:r>
            <a:r>
              <a:rPr lang="en-US" altLang="en-US" sz="2800" i="1" dirty="0" err="1">
                <a:solidFill>
                  <a:srgbClr val="00B0F0"/>
                </a:solidFill>
                <a:latin typeface="Verdana" panose="020B0604030504040204" pitchFamily="34" charset="0"/>
              </a:rPr>
              <a:t>cứu</a:t>
            </a:r>
            <a:r>
              <a:rPr lang="en-US" altLang="en-US" sz="2800" i="1" dirty="0">
                <a:solidFill>
                  <a:srgbClr val="002060"/>
                </a:solidFill>
                <a:latin typeface="Verdana" panose="020B0604030504040204" pitchFamily="34" charset="0"/>
              </a:rPr>
              <a:t>, </a:t>
            </a:r>
            <a:r>
              <a:rPr lang="en-US" altLang="en-US" sz="2800" i="1" dirty="0" err="1">
                <a:solidFill>
                  <a:srgbClr val="002060"/>
                </a:solidFill>
                <a:latin typeface="Verdana" panose="020B0604030504040204" pitchFamily="34" charset="0"/>
              </a:rPr>
              <a:t>điều</a:t>
            </a:r>
            <a:r>
              <a:rPr lang="en-US" altLang="en-US" sz="2800" i="1" dirty="0">
                <a:solidFill>
                  <a:srgbClr val="002060"/>
                </a:solidFill>
                <a:latin typeface="Verdana" panose="020B0604030504040204" pitchFamily="34" charset="0"/>
              </a:rPr>
              <a:t> </a:t>
            </a:r>
            <a:r>
              <a:rPr lang="en-US" altLang="en-US" sz="2800" i="1" dirty="0" err="1">
                <a:solidFill>
                  <a:srgbClr val="002060"/>
                </a:solidFill>
                <a:latin typeface="Verdana" panose="020B0604030504040204" pitchFamily="34" charset="0"/>
              </a:rPr>
              <a:t>đó</a:t>
            </a:r>
            <a:r>
              <a:rPr lang="en-US" altLang="en-US" sz="2800" i="1" dirty="0">
                <a:solidFill>
                  <a:srgbClr val="002060"/>
                </a:solidFill>
                <a:latin typeface="Verdana" panose="020B0604030504040204" pitchFamily="34" charset="0"/>
              </a:rPr>
              <a:t> </a:t>
            </a:r>
            <a:r>
              <a:rPr lang="en-US" altLang="en-US" sz="2800" i="1" dirty="0" err="1">
                <a:solidFill>
                  <a:srgbClr val="002060"/>
                </a:solidFill>
                <a:latin typeface="Verdana" panose="020B0604030504040204" pitchFamily="34" charset="0"/>
              </a:rPr>
              <a:t>không</a:t>
            </a:r>
            <a:r>
              <a:rPr lang="en-US" altLang="en-US" sz="2800" i="1" dirty="0">
                <a:solidFill>
                  <a:srgbClr val="002060"/>
                </a:solidFill>
                <a:latin typeface="Verdana" panose="020B0604030504040204" pitchFamily="34" charset="0"/>
              </a:rPr>
              <a:t> </a:t>
            </a:r>
            <a:r>
              <a:rPr lang="en-US" altLang="en-US" sz="2800" i="1" dirty="0" err="1">
                <a:solidFill>
                  <a:srgbClr val="002060"/>
                </a:solidFill>
                <a:latin typeface="Verdana" panose="020B0604030504040204" pitchFamily="34" charset="0"/>
              </a:rPr>
              <a:t>phải</a:t>
            </a:r>
            <a:r>
              <a:rPr lang="en-US" altLang="en-US" sz="2800" i="1" dirty="0">
                <a:solidFill>
                  <a:srgbClr val="002060"/>
                </a:solidFill>
                <a:latin typeface="Verdana" panose="020B0604030504040204" pitchFamily="34" charset="0"/>
              </a:rPr>
              <a:t> </a:t>
            </a:r>
            <a:r>
              <a:rPr lang="en-US" altLang="en-US" sz="2800" i="1" dirty="0" err="1">
                <a:solidFill>
                  <a:srgbClr val="002060"/>
                </a:solidFill>
                <a:latin typeface="Verdana" panose="020B0604030504040204" pitchFamily="34" charset="0"/>
              </a:rPr>
              <a:t>đến</a:t>
            </a:r>
            <a:r>
              <a:rPr lang="en-US" altLang="en-US" sz="2800" i="1" dirty="0">
                <a:solidFill>
                  <a:srgbClr val="002060"/>
                </a:solidFill>
                <a:latin typeface="Verdana" panose="020B0604030504040204" pitchFamily="34" charset="0"/>
              </a:rPr>
              <a:t> </a:t>
            </a:r>
            <a:r>
              <a:rPr lang="en-US" altLang="en-US" sz="2800" i="1" dirty="0" err="1">
                <a:solidFill>
                  <a:srgbClr val="002060"/>
                </a:solidFill>
                <a:latin typeface="Verdana" panose="020B0604030504040204" pitchFamily="34" charset="0"/>
              </a:rPr>
              <a:t>từ</a:t>
            </a:r>
            <a:r>
              <a:rPr lang="en-US" altLang="en-US" sz="2800" i="1" dirty="0">
                <a:solidFill>
                  <a:srgbClr val="002060"/>
                </a:solidFill>
                <a:latin typeface="Verdana" panose="020B0604030504040204" pitchFamily="34" charset="0"/>
              </a:rPr>
              <a:t> </a:t>
            </a:r>
            <a:r>
              <a:rPr lang="en-US" altLang="en-US" sz="2800" i="1" dirty="0" err="1">
                <a:solidFill>
                  <a:srgbClr val="002060"/>
                </a:solidFill>
                <a:latin typeface="Verdana" panose="020B0604030504040204" pitchFamily="34" charset="0"/>
              </a:rPr>
              <a:t>anh</a:t>
            </a:r>
            <a:r>
              <a:rPr lang="en-US" altLang="en-US" sz="2800" i="1" dirty="0">
                <a:solidFill>
                  <a:srgbClr val="002060"/>
                </a:solidFill>
                <a:latin typeface="Verdana" panose="020B0604030504040204" pitchFamily="34" charset="0"/>
              </a:rPr>
              <a:t> </a:t>
            </a:r>
            <a:r>
              <a:rPr lang="en-US" altLang="en-US" sz="2800" i="1" dirty="0" err="1">
                <a:solidFill>
                  <a:srgbClr val="002060"/>
                </a:solidFill>
                <a:latin typeface="Verdana" panose="020B0604030504040204" pitchFamily="34" charset="0"/>
              </a:rPr>
              <a:t>em</a:t>
            </a:r>
            <a:r>
              <a:rPr lang="en-US" altLang="en-US" sz="2800" i="1" dirty="0">
                <a:solidFill>
                  <a:srgbClr val="002060"/>
                </a:solidFill>
                <a:latin typeface="Verdana" panose="020B0604030504040204" pitchFamily="34" charset="0"/>
              </a:rPr>
              <a:t> </a:t>
            </a:r>
            <a:r>
              <a:rPr lang="en-US" altLang="en-US" sz="2800" i="1" dirty="0" err="1">
                <a:solidFill>
                  <a:srgbClr val="002060"/>
                </a:solidFill>
                <a:latin typeface="Verdana" panose="020B0604030504040204" pitchFamily="34" charset="0"/>
              </a:rPr>
              <a:t>bèn</a:t>
            </a:r>
            <a:r>
              <a:rPr lang="en-US" altLang="en-US" sz="2800" i="1" dirty="0">
                <a:solidFill>
                  <a:srgbClr val="002060"/>
                </a:solidFill>
                <a:latin typeface="Verdana" panose="020B0604030504040204" pitchFamily="34" charset="0"/>
              </a:rPr>
              <a:t> </a:t>
            </a:r>
            <a:r>
              <a:rPr lang="en-US" altLang="en-US" sz="2800" i="1" dirty="0" err="1">
                <a:solidFill>
                  <a:srgbClr val="002060"/>
                </a:solidFill>
                <a:latin typeface="Verdana" panose="020B0604030504040204" pitchFamily="34" charset="0"/>
              </a:rPr>
              <a:t>là</a:t>
            </a:r>
            <a:r>
              <a:rPr lang="en-US" altLang="en-US" sz="2800" i="1" dirty="0">
                <a:solidFill>
                  <a:srgbClr val="002060"/>
                </a:solidFill>
                <a:latin typeface="Verdana" panose="020B0604030504040204" pitchFamily="34" charset="0"/>
              </a:rPr>
              <a:t> </a:t>
            </a:r>
            <a:r>
              <a:rPr lang="en-US" altLang="en-US" sz="2800" i="1" dirty="0" err="1">
                <a:solidFill>
                  <a:srgbClr val="002060"/>
                </a:solidFill>
                <a:latin typeface="Verdana" panose="020B0604030504040204" pitchFamily="34" charset="0"/>
              </a:rPr>
              <a:t>sự</a:t>
            </a:r>
            <a:r>
              <a:rPr lang="en-US" altLang="en-US" sz="2800" i="1" dirty="0">
                <a:solidFill>
                  <a:srgbClr val="002060"/>
                </a:solidFill>
                <a:latin typeface="Verdana" panose="020B0604030504040204" pitchFamily="34" charset="0"/>
              </a:rPr>
              <a:t> ban </a:t>
            </a:r>
            <a:r>
              <a:rPr lang="en-US" altLang="en-US" sz="2800" i="1" dirty="0" err="1">
                <a:solidFill>
                  <a:srgbClr val="002060"/>
                </a:solidFill>
                <a:latin typeface="Verdana" panose="020B0604030504040204" pitchFamily="34" charset="0"/>
              </a:rPr>
              <a:t>cho</a:t>
            </a:r>
            <a:r>
              <a:rPr lang="en-US" altLang="en-US" sz="2800" i="1" dirty="0">
                <a:solidFill>
                  <a:srgbClr val="002060"/>
                </a:solidFill>
                <a:latin typeface="Verdana" panose="020B0604030504040204" pitchFamily="34" charset="0"/>
              </a:rPr>
              <a:t> </a:t>
            </a:r>
            <a:r>
              <a:rPr lang="en-US" altLang="en-US" sz="2800" i="1" dirty="0" err="1">
                <a:solidFill>
                  <a:srgbClr val="002060"/>
                </a:solidFill>
                <a:latin typeface="Verdana" panose="020B0604030504040204" pitchFamily="34" charset="0"/>
              </a:rPr>
              <a:t>của</a:t>
            </a:r>
            <a:r>
              <a:rPr lang="en-US" altLang="en-US" sz="2800" i="1" dirty="0">
                <a:solidFill>
                  <a:srgbClr val="002060"/>
                </a:solidFill>
                <a:latin typeface="Verdana" panose="020B0604030504040204" pitchFamily="34" charset="0"/>
              </a:rPr>
              <a:t> </a:t>
            </a:r>
            <a:r>
              <a:rPr lang="en-US" altLang="en-US" sz="2800" i="1" dirty="0" err="1">
                <a:solidFill>
                  <a:srgbClr val="002060"/>
                </a:solidFill>
                <a:latin typeface="Verdana" panose="020B0604030504040204" pitchFamily="34" charset="0"/>
              </a:rPr>
              <a:t>Đức</a:t>
            </a:r>
            <a:r>
              <a:rPr lang="en-US" altLang="en-US" sz="2800" i="1" dirty="0">
                <a:solidFill>
                  <a:srgbClr val="002060"/>
                </a:solidFill>
                <a:latin typeface="Verdana" panose="020B0604030504040204" pitchFamily="34" charset="0"/>
              </a:rPr>
              <a:t> </a:t>
            </a:r>
            <a:r>
              <a:rPr lang="en-US" altLang="en-US" sz="2800" i="1" dirty="0" err="1">
                <a:solidFill>
                  <a:srgbClr val="002060"/>
                </a:solidFill>
                <a:latin typeface="Verdana" panose="020B0604030504040204" pitchFamily="34" charset="0"/>
              </a:rPr>
              <a:t>Chúa</a:t>
            </a:r>
            <a:r>
              <a:rPr lang="en-US" altLang="en-US" sz="2800" i="1" dirty="0">
                <a:solidFill>
                  <a:srgbClr val="002060"/>
                </a:solidFill>
                <a:latin typeface="Verdana" panose="020B0604030504040204" pitchFamily="34" charset="0"/>
              </a:rPr>
              <a:t> </a:t>
            </a:r>
            <a:r>
              <a:rPr lang="en-US" altLang="en-US" sz="2800" i="1" dirty="0" err="1">
                <a:solidFill>
                  <a:srgbClr val="002060"/>
                </a:solidFill>
                <a:latin typeface="Verdana" panose="020B0604030504040204" pitchFamily="34" charset="0"/>
              </a:rPr>
              <a:t>Trời</a:t>
            </a:r>
            <a:r>
              <a:rPr lang="en-US" altLang="en-US" sz="2800" i="1" dirty="0">
                <a:solidFill>
                  <a:srgbClr val="002060"/>
                </a:solidFill>
                <a:latin typeface="Verdana" panose="020B0604030504040204" pitchFamily="34" charset="0"/>
              </a:rPr>
              <a:t> </a:t>
            </a:r>
            <a:r>
              <a:rPr lang="en-US" altLang="en-US" sz="2800" dirty="0">
                <a:solidFill>
                  <a:srgbClr val="002060"/>
                </a:solidFill>
                <a:latin typeface="Verdana" panose="020B0604030504040204" pitchFamily="34" charset="0"/>
              </a:rPr>
              <a:t>. </a:t>
            </a:r>
          </a:p>
          <a:p>
            <a:pPr marL="460375" indent="-460375" algn="r" eaLnBrk="1" hangingPunct="1">
              <a:lnSpc>
                <a:spcPct val="150000"/>
              </a:lnSpc>
              <a:buFontTx/>
              <a:buNone/>
              <a:defRPr/>
            </a:pPr>
            <a:r>
              <a:rPr lang="en-US" altLang="en-US" sz="2800" dirty="0" err="1">
                <a:solidFill>
                  <a:srgbClr val="002060"/>
                </a:solidFill>
                <a:latin typeface="Verdana" panose="020B0604030504040204" pitchFamily="34" charset="0"/>
              </a:rPr>
              <a:t>Ê-phê-sô</a:t>
            </a:r>
            <a:r>
              <a:rPr lang="en-US" altLang="en-US" sz="2800" dirty="0">
                <a:solidFill>
                  <a:srgbClr val="002060"/>
                </a:solidFill>
                <a:latin typeface="Verdana" panose="020B0604030504040204" pitchFamily="34" charset="0"/>
              </a:rPr>
              <a:t> 2:8</a:t>
            </a:r>
          </a:p>
        </p:txBody>
      </p:sp>
      <p:sp>
        <p:nvSpPr>
          <p:cNvPr id="25604" name="Slide Number Placeholder 5">
            <a:extLst>
              <a:ext uri="{FF2B5EF4-FFF2-40B4-BE49-F238E27FC236}">
                <a16:creationId xmlns:a16="http://schemas.microsoft.com/office/drawing/2014/main" id="{250FE4A3-CFA1-DC49-951B-942D9ADA22CF}"/>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0A99D"/>
                </a:solidFill>
                <a:latin typeface="Formata BQ Regular" pitchFamily="50" charset="0"/>
                <a:ea typeface="MS PGothic" panose="020B0600070205080204" pitchFamily="34" charset="-128"/>
              </a:defRPr>
            </a:lvl1pPr>
            <a:lvl2pPr marL="742950" indent="-285750">
              <a:spcBef>
                <a:spcPct val="20000"/>
              </a:spcBef>
              <a:buChar char="–"/>
              <a:defRPr sz="2800">
                <a:solidFill>
                  <a:srgbClr val="00A99D"/>
                </a:solidFill>
                <a:latin typeface="Formata BQ Regular" pitchFamily="50" charset="0"/>
                <a:ea typeface="MS PGothic" panose="020B0600070205080204" pitchFamily="34" charset="-128"/>
              </a:defRPr>
            </a:lvl2pPr>
            <a:lvl3pPr marL="1143000" indent="-228600">
              <a:spcBef>
                <a:spcPct val="20000"/>
              </a:spcBef>
              <a:buChar char="•"/>
              <a:defRPr sz="2400">
                <a:solidFill>
                  <a:srgbClr val="00A99D"/>
                </a:solidFill>
                <a:latin typeface="Formata BQ Regular" pitchFamily="50" charset="0"/>
                <a:ea typeface="MS PGothic" panose="020B0600070205080204" pitchFamily="34" charset="-128"/>
              </a:defRPr>
            </a:lvl3pPr>
            <a:lvl4pPr marL="1600200" indent="-228600">
              <a:spcBef>
                <a:spcPct val="20000"/>
              </a:spcBef>
              <a:buChar char="–"/>
              <a:defRPr sz="2000">
                <a:solidFill>
                  <a:srgbClr val="00A99D"/>
                </a:solidFill>
                <a:latin typeface="Formata BQ Regular" pitchFamily="50" charset="0"/>
                <a:ea typeface="MS PGothic" panose="020B0600070205080204" pitchFamily="34" charset="-128"/>
              </a:defRPr>
            </a:lvl4pPr>
            <a:lvl5pPr marL="2057400" indent="-228600">
              <a:spcBef>
                <a:spcPct val="20000"/>
              </a:spcBef>
              <a:buChar char="»"/>
              <a:defRPr sz="2000">
                <a:solidFill>
                  <a:srgbClr val="00A99D"/>
                </a:solidFill>
                <a:latin typeface="Formata BQ Regular" pitchFamily="50" charset="0"/>
                <a:ea typeface="MS PGothic" panose="020B0600070205080204" pitchFamily="34" charset="-128"/>
              </a:defRPr>
            </a:lvl5pPr>
            <a:lvl6pPr marL="25146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6pPr>
            <a:lvl7pPr marL="29718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7pPr>
            <a:lvl8pPr marL="34290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8pPr>
            <a:lvl9pPr marL="38862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9pPr>
          </a:lstStyle>
          <a:p>
            <a:pPr>
              <a:spcBef>
                <a:spcPct val="0"/>
              </a:spcBef>
              <a:buFontTx/>
              <a:buNone/>
            </a:pPr>
            <a:fld id="{3C869EA1-FB54-E842-B35F-6AD5564B53BC}" type="slidenum">
              <a:rPr lang="en-US" altLang="en-US" sz="1400">
                <a:solidFill>
                  <a:schemeClr val="tx1"/>
                </a:solidFill>
              </a:rPr>
              <a:pPr>
                <a:spcBef>
                  <a:spcPct val="0"/>
                </a:spcBef>
                <a:buFontTx/>
                <a:buNone/>
              </a:pPr>
              <a:t>10</a:t>
            </a:fld>
            <a:endParaRPr lang="en-US" altLang="en-US" sz="1400">
              <a:solidFill>
                <a:schemeClr val="tx1"/>
              </a:solidFill>
            </a:endParaRPr>
          </a:p>
        </p:txBody>
      </p:sp>
      <p:pic>
        <p:nvPicPr>
          <p:cNvPr id="52229" name="Picture 5" descr="Blessed Calvary Painting">
            <a:extLst>
              <a:ext uri="{FF2B5EF4-FFF2-40B4-BE49-F238E27FC236}">
                <a16:creationId xmlns:a16="http://schemas.microsoft.com/office/drawing/2014/main" id="{4CA6A420-C34B-F345-929E-956028C5E52E}"/>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t="1711" b="4305"/>
          <a:stretch>
            <a:fillRect/>
          </a:stretch>
        </p:blipFill>
        <p:spPr bwMode="auto">
          <a:xfrm>
            <a:off x="5722938" y="2057400"/>
            <a:ext cx="2582862" cy="3198813"/>
          </a:xfrm>
          <a:prstGeom prst="rect">
            <a:avLst/>
          </a:prstGeom>
          <a:noFill/>
          <a:ln w="76200">
            <a:solidFill>
              <a:schemeClr val="accent2"/>
            </a:solidFill>
            <a:miter lim="800000"/>
            <a:headEnd/>
            <a:tailEnd/>
          </a:ln>
          <a:effectLst>
            <a:outerShdw blurRad="63500" dist="5388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87967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 calcmode="lin" valueType="num">
                                      <p:cBhvr additive="base">
                                        <p:cTn id="7" dur="500" fill="hold"/>
                                        <p:tgtEl>
                                          <p:spTgt spid="522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222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2227">
                                            <p:txEl>
                                              <p:pRg st="1" end="1"/>
                                            </p:txEl>
                                          </p:spTgt>
                                        </p:tgtEl>
                                        <p:attrNameLst>
                                          <p:attrName>style.visibility</p:attrName>
                                        </p:attrNameLst>
                                      </p:cBhvr>
                                      <p:to>
                                        <p:strVal val="visible"/>
                                      </p:to>
                                    </p:set>
                                    <p:anim calcmode="lin" valueType="num">
                                      <p:cBhvr additive="base">
                                        <p:cTn id="13" dur="500" fill="hold"/>
                                        <p:tgtEl>
                                          <p:spTgt spid="522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222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52227">
                                            <p:txEl>
                                              <p:pRg st="2" end="2"/>
                                            </p:txEl>
                                          </p:spTgt>
                                        </p:tgtEl>
                                        <p:attrNameLst>
                                          <p:attrName>style.visibility</p:attrName>
                                        </p:attrNameLst>
                                      </p:cBhvr>
                                      <p:to>
                                        <p:strVal val="visible"/>
                                      </p:to>
                                    </p:set>
                                    <p:anim calcmode="lin" valueType="num">
                                      <p:cBhvr additive="base">
                                        <p:cTn id="19" dur="500" fill="hold"/>
                                        <p:tgtEl>
                                          <p:spTgt spid="522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2227">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DFAE6BBE-86E4-A44A-885F-A933F92C0DBD}"/>
              </a:ext>
            </a:extLst>
          </p:cNvPr>
          <p:cNvSpPr>
            <a:spLocks noGrp="1" noChangeArrowheads="1"/>
          </p:cNvSpPr>
          <p:nvPr>
            <p:ph type="title"/>
          </p:nvPr>
        </p:nvSpPr>
        <p:spPr>
          <a:xfrm>
            <a:off x="-65881" y="0"/>
            <a:ext cx="9275762" cy="937404"/>
          </a:xfrm>
        </p:spPr>
        <p:txBody>
          <a:bodyPr/>
          <a:lstStyle/>
          <a:p>
            <a:pPr eaLnBrk="1" hangingPunct="1"/>
            <a:r>
              <a:rPr lang="en-US" altLang="en-US" sz="3600" dirty="0" err="1">
                <a:latin typeface="Verdana" panose="020B0604030504040204" pitchFamily="34" charset="0"/>
              </a:rPr>
              <a:t>Tầm</a:t>
            </a:r>
            <a:r>
              <a:rPr lang="en-US" altLang="en-US" sz="3600" dirty="0">
                <a:latin typeface="Verdana" panose="020B0604030504040204" pitchFamily="34" charset="0"/>
              </a:rPr>
              <a:t> </a:t>
            </a:r>
            <a:r>
              <a:rPr lang="en-US" altLang="en-US" sz="3600" dirty="0" err="1">
                <a:latin typeface="Verdana" panose="020B0604030504040204" pitchFamily="34" charset="0"/>
              </a:rPr>
              <a:t>Nhìn</a:t>
            </a:r>
            <a:r>
              <a:rPr lang="en-US" altLang="en-US" sz="3600" dirty="0">
                <a:latin typeface="Verdana" panose="020B0604030504040204" pitchFamily="34" charset="0"/>
              </a:rPr>
              <a:t> </a:t>
            </a:r>
            <a:r>
              <a:rPr lang="en-US" altLang="en-US" sz="3600" dirty="0" err="1">
                <a:latin typeface="Verdana" panose="020B0604030504040204" pitchFamily="34" charset="0"/>
              </a:rPr>
              <a:t>của</a:t>
            </a:r>
            <a:r>
              <a:rPr lang="en-US" altLang="en-US" sz="3600" dirty="0">
                <a:latin typeface="Verdana" panose="020B0604030504040204" pitchFamily="34" charset="0"/>
              </a:rPr>
              <a:t> AWANA</a:t>
            </a:r>
          </a:p>
        </p:txBody>
      </p:sp>
      <p:sp>
        <p:nvSpPr>
          <p:cNvPr id="45059" name="Slide Number Placeholder 5">
            <a:extLst>
              <a:ext uri="{FF2B5EF4-FFF2-40B4-BE49-F238E27FC236}">
                <a16:creationId xmlns:a16="http://schemas.microsoft.com/office/drawing/2014/main" id="{650C1D66-5885-8B43-BA83-A3A21A72B30B}"/>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0A99D"/>
                </a:solidFill>
                <a:latin typeface="Formata BQ Regular" pitchFamily="50" charset="0"/>
                <a:ea typeface="MS PGothic" panose="020B0600070205080204" pitchFamily="34" charset="-128"/>
              </a:defRPr>
            </a:lvl1pPr>
            <a:lvl2pPr marL="742950" indent="-285750">
              <a:spcBef>
                <a:spcPct val="20000"/>
              </a:spcBef>
              <a:buChar char="–"/>
              <a:defRPr sz="2800">
                <a:solidFill>
                  <a:srgbClr val="00A99D"/>
                </a:solidFill>
                <a:latin typeface="Formata BQ Regular" pitchFamily="50" charset="0"/>
                <a:ea typeface="MS PGothic" panose="020B0600070205080204" pitchFamily="34" charset="-128"/>
              </a:defRPr>
            </a:lvl2pPr>
            <a:lvl3pPr marL="1143000" indent="-228600">
              <a:spcBef>
                <a:spcPct val="20000"/>
              </a:spcBef>
              <a:buChar char="•"/>
              <a:defRPr sz="2400">
                <a:solidFill>
                  <a:srgbClr val="00A99D"/>
                </a:solidFill>
                <a:latin typeface="Formata BQ Regular" pitchFamily="50" charset="0"/>
                <a:ea typeface="MS PGothic" panose="020B0600070205080204" pitchFamily="34" charset="-128"/>
              </a:defRPr>
            </a:lvl3pPr>
            <a:lvl4pPr marL="1600200" indent="-228600">
              <a:spcBef>
                <a:spcPct val="20000"/>
              </a:spcBef>
              <a:buChar char="–"/>
              <a:defRPr sz="2000">
                <a:solidFill>
                  <a:srgbClr val="00A99D"/>
                </a:solidFill>
                <a:latin typeface="Formata BQ Regular" pitchFamily="50" charset="0"/>
                <a:ea typeface="MS PGothic" panose="020B0600070205080204" pitchFamily="34" charset="-128"/>
              </a:defRPr>
            </a:lvl4pPr>
            <a:lvl5pPr marL="2057400" indent="-228600">
              <a:spcBef>
                <a:spcPct val="20000"/>
              </a:spcBef>
              <a:buChar char="»"/>
              <a:defRPr sz="2000">
                <a:solidFill>
                  <a:srgbClr val="00A99D"/>
                </a:solidFill>
                <a:latin typeface="Formata BQ Regular" pitchFamily="50" charset="0"/>
                <a:ea typeface="MS PGothic" panose="020B0600070205080204" pitchFamily="34" charset="-128"/>
              </a:defRPr>
            </a:lvl5pPr>
            <a:lvl6pPr marL="25146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6pPr>
            <a:lvl7pPr marL="29718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7pPr>
            <a:lvl8pPr marL="34290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8pPr>
            <a:lvl9pPr marL="38862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9pPr>
          </a:lstStyle>
          <a:p>
            <a:pPr>
              <a:spcBef>
                <a:spcPct val="0"/>
              </a:spcBef>
              <a:buFontTx/>
              <a:buNone/>
            </a:pPr>
            <a:fld id="{C76D7139-A977-CF46-8753-AA07AD4DB1B9}" type="slidenum">
              <a:rPr lang="en-US" altLang="en-US" sz="1400">
                <a:solidFill>
                  <a:schemeClr val="tx1"/>
                </a:solidFill>
              </a:rPr>
              <a:pPr>
                <a:spcBef>
                  <a:spcPct val="0"/>
                </a:spcBef>
                <a:buFontTx/>
                <a:buNone/>
              </a:pPr>
              <a:t>11</a:t>
            </a:fld>
            <a:endParaRPr lang="en-US" altLang="en-US" sz="1400" dirty="0">
              <a:solidFill>
                <a:schemeClr val="tx1"/>
              </a:solidFill>
            </a:endParaRPr>
          </a:p>
        </p:txBody>
      </p:sp>
      <p:sp>
        <p:nvSpPr>
          <p:cNvPr id="117765" name="AutoShape 5">
            <a:extLst>
              <a:ext uri="{FF2B5EF4-FFF2-40B4-BE49-F238E27FC236}">
                <a16:creationId xmlns:a16="http://schemas.microsoft.com/office/drawing/2014/main" id="{A3B98C53-8C64-D341-B613-9FA5F98CDC63}"/>
              </a:ext>
            </a:extLst>
          </p:cNvPr>
          <p:cNvSpPr>
            <a:spLocks noChangeArrowheads="1"/>
          </p:cNvSpPr>
          <p:nvPr/>
        </p:nvSpPr>
        <p:spPr bwMode="auto">
          <a:xfrm>
            <a:off x="948266" y="925020"/>
            <a:ext cx="7913510" cy="2226220"/>
          </a:xfrm>
          <a:prstGeom prst="roundRect">
            <a:avLst>
              <a:gd name="adj" fmla="val 16667"/>
            </a:avLst>
          </a:prstGeom>
          <a:noFill/>
          <a:ln w="28575">
            <a:noFill/>
            <a:round/>
            <a:headEnd/>
            <a:tailEnd/>
          </a:ln>
        </p:spPr>
        <p:txBody>
          <a:bodyPr anchor="ctr"/>
          <a:lstStyle>
            <a:lvl1pPr>
              <a:spcBef>
                <a:spcPct val="20000"/>
              </a:spcBef>
              <a:buChar char="•"/>
              <a:defRPr sz="3200">
                <a:solidFill>
                  <a:srgbClr val="00A99D"/>
                </a:solidFill>
                <a:latin typeface="Formata BQ Regular" pitchFamily="50" charset="0"/>
                <a:ea typeface="MS PGothic" panose="020B0600070205080204" pitchFamily="34" charset="-128"/>
              </a:defRPr>
            </a:lvl1pPr>
            <a:lvl2pPr marL="742950" indent="-285750">
              <a:spcBef>
                <a:spcPct val="20000"/>
              </a:spcBef>
              <a:buChar char="–"/>
              <a:defRPr sz="2800">
                <a:solidFill>
                  <a:srgbClr val="00A99D"/>
                </a:solidFill>
                <a:latin typeface="Formata BQ Regular" pitchFamily="50" charset="0"/>
                <a:ea typeface="MS PGothic" panose="020B0600070205080204" pitchFamily="34" charset="-128"/>
              </a:defRPr>
            </a:lvl2pPr>
            <a:lvl3pPr marL="1143000" indent="-228600">
              <a:spcBef>
                <a:spcPct val="20000"/>
              </a:spcBef>
              <a:buChar char="•"/>
              <a:defRPr sz="2400">
                <a:solidFill>
                  <a:srgbClr val="00A99D"/>
                </a:solidFill>
                <a:latin typeface="Formata BQ Regular" pitchFamily="50" charset="0"/>
                <a:ea typeface="MS PGothic" panose="020B0600070205080204" pitchFamily="34" charset="-128"/>
              </a:defRPr>
            </a:lvl3pPr>
            <a:lvl4pPr marL="1600200" indent="-228600">
              <a:spcBef>
                <a:spcPct val="20000"/>
              </a:spcBef>
              <a:buChar char="–"/>
              <a:defRPr sz="2000">
                <a:solidFill>
                  <a:srgbClr val="00A99D"/>
                </a:solidFill>
                <a:latin typeface="Formata BQ Regular" pitchFamily="50" charset="0"/>
                <a:ea typeface="MS PGothic" panose="020B0600070205080204" pitchFamily="34" charset="-128"/>
              </a:defRPr>
            </a:lvl4pPr>
            <a:lvl5pPr marL="2057400" indent="-228600">
              <a:spcBef>
                <a:spcPct val="20000"/>
              </a:spcBef>
              <a:buChar char="»"/>
              <a:defRPr sz="2000">
                <a:solidFill>
                  <a:srgbClr val="00A99D"/>
                </a:solidFill>
                <a:latin typeface="Formata BQ Regular" pitchFamily="50" charset="0"/>
                <a:ea typeface="MS PGothic" panose="020B0600070205080204" pitchFamily="34" charset="-128"/>
              </a:defRPr>
            </a:lvl5pPr>
            <a:lvl6pPr marL="25146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6pPr>
            <a:lvl7pPr marL="29718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7pPr>
            <a:lvl8pPr marL="34290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8pPr>
            <a:lvl9pPr marL="38862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9pPr>
          </a:lstStyle>
          <a:p>
            <a:pPr algn="just" eaLnBrk="1" hangingPunct="1">
              <a:spcBef>
                <a:spcPct val="0"/>
              </a:spcBef>
              <a:buFontTx/>
              <a:buNone/>
            </a:pPr>
            <a:r>
              <a:rPr lang="vi-VN" altLang="en-US" sz="3600" b="1" dirty="0">
                <a:solidFill>
                  <a:srgbClr val="890000"/>
                </a:solidFill>
                <a:latin typeface="+mn-lt"/>
              </a:rPr>
              <a:t>AWANA tiếp cận thiếu nhi và thiếu niên để các em</a:t>
            </a:r>
            <a:r>
              <a:rPr lang="en-US" altLang="en-US" sz="3600" b="1" dirty="0">
                <a:solidFill>
                  <a:srgbClr val="890000"/>
                </a:solidFill>
                <a:latin typeface="+mn-lt"/>
              </a:rPr>
              <a:t> </a:t>
            </a:r>
            <a:r>
              <a:rPr lang="en-US" altLang="en-US" sz="3600" b="1" dirty="0" err="1">
                <a:solidFill>
                  <a:srgbClr val="890000"/>
                </a:solidFill>
                <a:latin typeface="+mn-lt"/>
              </a:rPr>
              <a:t>Biết</a:t>
            </a:r>
            <a:r>
              <a:rPr lang="en-US" altLang="en-US" sz="3600" b="1" dirty="0">
                <a:solidFill>
                  <a:srgbClr val="890000"/>
                </a:solidFill>
                <a:latin typeface="+mn-lt"/>
              </a:rPr>
              <a:t> </a:t>
            </a:r>
            <a:r>
              <a:rPr lang="en-US" altLang="en-US" sz="3600" b="1" dirty="0" err="1">
                <a:solidFill>
                  <a:srgbClr val="890000"/>
                </a:solidFill>
                <a:latin typeface="+mn-lt"/>
              </a:rPr>
              <a:t>Chúa</a:t>
            </a:r>
            <a:r>
              <a:rPr lang="en-US" altLang="en-US" sz="3600" b="1" dirty="0">
                <a:solidFill>
                  <a:srgbClr val="890000"/>
                </a:solidFill>
                <a:latin typeface="+mn-lt"/>
              </a:rPr>
              <a:t>, </a:t>
            </a:r>
            <a:r>
              <a:rPr lang="en-US" altLang="en-US" sz="3600" b="1" dirty="0" err="1">
                <a:solidFill>
                  <a:srgbClr val="890000"/>
                </a:solidFill>
                <a:latin typeface="+mn-lt"/>
              </a:rPr>
              <a:t>Yêu</a:t>
            </a:r>
            <a:r>
              <a:rPr lang="en-US" altLang="en-US" sz="3600" b="1" dirty="0">
                <a:solidFill>
                  <a:srgbClr val="890000"/>
                </a:solidFill>
                <a:latin typeface="+mn-lt"/>
              </a:rPr>
              <a:t> </a:t>
            </a:r>
            <a:r>
              <a:rPr lang="en-US" altLang="en-US" sz="3600" b="1" dirty="0" err="1">
                <a:solidFill>
                  <a:srgbClr val="890000"/>
                </a:solidFill>
                <a:latin typeface="+mn-lt"/>
              </a:rPr>
              <a:t>Chúa</a:t>
            </a:r>
            <a:r>
              <a:rPr lang="en-US" altLang="en-US" sz="3600" b="1" dirty="0">
                <a:solidFill>
                  <a:srgbClr val="890000"/>
                </a:solidFill>
                <a:latin typeface="+mn-lt"/>
              </a:rPr>
              <a:t> </a:t>
            </a:r>
            <a:r>
              <a:rPr lang="en-US" altLang="en-US" sz="3600" b="1" dirty="0" err="1">
                <a:solidFill>
                  <a:srgbClr val="890000"/>
                </a:solidFill>
                <a:latin typeface="+mn-lt"/>
              </a:rPr>
              <a:t>và</a:t>
            </a:r>
            <a:r>
              <a:rPr lang="en-US" altLang="en-US" sz="3600" b="1" dirty="0">
                <a:solidFill>
                  <a:srgbClr val="890000"/>
                </a:solidFill>
                <a:latin typeface="+mn-lt"/>
              </a:rPr>
              <a:t> </a:t>
            </a:r>
            <a:r>
              <a:rPr lang="en-US" altLang="en-US" sz="3600" b="1" dirty="0" err="1">
                <a:solidFill>
                  <a:srgbClr val="890000"/>
                </a:solidFill>
                <a:latin typeface="+mn-lt"/>
              </a:rPr>
              <a:t>Phục</a:t>
            </a:r>
            <a:r>
              <a:rPr lang="en-US" altLang="en-US" sz="3600" b="1" dirty="0">
                <a:solidFill>
                  <a:srgbClr val="890000"/>
                </a:solidFill>
                <a:latin typeface="+mn-lt"/>
              </a:rPr>
              <a:t> </a:t>
            </a:r>
            <a:r>
              <a:rPr lang="en-US" altLang="en-US" sz="3600" b="1" dirty="0" err="1">
                <a:solidFill>
                  <a:srgbClr val="890000"/>
                </a:solidFill>
                <a:latin typeface="+mn-lt"/>
              </a:rPr>
              <a:t>Vụ</a:t>
            </a:r>
            <a:r>
              <a:rPr lang="en-US" altLang="en-US" sz="3600" b="1" dirty="0">
                <a:solidFill>
                  <a:srgbClr val="890000"/>
                </a:solidFill>
                <a:latin typeface="+mn-lt"/>
              </a:rPr>
              <a:t> </a:t>
            </a:r>
            <a:r>
              <a:rPr lang="en-US" altLang="en-US" sz="3600" b="1" dirty="0" err="1">
                <a:solidFill>
                  <a:srgbClr val="890000"/>
                </a:solidFill>
                <a:latin typeface="+mn-lt"/>
              </a:rPr>
              <a:t>Chúa</a:t>
            </a:r>
            <a:r>
              <a:rPr lang="en-US" altLang="en-US" sz="3600" b="1" dirty="0">
                <a:solidFill>
                  <a:srgbClr val="890000"/>
                </a:solidFill>
                <a:latin typeface="+mn-lt"/>
              </a:rPr>
              <a:t> </a:t>
            </a:r>
            <a:r>
              <a:rPr lang="en-US" altLang="en-US" sz="3600" b="1" dirty="0" err="1">
                <a:solidFill>
                  <a:srgbClr val="890000"/>
                </a:solidFill>
                <a:latin typeface="+mn-lt"/>
              </a:rPr>
              <a:t>trọn</a:t>
            </a:r>
            <a:r>
              <a:rPr lang="en-US" altLang="en-US" sz="3600" b="1" dirty="0">
                <a:solidFill>
                  <a:srgbClr val="890000"/>
                </a:solidFill>
                <a:latin typeface="+mn-lt"/>
              </a:rPr>
              <a:t> </a:t>
            </a:r>
            <a:r>
              <a:rPr lang="en-US" altLang="en-US" sz="3600" b="1" dirty="0" err="1">
                <a:solidFill>
                  <a:srgbClr val="890000"/>
                </a:solidFill>
                <a:latin typeface="+mn-lt"/>
              </a:rPr>
              <a:t>đời</a:t>
            </a:r>
            <a:r>
              <a:rPr lang="en-US" altLang="en-US" sz="3600" b="1" dirty="0">
                <a:solidFill>
                  <a:srgbClr val="890000"/>
                </a:solidFill>
                <a:latin typeface="+mn-lt"/>
              </a:rPr>
              <a:t>.</a:t>
            </a:r>
          </a:p>
        </p:txBody>
      </p:sp>
      <p:pic>
        <p:nvPicPr>
          <p:cNvPr id="4" name="Picture 3" descr="A picture containing text, clipart&#10;&#10;Description automatically generated">
            <a:extLst>
              <a:ext uri="{FF2B5EF4-FFF2-40B4-BE49-F238E27FC236}">
                <a16:creationId xmlns:a16="http://schemas.microsoft.com/office/drawing/2014/main" id="{9260D96C-26B1-790E-29B8-D46E1219722C}"/>
              </a:ext>
            </a:extLst>
          </p:cNvPr>
          <p:cNvPicPr>
            <a:picLocks noChangeAspect="1"/>
          </p:cNvPicPr>
          <p:nvPr/>
        </p:nvPicPr>
        <p:blipFill>
          <a:blip r:embed="rId3"/>
          <a:stretch>
            <a:fillRect/>
          </a:stretch>
        </p:blipFill>
        <p:spPr>
          <a:xfrm>
            <a:off x="1807865" y="3640888"/>
            <a:ext cx="6101201" cy="1139099"/>
          </a:xfrm>
          <a:prstGeom prst="rect">
            <a:avLst/>
          </a:prstGeom>
        </p:spPr>
      </p:pic>
      <p:pic>
        <p:nvPicPr>
          <p:cNvPr id="6" name="Picture 5">
            <a:extLst>
              <a:ext uri="{FF2B5EF4-FFF2-40B4-BE49-F238E27FC236}">
                <a16:creationId xmlns:a16="http://schemas.microsoft.com/office/drawing/2014/main" id="{C2BDF642-452F-1370-2FE3-8A3D5D676949}"/>
              </a:ext>
            </a:extLst>
          </p:cNvPr>
          <p:cNvPicPr>
            <a:picLocks noChangeAspect="1"/>
          </p:cNvPicPr>
          <p:nvPr/>
        </p:nvPicPr>
        <p:blipFill>
          <a:blip r:embed="rId4"/>
          <a:stretch>
            <a:fillRect/>
          </a:stretch>
        </p:blipFill>
        <p:spPr>
          <a:xfrm>
            <a:off x="1807865" y="4790202"/>
            <a:ext cx="6101201" cy="476250"/>
          </a:xfrm>
          <a:prstGeom prst="rect">
            <a:avLst/>
          </a:prstGeom>
        </p:spPr>
      </p:pic>
      <p:sp>
        <p:nvSpPr>
          <p:cNvPr id="7" name="TextBox 6">
            <a:extLst>
              <a:ext uri="{FF2B5EF4-FFF2-40B4-BE49-F238E27FC236}">
                <a16:creationId xmlns:a16="http://schemas.microsoft.com/office/drawing/2014/main" id="{1FEBA31C-659E-CA09-6869-2A53E0DBFF4C}"/>
              </a:ext>
            </a:extLst>
          </p:cNvPr>
          <p:cNvSpPr txBox="1"/>
          <p:nvPr/>
        </p:nvSpPr>
        <p:spPr>
          <a:xfrm>
            <a:off x="786842" y="5286881"/>
            <a:ext cx="8236357" cy="461665"/>
          </a:xfrm>
          <a:prstGeom prst="rect">
            <a:avLst/>
          </a:prstGeom>
          <a:noFill/>
        </p:spPr>
        <p:txBody>
          <a:bodyPr wrap="none" rtlCol="0">
            <a:spAutoFit/>
          </a:bodyPr>
          <a:lstStyle/>
          <a:p>
            <a:r>
              <a:rPr lang="en-US" sz="2400" dirty="0" err="1">
                <a:solidFill>
                  <a:srgbClr val="C00000"/>
                </a:solidFill>
              </a:rPr>
              <a:t>Truyền</a:t>
            </a:r>
            <a:r>
              <a:rPr lang="en-US" sz="2400" dirty="0">
                <a:solidFill>
                  <a:srgbClr val="C00000"/>
                </a:solidFill>
              </a:rPr>
              <a:t> </a:t>
            </a:r>
            <a:r>
              <a:rPr lang="en-US" sz="2400" dirty="0" err="1">
                <a:solidFill>
                  <a:srgbClr val="C00000"/>
                </a:solidFill>
              </a:rPr>
              <a:t>Giáo</a:t>
            </a:r>
            <a:r>
              <a:rPr lang="en-US" sz="2400" dirty="0">
                <a:solidFill>
                  <a:srgbClr val="C00000"/>
                </a:solidFill>
              </a:rPr>
              <a:t> </a:t>
            </a:r>
            <a:r>
              <a:rPr lang="en-US" sz="2400" dirty="0" err="1">
                <a:solidFill>
                  <a:srgbClr val="C00000"/>
                </a:solidFill>
              </a:rPr>
              <a:t>Thiếu</a:t>
            </a:r>
            <a:r>
              <a:rPr lang="en-US" sz="2400" dirty="0">
                <a:solidFill>
                  <a:srgbClr val="C00000"/>
                </a:solidFill>
              </a:rPr>
              <a:t> </a:t>
            </a:r>
            <a:r>
              <a:rPr lang="en-US" sz="2400" dirty="0" err="1">
                <a:solidFill>
                  <a:srgbClr val="C00000"/>
                </a:solidFill>
              </a:rPr>
              <a:t>Nhi</a:t>
            </a:r>
            <a:r>
              <a:rPr lang="en-US" sz="2400" dirty="0">
                <a:solidFill>
                  <a:srgbClr val="C00000"/>
                </a:solidFill>
              </a:rPr>
              <a:t> &gt;&gt; Trang </a:t>
            </a:r>
            <a:r>
              <a:rPr lang="en-US" sz="2400" dirty="0" err="1">
                <a:solidFill>
                  <a:srgbClr val="C00000"/>
                </a:solidFill>
              </a:rPr>
              <a:t>Bị</a:t>
            </a:r>
            <a:r>
              <a:rPr lang="en-US" sz="2400" dirty="0">
                <a:solidFill>
                  <a:srgbClr val="C00000"/>
                </a:solidFill>
              </a:rPr>
              <a:t> </a:t>
            </a:r>
            <a:r>
              <a:rPr lang="en-US" sz="2400" dirty="0" err="1">
                <a:solidFill>
                  <a:srgbClr val="C00000"/>
                </a:solidFill>
              </a:rPr>
              <a:t>Lãnh</a:t>
            </a:r>
            <a:r>
              <a:rPr lang="en-US" sz="2400" dirty="0">
                <a:solidFill>
                  <a:srgbClr val="C00000"/>
                </a:solidFill>
              </a:rPr>
              <a:t> </a:t>
            </a:r>
            <a:r>
              <a:rPr lang="en-US" sz="2400" dirty="0" err="1">
                <a:solidFill>
                  <a:srgbClr val="C00000"/>
                </a:solidFill>
              </a:rPr>
              <a:t>Đạo</a:t>
            </a:r>
            <a:r>
              <a:rPr lang="en-US" sz="2400" dirty="0">
                <a:solidFill>
                  <a:srgbClr val="C00000"/>
                </a:solidFill>
              </a:rPr>
              <a:t> &gt;&gt; </a:t>
            </a:r>
            <a:r>
              <a:rPr lang="en-US" sz="2400" dirty="0" err="1">
                <a:solidFill>
                  <a:srgbClr val="C00000"/>
                </a:solidFill>
              </a:rPr>
              <a:t>Biến</a:t>
            </a:r>
            <a:r>
              <a:rPr lang="en-US" sz="2400" dirty="0">
                <a:solidFill>
                  <a:srgbClr val="C00000"/>
                </a:solidFill>
              </a:rPr>
              <a:t> </a:t>
            </a:r>
            <a:r>
              <a:rPr lang="en-US" sz="2400" dirty="0" err="1">
                <a:solidFill>
                  <a:srgbClr val="C00000"/>
                </a:solidFill>
              </a:rPr>
              <a:t>Đổi</a:t>
            </a:r>
            <a:r>
              <a:rPr lang="en-US" sz="2400" dirty="0">
                <a:solidFill>
                  <a:srgbClr val="C00000"/>
                </a:solidFill>
              </a:rPr>
              <a:t> </a:t>
            </a:r>
            <a:r>
              <a:rPr lang="en-US" sz="2400" dirty="0" err="1">
                <a:solidFill>
                  <a:srgbClr val="C00000"/>
                </a:solidFill>
              </a:rPr>
              <a:t>Thế</a:t>
            </a:r>
            <a:r>
              <a:rPr lang="en-US" sz="2400" dirty="0">
                <a:solidFill>
                  <a:srgbClr val="C00000"/>
                </a:solidFill>
              </a:rPr>
              <a:t> </a:t>
            </a:r>
            <a:r>
              <a:rPr lang="en-US" sz="2400" dirty="0" err="1">
                <a:solidFill>
                  <a:srgbClr val="C00000"/>
                </a:solidFill>
              </a:rPr>
              <a:t>Giới</a:t>
            </a:r>
            <a:endParaRPr lang="en-US" sz="2400" dirty="0">
              <a:solidFill>
                <a:srgbClr val="C00000"/>
              </a:solidFill>
            </a:endParaRPr>
          </a:p>
        </p:txBody>
      </p:sp>
    </p:spTree>
    <p:extLst>
      <p:ext uri="{BB962C8B-B14F-4D97-AF65-F5344CB8AC3E}">
        <p14:creationId xmlns:p14="http://schemas.microsoft.com/office/powerpoint/2010/main" val="283786768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7765"/>
                                        </p:tgtEl>
                                        <p:attrNameLst>
                                          <p:attrName>style.visibility</p:attrName>
                                        </p:attrNameLst>
                                      </p:cBhvr>
                                      <p:to>
                                        <p:strVal val="visible"/>
                                      </p:to>
                                    </p:set>
                                    <p:anim calcmode="lin" valueType="num">
                                      <p:cBhvr>
                                        <p:cTn id="7" dur="500" fill="hold"/>
                                        <p:tgtEl>
                                          <p:spTgt spid="117765"/>
                                        </p:tgtEl>
                                        <p:attrNameLst>
                                          <p:attrName>ppt_w</p:attrName>
                                        </p:attrNameLst>
                                      </p:cBhvr>
                                      <p:tavLst>
                                        <p:tav tm="0">
                                          <p:val>
                                            <p:fltVal val="0"/>
                                          </p:val>
                                        </p:tav>
                                        <p:tav tm="100000">
                                          <p:val>
                                            <p:strVal val="#ppt_w"/>
                                          </p:val>
                                        </p:tav>
                                      </p:tavLst>
                                    </p:anim>
                                    <p:anim calcmode="lin" valueType="num">
                                      <p:cBhvr>
                                        <p:cTn id="8" dur="500" fill="hold"/>
                                        <p:tgtEl>
                                          <p:spTgt spid="11776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5" grpId="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1A4FBD38-18E3-A64D-A165-AA7C523F1787}"/>
              </a:ext>
            </a:extLst>
          </p:cNvPr>
          <p:cNvSpPr>
            <a:spLocks noGrp="1" noChangeArrowheads="1"/>
          </p:cNvSpPr>
          <p:nvPr>
            <p:ph type="title"/>
          </p:nvPr>
        </p:nvSpPr>
        <p:spPr>
          <a:xfrm>
            <a:off x="495300" y="-15875"/>
            <a:ext cx="8648700" cy="1416050"/>
          </a:xfrm>
        </p:spPr>
        <p:txBody>
          <a:bodyPr lIns="92075" tIns="46038" rIns="92075" bIns="46038"/>
          <a:lstStyle/>
          <a:p>
            <a:pPr eaLnBrk="1" hangingPunct="1"/>
            <a:r>
              <a:rPr lang="en-US" altLang="en-US">
                <a:latin typeface="Verdana" panose="020B0604030504040204" pitchFamily="34" charset="0"/>
              </a:rPr>
              <a:t> Sinh hoạt Câu lạc bộ Awana gồm có những gì?</a:t>
            </a:r>
          </a:p>
        </p:txBody>
      </p:sp>
      <p:sp>
        <p:nvSpPr>
          <p:cNvPr id="54275" name="Rectangle 3">
            <a:extLst>
              <a:ext uri="{FF2B5EF4-FFF2-40B4-BE49-F238E27FC236}">
                <a16:creationId xmlns:a16="http://schemas.microsoft.com/office/drawing/2014/main" id="{723E98FD-D7C2-4FCF-BED0-4D008586748F}"/>
              </a:ext>
            </a:extLst>
          </p:cNvPr>
          <p:cNvSpPr>
            <a:spLocks noGrp="1" noChangeArrowheads="1"/>
          </p:cNvSpPr>
          <p:nvPr>
            <p:ph type="body" sz="half" idx="1"/>
          </p:nvPr>
        </p:nvSpPr>
        <p:spPr>
          <a:xfrm>
            <a:off x="762000" y="2270125"/>
            <a:ext cx="8069263" cy="719138"/>
          </a:xfrm>
          <a:gradFill rotWithShape="0">
            <a:gsLst>
              <a:gs pos="0">
                <a:srgbClr val="75171B"/>
              </a:gs>
              <a:gs pos="100000">
                <a:srgbClr val="FFFFFF"/>
              </a:gs>
            </a:gsLst>
            <a:lin ang="0" scaled="1"/>
          </a:gradFill>
          <a:effectLst>
            <a:outerShdw blurRad="63500" dist="35921" dir="2700000" algn="ctr" rotWithShape="0">
              <a:srgbClr val="000000"/>
            </a:outerShdw>
          </a:effectLst>
        </p:spPr>
        <p:txBody>
          <a:bodyPr lIns="92075" tIns="46038" rIns="92075" bIns="46038"/>
          <a:lstStyle/>
          <a:p>
            <a:pPr marL="460375" indent="-460375" eaLnBrk="1" hangingPunct="1">
              <a:lnSpc>
                <a:spcPct val="90000"/>
              </a:lnSpc>
              <a:buClr>
                <a:schemeClr val="tx2"/>
              </a:buClr>
              <a:buFontTx/>
              <a:buBlip>
                <a:blip r:embed="rId3"/>
              </a:buBlip>
              <a:defRPr/>
            </a:pPr>
            <a:r>
              <a:rPr lang="en-US" sz="4400" b="1">
                <a:solidFill>
                  <a:schemeClr val="bg1"/>
                </a:solidFill>
                <a:latin typeface="Verdana" pitchFamily="34" charset="0"/>
                <a:cs typeface="+mn-cs"/>
              </a:rPr>
              <a:t> </a:t>
            </a:r>
            <a:r>
              <a:rPr lang="en-US" sz="4000" b="1" err="1">
                <a:solidFill>
                  <a:schemeClr val="bg1"/>
                </a:solidFill>
                <a:latin typeface="Verdana" pitchFamily="34" charset="0"/>
                <a:cs typeface="+mn-cs"/>
              </a:rPr>
              <a:t>Giờ</a:t>
            </a:r>
            <a:r>
              <a:rPr lang="en-US" sz="4000" b="1">
                <a:solidFill>
                  <a:schemeClr val="bg1"/>
                </a:solidFill>
                <a:latin typeface="Verdana" pitchFamily="34" charset="0"/>
                <a:cs typeface="+mn-cs"/>
              </a:rPr>
              <a:t> </a:t>
            </a:r>
            <a:r>
              <a:rPr lang="en-US" sz="4000" b="1" err="1">
                <a:solidFill>
                  <a:schemeClr val="bg1"/>
                </a:solidFill>
                <a:latin typeface="Verdana" pitchFamily="34" charset="0"/>
                <a:cs typeface="+mn-cs"/>
              </a:rPr>
              <a:t>Chơi</a:t>
            </a:r>
            <a:endParaRPr lang="en-US" sz="4400" b="1">
              <a:solidFill>
                <a:schemeClr val="bg1"/>
              </a:solidFill>
              <a:latin typeface="Verdana" pitchFamily="34" charset="0"/>
              <a:cs typeface="+mn-cs"/>
            </a:endParaRPr>
          </a:p>
        </p:txBody>
      </p:sp>
      <p:sp>
        <p:nvSpPr>
          <p:cNvPr id="27652" name="Slide Number Placeholder 6">
            <a:extLst>
              <a:ext uri="{FF2B5EF4-FFF2-40B4-BE49-F238E27FC236}">
                <a16:creationId xmlns:a16="http://schemas.microsoft.com/office/drawing/2014/main" id="{E2DC7C40-15DB-9248-ADC7-A5E0A9351977}"/>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0A99D"/>
                </a:solidFill>
                <a:latin typeface="Formata BQ Regular" pitchFamily="50" charset="0"/>
                <a:ea typeface="MS PGothic" panose="020B0600070205080204" pitchFamily="34" charset="-128"/>
              </a:defRPr>
            </a:lvl1pPr>
            <a:lvl2pPr marL="742950" indent="-285750">
              <a:spcBef>
                <a:spcPct val="20000"/>
              </a:spcBef>
              <a:buChar char="–"/>
              <a:defRPr sz="2800">
                <a:solidFill>
                  <a:srgbClr val="00A99D"/>
                </a:solidFill>
                <a:latin typeface="Formata BQ Regular" pitchFamily="50" charset="0"/>
                <a:ea typeface="MS PGothic" panose="020B0600070205080204" pitchFamily="34" charset="-128"/>
              </a:defRPr>
            </a:lvl2pPr>
            <a:lvl3pPr marL="1143000" indent="-228600">
              <a:spcBef>
                <a:spcPct val="20000"/>
              </a:spcBef>
              <a:buChar char="•"/>
              <a:defRPr sz="2400">
                <a:solidFill>
                  <a:srgbClr val="00A99D"/>
                </a:solidFill>
                <a:latin typeface="Formata BQ Regular" pitchFamily="50" charset="0"/>
                <a:ea typeface="MS PGothic" panose="020B0600070205080204" pitchFamily="34" charset="-128"/>
              </a:defRPr>
            </a:lvl3pPr>
            <a:lvl4pPr marL="1600200" indent="-228600">
              <a:spcBef>
                <a:spcPct val="20000"/>
              </a:spcBef>
              <a:buChar char="–"/>
              <a:defRPr sz="2000">
                <a:solidFill>
                  <a:srgbClr val="00A99D"/>
                </a:solidFill>
                <a:latin typeface="Formata BQ Regular" pitchFamily="50" charset="0"/>
                <a:ea typeface="MS PGothic" panose="020B0600070205080204" pitchFamily="34" charset="-128"/>
              </a:defRPr>
            </a:lvl4pPr>
            <a:lvl5pPr marL="2057400" indent="-228600">
              <a:spcBef>
                <a:spcPct val="20000"/>
              </a:spcBef>
              <a:buChar char="»"/>
              <a:defRPr sz="2000">
                <a:solidFill>
                  <a:srgbClr val="00A99D"/>
                </a:solidFill>
                <a:latin typeface="Formata BQ Regular" pitchFamily="50" charset="0"/>
                <a:ea typeface="MS PGothic" panose="020B0600070205080204" pitchFamily="34" charset="-128"/>
              </a:defRPr>
            </a:lvl5pPr>
            <a:lvl6pPr marL="25146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6pPr>
            <a:lvl7pPr marL="29718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7pPr>
            <a:lvl8pPr marL="34290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8pPr>
            <a:lvl9pPr marL="38862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9pPr>
          </a:lstStyle>
          <a:p>
            <a:pPr>
              <a:spcBef>
                <a:spcPct val="0"/>
              </a:spcBef>
              <a:buFontTx/>
              <a:buNone/>
            </a:pPr>
            <a:fld id="{D301469C-9A58-694A-B55E-0CD2217D7BAF}" type="slidenum">
              <a:rPr lang="en-US" altLang="en-US" sz="1400">
                <a:solidFill>
                  <a:schemeClr val="tx1"/>
                </a:solidFill>
              </a:rPr>
              <a:pPr>
                <a:spcBef>
                  <a:spcPct val="0"/>
                </a:spcBef>
                <a:buFontTx/>
                <a:buNone/>
              </a:pPr>
              <a:t>12</a:t>
            </a:fld>
            <a:endParaRPr lang="en-US" altLang="en-US" sz="1400" dirty="0">
              <a:solidFill>
                <a:schemeClr val="tx1"/>
              </a:solidFill>
            </a:endParaRPr>
          </a:p>
        </p:txBody>
      </p:sp>
      <p:sp>
        <p:nvSpPr>
          <p:cNvPr id="54276" name="Rectangle 4">
            <a:extLst>
              <a:ext uri="{FF2B5EF4-FFF2-40B4-BE49-F238E27FC236}">
                <a16:creationId xmlns:a16="http://schemas.microsoft.com/office/drawing/2014/main" id="{9D36C0CC-4557-431D-BE83-2484B45C7829}"/>
              </a:ext>
            </a:extLst>
          </p:cNvPr>
          <p:cNvSpPr>
            <a:spLocks noChangeArrowheads="1"/>
          </p:cNvSpPr>
          <p:nvPr/>
        </p:nvSpPr>
        <p:spPr bwMode="auto">
          <a:xfrm>
            <a:off x="769938" y="3275013"/>
            <a:ext cx="8069262" cy="719137"/>
          </a:xfrm>
          <a:prstGeom prst="rect">
            <a:avLst/>
          </a:prstGeom>
          <a:gradFill rotWithShape="0">
            <a:gsLst>
              <a:gs pos="0">
                <a:schemeClr val="hlink"/>
              </a:gs>
              <a:gs pos="100000">
                <a:srgbClr val="FFFFFF"/>
              </a:gs>
            </a:gsLst>
            <a:lin ang="0" scaled="1"/>
          </a:gradFill>
          <a:ln>
            <a:noFill/>
          </a:ln>
          <a:effectLst>
            <a:outerShdw blurRad="63500" dist="53882" dir="2700000" algn="ctr" rotWithShape="0">
              <a:srgbClr val="000000">
                <a:alpha val="74997"/>
              </a:srgbClr>
            </a:outerShdw>
          </a:effectLst>
          <a:extLst>
            <a:ext uri="{91240B29-F687-4f45-9708-019B960494DF}"/>
          </a:extLst>
        </p:spPr>
        <p:txBody>
          <a:bodyPr lIns="92075" tIns="46038" rIns="92075" bIns="46038"/>
          <a:lstStyle/>
          <a:p>
            <a:pPr marL="460375" indent="-460375">
              <a:lnSpc>
                <a:spcPct val="90000"/>
              </a:lnSpc>
              <a:spcBef>
                <a:spcPct val="25000"/>
              </a:spcBef>
              <a:buClr>
                <a:schemeClr val="tx2"/>
              </a:buClr>
              <a:buFont typeface="CommonBullets" pitchFamily="34" charset="2"/>
              <a:buBlip>
                <a:blip r:embed="rId3"/>
              </a:buBlip>
              <a:defRPr/>
            </a:pPr>
            <a:r>
              <a:rPr lang="en-US" sz="4000" b="1" dirty="0">
                <a:solidFill>
                  <a:schemeClr val="bg1"/>
                </a:solidFill>
                <a:latin typeface="Verdana" pitchFamily="34" charset="0"/>
              </a:rPr>
              <a:t> </a:t>
            </a:r>
            <a:r>
              <a:rPr lang="en-US" sz="4000" b="1" dirty="0" err="1">
                <a:solidFill>
                  <a:schemeClr val="bg1"/>
                </a:solidFill>
                <a:latin typeface="Verdana" pitchFamily="34" charset="0"/>
              </a:rPr>
              <a:t>Giờ</a:t>
            </a:r>
            <a:r>
              <a:rPr lang="en-US" sz="4000" b="1" dirty="0">
                <a:solidFill>
                  <a:schemeClr val="bg1"/>
                </a:solidFill>
                <a:latin typeface="Verdana" pitchFamily="34" charset="0"/>
              </a:rPr>
              <a:t> </a:t>
            </a:r>
            <a:r>
              <a:rPr lang="en-US" sz="4000" b="1" dirty="0" err="1">
                <a:solidFill>
                  <a:schemeClr val="bg1"/>
                </a:solidFill>
                <a:latin typeface="Verdana" pitchFamily="34" charset="0"/>
              </a:rPr>
              <a:t>Nhóm</a:t>
            </a:r>
            <a:r>
              <a:rPr lang="en-US" sz="4000" b="1" dirty="0">
                <a:solidFill>
                  <a:schemeClr val="bg1"/>
                </a:solidFill>
                <a:latin typeface="Verdana" pitchFamily="34" charset="0"/>
              </a:rPr>
              <a:t> Chung</a:t>
            </a:r>
          </a:p>
        </p:txBody>
      </p:sp>
      <p:sp>
        <p:nvSpPr>
          <p:cNvPr id="54277" name="Rectangle 5">
            <a:extLst>
              <a:ext uri="{FF2B5EF4-FFF2-40B4-BE49-F238E27FC236}">
                <a16:creationId xmlns:a16="http://schemas.microsoft.com/office/drawing/2014/main" id="{8B14E68C-C0B8-446C-8492-659EABB84628}"/>
              </a:ext>
            </a:extLst>
          </p:cNvPr>
          <p:cNvSpPr>
            <a:spLocks noChangeArrowheads="1"/>
          </p:cNvSpPr>
          <p:nvPr/>
        </p:nvSpPr>
        <p:spPr bwMode="auto">
          <a:xfrm>
            <a:off x="769938" y="4281488"/>
            <a:ext cx="4699000" cy="1649412"/>
          </a:xfrm>
          <a:prstGeom prst="rect">
            <a:avLst/>
          </a:prstGeom>
          <a:gradFill rotWithShape="0">
            <a:gsLst>
              <a:gs pos="0">
                <a:schemeClr val="accent1"/>
              </a:gs>
              <a:gs pos="100000">
                <a:srgbClr val="FFFFFF"/>
              </a:gs>
            </a:gsLst>
            <a:lin ang="0" scaled="1"/>
          </a:gradFill>
          <a:ln>
            <a:noFill/>
          </a:ln>
          <a:effectLst>
            <a:outerShdw blurRad="63500" dist="53882" dir="2700000" algn="ctr" rotWithShape="0">
              <a:srgbClr val="000000">
                <a:alpha val="74997"/>
              </a:srgbClr>
            </a:outerShdw>
          </a:effectLst>
          <a:extLst>
            <a:ext uri="{91240B29-F687-4f45-9708-019B960494DF}"/>
          </a:extLst>
        </p:spPr>
        <p:txBody>
          <a:bodyPr lIns="92075" tIns="46038" rIns="92075" bIns="46038"/>
          <a:lstStyle>
            <a:lvl1pPr marL="623888" indent="-623888" eaLnBrk="0" hangingPunct="0">
              <a:defRPr sz="2400">
                <a:solidFill>
                  <a:schemeClr val="tx1"/>
                </a:solidFill>
                <a:latin typeface="Formata BQ Regular" pitchFamily="50" charset="0"/>
                <a:ea typeface="MS PGothic" panose="020B0600070205080204" pitchFamily="34" charset="-128"/>
              </a:defRPr>
            </a:lvl1pPr>
            <a:lvl2pPr marL="742950" indent="-285750" eaLnBrk="0" hangingPunct="0">
              <a:defRPr sz="2400">
                <a:solidFill>
                  <a:schemeClr val="tx1"/>
                </a:solidFill>
                <a:latin typeface="Formata BQ Regular" pitchFamily="50" charset="0"/>
                <a:ea typeface="MS PGothic" panose="020B0600070205080204" pitchFamily="34" charset="-128"/>
              </a:defRPr>
            </a:lvl2pPr>
            <a:lvl3pPr marL="1143000" indent="-228600" eaLnBrk="0" hangingPunct="0">
              <a:defRPr sz="2400">
                <a:solidFill>
                  <a:schemeClr val="tx1"/>
                </a:solidFill>
                <a:latin typeface="Formata BQ Regular" pitchFamily="50" charset="0"/>
                <a:ea typeface="MS PGothic" panose="020B0600070205080204" pitchFamily="34" charset="-128"/>
              </a:defRPr>
            </a:lvl3pPr>
            <a:lvl4pPr marL="1600200" indent="-228600" eaLnBrk="0" hangingPunct="0">
              <a:defRPr sz="2400">
                <a:solidFill>
                  <a:schemeClr val="tx1"/>
                </a:solidFill>
                <a:latin typeface="Formata BQ Regular" pitchFamily="50" charset="0"/>
                <a:ea typeface="MS PGothic" panose="020B0600070205080204" pitchFamily="34" charset="-128"/>
              </a:defRPr>
            </a:lvl4pPr>
            <a:lvl5pPr marL="2057400" indent="-228600" eaLnBrk="0" hangingPunct="0">
              <a:defRPr sz="2400">
                <a:solidFill>
                  <a:schemeClr val="tx1"/>
                </a:solidFill>
                <a:latin typeface="Formata BQ Regular" pitchFamily="50"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9pPr>
          </a:lstStyle>
          <a:p>
            <a:pPr>
              <a:lnSpc>
                <a:spcPct val="90000"/>
              </a:lnSpc>
              <a:spcBef>
                <a:spcPct val="25000"/>
              </a:spcBef>
              <a:buClr>
                <a:schemeClr val="tx2"/>
              </a:buClr>
              <a:buFont typeface="CommonBullets" pitchFamily="34" charset="2"/>
              <a:buBlip>
                <a:blip r:embed="rId3"/>
              </a:buBlip>
              <a:defRPr/>
            </a:pPr>
            <a:r>
              <a:rPr lang="en-US" altLang="en-US" sz="4000" b="1" dirty="0" err="1">
                <a:solidFill>
                  <a:schemeClr val="tx2"/>
                </a:solidFill>
                <a:latin typeface="Verdana" panose="020B0604030504040204" pitchFamily="34" charset="0"/>
              </a:rPr>
              <a:t>Giờ</a:t>
            </a:r>
            <a:r>
              <a:rPr lang="en-US" altLang="en-US" sz="4000" b="1" dirty="0">
                <a:solidFill>
                  <a:schemeClr val="tx2"/>
                </a:solidFill>
                <a:latin typeface="Verdana" panose="020B0604030504040204" pitchFamily="34" charset="0"/>
              </a:rPr>
              <a:t> </a:t>
            </a:r>
            <a:r>
              <a:rPr lang="en-US" altLang="en-US" sz="4000" b="1" dirty="0" err="1">
                <a:solidFill>
                  <a:schemeClr val="tx2"/>
                </a:solidFill>
                <a:latin typeface="Verdana" panose="020B0604030504040204" pitchFamily="34" charset="0"/>
              </a:rPr>
              <a:t>Sinh</a:t>
            </a:r>
            <a:r>
              <a:rPr lang="en-US" altLang="en-US" sz="4000" b="1" dirty="0">
                <a:solidFill>
                  <a:schemeClr val="tx2"/>
                </a:solidFill>
                <a:latin typeface="Verdana" panose="020B0604030504040204" pitchFamily="34" charset="0"/>
              </a:rPr>
              <a:t> </a:t>
            </a:r>
            <a:r>
              <a:rPr lang="en-US" altLang="en-US" sz="4000" b="1" dirty="0" err="1">
                <a:solidFill>
                  <a:schemeClr val="tx2"/>
                </a:solidFill>
                <a:latin typeface="Verdana" panose="020B0604030504040204" pitchFamily="34" charset="0"/>
              </a:rPr>
              <a:t>Hoạt</a:t>
            </a:r>
            <a:r>
              <a:rPr lang="en-US" altLang="en-US" sz="4000" b="1" dirty="0">
                <a:solidFill>
                  <a:schemeClr val="tx2"/>
                </a:solidFill>
                <a:latin typeface="Verdana" panose="020B0604030504040204" pitchFamily="34" charset="0"/>
              </a:rPr>
              <a:t> </a:t>
            </a:r>
            <a:r>
              <a:rPr lang="en-US" altLang="en-US" sz="4000" b="1" dirty="0" err="1">
                <a:solidFill>
                  <a:schemeClr val="tx2"/>
                </a:solidFill>
                <a:latin typeface="Verdana" panose="020B0604030504040204" pitchFamily="34" charset="0"/>
              </a:rPr>
              <a:t>Nhóm</a:t>
            </a:r>
            <a:r>
              <a:rPr lang="en-US" altLang="en-US" sz="4000" b="1" dirty="0">
                <a:solidFill>
                  <a:schemeClr val="tx2"/>
                </a:solidFill>
                <a:latin typeface="Verdana" panose="020B0604030504040204" pitchFamily="34" charset="0"/>
              </a:rPr>
              <a:t> </a:t>
            </a:r>
            <a:r>
              <a:rPr lang="en-US" altLang="en-US" sz="4000" b="1" dirty="0" err="1">
                <a:solidFill>
                  <a:schemeClr val="tx2"/>
                </a:solidFill>
                <a:latin typeface="Verdana" panose="020B0604030504040204" pitchFamily="34" charset="0"/>
              </a:rPr>
              <a:t>Nhỏ</a:t>
            </a:r>
            <a:endParaRPr lang="en-US" altLang="en-US" sz="4000" b="1" dirty="0">
              <a:solidFill>
                <a:schemeClr val="tx2"/>
              </a:solidFill>
              <a:latin typeface="Verdana" panose="020B0604030504040204" pitchFamily="34" charset="0"/>
            </a:endParaRPr>
          </a:p>
        </p:txBody>
      </p:sp>
      <p:grpSp>
        <p:nvGrpSpPr>
          <p:cNvPr id="2" name="Group 1">
            <a:extLst>
              <a:ext uri="{FF2B5EF4-FFF2-40B4-BE49-F238E27FC236}">
                <a16:creationId xmlns:a16="http://schemas.microsoft.com/office/drawing/2014/main" id="{1B81A912-A27A-6C2A-57C7-47FB2E80084F}"/>
              </a:ext>
            </a:extLst>
          </p:cNvPr>
          <p:cNvGrpSpPr/>
          <p:nvPr/>
        </p:nvGrpSpPr>
        <p:grpSpPr>
          <a:xfrm>
            <a:off x="5378627" y="3670300"/>
            <a:ext cx="3606800" cy="3051175"/>
            <a:chOff x="5468938" y="2879725"/>
            <a:chExt cx="3606800" cy="3051175"/>
          </a:xfrm>
        </p:grpSpPr>
        <p:sp>
          <p:nvSpPr>
            <p:cNvPr id="27655" name="Freeform 7">
              <a:extLst>
                <a:ext uri="{FF2B5EF4-FFF2-40B4-BE49-F238E27FC236}">
                  <a16:creationId xmlns:a16="http://schemas.microsoft.com/office/drawing/2014/main" id="{7502BB1D-F0B0-9543-A90E-07FFE44639A6}"/>
                </a:ext>
              </a:extLst>
            </p:cNvPr>
            <p:cNvSpPr>
              <a:spLocks/>
            </p:cNvSpPr>
            <p:nvPr/>
          </p:nvSpPr>
          <p:spPr bwMode="auto">
            <a:xfrm>
              <a:off x="5799138" y="3529013"/>
              <a:ext cx="1473200" cy="962025"/>
            </a:xfrm>
            <a:custGeom>
              <a:avLst/>
              <a:gdLst>
                <a:gd name="T0" fmla="*/ 2147483646 w 928"/>
                <a:gd name="T1" fmla="*/ 2147483646 h 606"/>
                <a:gd name="T2" fmla="*/ 0 w 928"/>
                <a:gd name="T3" fmla="*/ 0 h 606"/>
                <a:gd name="T4" fmla="*/ 0 w 928"/>
                <a:gd name="T5" fmla="*/ 2147483646 h 606"/>
                <a:gd name="T6" fmla="*/ 2147483646 w 928"/>
                <a:gd name="T7" fmla="*/ 2147483646 h 606"/>
                <a:gd name="T8" fmla="*/ 2147483646 w 928"/>
                <a:gd name="T9" fmla="*/ 2147483646 h 606"/>
                <a:gd name="T10" fmla="*/ 0 60000 65536"/>
                <a:gd name="T11" fmla="*/ 0 60000 65536"/>
                <a:gd name="T12" fmla="*/ 0 60000 65536"/>
                <a:gd name="T13" fmla="*/ 0 60000 65536"/>
                <a:gd name="T14" fmla="*/ 0 60000 65536"/>
                <a:gd name="T15" fmla="*/ 0 w 928"/>
                <a:gd name="T16" fmla="*/ 0 h 606"/>
                <a:gd name="T17" fmla="*/ 928 w 928"/>
                <a:gd name="T18" fmla="*/ 606 h 606"/>
              </a:gdLst>
              <a:ahLst/>
              <a:cxnLst>
                <a:cxn ang="T10">
                  <a:pos x="T0" y="T1"/>
                </a:cxn>
                <a:cxn ang="T11">
                  <a:pos x="T2" y="T3"/>
                </a:cxn>
                <a:cxn ang="T12">
                  <a:pos x="T4" y="T5"/>
                </a:cxn>
                <a:cxn ang="T13">
                  <a:pos x="T6" y="T7"/>
                </a:cxn>
                <a:cxn ang="T14">
                  <a:pos x="T8" y="T9"/>
                </a:cxn>
              </a:cxnLst>
              <a:rect l="T15" t="T16" r="T17" b="T18"/>
              <a:pathLst>
                <a:path w="928" h="606">
                  <a:moveTo>
                    <a:pt x="927" y="410"/>
                  </a:moveTo>
                  <a:lnTo>
                    <a:pt x="0" y="0"/>
                  </a:lnTo>
                  <a:lnTo>
                    <a:pt x="0" y="195"/>
                  </a:lnTo>
                  <a:lnTo>
                    <a:pt x="927" y="605"/>
                  </a:lnTo>
                  <a:lnTo>
                    <a:pt x="927" y="410"/>
                  </a:lnTo>
                </a:path>
              </a:pathLst>
            </a:custGeom>
            <a:solidFill>
              <a:srgbClr val="005A58"/>
            </a:solidFill>
            <a:ln w="12700" cap="rnd">
              <a:solidFill>
                <a:srgbClr val="000000"/>
              </a:solidFill>
              <a:round/>
              <a:headEnd/>
              <a:tailEnd/>
            </a:ln>
          </p:spPr>
          <p:txBody>
            <a:bodyPr/>
            <a:lstStyle/>
            <a:p>
              <a:endParaRPr lang="en-US"/>
            </a:p>
          </p:txBody>
        </p:sp>
        <p:sp>
          <p:nvSpPr>
            <p:cNvPr id="27656" name="Freeform 8">
              <a:extLst>
                <a:ext uri="{FF2B5EF4-FFF2-40B4-BE49-F238E27FC236}">
                  <a16:creationId xmlns:a16="http://schemas.microsoft.com/office/drawing/2014/main" id="{516F3CDB-9D5C-C146-A17F-EC0EC50744C8}"/>
                </a:ext>
              </a:extLst>
            </p:cNvPr>
            <p:cNvSpPr>
              <a:spLocks/>
            </p:cNvSpPr>
            <p:nvPr/>
          </p:nvSpPr>
          <p:spPr bwMode="auto">
            <a:xfrm>
              <a:off x="7270750" y="3529013"/>
              <a:ext cx="1473200" cy="962025"/>
            </a:xfrm>
            <a:custGeom>
              <a:avLst/>
              <a:gdLst>
                <a:gd name="T0" fmla="*/ 0 w 928"/>
                <a:gd name="T1" fmla="*/ 2147483646 h 606"/>
                <a:gd name="T2" fmla="*/ 2147483646 w 928"/>
                <a:gd name="T3" fmla="*/ 0 h 606"/>
                <a:gd name="T4" fmla="*/ 2147483646 w 928"/>
                <a:gd name="T5" fmla="*/ 2147483646 h 606"/>
                <a:gd name="T6" fmla="*/ 0 w 928"/>
                <a:gd name="T7" fmla="*/ 2147483646 h 606"/>
                <a:gd name="T8" fmla="*/ 0 w 928"/>
                <a:gd name="T9" fmla="*/ 2147483646 h 606"/>
                <a:gd name="T10" fmla="*/ 0 60000 65536"/>
                <a:gd name="T11" fmla="*/ 0 60000 65536"/>
                <a:gd name="T12" fmla="*/ 0 60000 65536"/>
                <a:gd name="T13" fmla="*/ 0 60000 65536"/>
                <a:gd name="T14" fmla="*/ 0 60000 65536"/>
                <a:gd name="T15" fmla="*/ 0 w 928"/>
                <a:gd name="T16" fmla="*/ 0 h 606"/>
                <a:gd name="T17" fmla="*/ 928 w 928"/>
                <a:gd name="T18" fmla="*/ 606 h 606"/>
              </a:gdLst>
              <a:ahLst/>
              <a:cxnLst>
                <a:cxn ang="T10">
                  <a:pos x="T0" y="T1"/>
                </a:cxn>
                <a:cxn ang="T11">
                  <a:pos x="T2" y="T3"/>
                </a:cxn>
                <a:cxn ang="T12">
                  <a:pos x="T4" y="T5"/>
                </a:cxn>
                <a:cxn ang="T13">
                  <a:pos x="T6" y="T7"/>
                </a:cxn>
                <a:cxn ang="T14">
                  <a:pos x="T8" y="T9"/>
                </a:cxn>
              </a:cxnLst>
              <a:rect l="T15" t="T16" r="T17" b="T18"/>
              <a:pathLst>
                <a:path w="928" h="606">
                  <a:moveTo>
                    <a:pt x="0" y="410"/>
                  </a:moveTo>
                  <a:lnTo>
                    <a:pt x="927" y="0"/>
                  </a:lnTo>
                  <a:lnTo>
                    <a:pt x="927" y="195"/>
                  </a:lnTo>
                  <a:lnTo>
                    <a:pt x="0" y="605"/>
                  </a:lnTo>
                  <a:lnTo>
                    <a:pt x="0" y="410"/>
                  </a:lnTo>
                </a:path>
              </a:pathLst>
            </a:custGeom>
            <a:solidFill>
              <a:srgbClr val="005A58"/>
            </a:solidFill>
            <a:ln w="12700" cap="rnd">
              <a:solidFill>
                <a:srgbClr val="000000"/>
              </a:solidFill>
              <a:round/>
              <a:headEnd/>
              <a:tailEnd/>
            </a:ln>
          </p:spPr>
          <p:txBody>
            <a:bodyPr/>
            <a:lstStyle/>
            <a:p>
              <a:endParaRPr lang="en-US"/>
            </a:p>
          </p:txBody>
        </p:sp>
        <p:sp>
          <p:nvSpPr>
            <p:cNvPr id="27657" name="Freeform 9">
              <a:extLst>
                <a:ext uri="{FF2B5EF4-FFF2-40B4-BE49-F238E27FC236}">
                  <a16:creationId xmlns:a16="http://schemas.microsoft.com/office/drawing/2014/main" id="{B2B89702-5656-D143-90EA-3A4BC008F64C}"/>
                </a:ext>
              </a:extLst>
            </p:cNvPr>
            <p:cNvSpPr>
              <a:spLocks/>
            </p:cNvSpPr>
            <p:nvPr/>
          </p:nvSpPr>
          <p:spPr bwMode="auto">
            <a:xfrm>
              <a:off x="5799138" y="2879725"/>
              <a:ext cx="2944812" cy="1301750"/>
            </a:xfrm>
            <a:custGeom>
              <a:avLst/>
              <a:gdLst>
                <a:gd name="T0" fmla="*/ 2147483646 w 1855"/>
                <a:gd name="T1" fmla="*/ 2147483646 h 820"/>
                <a:gd name="T2" fmla="*/ 2147483646 w 1855"/>
                <a:gd name="T3" fmla="*/ 2147483646 h 820"/>
                <a:gd name="T4" fmla="*/ 2147483646 w 1855"/>
                <a:gd name="T5" fmla="*/ 2147483646 h 820"/>
                <a:gd name="T6" fmla="*/ 2147483646 w 1855"/>
                <a:gd name="T7" fmla="*/ 2147483646 h 820"/>
                <a:gd name="T8" fmla="*/ 2147483646 w 1855"/>
                <a:gd name="T9" fmla="*/ 2147483646 h 820"/>
                <a:gd name="T10" fmla="*/ 2147483646 w 1855"/>
                <a:gd name="T11" fmla="*/ 2147483646 h 820"/>
                <a:gd name="T12" fmla="*/ 2147483646 w 1855"/>
                <a:gd name="T13" fmla="*/ 2147483646 h 820"/>
                <a:gd name="T14" fmla="*/ 2147483646 w 1855"/>
                <a:gd name="T15" fmla="*/ 2147483646 h 820"/>
                <a:gd name="T16" fmla="*/ 2147483646 w 1855"/>
                <a:gd name="T17" fmla="*/ 2147483646 h 820"/>
                <a:gd name="T18" fmla="*/ 2147483646 w 1855"/>
                <a:gd name="T19" fmla="*/ 2147483646 h 820"/>
                <a:gd name="T20" fmla="*/ 2147483646 w 1855"/>
                <a:gd name="T21" fmla="*/ 2147483646 h 820"/>
                <a:gd name="T22" fmla="*/ 2147483646 w 1855"/>
                <a:gd name="T23" fmla="*/ 2147483646 h 820"/>
                <a:gd name="T24" fmla="*/ 2147483646 w 1855"/>
                <a:gd name="T25" fmla="*/ 2147483646 h 820"/>
                <a:gd name="T26" fmla="*/ 2147483646 w 1855"/>
                <a:gd name="T27" fmla="*/ 2147483646 h 820"/>
                <a:gd name="T28" fmla="*/ 2147483646 w 1855"/>
                <a:gd name="T29" fmla="*/ 2147483646 h 820"/>
                <a:gd name="T30" fmla="*/ 2147483646 w 1855"/>
                <a:gd name="T31" fmla="*/ 2147483646 h 820"/>
                <a:gd name="T32" fmla="*/ 2147483646 w 1855"/>
                <a:gd name="T33" fmla="*/ 2147483646 h 820"/>
                <a:gd name="T34" fmla="*/ 2147483646 w 1855"/>
                <a:gd name="T35" fmla="*/ 2147483646 h 820"/>
                <a:gd name="T36" fmla="*/ 2147483646 w 1855"/>
                <a:gd name="T37" fmla="*/ 2147483646 h 820"/>
                <a:gd name="T38" fmla="*/ 2147483646 w 1855"/>
                <a:gd name="T39" fmla="*/ 2147483646 h 820"/>
                <a:gd name="T40" fmla="*/ 2147483646 w 1855"/>
                <a:gd name="T41" fmla="*/ 2147483646 h 820"/>
                <a:gd name="T42" fmla="*/ 2147483646 w 1855"/>
                <a:gd name="T43" fmla="*/ 2147483646 h 820"/>
                <a:gd name="T44" fmla="*/ 2147483646 w 1855"/>
                <a:gd name="T45" fmla="*/ 2147483646 h 820"/>
                <a:gd name="T46" fmla="*/ 2147483646 w 1855"/>
                <a:gd name="T47" fmla="*/ 2147483646 h 820"/>
                <a:gd name="T48" fmla="*/ 2147483646 w 1855"/>
                <a:gd name="T49" fmla="*/ 2147483646 h 820"/>
                <a:gd name="T50" fmla="*/ 2147483646 w 1855"/>
                <a:gd name="T51" fmla="*/ 2147483646 h 820"/>
                <a:gd name="T52" fmla="*/ 2147483646 w 1855"/>
                <a:gd name="T53" fmla="*/ 2147483646 h 820"/>
                <a:gd name="T54" fmla="*/ 2147483646 w 1855"/>
                <a:gd name="T55" fmla="*/ 2147483646 h 820"/>
                <a:gd name="T56" fmla="*/ 2147483646 w 1855"/>
                <a:gd name="T57" fmla="*/ 0 h 820"/>
                <a:gd name="T58" fmla="*/ 2147483646 w 1855"/>
                <a:gd name="T59" fmla="*/ 0 h 820"/>
                <a:gd name="T60" fmla="*/ 2147483646 w 1855"/>
                <a:gd name="T61" fmla="*/ 0 h 820"/>
                <a:gd name="T62" fmla="*/ 2147483646 w 1855"/>
                <a:gd name="T63" fmla="*/ 2147483646 h 820"/>
                <a:gd name="T64" fmla="*/ 2147483646 w 1855"/>
                <a:gd name="T65" fmla="*/ 2147483646 h 820"/>
                <a:gd name="T66" fmla="*/ 2147483646 w 1855"/>
                <a:gd name="T67" fmla="*/ 2147483646 h 820"/>
                <a:gd name="T68" fmla="*/ 2147483646 w 1855"/>
                <a:gd name="T69" fmla="*/ 2147483646 h 820"/>
                <a:gd name="T70" fmla="*/ 2147483646 w 1855"/>
                <a:gd name="T71" fmla="*/ 2147483646 h 820"/>
                <a:gd name="T72" fmla="*/ 2147483646 w 1855"/>
                <a:gd name="T73" fmla="*/ 2147483646 h 820"/>
                <a:gd name="T74" fmla="*/ 2147483646 w 1855"/>
                <a:gd name="T75" fmla="*/ 2147483646 h 820"/>
                <a:gd name="T76" fmla="*/ 2147483646 w 1855"/>
                <a:gd name="T77" fmla="*/ 2147483646 h 820"/>
                <a:gd name="T78" fmla="*/ 2147483646 w 1855"/>
                <a:gd name="T79" fmla="*/ 2147483646 h 820"/>
                <a:gd name="T80" fmla="*/ 2147483646 w 1855"/>
                <a:gd name="T81" fmla="*/ 2147483646 h 820"/>
                <a:gd name="T82" fmla="*/ 2147483646 w 1855"/>
                <a:gd name="T83" fmla="*/ 2147483646 h 820"/>
                <a:gd name="T84" fmla="*/ 2147483646 w 1855"/>
                <a:gd name="T85" fmla="*/ 2147483646 h 820"/>
                <a:gd name="T86" fmla="*/ 2147483646 w 1855"/>
                <a:gd name="T87" fmla="*/ 2147483646 h 820"/>
                <a:gd name="T88" fmla="*/ 2147483646 w 1855"/>
                <a:gd name="T89" fmla="*/ 2147483646 h 820"/>
                <a:gd name="T90" fmla="*/ 2147483646 w 1855"/>
                <a:gd name="T91" fmla="*/ 2147483646 h 820"/>
                <a:gd name="T92" fmla="*/ 2147483646 w 1855"/>
                <a:gd name="T93" fmla="*/ 2147483646 h 820"/>
                <a:gd name="T94" fmla="*/ 2147483646 w 1855"/>
                <a:gd name="T95" fmla="*/ 2147483646 h 820"/>
                <a:gd name="T96" fmla="*/ 2147483646 w 1855"/>
                <a:gd name="T97" fmla="*/ 2147483646 h 820"/>
                <a:gd name="T98" fmla="*/ 2147483646 w 1855"/>
                <a:gd name="T99" fmla="*/ 2147483646 h 820"/>
                <a:gd name="T100" fmla="*/ 2147483646 w 1855"/>
                <a:gd name="T101" fmla="*/ 2147483646 h 820"/>
                <a:gd name="T102" fmla="*/ 2147483646 w 1855"/>
                <a:gd name="T103" fmla="*/ 2147483646 h 820"/>
                <a:gd name="T104" fmla="*/ 2147483646 w 1855"/>
                <a:gd name="T105" fmla="*/ 2147483646 h 820"/>
                <a:gd name="T106" fmla="*/ 2147483646 w 1855"/>
                <a:gd name="T107" fmla="*/ 2147483646 h 820"/>
                <a:gd name="T108" fmla="*/ 2147483646 w 1855"/>
                <a:gd name="T109" fmla="*/ 2147483646 h 820"/>
                <a:gd name="T110" fmla="*/ 2147483646 w 1855"/>
                <a:gd name="T111" fmla="*/ 2147483646 h 820"/>
                <a:gd name="T112" fmla="*/ 2147483646 w 1855"/>
                <a:gd name="T113" fmla="*/ 2147483646 h 820"/>
                <a:gd name="T114" fmla="*/ 2147483646 w 1855"/>
                <a:gd name="T115" fmla="*/ 2147483646 h 820"/>
                <a:gd name="T116" fmla="*/ 2147483646 w 1855"/>
                <a:gd name="T117" fmla="*/ 2147483646 h 820"/>
                <a:gd name="T118" fmla="*/ 2147483646 w 1855"/>
                <a:gd name="T119" fmla="*/ 2147483646 h 82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55"/>
                <a:gd name="T181" fmla="*/ 0 h 820"/>
                <a:gd name="T182" fmla="*/ 1855 w 1855"/>
                <a:gd name="T183" fmla="*/ 820 h 82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55" h="820">
                  <a:moveTo>
                    <a:pt x="0" y="409"/>
                  </a:moveTo>
                  <a:lnTo>
                    <a:pt x="0" y="409"/>
                  </a:lnTo>
                  <a:lnTo>
                    <a:pt x="10" y="397"/>
                  </a:lnTo>
                  <a:lnTo>
                    <a:pt x="19" y="385"/>
                  </a:lnTo>
                  <a:lnTo>
                    <a:pt x="29" y="372"/>
                  </a:lnTo>
                  <a:lnTo>
                    <a:pt x="39" y="361"/>
                  </a:lnTo>
                  <a:lnTo>
                    <a:pt x="50" y="349"/>
                  </a:lnTo>
                  <a:lnTo>
                    <a:pt x="62" y="338"/>
                  </a:lnTo>
                  <a:lnTo>
                    <a:pt x="72" y="326"/>
                  </a:lnTo>
                  <a:lnTo>
                    <a:pt x="84" y="315"/>
                  </a:lnTo>
                  <a:lnTo>
                    <a:pt x="95" y="303"/>
                  </a:lnTo>
                  <a:lnTo>
                    <a:pt x="107" y="292"/>
                  </a:lnTo>
                  <a:lnTo>
                    <a:pt x="119" y="281"/>
                  </a:lnTo>
                  <a:lnTo>
                    <a:pt x="132" y="270"/>
                  </a:lnTo>
                  <a:lnTo>
                    <a:pt x="144" y="260"/>
                  </a:lnTo>
                  <a:lnTo>
                    <a:pt x="157" y="249"/>
                  </a:lnTo>
                  <a:lnTo>
                    <a:pt x="170" y="240"/>
                  </a:lnTo>
                  <a:lnTo>
                    <a:pt x="184" y="229"/>
                  </a:lnTo>
                  <a:lnTo>
                    <a:pt x="197" y="219"/>
                  </a:lnTo>
                  <a:lnTo>
                    <a:pt x="210" y="210"/>
                  </a:lnTo>
                  <a:lnTo>
                    <a:pt x="225" y="200"/>
                  </a:lnTo>
                  <a:lnTo>
                    <a:pt x="239" y="191"/>
                  </a:lnTo>
                  <a:lnTo>
                    <a:pt x="254" y="182"/>
                  </a:lnTo>
                  <a:lnTo>
                    <a:pt x="268" y="173"/>
                  </a:lnTo>
                  <a:lnTo>
                    <a:pt x="283" y="165"/>
                  </a:lnTo>
                  <a:lnTo>
                    <a:pt x="298" y="156"/>
                  </a:lnTo>
                  <a:lnTo>
                    <a:pt x="313" y="147"/>
                  </a:lnTo>
                  <a:lnTo>
                    <a:pt x="329" y="140"/>
                  </a:lnTo>
                  <a:lnTo>
                    <a:pt x="344" y="131"/>
                  </a:lnTo>
                  <a:lnTo>
                    <a:pt x="359" y="123"/>
                  </a:lnTo>
                  <a:lnTo>
                    <a:pt x="376" y="117"/>
                  </a:lnTo>
                  <a:lnTo>
                    <a:pt x="392" y="109"/>
                  </a:lnTo>
                  <a:lnTo>
                    <a:pt x="408" y="102"/>
                  </a:lnTo>
                  <a:lnTo>
                    <a:pt x="425" y="96"/>
                  </a:lnTo>
                  <a:lnTo>
                    <a:pt x="441" y="89"/>
                  </a:lnTo>
                  <a:lnTo>
                    <a:pt x="457" y="82"/>
                  </a:lnTo>
                  <a:lnTo>
                    <a:pt x="475" y="76"/>
                  </a:lnTo>
                  <a:lnTo>
                    <a:pt x="492" y="71"/>
                  </a:lnTo>
                  <a:lnTo>
                    <a:pt x="508" y="65"/>
                  </a:lnTo>
                  <a:lnTo>
                    <a:pt x="526" y="59"/>
                  </a:lnTo>
                  <a:lnTo>
                    <a:pt x="544" y="53"/>
                  </a:lnTo>
                  <a:lnTo>
                    <a:pt x="561" y="49"/>
                  </a:lnTo>
                  <a:lnTo>
                    <a:pt x="578" y="44"/>
                  </a:lnTo>
                  <a:lnTo>
                    <a:pt x="596" y="40"/>
                  </a:lnTo>
                  <a:lnTo>
                    <a:pt x="614" y="35"/>
                  </a:lnTo>
                  <a:lnTo>
                    <a:pt x="632" y="31"/>
                  </a:lnTo>
                  <a:lnTo>
                    <a:pt x="650" y="27"/>
                  </a:lnTo>
                  <a:lnTo>
                    <a:pt x="668" y="24"/>
                  </a:lnTo>
                  <a:lnTo>
                    <a:pt x="686" y="21"/>
                  </a:lnTo>
                  <a:lnTo>
                    <a:pt x="704" y="17"/>
                  </a:lnTo>
                  <a:lnTo>
                    <a:pt x="723" y="14"/>
                  </a:lnTo>
                  <a:lnTo>
                    <a:pt x="741" y="12"/>
                  </a:lnTo>
                  <a:lnTo>
                    <a:pt x="759" y="9"/>
                  </a:lnTo>
                  <a:lnTo>
                    <a:pt x="778" y="7"/>
                  </a:lnTo>
                  <a:lnTo>
                    <a:pt x="797" y="5"/>
                  </a:lnTo>
                  <a:lnTo>
                    <a:pt x="815" y="3"/>
                  </a:lnTo>
                  <a:lnTo>
                    <a:pt x="834" y="3"/>
                  </a:lnTo>
                  <a:lnTo>
                    <a:pt x="852" y="2"/>
                  </a:lnTo>
                  <a:lnTo>
                    <a:pt x="870" y="1"/>
                  </a:lnTo>
                  <a:lnTo>
                    <a:pt x="890" y="0"/>
                  </a:lnTo>
                  <a:lnTo>
                    <a:pt x="908" y="0"/>
                  </a:lnTo>
                  <a:lnTo>
                    <a:pt x="927" y="0"/>
                  </a:lnTo>
                  <a:lnTo>
                    <a:pt x="945" y="0"/>
                  </a:lnTo>
                  <a:lnTo>
                    <a:pt x="965" y="0"/>
                  </a:lnTo>
                  <a:lnTo>
                    <a:pt x="983" y="1"/>
                  </a:lnTo>
                  <a:lnTo>
                    <a:pt x="1001" y="2"/>
                  </a:lnTo>
                  <a:lnTo>
                    <a:pt x="1020" y="3"/>
                  </a:lnTo>
                  <a:lnTo>
                    <a:pt x="1039" y="3"/>
                  </a:lnTo>
                  <a:lnTo>
                    <a:pt x="1058" y="5"/>
                  </a:lnTo>
                  <a:lnTo>
                    <a:pt x="1076" y="7"/>
                  </a:lnTo>
                  <a:lnTo>
                    <a:pt x="1094" y="9"/>
                  </a:lnTo>
                  <a:lnTo>
                    <a:pt x="1113" y="12"/>
                  </a:lnTo>
                  <a:lnTo>
                    <a:pt x="1131" y="14"/>
                  </a:lnTo>
                  <a:lnTo>
                    <a:pt x="1149" y="17"/>
                  </a:lnTo>
                  <a:lnTo>
                    <a:pt x="1167" y="21"/>
                  </a:lnTo>
                  <a:lnTo>
                    <a:pt x="1186" y="24"/>
                  </a:lnTo>
                  <a:lnTo>
                    <a:pt x="1204" y="27"/>
                  </a:lnTo>
                  <a:lnTo>
                    <a:pt x="1222" y="31"/>
                  </a:lnTo>
                  <a:lnTo>
                    <a:pt x="1239" y="35"/>
                  </a:lnTo>
                  <a:lnTo>
                    <a:pt x="1258" y="40"/>
                  </a:lnTo>
                  <a:lnTo>
                    <a:pt x="1275" y="44"/>
                  </a:lnTo>
                  <a:lnTo>
                    <a:pt x="1293" y="49"/>
                  </a:lnTo>
                  <a:lnTo>
                    <a:pt x="1310" y="53"/>
                  </a:lnTo>
                  <a:lnTo>
                    <a:pt x="1328" y="59"/>
                  </a:lnTo>
                  <a:lnTo>
                    <a:pt x="1345" y="65"/>
                  </a:lnTo>
                  <a:lnTo>
                    <a:pt x="1362" y="71"/>
                  </a:lnTo>
                  <a:lnTo>
                    <a:pt x="1380" y="76"/>
                  </a:lnTo>
                  <a:lnTo>
                    <a:pt x="1396" y="82"/>
                  </a:lnTo>
                  <a:lnTo>
                    <a:pt x="1412" y="89"/>
                  </a:lnTo>
                  <a:lnTo>
                    <a:pt x="1430" y="96"/>
                  </a:lnTo>
                  <a:lnTo>
                    <a:pt x="1446" y="102"/>
                  </a:lnTo>
                  <a:lnTo>
                    <a:pt x="1462" y="109"/>
                  </a:lnTo>
                  <a:lnTo>
                    <a:pt x="1478" y="117"/>
                  </a:lnTo>
                  <a:lnTo>
                    <a:pt x="1494" y="123"/>
                  </a:lnTo>
                  <a:lnTo>
                    <a:pt x="1509" y="131"/>
                  </a:lnTo>
                  <a:lnTo>
                    <a:pt x="1526" y="140"/>
                  </a:lnTo>
                  <a:lnTo>
                    <a:pt x="1541" y="147"/>
                  </a:lnTo>
                  <a:lnTo>
                    <a:pt x="1556" y="156"/>
                  </a:lnTo>
                  <a:lnTo>
                    <a:pt x="1571" y="165"/>
                  </a:lnTo>
                  <a:lnTo>
                    <a:pt x="1586" y="173"/>
                  </a:lnTo>
                  <a:lnTo>
                    <a:pt x="1601" y="182"/>
                  </a:lnTo>
                  <a:lnTo>
                    <a:pt x="1615" y="191"/>
                  </a:lnTo>
                  <a:lnTo>
                    <a:pt x="1629" y="200"/>
                  </a:lnTo>
                  <a:lnTo>
                    <a:pt x="1643" y="210"/>
                  </a:lnTo>
                  <a:lnTo>
                    <a:pt x="1656" y="219"/>
                  </a:lnTo>
                  <a:lnTo>
                    <a:pt x="1671" y="229"/>
                  </a:lnTo>
                  <a:lnTo>
                    <a:pt x="1683" y="240"/>
                  </a:lnTo>
                  <a:lnTo>
                    <a:pt x="1697" y="249"/>
                  </a:lnTo>
                  <a:lnTo>
                    <a:pt x="1709" y="260"/>
                  </a:lnTo>
                  <a:lnTo>
                    <a:pt x="1723" y="270"/>
                  </a:lnTo>
                  <a:lnTo>
                    <a:pt x="1735" y="281"/>
                  </a:lnTo>
                  <a:lnTo>
                    <a:pt x="1747" y="292"/>
                  </a:lnTo>
                  <a:lnTo>
                    <a:pt x="1758" y="303"/>
                  </a:lnTo>
                  <a:lnTo>
                    <a:pt x="1771" y="315"/>
                  </a:lnTo>
                  <a:lnTo>
                    <a:pt x="1781" y="326"/>
                  </a:lnTo>
                  <a:lnTo>
                    <a:pt x="1793" y="338"/>
                  </a:lnTo>
                  <a:lnTo>
                    <a:pt x="1803" y="349"/>
                  </a:lnTo>
                  <a:lnTo>
                    <a:pt x="1814" y="361"/>
                  </a:lnTo>
                  <a:lnTo>
                    <a:pt x="1824" y="372"/>
                  </a:lnTo>
                  <a:lnTo>
                    <a:pt x="1834" y="385"/>
                  </a:lnTo>
                  <a:lnTo>
                    <a:pt x="1845" y="397"/>
                  </a:lnTo>
                  <a:lnTo>
                    <a:pt x="1854" y="409"/>
                  </a:lnTo>
                  <a:lnTo>
                    <a:pt x="927" y="819"/>
                  </a:lnTo>
                  <a:lnTo>
                    <a:pt x="0" y="409"/>
                  </a:lnTo>
                </a:path>
              </a:pathLst>
            </a:custGeom>
            <a:solidFill>
              <a:schemeClr val="hlink"/>
            </a:solidFill>
            <a:ln w="12700" cap="rnd">
              <a:solidFill>
                <a:srgbClr val="000000"/>
              </a:solidFill>
              <a:round/>
              <a:headEnd/>
              <a:tailEnd/>
            </a:ln>
          </p:spPr>
          <p:txBody>
            <a:bodyPr/>
            <a:lstStyle/>
            <a:p>
              <a:endParaRPr lang="en-US"/>
            </a:p>
          </p:txBody>
        </p:sp>
        <p:sp>
          <p:nvSpPr>
            <p:cNvPr id="54282" name="Rectangle 10">
              <a:extLst>
                <a:ext uri="{FF2B5EF4-FFF2-40B4-BE49-F238E27FC236}">
                  <a16:creationId xmlns:a16="http://schemas.microsoft.com/office/drawing/2014/main" id="{720F6537-235E-B149-95D3-0F89F91D271F}"/>
                </a:ext>
              </a:extLst>
            </p:cNvPr>
            <p:cNvSpPr>
              <a:spLocks noChangeArrowheads="1"/>
            </p:cNvSpPr>
            <p:nvPr/>
          </p:nvSpPr>
          <p:spPr bwMode="auto">
            <a:xfrm>
              <a:off x="6257925" y="3186113"/>
              <a:ext cx="22764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rgbClr val="00A99D"/>
                  </a:solidFill>
                  <a:latin typeface="Formata BQ Regular" pitchFamily="50" charset="0"/>
                  <a:ea typeface="MS PGothic" panose="020B0600070205080204" pitchFamily="34" charset="-128"/>
                </a:defRPr>
              </a:lvl1pPr>
              <a:lvl2pPr marL="742950" indent="-285750">
                <a:spcBef>
                  <a:spcPct val="20000"/>
                </a:spcBef>
                <a:buChar char="–"/>
                <a:defRPr sz="2800">
                  <a:solidFill>
                    <a:srgbClr val="00A99D"/>
                  </a:solidFill>
                  <a:latin typeface="Formata BQ Regular" pitchFamily="50" charset="0"/>
                  <a:ea typeface="MS PGothic" panose="020B0600070205080204" pitchFamily="34" charset="-128"/>
                </a:defRPr>
              </a:lvl2pPr>
              <a:lvl3pPr marL="1143000" indent="-228600">
                <a:spcBef>
                  <a:spcPct val="20000"/>
                </a:spcBef>
                <a:buChar char="•"/>
                <a:defRPr sz="2400">
                  <a:solidFill>
                    <a:srgbClr val="00A99D"/>
                  </a:solidFill>
                  <a:latin typeface="Formata BQ Regular" pitchFamily="50" charset="0"/>
                  <a:ea typeface="MS PGothic" panose="020B0600070205080204" pitchFamily="34" charset="-128"/>
                </a:defRPr>
              </a:lvl3pPr>
              <a:lvl4pPr marL="1600200" indent="-228600">
                <a:spcBef>
                  <a:spcPct val="20000"/>
                </a:spcBef>
                <a:buChar char="–"/>
                <a:defRPr sz="2000">
                  <a:solidFill>
                    <a:srgbClr val="00A99D"/>
                  </a:solidFill>
                  <a:latin typeface="Formata BQ Regular" pitchFamily="50" charset="0"/>
                  <a:ea typeface="MS PGothic" panose="020B0600070205080204" pitchFamily="34" charset="-128"/>
                </a:defRPr>
              </a:lvl4pPr>
              <a:lvl5pPr marL="2057400" indent="-228600">
                <a:spcBef>
                  <a:spcPct val="20000"/>
                </a:spcBef>
                <a:buChar char="»"/>
                <a:defRPr sz="2000">
                  <a:solidFill>
                    <a:srgbClr val="00A99D"/>
                  </a:solidFill>
                  <a:latin typeface="Formata BQ Regular" pitchFamily="50" charset="0"/>
                  <a:ea typeface="MS PGothic" panose="020B0600070205080204" pitchFamily="34" charset="-128"/>
                </a:defRPr>
              </a:lvl5pPr>
              <a:lvl6pPr marL="25146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6pPr>
              <a:lvl7pPr marL="29718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7pPr>
              <a:lvl8pPr marL="34290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8pPr>
              <a:lvl9pPr marL="38862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9pPr>
            </a:lstStyle>
            <a:p>
              <a:pPr>
                <a:spcBef>
                  <a:spcPct val="50000"/>
                </a:spcBef>
                <a:buFontTx/>
                <a:buNone/>
              </a:pPr>
              <a:r>
                <a:rPr lang="en-US" altLang="en-US" dirty="0">
                  <a:solidFill>
                    <a:schemeClr val="bg1"/>
                  </a:solidFill>
                </a:rPr>
                <a:t>30 </a:t>
              </a:r>
              <a:r>
                <a:rPr lang="en-US" altLang="en-US" dirty="0" err="1">
                  <a:solidFill>
                    <a:schemeClr val="bg1"/>
                  </a:solidFill>
                </a:rPr>
                <a:t>phút</a:t>
              </a:r>
              <a:r>
                <a:rPr lang="en-US" altLang="en-US" dirty="0">
                  <a:solidFill>
                    <a:schemeClr val="bg1"/>
                  </a:solidFill>
                </a:rPr>
                <a:t>.</a:t>
              </a:r>
            </a:p>
          </p:txBody>
        </p:sp>
        <p:sp>
          <p:nvSpPr>
            <p:cNvPr id="27659" name="Freeform 12">
              <a:extLst>
                <a:ext uri="{FF2B5EF4-FFF2-40B4-BE49-F238E27FC236}">
                  <a16:creationId xmlns:a16="http://schemas.microsoft.com/office/drawing/2014/main" id="{74AFF3E1-F147-A740-A5C4-4583D58994B2}"/>
                </a:ext>
              </a:extLst>
            </p:cNvPr>
            <p:cNvSpPr>
              <a:spLocks/>
            </p:cNvSpPr>
            <p:nvPr/>
          </p:nvSpPr>
          <p:spPr bwMode="auto">
            <a:xfrm>
              <a:off x="5468938" y="4316413"/>
              <a:ext cx="1700212" cy="1614487"/>
            </a:xfrm>
            <a:custGeom>
              <a:avLst/>
              <a:gdLst>
                <a:gd name="T0" fmla="*/ 2147483646 w 1071"/>
                <a:gd name="T1" fmla="*/ 2147483646 h 1017"/>
                <a:gd name="T2" fmla="*/ 2147483646 w 1071"/>
                <a:gd name="T3" fmla="*/ 2147483646 h 1017"/>
                <a:gd name="T4" fmla="*/ 2147483646 w 1071"/>
                <a:gd name="T5" fmla="*/ 2147483646 h 1017"/>
                <a:gd name="T6" fmla="*/ 2147483646 w 1071"/>
                <a:gd name="T7" fmla="*/ 2147483646 h 1017"/>
                <a:gd name="T8" fmla="*/ 2147483646 w 1071"/>
                <a:gd name="T9" fmla="*/ 2147483646 h 1017"/>
                <a:gd name="T10" fmla="*/ 2147483646 w 1071"/>
                <a:gd name="T11" fmla="*/ 2147483646 h 1017"/>
                <a:gd name="T12" fmla="*/ 2147483646 w 1071"/>
                <a:gd name="T13" fmla="*/ 2147483646 h 1017"/>
                <a:gd name="T14" fmla="*/ 2147483646 w 1071"/>
                <a:gd name="T15" fmla="*/ 2147483646 h 1017"/>
                <a:gd name="T16" fmla="*/ 2147483646 w 1071"/>
                <a:gd name="T17" fmla="*/ 2147483646 h 1017"/>
                <a:gd name="T18" fmla="*/ 2147483646 w 1071"/>
                <a:gd name="T19" fmla="*/ 2147483646 h 1017"/>
                <a:gd name="T20" fmla="*/ 2147483646 w 1071"/>
                <a:gd name="T21" fmla="*/ 2147483646 h 1017"/>
                <a:gd name="T22" fmla="*/ 2147483646 w 1071"/>
                <a:gd name="T23" fmla="*/ 2147483646 h 1017"/>
                <a:gd name="T24" fmla="*/ 2147483646 w 1071"/>
                <a:gd name="T25" fmla="*/ 2147483646 h 1017"/>
                <a:gd name="T26" fmla="*/ 2147483646 w 1071"/>
                <a:gd name="T27" fmla="*/ 2147483646 h 1017"/>
                <a:gd name="T28" fmla="*/ 2147483646 w 1071"/>
                <a:gd name="T29" fmla="*/ 2147483646 h 1017"/>
                <a:gd name="T30" fmla="*/ 2147483646 w 1071"/>
                <a:gd name="T31" fmla="*/ 2147483646 h 1017"/>
                <a:gd name="T32" fmla="*/ 2147483646 w 1071"/>
                <a:gd name="T33" fmla="*/ 2147483646 h 1017"/>
                <a:gd name="T34" fmla="*/ 2147483646 w 1071"/>
                <a:gd name="T35" fmla="*/ 2147483646 h 1017"/>
                <a:gd name="T36" fmla="*/ 2147483646 w 1071"/>
                <a:gd name="T37" fmla="*/ 2147483646 h 1017"/>
                <a:gd name="T38" fmla="*/ 2147483646 w 1071"/>
                <a:gd name="T39" fmla="*/ 2147483646 h 1017"/>
                <a:gd name="T40" fmla="*/ 2147483646 w 1071"/>
                <a:gd name="T41" fmla="*/ 2147483646 h 1017"/>
                <a:gd name="T42" fmla="*/ 2147483646 w 1071"/>
                <a:gd name="T43" fmla="*/ 2147483646 h 1017"/>
                <a:gd name="T44" fmla="*/ 2147483646 w 1071"/>
                <a:gd name="T45" fmla="*/ 2147483646 h 1017"/>
                <a:gd name="T46" fmla="*/ 2147483646 w 1071"/>
                <a:gd name="T47" fmla="*/ 2147483646 h 1017"/>
                <a:gd name="T48" fmla="*/ 2147483646 w 1071"/>
                <a:gd name="T49" fmla="*/ 2147483646 h 1017"/>
                <a:gd name="T50" fmla="*/ 2147483646 w 1071"/>
                <a:gd name="T51" fmla="*/ 2147483646 h 1017"/>
                <a:gd name="T52" fmla="*/ 2147483646 w 1071"/>
                <a:gd name="T53" fmla="*/ 2147483646 h 1017"/>
                <a:gd name="T54" fmla="*/ 2147483646 w 1071"/>
                <a:gd name="T55" fmla="*/ 2147483646 h 1017"/>
                <a:gd name="T56" fmla="*/ 2147483646 w 1071"/>
                <a:gd name="T57" fmla="*/ 2147483646 h 1017"/>
                <a:gd name="T58" fmla="*/ 2147483646 w 1071"/>
                <a:gd name="T59" fmla="*/ 2147483646 h 1017"/>
                <a:gd name="T60" fmla="*/ 0 w 1071"/>
                <a:gd name="T61" fmla="*/ 2147483646 h 1017"/>
                <a:gd name="T62" fmla="*/ 0 w 1071"/>
                <a:gd name="T63" fmla="*/ 2147483646 h 1017"/>
                <a:gd name="T64" fmla="*/ 2147483646 w 1071"/>
                <a:gd name="T65" fmla="*/ 2147483646 h 1017"/>
                <a:gd name="T66" fmla="*/ 2147483646 w 1071"/>
                <a:gd name="T67" fmla="*/ 2147483646 h 1017"/>
                <a:gd name="T68" fmla="*/ 2147483646 w 1071"/>
                <a:gd name="T69" fmla="*/ 2147483646 h 1017"/>
                <a:gd name="T70" fmla="*/ 2147483646 w 1071"/>
                <a:gd name="T71" fmla="*/ 2147483646 h 1017"/>
                <a:gd name="T72" fmla="*/ 2147483646 w 1071"/>
                <a:gd name="T73" fmla="*/ 2147483646 h 1017"/>
                <a:gd name="T74" fmla="*/ 2147483646 w 1071"/>
                <a:gd name="T75" fmla="*/ 2147483646 h 1017"/>
                <a:gd name="T76" fmla="*/ 2147483646 w 1071"/>
                <a:gd name="T77" fmla="*/ 2147483646 h 1017"/>
                <a:gd name="T78" fmla="*/ 2147483646 w 1071"/>
                <a:gd name="T79" fmla="*/ 2147483646 h 1017"/>
                <a:gd name="T80" fmla="*/ 2147483646 w 1071"/>
                <a:gd name="T81" fmla="*/ 2147483646 h 1017"/>
                <a:gd name="T82" fmla="*/ 2147483646 w 1071"/>
                <a:gd name="T83" fmla="*/ 2147483646 h 1017"/>
                <a:gd name="T84" fmla="*/ 2147483646 w 1071"/>
                <a:gd name="T85" fmla="*/ 2147483646 h 1017"/>
                <a:gd name="T86" fmla="*/ 2147483646 w 1071"/>
                <a:gd name="T87" fmla="*/ 2147483646 h 1017"/>
                <a:gd name="T88" fmla="*/ 2147483646 w 1071"/>
                <a:gd name="T89" fmla="*/ 2147483646 h 1017"/>
                <a:gd name="T90" fmla="*/ 2147483646 w 1071"/>
                <a:gd name="T91" fmla="*/ 2147483646 h 1017"/>
                <a:gd name="T92" fmla="*/ 2147483646 w 1071"/>
                <a:gd name="T93" fmla="*/ 2147483646 h 1017"/>
                <a:gd name="T94" fmla="*/ 2147483646 w 1071"/>
                <a:gd name="T95" fmla="*/ 2147483646 h 1017"/>
                <a:gd name="T96" fmla="*/ 2147483646 w 1071"/>
                <a:gd name="T97" fmla="*/ 2147483646 h 1017"/>
                <a:gd name="T98" fmla="*/ 2147483646 w 1071"/>
                <a:gd name="T99" fmla="*/ 2147483646 h 1017"/>
                <a:gd name="T100" fmla="*/ 2147483646 w 1071"/>
                <a:gd name="T101" fmla="*/ 2147483646 h 1017"/>
                <a:gd name="T102" fmla="*/ 2147483646 w 1071"/>
                <a:gd name="T103" fmla="*/ 2147483646 h 1017"/>
                <a:gd name="T104" fmla="*/ 2147483646 w 1071"/>
                <a:gd name="T105" fmla="*/ 2147483646 h 1017"/>
                <a:gd name="T106" fmla="*/ 2147483646 w 1071"/>
                <a:gd name="T107" fmla="*/ 2147483646 h 1017"/>
                <a:gd name="T108" fmla="*/ 2147483646 w 1071"/>
                <a:gd name="T109" fmla="*/ 2147483646 h 1017"/>
                <a:gd name="T110" fmla="*/ 2147483646 w 1071"/>
                <a:gd name="T111" fmla="*/ 2147483646 h 1017"/>
                <a:gd name="T112" fmla="*/ 2147483646 w 1071"/>
                <a:gd name="T113" fmla="*/ 2147483646 h 1017"/>
                <a:gd name="T114" fmla="*/ 2147483646 w 1071"/>
                <a:gd name="T115" fmla="*/ 2147483646 h 1017"/>
                <a:gd name="T116" fmla="*/ 2147483646 w 1071"/>
                <a:gd name="T117" fmla="*/ 2147483646 h 1017"/>
                <a:gd name="T118" fmla="*/ 2147483646 w 1071"/>
                <a:gd name="T119" fmla="*/ 2147483646 h 1017"/>
                <a:gd name="T120" fmla="*/ 2147483646 w 1071"/>
                <a:gd name="T121" fmla="*/ 2147483646 h 1017"/>
                <a:gd name="T122" fmla="*/ 2147483646 w 1071"/>
                <a:gd name="T123" fmla="*/ 2147483646 h 10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71"/>
                <a:gd name="T187" fmla="*/ 0 h 1017"/>
                <a:gd name="T188" fmla="*/ 1071 w 1071"/>
                <a:gd name="T189" fmla="*/ 1017 h 101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71" h="1017">
                  <a:moveTo>
                    <a:pt x="1070" y="820"/>
                  </a:moveTo>
                  <a:lnTo>
                    <a:pt x="1070" y="820"/>
                  </a:lnTo>
                  <a:lnTo>
                    <a:pt x="1051" y="820"/>
                  </a:lnTo>
                  <a:lnTo>
                    <a:pt x="1032" y="819"/>
                  </a:lnTo>
                  <a:lnTo>
                    <a:pt x="1013" y="819"/>
                  </a:lnTo>
                  <a:lnTo>
                    <a:pt x="995" y="818"/>
                  </a:lnTo>
                  <a:lnTo>
                    <a:pt x="977" y="816"/>
                  </a:lnTo>
                  <a:lnTo>
                    <a:pt x="957" y="815"/>
                  </a:lnTo>
                  <a:lnTo>
                    <a:pt x="939" y="813"/>
                  </a:lnTo>
                  <a:lnTo>
                    <a:pt x="921" y="811"/>
                  </a:lnTo>
                  <a:lnTo>
                    <a:pt x="902" y="809"/>
                  </a:lnTo>
                  <a:lnTo>
                    <a:pt x="883" y="807"/>
                  </a:lnTo>
                  <a:lnTo>
                    <a:pt x="865" y="804"/>
                  </a:lnTo>
                  <a:lnTo>
                    <a:pt x="847" y="802"/>
                  </a:lnTo>
                  <a:lnTo>
                    <a:pt x="829" y="799"/>
                  </a:lnTo>
                  <a:lnTo>
                    <a:pt x="810" y="795"/>
                  </a:lnTo>
                  <a:lnTo>
                    <a:pt x="792" y="792"/>
                  </a:lnTo>
                  <a:lnTo>
                    <a:pt x="775" y="788"/>
                  </a:lnTo>
                  <a:lnTo>
                    <a:pt x="757" y="783"/>
                  </a:lnTo>
                  <a:lnTo>
                    <a:pt x="738" y="779"/>
                  </a:lnTo>
                  <a:lnTo>
                    <a:pt x="721" y="775"/>
                  </a:lnTo>
                  <a:lnTo>
                    <a:pt x="704" y="770"/>
                  </a:lnTo>
                  <a:lnTo>
                    <a:pt x="687" y="765"/>
                  </a:lnTo>
                  <a:lnTo>
                    <a:pt x="668" y="760"/>
                  </a:lnTo>
                  <a:lnTo>
                    <a:pt x="651" y="754"/>
                  </a:lnTo>
                  <a:lnTo>
                    <a:pt x="635" y="749"/>
                  </a:lnTo>
                  <a:lnTo>
                    <a:pt x="617" y="743"/>
                  </a:lnTo>
                  <a:lnTo>
                    <a:pt x="600" y="736"/>
                  </a:lnTo>
                  <a:lnTo>
                    <a:pt x="584" y="730"/>
                  </a:lnTo>
                  <a:lnTo>
                    <a:pt x="567" y="724"/>
                  </a:lnTo>
                  <a:lnTo>
                    <a:pt x="551" y="717"/>
                  </a:lnTo>
                  <a:lnTo>
                    <a:pt x="535" y="709"/>
                  </a:lnTo>
                  <a:lnTo>
                    <a:pt x="518" y="703"/>
                  </a:lnTo>
                  <a:lnTo>
                    <a:pt x="502" y="695"/>
                  </a:lnTo>
                  <a:lnTo>
                    <a:pt x="487" y="687"/>
                  </a:lnTo>
                  <a:lnTo>
                    <a:pt x="471" y="680"/>
                  </a:lnTo>
                  <a:lnTo>
                    <a:pt x="456" y="671"/>
                  </a:lnTo>
                  <a:lnTo>
                    <a:pt x="441" y="663"/>
                  </a:lnTo>
                  <a:lnTo>
                    <a:pt x="425" y="655"/>
                  </a:lnTo>
                  <a:lnTo>
                    <a:pt x="411" y="646"/>
                  </a:lnTo>
                  <a:lnTo>
                    <a:pt x="396" y="637"/>
                  </a:lnTo>
                  <a:lnTo>
                    <a:pt x="382" y="628"/>
                  </a:lnTo>
                  <a:lnTo>
                    <a:pt x="368" y="618"/>
                  </a:lnTo>
                  <a:lnTo>
                    <a:pt x="353" y="610"/>
                  </a:lnTo>
                  <a:lnTo>
                    <a:pt x="340" y="599"/>
                  </a:lnTo>
                  <a:lnTo>
                    <a:pt x="326" y="589"/>
                  </a:lnTo>
                  <a:lnTo>
                    <a:pt x="313" y="580"/>
                  </a:lnTo>
                  <a:lnTo>
                    <a:pt x="299" y="569"/>
                  </a:lnTo>
                  <a:lnTo>
                    <a:pt x="287" y="559"/>
                  </a:lnTo>
                  <a:lnTo>
                    <a:pt x="274" y="548"/>
                  </a:lnTo>
                  <a:lnTo>
                    <a:pt x="262" y="538"/>
                  </a:lnTo>
                  <a:lnTo>
                    <a:pt x="249" y="527"/>
                  </a:lnTo>
                  <a:lnTo>
                    <a:pt x="238" y="515"/>
                  </a:lnTo>
                  <a:lnTo>
                    <a:pt x="226" y="505"/>
                  </a:lnTo>
                  <a:lnTo>
                    <a:pt x="215" y="493"/>
                  </a:lnTo>
                  <a:lnTo>
                    <a:pt x="204" y="482"/>
                  </a:lnTo>
                  <a:lnTo>
                    <a:pt x="193" y="470"/>
                  </a:lnTo>
                  <a:lnTo>
                    <a:pt x="182" y="459"/>
                  </a:lnTo>
                  <a:lnTo>
                    <a:pt x="172" y="446"/>
                  </a:lnTo>
                  <a:lnTo>
                    <a:pt x="162" y="435"/>
                  </a:lnTo>
                  <a:lnTo>
                    <a:pt x="152" y="422"/>
                  </a:lnTo>
                  <a:lnTo>
                    <a:pt x="143" y="410"/>
                  </a:lnTo>
                  <a:lnTo>
                    <a:pt x="133" y="397"/>
                  </a:lnTo>
                  <a:lnTo>
                    <a:pt x="125" y="385"/>
                  </a:lnTo>
                  <a:lnTo>
                    <a:pt x="116" y="372"/>
                  </a:lnTo>
                  <a:lnTo>
                    <a:pt x="107" y="359"/>
                  </a:lnTo>
                  <a:lnTo>
                    <a:pt x="100" y="346"/>
                  </a:lnTo>
                  <a:lnTo>
                    <a:pt x="92" y="333"/>
                  </a:lnTo>
                  <a:lnTo>
                    <a:pt x="84" y="321"/>
                  </a:lnTo>
                  <a:lnTo>
                    <a:pt x="77" y="307"/>
                  </a:lnTo>
                  <a:lnTo>
                    <a:pt x="71" y="294"/>
                  </a:lnTo>
                  <a:lnTo>
                    <a:pt x="64" y="280"/>
                  </a:lnTo>
                  <a:lnTo>
                    <a:pt x="57" y="267"/>
                  </a:lnTo>
                  <a:lnTo>
                    <a:pt x="52" y="253"/>
                  </a:lnTo>
                  <a:lnTo>
                    <a:pt x="46" y="240"/>
                  </a:lnTo>
                  <a:lnTo>
                    <a:pt x="41" y="226"/>
                  </a:lnTo>
                  <a:lnTo>
                    <a:pt x="36" y="212"/>
                  </a:lnTo>
                  <a:lnTo>
                    <a:pt x="31" y="199"/>
                  </a:lnTo>
                  <a:lnTo>
                    <a:pt x="27" y="184"/>
                  </a:lnTo>
                  <a:lnTo>
                    <a:pt x="23" y="171"/>
                  </a:lnTo>
                  <a:lnTo>
                    <a:pt x="19" y="156"/>
                  </a:lnTo>
                  <a:lnTo>
                    <a:pt x="16" y="142"/>
                  </a:lnTo>
                  <a:lnTo>
                    <a:pt x="12" y="129"/>
                  </a:lnTo>
                  <a:lnTo>
                    <a:pt x="10" y="114"/>
                  </a:lnTo>
                  <a:lnTo>
                    <a:pt x="7" y="100"/>
                  </a:lnTo>
                  <a:lnTo>
                    <a:pt x="5" y="85"/>
                  </a:lnTo>
                  <a:lnTo>
                    <a:pt x="3" y="72"/>
                  </a:lnTo>
                  <a:lnTo>
                    <a:pt x="2" y="58"/>
                  </a:lnTo>
                  <a:lnTo>
                    <a:pt x="1" y="43"/>
                  </a:lnTo>
                  <a:lnTo>
                    <a:pt x="0" y="29"/>
                  </a:lnTo>
                  <a:lnTo>
                    <a:pt x="0" y="14"/>
                  </a:lnTo>
                  <a:lnTo>
                    <a:pt x="0" y="0"/>
                  </a:lnTo>
                  <a:lnTo>
                    <a:pt x="0" y="196"/>
                  </a:lnTo>
                  <a:lnTo>
                    <a:pt x="0" y="210"/>
                  </a:lnTo>
                  <a:lnTo>
                    <a:pt x="0" y="225"/>
                  </a:lnTo>
                  <a:lnTo>
                    <a:pt x="1" y="239"/>
                  </a:lnTo>
                  <a:lnTo>
                    <a:pt x="2" y="253"/>
                  </a:lnTo>
                  <a:lnTo>
                    <a:pt x="3" y="268"/>
                  </a:lnTo>
                  <a:lnTo>
                    <a:pt x="5" y="281"/>
                  </a:lnTo>
                  <a:lnTo>
                    <a:pt x="7" y="296"/>
                  </a:lnTo>
                  <a:lnTo>
                    <a:pt x="10" y="310"/>
                  </a:lnTo>
                  <a:lnTo>
                    <a:pt x="12" y="324"/>
                  </a:lnTo>
                  <a:lnTo>
                    <a:pt x="16" y="338"/>
                  </a:lnTo>
                  <a:lnTo>
                    <a:pt x="19" y="352"/>
                  </a:lnTo>
                  <a:lnTo>
                    <a:pt x="23" y="367"/>
                  </a:lnTo>
                  <a:lnTo>
                    <a:pt x="27" y="380"/>
                  </a:lnTo>
                  <a:lnTo>
                    <a:pt x="31" y="394"/>
                  </a:lnTo>
                  <a:lnTo>
                    <a:pt x="36" y="408"/>
                  </a:lnTo>
                  <a:lnTo>
                    <a:pt x="41" y="422"/>
                  </a:lnTo>
                  <a:lnTo>
                    <a:pt x="46" y="436"/>
                  </a:lnTo>
                  <a:lnTo>
                    <a:pt x="52" y="449"/>
                  </a:lnTo>
                  <a:lnTo>
                    <a:pt x="57" y="463"/>
                  </a:lnTo>
                  <a:lnTo>
                    <a:pt x="64" y="476"/>
                  </a:lnTo>
                  <a:lnTo>
                    <a:pt x="71" y="490"/>
                  </a:lnTo>
                  <a:lnTo>
                    <a:pt x="77" y="503"/>
                  </a:lnTo>
                  <a:lnTo>
                    <a:pt x="84" y="516"/>
                  </a:lnTo>
                  <a:lnTo>
                    <a:pt x="92" y="529"/>
                  </a:lnTo>
                  <a:lnTo>
                    <a:pt x="100" y="542"/>
                  </a:lnTo>
                  <a:lnTo>
                    <a:pt x="107" y="555"/>
                  </a:lnTo>
                  <a:lnTo>
                    <a:pt x="116" y="568"/>
                  </a:lnTo>
                  <a:lnTo>
                    <a:pt x="125" y="581"/>
                  </a:lnTo>
                  <a:lnTo>
                    <a:pt x="133" y="593"/>
                  </a:lnTo>
                  <a:lnTo>
                    <a:pt x="143" y="606"/>
                  </a:lnTo>
                  <a:lnTo>
                    <a:pt x="152" y="618"/>
                  </a:lnTo>
                  <a:lnTo>
                    <a:pt x="162" y="631"/>
                  </a:lnTo>
                  <a:lnTo>
                    <a:pt x="172" y="642"/>
                  </a:lnTo>
                  <a:lnTo>
                    <a:pt x="182" y="655"/>
                  </a:lnTo>
                  <a:lnTo>
                    <a:pt x="193" y="666"/>
                  </a:lnTo>
                  <a:lnTo>
                    <a:pt x="204" y="678"/>
                  </a:lnTo>
                  <a:lnTo>
                    <a:pt x="215" y="689"/>
                  </a:lnTo>
                  <a:lnTo>
                    <a:pt x="226" y="701"/>
                  </a:lnTo>
                  <a:lnTo>
                    <a:pt x="238" y="711"/>
                  </a:lnTo>
                  <a:lnTo>
                    <a:pt x="249" y="723"/>
                  </a:lnTo>
                  <a:lnTo>
                    <a:pt x="262" y="733"/>
                  </a:lnTo>
                  <a:lnTo>
                    <a:pt x="274" y="744"/>
                  </a:lnTo>
                  <a:lnTo>
                    <a:pt x="287" y="754"/>
                  </a:lnTo>
                  <a:lnTo>
                    <a:pt x="299" y="765"/>
                  </a:lnTo>
                  <a:lnTo>
                    <a:pt x="313" y="776"/>
                  </a:lnTo>
                  <a:lnTo>
                    <a:pt x="326" y="785"/>
                  </a:lnTo>
                  <a:lnTo>
                    <a:pt x="340" y="795"/>
                  </a:lnTo>
                  <a:lnTo>
                    <a:pt x="353" y="805"/>
                  </a:lnTo>
                  <a:lnTo>
                    <a:pt x="368" y="814"/>
                  </a:lnTo>
                  <a:lnTo>
                    <a:pt x="382" y="824"/>
                  </a:lnTo>
                  <a:lnTo>
                    <a:pt x="396" y="833"/>
                  </a:lnTo>
                  <a:lnTo>
                    <a:pt x="411" y="842"/>
                  </a:lnTo>
                  <a:lnTo>
                    <a:pt x="425" y="850"/>
                  </a:lnTo>
                  <a:lnTo>
                    <a:pt x="441" y="859"/>
                  </a:lnTo>
                  <a:lnTo>
                    <a:pt x="456" y="867"/>
                  </a:lnTo>
                  <a:lnTo>
                    <a:pt x="471" y="875"/>
                  </a:lnTo>
                  <a:lnTo>
                    <a:pt x="487" y="883"/>
                  </a:lnTo>
                  <a:lnTo>
                    <a:pt x="502" y="891"/>
                  </a:lnTo>
                  <a:lnTo>
                    <a:pt x="518" y="898"/>
                  </a:lnTo>
                  <a:lnTo>
                    <a:pt x="535" y="905"/>
                  </a:lnTo>
                  <a:lnTo>
                    <a:pt x="551" y="913"/>
                  </a:lnTo>
                  <a:lnTo>
                    <a:pt x="567" y="920"/>
                  </a:lnTo>
                  <a:lnTo>
                    <a:pt x="584" y="926"/>
                  </a:lnTo>
                  <a:lnTo>
                    <a:pt x="600" y="932"/>
                  </a:lnTo>
                  <a:lnTo>
                    <a:pt x="617" y="939"/>
                  </a:lnTo>
                  <a:lnTo>
                    <a:pt x="635" y="945"/>
                  </a:lnTo>
                  <a:lnTo>
                    <a:pt x="651" y="950"/>
                  </a:lnTo>
                  <a:lnTo>
                    <a:pt x="668" y="956"/>
                  </a:lnTo>
                  <a:lnTo>
                    <a:pt x="687" y="961"/>
                  </a:lnTo>
                  <a:lnTo>
                    <a:pt x="704" y="966"/>
                  </a:lnTo>
                  <a:lnTo>
                    <a:pt x="721" y="970"/>
                  </a:lnTo>
                  <a:lnTo>
                    <a:pt x="738" y="975"/>
                  </a:lnTo>
                  <a:lnTo>
                    <a:pt x="757" y="979"/>
                  </a:lnTo>
                  <a:lnTo>
                    <a:pt x="775" y="984"/>
                  </a:lnTo>
                  <a:lnTo>
                    <a:pt x="792" y="988"/>
                  </a:lnTo>
                  <a:lnTo>
                    <a:pt x="810" y="991"/>
                  </a:lnTo>
                  <a:lnTo>
                    <a:pt x="829" y="994"/>
                  </a:lnTo>
                  <a:lnTo>
                    <a:pt x="847" y="997"/>
                  </a:lnTo>
                  <a:lnTo>
                    <a:pt x="865" y="1000"/>
                  </a:lnTo>
                  <a:lnTo>
                    <a:pt x="883" y="1003"/>
                  </a:lnTo>
                  <a:lnTo>
                    <a:pt x="902" y="1005"/>
                  </a:lnTo>
                  <a:lnTo>
                    <a:pt x="921" y="1007"/>
                  </a:lnTo>
                  <a:lnTo>
                    <a:pt x="939" y="1009"/>
                  </a:lnTo>
                  <a:lnTo>
                    <a:pt x="957" y="1011"/>
                  </a:lnTo>
                  <a:lnTo>
                    <a:pt x="977" y="1012"/>
                  </a:lnTo>
                  <a:lnTo>
                    <a:pt x="995" y="1014"/>
                  </a:lnTo>
                  <a:lnTo>
                    <a:pt x="1013" y="1015"/>
                  </a:lnTo>
                  <a:lnTo>
                    <a:pt x="1032" y="1015"/>
                  </a:lnTo>
                  <a:lnTo>
                    <a:pt x="1051" y="1016"/>
                  </a:lnTo>
                  <a:lnTo>
                    <a:pt x="1070" y="1016"/>
                  </a:lnTo>
                  <a:lnTo>
                    <a:pt x="1070" y="820"/>
                  </a:lnTo>
                </a:path>
              </a:pathLst>
            </a:custGeom>
            <a:solidFill>
              <a:srgbClr val="501013"/>
            </a:solidFill>
            <a:ln w="12700" cap="rnd">
              <a:solidFill>
                <a:srgbClr val="000000"/>
              </a:solidFill>
              <a:round/>
              <a:headEnd/>
              <a:tailEnd/>
            </a:ln>
          </p:spPr>
          <p:txBody>
            <a:bodyPr/>
            <a:lstStyle/>
            <a:p>
              <a:endParaRPr lang="en-US"/>
            </a:p>
          </p:txBody>
        </p:sp>
        <p:sp>
          <p:nvSpPr>
            <p:cNvPr id="27660" name="Freeform 13">
              <a:extLst>
                <a:ext uri="{FF2B5EF4-FFF2-40B4-BE49-F238E27FC236}">
                  <a16:creationId xmlns:a16="http://schemas.microsoft.com/office/drawing/2014/main" id="{9D2DA688-EEB1-234C-94CE-67FE47ADB69F}"/>
                </a:ext>
              </a:extLst>
            </p:cNvPr>
            <p:cNvSpPr>
              <a:spLocks/>
            </p:cNvSpPr>
            <p:nvPr/>
          </p:nvSpPr>
          <p:spPr bwMode="auto">
            <a:xfrm>
              <a:off x="5468938" y="3665538"/>
              <a:ext cx="1700212" cy="1954212"/>
            </a:xfrm>
            <a:custGeom>
              <a:avLst/>
              <a:gdLst>
                <a:gd name="T0" fmla="*/ 2147483646 w 1071"/>
                <a:gd name="T1" fmla="*/ 2147483646 h 1231"/>
                <a:gd name="T2" fmla="*/ 2147483646 w 1071"/>
                <a:gd name="T3" fmla="*/ 2147483646 h 1231"/>
                <a:gd name="T4" fmla="*/ 2147483646 w 1071"/>
                <a:gd name="T5" fmla="*/ 2147483646 h 1231"/>
                <a:gd name="T6" fmla="*/ 2147483646 w 1071"/>
                <a:gd name="T7" fmla="*/ 2147483646 h 1231"/>
                <a:gd name="T8" fmla="*/ 2147483646 w 1071"/>
                <a:gd name="T9" fmla="*/ 2147483646 h 1231"/>
                <a:gd name="T10" fmla="*/ 2147483646 w 1071"/>
                <a:gd name="T11" fmla="*/ 2147483646 h 1231"/>
                <a:gd name="T12" fmla="*/ 2147483646 w 1071"/>
                <a:gd name="T13" fmla="*/ 2147483646 h 1231"/>
                <a:gd name="T14" fmla="*/ 2147483646 w 1071"/>
                <a:gd name="T15" fmla="*/ 2147483646 h 1231"/>
                <a:gd name="T16" fmla="*/ 2147483646 w 1071"/>
                <a:gd name="T17" fmla="*/ 2147483646 h 1231"/>
                <a:gd name="T18" fmla="*/ 2147483646 w 1071"/>
                <a:gd name="T19" fmla="*/ 2147483646 h 1231"/>
                <a:gd name="T20" fmla="*/ 2147483646 w 1071"/>
                <a:gd name="T21" fmla="*/ 2147483646 h 1231"/>
                <a:gd name="T22" fmla="*/ 2147483646 w 1071"/>
                <a:gd name="T23" fmla="*/ 2147483646 h 1231"/>
                <a:gd name="T24" fmla="*/ 2147483646 w 1071"/>
                <a:gd name="T25" fmla="*/ 2147483646 h 1231"/>
                <a:gd name="T26" fmla="*/ 2147483646 w 1071"/>
                <a:gd name="T27" fmla="*/ 2147483646 h 1231"/>
                <a:gd name="T28" fmla="*/ 2147483646 w 1071"/>
                <a:gd name="T29" fmla="*/ 2147483646 h 1231"/>
                <a:gd name="T30" fmla="*/ 2147483646 w 1071"/>
                <a:gd name="T31" fmla="*/ 2147483646 h 1231"/>
                <a:gd name="T32" fmla="*/ 2147483646 w 1071"/>
                <a:gd name="T33" fmla="*/ 2147483646 h 1231"/>
                <a:gd name="T34" fmla="*/ 2147483646 w 1071"/>
                <a:gd name="T35" fmla="*/ 2147483646 h 1231"/>
                <a:gd name="T36" fmla="*/ 2147483646 w 1071"/>
                <a:gd name="T37" fmla="*/ 2147483646 h 1231"/>
                <a:gd name="T38" fmla="*/ 2147483646 w 1071"/>
                <a:gd name="T39" fmla="*/ 2147483646 h 1231"/>
                <a:gd name="T40" fmla="*/ 2147483646 w 1071"/>
                <a:gd name="T41" fmla="*/ 2147483646 h 1231"/>
                <a:gd name="T42" fmla="*/ 2147483646 w 1071"/>
                <a:gd name="T43" fmla="*/ 2147483646 h 1231"/>
                <a:gd name="T44" fmla="*/ 2147483646 w 1071"/>
                <a:gd name="T45" fmla="*/ 2147483646 h 1231"/>
                <a:gd name="T46" fmla="*/ 2147483646 w 1071"/>
                <a:gd name="T47" fmla="*/ 2147483646 h 1231"/>
                <a:gd name="T48" fmla="*/ 2147483646 w 1071"/>
                <a:gd name="T49" fmla="*/ 2147483646 h 1231"/>
                <a:gd name="T50" fmla="*/ 2147483646 w 1071"/>
                <a:gd name="T51" fmla="*/ 2147483646 h 1231"/>
                <a:gd name="T52" fmla="*/ 2147483646 w 1071"/>
                <a:gd name="T53" fmla="*/ 2147483646 h 1231"/>
                <a:gd name="T54" fmla="*/ 2147483646 w 1071"/>
                <a:gd name="T55" fmla="*/ 2147483646 h 1231"/>
                <a:gd name="T56" fmla="*/ 2147483646 w 1071"/>
                <a:gd name="T57" fmla="*/ 2147483646 h 1231"/>
                <a:gd name="T58" fmla="*/ 2147483646 w 1071"/>
                <a:gd name="T59" fmla="*/ 2147483646 h 1231"/>
                <a:gd name="T60" fmla="*/ 2147483646 w 1071"/>
                <a:gd name="T61" fmla="*/ 2147483646 h 1231"/>
                <a:gd name="T62" fmla="*/ 2147483646 w 1071"/>
                <a:gd name="T63" fmla="*/ 2147483646 h 1231"/>
                <a:gd name="T64" fmla="*/ 2147483646 w 1071"/>
                <a:gd name="T65" fmla="*/ 2147483646 h 1231"/>
                <a:gd name="T66" fmla="*/ 2147483646 w 1071"/>
                <a:gd name="T67" fmla="*/ 2147483646 h 1231"/>
                <a:gd name="T68" fmla="*/ 2147483646 w 1071"/>
                <a:gd name="T69" fmla="*/ 2147483646 h 1231"/>
                <a:gd name="T70" fmla="*/ 2147483646 w 1071"/>
                <a:gd name="T71" fmla="*/ 2147483646 h 1231"/>
                <a:gd name="T72" fmla="*/ 2147483646 w 1071"/>
                <a:gd name="T73" fmla="*/ 2147483646 h 1231"/>
                <a:gd name="T74" fmla="*/ 2147483646 w 1071"/>
                <a:gd name="T75" fmla="*/ 2147483646 h 1231"/>
                <a:gd name="T76" fmla="*/ 2147483646 w 1071"/>
                <a:gd name="T77" fmla="*/ 2147483646 h 1231"/>
                <a:gd name="T78" fmla="*/ 2147483646 w 1071"/>
                <a:gd name="T79" fmla="*/ 2147483646 h 1231"/>
                <a:gd name="T80" fmla="*/ 2147483646 w 1071"/>
                <a:gd name="T81" fmla="*/ 2147483646 h 1231"/>
                <a:gd name="T82" fmla="*/ 2147483646 w 1071"/>
                <a:gd name="T83" fmla="*/ 2147483646 h 1231"/>
                <a:gd name="T84" fmla="*/ 2147483646 w 1071"/>
                <a:gd name="T85" fmla="*/ 2147483646 h 1231"/>
                <a:gd name="T86" fmla="*/ 0 w 1071"/>
                <a:gd name="T87" fmla="*/ 2147483646 h 1231"/>
                <a:gd name="T88" fmla="*/ 0 w 1071"/>
                <a:gd name="T89" fmla="*/ 2147483646 h 1231"/>
                <a:gd name="T90" fmla="*/ 0 w 1071"/>
                <a:gd name="T91" fmla="*/ 2147483646 h 1231"/>
                <a:gd name="T92" fmla="*/ 2147483646 w 1071"/>
                <a:gd name="T93" fmla="*/ 2147483646 h 1231"/>
                <a:gd name="T94" fmla="*/ 2147483646 w 1071"/>
                <a:gd name="T95" fmla="*/ 2147483646 h 1231"/>
                <a:gd name="T96" fmla="*/ 2147483646 w 1071"/>
                <a:gd name="T97" fmla="*/ 2147483646 h 1231"/>
                <a:gd name="T98" fmla="*/ 2147483646 w 1071"/>
                <a:gd name="T99" fmla="*/ 2147483646 h 1231"/>
                <a:gd name="T100" fmla="*/ 2147483646 w 1071"/>
                <a:gd name="T101" fmla="*/ 2147483646 h 1231"/>
                <a:gd name="T102" fmla="*/ 2147483646 w 1071"/>
                <a:gd name="T103" fmla="*/ 2147483646 h 1231"/>
                <a:gd name="T104" fmla="*/ 2147483646 w 1071"/>
                <a:gd name="T105" fmla="*/ 2147483646 h 1231"/>
                <a:gd name="T106" fmla="*/ 2147483646 w 1071"/>
                <a:gd name="T107" fmla="*/ 2147483646 h 1231"/>
                <a:gd name="T108" fmla="*/ 2147483646 w 1071"/>
                <a:gd name="T109" fmla="*/ 2147483646 h 1231"/>
                <a:gd name="T110" fmla="*/ 2147483646 w 1071"/>
                <a:gd name="T111" fmla="*/ 2147483646 h 1231"/>
                <a:gd name="T112" fmla="*/ 2147483646 w 1071"/>
                <a:gd name="T113" fmla="*/ 2147483646 h 1231"/>
                <a:gd name="T114" fmla="*/ 2147483646 w 1071"/>
                <a:gd name="T115" fmla="*/ 2147483646 h 1231"/>
                <a:gd name="T116" fmla="*/ 2147483646 w 1071"/>
                <a:gd name="T117" fmla="*/ 2147483646 h 1231"/>
                <a:gd name="T118" fmla="*/ 2147483646 w 1071"/>
                <a:gd name="T119" fmla="*/ 0 h 123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71"/>
                <a:gd name="T181" fmla="*/ 0 h 1231"/>
                <a:gd name="T182" fmla="*/ 1071 w 1071"/>
                <a:gd name="T183" fmla="*/ 1231 h 123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71" h="1231">
                  <a:moveTo>
                    <a:pt x="1070" y="1230"/>
                  </a:moveTo>
                  <a:lnTo>
                    <a:pt x="1070" y="1230"/>
                  </a:lnTo>
                  <a:lnTo>
                    <a:pt x="1051" y="1230"/>
                  </a:lnTo>
                  <a:lnTo>
                    <a:pt x="1032" y="1229"/>
                  </a:lnTo>
                  <a:lnTo>
                    <a:pt x="1013" y="1229"/>
                  </a:lnTo>
                  <a:lnTo>
                    <a:pt x="995" y="1228"/>
                  </a:lnTo>
                  <a:lnTo>
                    <a:pt x="977" y="1226"/>
                  </a:lnTo>
                  <a:lnTo>
                    <a:pt x="957" y="1225"/>
                  </a:lnTo>
                  <a:lnTo>
                    <a:pt x="939" y="1223"/>
                  </a:lnTo>
                  <a:lnTo>
                    <a:pt x="921" y="1221"/>
                  </a:lnTo>
                  <a:lnTo>
                    <a:pt x="902" y="1219"/>
                  </a:lnTo>
                  <a:lnTo>
                    <a:pt x="883" y="1217"/>
                  </a:lnTo>
                  <a:lnTo>
                    <a:pt x="865" y="1214"/>
                  </a:lnTo>
                  <a:lnTo>
                    <a:pt x="847" y="1212"/>
                  </a:lnTo>
                  <a:lnTo>
                    <a:pt x="829" y="1209"/>
                  </a:lnTo>
                  <a:lnTo>
                    <a:pt x="810" y="1205"/>
                  </a:lnTo>
                  <a:lnTo>
                    <a:pt x="792" y="1202"/>
                  </a:lnTo>
                  <a:lnTo>
                    <a:pt x="775" y="1198"/>
                  </a:lnTo>
                  <a:lnTo>
                    <a:pt x="757" y="1193"/>
                  </a:lnTo>
                  <a:lnTo>
                    <a:pt x="738" y="1189"/>
                  </a:lnTo>
                  <a:lnTo>
                    <a:pt x="721" y="1185"/>
                  </a:lnTo>
                  <a:lnTo>
                    <a:pt x="704" y="1180"/>
                  </a:lnTo>
                  <a:lnTo>
                    <a:pt x="687" y="1175"/>
                  </a:lnTo>
                  <a:lnTo>
                    <a:pt x="668" y="1170"/>
                  </a:lnTo>
                  <a:lnTo>
                    <a:pt x="651" y="1164"/>
                  </a:lnTo>
                  <a:lnTo>
                    <a:pt x="635" y="1159"/>
                  </a:lnTo>
                  <a:lnTo>
                    <a:pt x="617" y="1153"/>
                  </a:lnTo>
                  <a:lnTo>
                    <a:pt x="600" y="1146"/>
                  </a:lnTo>
                  <a:lnTo>
                    <a:pt x="584" y="1140"/>
                  </a:lnTo>
                  <a:lnTo>
                    <a:pt x="567" y="1134"/>
                  </a:lnTo>
                  <a:lnTo>
                    <a:pt x="551" y="1127"/>
                  </a:lnTo>
                  <a:lnTo>
                    <a:pt x="535" y="1119"/>
                  </a:lnTo>
                  <a:lnTo>
                    <a:pt x="518" y="1113"/>
                  </a:lnTo>
                  <a:lnTo>
                    <a:pt x="502" y="1105"/>
                  </a:lnTo>
                  <a:lnTo>
                    <a:pt x="487" y="1097"/>
                  </a:lnTo>
                  <a:lnTo>
                    <a:pt x="471" y="1090"/>
                  </a:lnTo>
                  <a:lnTo>
                    <a:pt x="456" y="1081"/>
                  </a:lnTo>
                  <a:lnTo>
                    <a:pt x="441" y="1073"/>
                  </a:lnTo>
                  <a:lnTo>
                    <a:pt x="425" y="1065"/>
                  </a:lnTo>
                  <a:lnTo>
                    <a:pt x="411" y="1056"/>
                  </a:lnTo>
                  <a:lnTo>
                    <a:pt x="396" y="1047"/>
                  </a:lnTo>
                  <a:lnTo>
                    <a:pt x="382" y="1038"/>
                  </a:lnTo>
                  <a:lnTo>
                    <a:pt x="368" y="1028"/>
                  </a:lnTo>
                  <a:lnTo>
                    <a:pt x="353" y="1020"/>
                  </a:lnTo>
                  <a:lnTo>
                    <a:pt x="340" y="1009"/>
                  </a:lnTo>
                  <a:lnTo>
                    <a:pt x="326" y="999"/>
                  </a:lnTo>
                  <a:lnTo>
                    <a:pt x="313" y="990"/>
                  </a:lnTo>
                  <a:lnTo>
                    <a:pt x="299" y="979"/>
                  </a:lnTo>
                  <a:lnTo>
                    <a:pt x="287" y="969"/>
                  </a:lnTo>
                  <a:lnTo>
                    <a:pt x="274" y="958"/>
                  </a:lnTo>
                  <a:lnTo>
                    <a:pt x="262" y="948"/>
                  </a:lnTo>
                  <a:lnTo>
                    <a:pt x="249" y="937"/>
                  </a:lnTo>
                  <a:lnTo>
                    <a:pt x="238" y="925"/>
                  </a:lnTo>
                  <a:lnTo>
                    <a:pt x="226" y="915"/>
                  </a:lnTo>
                  <a:lnTo>
                    <a:pt x="215" y="903"/>
                  </a:lnTo>
                  <a:lnTo>
                    <a:pt x="204" y="892"/>
                  </a:lnTo>
                  <a:lnTo>
                    <a:pt x="193" y="880"/>
                  </a:lnTo>
                  <a:lnTo>
                    <a:pt x="182" y="869"/>
                  </a:lnTo>
                  <a:lnTo>
                    <a:pt x="172" y="856"/>
                  </a:lnTo>
                  <a:lnTo>
                    <a:pt x="162" y="845"/>
                  </a:lnTo>
                  <a:lnTo>
                    <a:pt x="152" y="832"/>
                  </a:lnTo>
                  <a:lnTo>
                    <a:pt x="143" y="820"/>
                  </a:lnTo>
                  <a:lnTo>
                    <a:pt x="133" y="807"/>
                  </a:lnTo>
                  <a:lnTo>
                    <a:pt x="125" y="795"/>
                  </a:lnTo>
                  <a:lnTo>
                    <a:pt x="116" y="782"/>
                  </a:lnTo>
                  <a:lnTo>
                    <a:pt x="107" y="769"/>
                  </a:lnTo>
                  <a:lnTo>
                    <a:pt x="100" y="756"/>
                  </a:lnTo>
                  <a:lnTo>
                    <a:pt x="92" y="743"/>
                  </a:lnTo>
                  <a:lnTo>
                    <a:pt x="84" y="731"/>
                  </a:lnTo>
                  <a:lnTo>
                    <a:pt x="77" y="717"/>
                  </a:lnTo>
                  <a:lnTo>
                    <a:pt x="71" y="704"/>
                  </a:lnTo>
                  <a:lnTo>
                    <a:pt x="64" y="690"/>
                  </a:lnTo>
                  <a:lnTo>
                    <a:pt x="57" y="677"/>
                  </a:lnTo>
                  <a:lnTo>
                    <a:pt x="52" y="663"/>
                  </a:lnTo>
                  <a:lnTo>
                    <a:pt x="46" y="650"/>
                  </a:lnTo>
                  <a:lnTo>
                    <a:pt x="41" y="636"/>
                  </a:lnTo>
                  <a:lnTo>
                    <a:pt x="36" y="622"/>
                  </a:lnTo>
                  <a:lnTo>
                    <a:pt x="31" y="609"/>
                  </a:lnTo>
                  <a:lnTo>
                    <a:pt x="27" y="594"/>
                  </a:lnTo>
                  <a:lnTo>
                    <a:pt x="23" y="581"/>
                  </a:lnTo>
                  <a:lnTo>
                    <a:pt x="19" y="566"/>
                  </a:lnTo>
                  <a:lnTo>
                    <a:pt x="16" y="552"/>
                  </a:lnTo>
                  <a:lnTo>
                    <a:pt x="12" y="539"/>
                  </a:lnTo>
                  <a:lnTo>
                    <a:pt x="10" y="524"/>
                  </a:lnTo>
                  <a:lnTo>
                    <a:pt x="7" y="510"/>
                  </a:lnTo>
                  <a:lnTo>
                    <a:pt x="5" y="495"/>
                  </a:lnTo>
                  <a:lnTo>
                    <a:pt x="3" y="482"/>
                  </a:lnTo>
                  <a:lnTo>
                    <a:pt x="2" y="468"/>
                  </a:lnTo>
                  <a:lnTo>
                    <a:pt x="1" y="453"/>
                  </a:lnTo>
                  <a:lnTo>
                    <a:pt x="0" y="439"/>
                  </a:lnTo>
                  <a:lnTo>
                    <a:pt x="0" y="424"/>
                  </a:lnTo>
                  <a:lnTo>
                    <a:pt x="0" y="410"/>
                  </a:lnTo>
                  <a:lnTo>
                    <a:pt x="0" y="396"/>
                  </a:lnTo>
                  <a:lnTo>
                    <a:pt x="0" y="381"/>
                  </a:lnTo>
                  <a:lnTo>
                    <a:pt x="1" y="368"/>
                  </a:lnTo>
                  <a:lnTo>
                    <a:pt x="2" y="353"/>
                  </a:lnTo>
                  <a:lnTo>
                    <a:pt x="3" y="339"/>
                  </a:lnTo>
                  <a:lnTo>
                    <a:pt x="5" y="324"/>
                  </a:lnTo>
                  <a:lnTo>
                    <a:pt x="7" y="310"/>
                  </a:lnTo>
                  <a:lnTo>
                    <a:pt x="10" y="296"/>
                  </a:lnTo>
                  <a:lnTo>
                    <a:pt x="12" y="282"/>
                  </a:lnTo>
                  <a:lnTo>
                    <a:pt x="16" y="268"/>
                  </a:lnTo>
                  <a:lnTo>
                    <a:pt x="19" y="253"/>
                  </a:lnTo>
                  <a:lnTo>
                    <a:pt x="23" y="240"/>
                  </a:lnTo>
                  <a:lnTo>
                    <a:pt x="27" y="226"/>
                  </a:lnTo>
                  <a:lnTo>
                    <a:pt x="31" y="212"/>
                  </a:lnTo>
                  <a:lnTo>
                    <a:pt x="36" y="198"/>
                  </a:lnTo>
                  <a:lnTo>
                    <a:pt x="41" y="184"/>
                  </a:lnTo>
                  <a:lnTo>
                    <a:pt x="46" y="171"/>
                  </a:lnTo>
                  <a:lnTo>
                    <a:pt x="52" y="156"/>
                  </a:lnTo>
                  <a:lnTo>
                    <a:pt x="57" y="143"/>
                  </a:lnTo>
                  <a:lnTo>
                    <a:pt x="64" y="130"/>
                  </a:lnTo>
                  <a:lnTo>
                    <a:pt x="71" y="116"/>
                  </a:lnTo>
                  <a:lnTo>
                    <a:pt x="77" y="104"/>
                  </a:lnTo>
                  <a:lnTo>
                    <a:pt x="84" y="90"/>
                  </a:lnTo>
                  <a:lnTo>
                    <a:pt x="92" y="77"/>
                  </a:lnTo>
                  <a:lnTo>
                    <a:pt x="100" y="64"/>
                  </a:lnTo>
                  <a:lnTo>
                    <a:pt x="107" y="51"/>
                  </a:lnTo>
                  <a:lnTo>
                    <a:pt x="116" y="38"/>
                  </a:lnTo>
                  <a:lnTo>
                    <a:pt x="125" y="26"/>
                  </a:lnTo>
                  <a:lnTo>
                    <a:pt x="133" y="12"/>
                  </a:lnTo>
                  <a:lnTo>
                    <a:pt x="143" y="0"/>
                  </a:lnTo>
                  <a:lnTo>
                    <a:pt x="1070" y="410"/>
                  </a:lnTo>
                  <a:lnTo>
                    <a:pt x="1070" y="1230"/>
                  </a:lnTo>
                </a:path>
              </a:pathLst>
            </a:custGeom>
            <a:solidFill>
              <a:srgbClr val="75171B"/>
            </a:solidFill>
            <a:ln w="12700" cap="rnd">
              <a:solidFill>
                <a:srgbClr val="000000"/>
              </a:solidFill>
              <a:round/>
              <a:headEnd/>
              <a:tailEnd/>
            </a:ln>
          </p:spPr>
          <p:txBody>
            <a:bodyPr/>
            <a:lstStyle/>
            <a:p>
              <a:endParaRPr lang="en-US"/>
            </a:p>
          </p:txBody>
        </p:sp>
        <p:sp>
          <p:nvSpPr>
            <p:cNvPr id="54286" name="Rectangle 14">
              <a:extLst>
                <a:ext uri="{FF2B5EF4-FFF2-40B4-BE49-F238E27FC236}">
                  <a16:creationId xmlns:a16="http://schemas.microsoft.com/office/drawing/2014/main" id="{36934ED6-2368-3F47-BF0C-99E41D6298AD}"/>
                </a:ext>
              </a:extLst>
            </p:cNvPr>
            <p:cNvSpPr>
              <a:spLocks noChangeArrowheads="1"/>
            </p:cNvSpPr>
            <p:nvPr/>
          </p:nvSpPr>
          <p:spPr bwMode="auto">
            <a:xfrm>
              <a:off x="5603875" y="4132263"/>
              <a:ext cx="1612900" cy="58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rgbClr val="00A99D"/>
                  </a:solidFill>
                  <a:latin typeface="Formata BQ Regular" pitchFamily="50" charset="0"/>
                  <a:ea typeface="MS PGothic" panose="020B0600070205080204" pitchFamily="34" charset="-128"/>
                </a:defRPr>
              </a:lvl1pPr>
              <a:lvl2pPr marL="742950" indent="-285750">
                <a:spcBef>
                  <a:spcPct val="20000"/>
                </a:spcBef>
                <a:buChar char="–"/>
                <a:defRPr sz="2800">
                  <a:solidFill>
                    <a:srgbClr val="00A99D"/>
                  </a:solidFill>
                  <a:latin typeface="Formata BQ Regular" pitchFamily="50" charset="0"/>
                  <a:ea typeface="MS PGothic" panose="020B0600070205080204" pitchFamily="34" charset="-128"/>
                </a:defRPr>
              </a:lvl2pPr>
              <a:lvl3pPr marL="1143000" indent="-228600">
                <a:spcBef>
                  <a:spcPct val="20000"/>
                </a:spcBef>
                <a:buChar char="•"/>
                <a:defRPr sz="2400">
                  <a:solidFill>
                    <a:srgbClr val="00A99D"/>
                  </a:solidFill>
                  <a:latin typeface="Formata BQ Regular" pitchFamily="50" charset="0"/>
                  <a:ea typeface="MS PGothic" panose="020B0600070205080204" pitchFamily="34" charset="-128"/>
                </a:defRPr>
              </a:lvl3pPr>
              <a:lvl4pPr marL="1600200" indent="-228600">
                <a:spcBef>
                  <a:spcPct val="20000"/>
                </a:spcBef>
                <a:buChar char="–"/>
                <a:defRPr sz="2000">
                  <a:solidFill>
                    <a:srgbClr val="00A99D"/>
                  </a:solidFill>
                  <a:latin typeface="Formata BQ Regular" pitchFamily="50" charset="0"/>
                  <a:ea typeface="MS PGothic" panose="020B0600070205080204" pitchFamily="34" charset="-128"/>
                </a:defRPr>
              </a:lvl4pPr>
              <a:lvl5pPr marL="2057400" indent="-228600">
                <a:spcBef>
                  <a:spcPct val="20000"/>
                </a:spcBef>
                <a:buChar char="»"/>
                <a:defRPr sz="2000">
                  <a:solidFill>
                    <a:srgbClr val="00A99D"/>
                  </a:solidFill>
                  <a:latin typeface="Formata BQ Regular" pitchFamily="50" charset="0"/>
                  <a:ea typeface="MS PGothic" panose="020B0600070205080204" pitchFamily="34" charset="-128"/>
                </a:defRPr>
              </a:lvl5pPr>
              <a:lvl6pPr marL="25146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6pPr>
              <a:lvl7pPr marL="29718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7pPr>
              <a:lvl8pPr marL="34290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8pPr>
              <a:lvl9pPr marL="38862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9pPr>
            </a:lstStyle>
            <a:p>
              <a:pPr>
                <a:spcBef>
                  <a:spcPct val="50000"/>
                </a:spcBef>
                <a:buFontTx/>
                <a:buNone/>
              </a:pPr>
              <a:r>
                <a:rPr lang="en-US" altLang="en-US" dirty="0">
                  <a:solidFill>
                    <a:schemeClr val="bg1"/>
                  </a:solidFill>
                </a:rPr>
                <a:t>30 </a:t>
              </a:r>
              <a:r>
                <a:rPr lang="en-US" altLang="en-US" dirty="0" err="1">
                  <a:solidFill>
                    <a:schemeClr val="bg1"/>
                  </a:solidFill>
                </a:rPr>
                <a:t>phút</a:t>
              </a:r>
              <a:r>
                <a:rPr lang="en-US" altLang="en-US" dirty="0">
                  <a:solidFill>
                    <a:schemeClr val="bg1"/>
                  </a:solidFill>
                </a:rPr>
                <a:t>.</a:t>
              </a:r>
            </a:p>
          </p:txBody>
        </p:sp>
        <p:sp>
          <p:nvSpPr>
            <p:cNvPr id="27662" name="Freeform 16">
              <a:extLst>
                <a:ext uri="{FF2B5EF4-FFF2-40B4-BE49-F238E27FC236}">
                  <a16:creationId xmlns:a16="http://schemas.microsoft.com/office/drawing/2014/main" id="{546DDD84-0EC4-D94E-A8B2-913CAB550E8C}"/>
                </a:ext>
              </a:extLst>
            </p:cNvPr>
            <p:cNvSpPr>
              <a:spLocks/>
            </p:cNvSpPr>
            <p:nvPr/>
          </p:nvSpPr>
          <p:spPr bwMode="auto">
            <a:xfrm>
              <a:off x="7373938" y="4316413"/>
              <a:ext cx="1701800" cy="1614487"/>
            </a:xfrm>
            <a:custGeom>
              <a:avLst/>
              <a:gdLst>
                <a:gd name="T0" fmla="*/ 2147483646 w 1072"/>
                <a:gd name="T1" fmla="*/ 2147483646 h 1017"/>
                <a:gd name="T2" fmla="*/ 2147483646 w 1072"/>
                <a:gd name="T3" fmla="*/ 2147483646 h 1017"/>
                <a:gd name="T4" fmla="*/ 2147483646 w 1072"/>
                <a:gd name="T5" fmla="*/ 2147483646 h 1017"/>
                <a:gd name="T6" fmla="*/ 2147483646 w 1072"/>
                <a:gd name="T7" fmla="*/ 2147483646 h 1017"/>
                <a:gd name="T8" fmla="*/ 2147483646 w 1072"/>
                <a:gd name="T9" fmla="*/ 2147483646 h 1017"/>
                <a:gd name="T10" fmla="*/ 2147483646 w 1072"/>
                <a:gd name="T11" fmla="*/ 2147483646 h 1017"/>
                <a:gd name="T12" fmla="*/ 2147483646 w 1072"/>
                <a:gd name="T13" fmla="*/ 2147483646 h 1017"/>
                <a:gd name="T14" fmla="*/ 2147483646 w 1072"/>
                <a:gd name="T15" fmla="*/ 2147483646 h 1017"/>
                <a:gd name="T16" fmla="*/ 2147483646 w 1072"/>
                <a:gd name="T17" fmla="*/ 2147483646 h 1017"/>
                <a:gd name="T18" fmla="*/ 2147483646 w 1072"/>
                <a:gd name="T19" fmla="*/ 2147483646 h 1017"/>
                <a:gd name="T20" fmla="*/ 2147483646 w 1072"/>
                <a:gd name="T21" fmla="*/ 2147483646 h 1017"/>
                <a:gd name="T22" fmla="*/ 2147483646 w 1072"/>
                <a:gd name="T23" fmla="*/ 2147483646 h 1017"/>
                <a:gd name="T24" fmla="*/ 2147483646 w 1072"/>
                <a:gd name="T25" fmla="*/ 2147483646 h 1017"/>
                <a:gd name="T26" fmla="*/ 2147483646 w 1072"/>
                <a:gd name="T27" fmla="*/ 2147483646 h 1017"/>
                <a:gd name="T28" fmla="*/ 2147483646 w 1072"/>
                <a:gd name="T29" fmla="*/ 2147483646 h 1017"/>
                <a:gd name="T30" fmla="*/ 2147483646 w 1072"/>
                <a:gd name="T31" fmla="*/ 2147483646 h 1017"/>
                <a:gd name="T32" fmla="*/ 2147483646 w 1072"/>
                <a:gd name="T33" fmla="*/ 2147483646 h 1017"/>
                <a:gd name="T34" fmla="*/ 2147483646 w 1072"/>
                <a:gd name="T35" fmla="*/ 2147483646 h 1017"/>
                <a:gd name="T36" fmla="*/ 2147483646 w 1072"/>
                <a:gd name="T37" fmla="*/ 2147483646 h 1017"/>
                <a:gd name="T38" fmla="*/ 2147483646 w 1072"/>
                <a:gd name="T39" fmla="*/ 2147483646 h 1017"/>
                <a:gd name="T40" fmla="*/ 2147483646 w 1072"/>
                <a:gd name="T41" fmla="*/ 2147483646 h 1017"/>
                <a:gd name="T42" fmla="*/ 2147483646 w 1072"/>
                <a:gd name="T43" fmla="*/ 2147483646 h 1017"/>
                <a:gd name="T44" fmla="*/ 2147483646 w 1072"/>
                <a:gd name="T45" fmla="*/ 2147483646 h 1017"/>
                <a:gd name="T46" fmla="*/ 2147483646 w 1072"/>
                <a:gd name="T47" fmla="*/ 2147483646 h 1017"/>
                <a:gd name="T48" fmla="*/ 2147483646 w 1072"/>
                <a:gd name="T49" fmla="*/ 2147483646 h 1017"/>
                <a:gd name="T50" fmla="*/ 2147483646 w 1072"/>
                <a:gd name="T51" fmla="*/ 2147483646 h 1017"/>
                <a:gd name="T52" fmla="*/ 2147483646 w 1072"/>
                <a:gd name="T53" fmla="*/ 2147483646 h 1017"/>
                <a:gd name="T54" fmla="*/ 2147483646 w 1072"/>
                <a:gd name="T55" fmla="*/ 2147483646 h 1017"/>
                <a:gd name="T56" fmla="*/ 2147483646 w 1072"/>
                <a:gd name="T57" fmla="*/ 2147483646 h 1017"/>
                <a:gd name="T58" fmla="*/ 2147483646 w 1072"/>
                <a:gd name="T59" fmla="*/ 2147483646 h 1017"/>
                <a:gd name="T60" fmla="*/ 2147483646 w 1072"/>
                <a:gd name="T61" fmla="*/ 2147483646 h 1017"/>
                <a:gd name="T62" fmla="*/ 2147483646 w 1072"/>
                <a:gd name="T63" fmla="*/ 2147483646 h 1017"/>
                <a:gd name="T64" fmla="*/ 2147483646 w 1072"/>
                <a:gd name="T65" fmla="*/ 2147483646 h 1017"/>
                <a:gd name="T66" fmla="*/ 2147483646 w 1072"/>
                <a:gd name="T67" fmla="*/ 2147483646 h 1017"/>
                <a:gd name="T68" fmla="*/ 2147483646 w 1072"/>
                <a:gd name="T69" fmla="*/ 2147483646 h 1017"/>
                <a:gd name="T70" fmla="*/ 2147483646 w 1072"/>
                <a:gd name="T71" fmla="*/ 2147483646 h 1017"/>
                <a:gd name="T72" fmla="*/ 2147483646 w 1072"/>
                <a:gd name="T73" fmla="*/ 2147483646 h 1017"/>
                <a:gd name="T74" fmla="*/ 2147483646 w 1072"/>
                <a:gd name="T75" fmla="*/ 2147483646 h 1017"/>
                <a:gd name="T76" fmla="*/ 2147483646 w 1072"/>
                <a:gd name="T77" fmla="*/ 2147483646 h 1017"/>
                <a:gd name="T78" fmla="*/ 2147483646 w 1072"/>
                <a:gd name="T79" fmla="*/ 2147483646 h 1017"/>
                <a:gd name="T80" fmla="*/ 2147483646 w 1072"/>
                <a:gd name="T81" fmla="*/ 2147483646 h 1017"/>
                <a:gd name="T82" fmla="*/ 2147483646 w 1072"/>
                <a:gd name="T83" fmla="*/ 2147483646 h 1017"/>
                <a:gd name="T84" fmla="*/ 2147483646 w 1072"/>
                <a:gd name="T85" fmla="*/ 2147483646 h 1017"/>
                <a:gd name="T86" fmla="*/ 2147483646 w 1072"/>
                <a:gd name="T87" fmla="*/ 2147483646 h 1017"/>
                <a:gd name="T88" fmla="*/ 2147483646 w 1072"/>
                <a:gd name="T89" fmla="*/ 2147483646 h 1017"/>
                <a:gd name="T90" fmla="*/ 2147483646 w 1072"/>
                <a:gd name="T91" fmla="*/ 2147483646 h 1017"/>
                <a:gd name="T92" fmla="*/ 2147483646 w 1072"/>
                <a:gd name="T93" fmla="*/ 2147483646 h 1017"/>
                <a:gd name="T94" fmla="*/ 2147483646 w 1072"/>
                <a:gd name="T95" fmla="*/ 2147483646 h 1017"/>
                <a:gd name="T96" fmla="*/ 2147483646 w 1072"/>
                <a:gd name="T97" fmla="*/ 2147483646 h 1017"/>
                <a:gd name="T98" fmla="*/ 2147483646 w 1072"/>
                <a:gd name="T99" fmla="*/ 2147483646 h 1017"/>
                <a:gd name="T100" fmla="*/ 2147483646 w 1072"/>
                <a:gd name="T101" fmla="*/ 2147483646 h 1017"/>
                <a:gd name="T102" fmla="*/ 2147483646 w 1072"/>
                <a:gd name="T103" fmla="*/ 2147483646 h 1017"/>
                <a:gd name="T104" fmla="*/ 2147483646 w 1072"/>
                <a:gd name="T105" fmla="*/ 2147483646 h 1017"/>
                <a:gd name="T106" fmla="*/ 2147483646 w 1072"/>
                <a:gd name="T107" fmla="*/ 2147483646 h 1017"/>
                <a:gd name="T108" fmla="*/ 2147483646 w 1072"/>
                <a:gd name="T109" fmla="*/ 2147483646 h 1017"/>
                <a:gd name="T110" fmla="*/ 2147483646 w 1072"/>
                <a:gd name="T111" fmla="*/ 2147483646 h 1017"/>
                <a:gd name="T112" fmla="*/ 2147483646 w 1072"/>
                <a:gd name="T113" fmla="*/ 2147483646 h 1017"/>
                <a:gd name="T114" fmla="*/ 2147483646 w 1072"/>
                <a:gd name="T115" fmla="*/ 2147483646 h 1017"/>
                <a:gd name="T116" fmla="*/ 2147483646 w 1072"/>
                <a:gd name="T117" fmla="*/ 2147483646 h 1017"/>
                <a:gd name="T118" fmla="*/ 2147483646 w 1072"/>
                <a:gd name="T119" fmla="*/ 2147483646 h 1017"/>
                <a:gd name="T120" fmla="*/ 2147483646 w 1072"/>
                <a:gd name="T121" fmla="*/ 2147483646 h 1017"/>
                <a:gd name="T122" fmla="*/ 2147483646 w 1072"/>
                <a:gd name="T123" fmla="*/ 2147483646 h 10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72"/>
                <a:gd name="T187" fmla="*/ 0 h 1017"/>
                <a:gd name="T188" fmla="*/ 1072 w 1072"/>
                <a:gd name="T189" fmla="*/ 1017 h 101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72" h="1017">
                  <a:moveTo>
                    <a:pt x="1071" y="0"/>
                  </a:moveTo>
                  <a:lnTo>
                    <a:pt x="1071" y="0"/>
                  </a:lnTo>
                  <a:lnTo>
                    <a:pt x="1071" y="14"/>
                  </a:lnTo>
                  <a:lnTo>
                    <a:pt x="1070" y="29"/>
                  </a:lnTo>
                  <a:lnTo>
                    <a:pt x="1069" y="43"/>
                  </a:lnTo>
                  <a:lnTo>
                    <a:pt x="1068" y="58"/>
                  </a:lnTo>
                  <a:lnTo>
                    <a:pt x="1067" y="72"/>
                  </a:lnTo>
                  <a:lnTo>
                    <a:pt x="1065" y="85"/>
                  </a:lnTo>
                  <a:lnTo>
                    <a:pt x="1062" y="100"/>
                  </a:lnTo>
                  <a:lnTo>
                    <a:pt x="1060" y="114"/>
                  </a:lnTo>
                  <a:lnTo>
                    <a:pt x="1057" y="129"/>
                  </a:lnTo>
                  <a:lnTo>
                    <a:pt x="1054" y="142"/>
                  </a:lnTo>
                  <a:lnTo>
                    <a:pt x="1051" y="156"/>
                  </a:lnTo>
                  <a:lnTo>
                    <a:pt x="1047" y="171"/>
                  </a:lnTo>
                  <a:lnTo>
                    <a:pt x="1043" y="184"/>
                  </a:lnTo>
                  <a:lnTo>
                    <a:pt x="1039" y="199"/>
                  </a:lnTo>
                  <a:lnTo>
                    <a:pt x="1034" y="212"/>
                  </a:lnTo>
                  <a:lnTo>
                    <a:pt x="1029" y="226"/>
                  </a:lnTo>
                  <a:lnTo>
                    <a:pt x="1024" y="240"/>
                  </a:lnTo>
                  <a:lnTo>
                    <a:pt x="1018" y="253"/>
                  </a:lnTo>
                  <a:lnTo>
                    <a:pt x="1012" y="267"/>
                  </a:lnTo>
                  <a:lnTo>
                    <a:pt x="1006" y="280"/>
                  </a:lnTo>
                  <a:lnTo>
                    <a:pt x="1000" y="294"/>
                  </a:lnTo>
                  <a:lnTo>
                    <a:pt x="993" y="307"/>
                  </a:lnTo>
                  <a:lnTo>
                    <a:pt x="985" y="321"/>
                  </a:lnTo>
                  <a:lnTo>
                    <a:pt x="978" y="333"/>
                  </a:lnTo>
                  <a:lnTo>
                    <a:pt x="970" y="346"/>
                  </a:lnTo>
                  <a:lnTo>
                    <a:pt x="962" y="359"/>
                  </a:lnTo>
                  <a:lnTo>
                    <a:pt x="953" y="372"/>
                  </a:lnTo>
                  <a:lnTo>
                    <a:pt x="945" y="385"/>
                  </a:lnTo>
                  <a:lnTo>
                    <a:pt x="936" y="397"/>
                  </a:lnTo>
                  <a:lnTo>
                    <a:pt x="928" y="410"/>
                  </a:lnTo>
                  <a:lnTo>
                    <a:pt x="918" y="422"/>
                  </a:lnTo>
                  <a:lnTo>
                    <a:pt x="907" y="435"/>
                  </a:lnTo>
                  <a:lnTo>
                    <a:pt x="898" y="446"/>
                  </a:lnTo>
                  <a:lnTo>
                    <a:pt x="887" y="459"/>
                  </a:lnTo>
                  <a:lnTo>
                    <a:pt x="877" y="470"/>
                  </a:lnTo>
                  <a:lnTo>
                    <a:pt x="866" y="482"/>
                  </a:lnTo>
                  <a:lnTo>
                    <a:pt x="855" y="493"/>
                  </a:lnTo>
                  <a:lnTo>
                    <a:pt x="844" y="505"/>
                  </a:lnTo>
                  <a:lnTo>
                    <a:pt x="831" y="515"/>
                  </a:lnTo>
                  <a:lnTo>
                    <a:pt x="820" y="527"/>
                  </a:lnTo>
                  <a:lnTo>
                    <a:pt x="808" y="538"/>
                  </a:lnTo>
                  <a:lnTo>
                    <a:pt x="796" y="548"/>
                  </a:lnTo>
                  <a:lnTo>
                    <a:pt x="782" y="559"/>
                  </a:lnTo>
                  <a:lnTo>
                    <a:pt x="770" y="569"/>
                  </a:lnTo>
                  <a:lnTo>
                    <a:pt x="757" y="580"/>
                  </a:lnTo>
                  <a:lnTo>
                    <a:pt x="744" y="589"/>
                  </a:lnTo>
                  <a:lnTo>
                    <a:pt x="730" y="599"/>
                  </a:lnTo>
                  <a:lnTo>
                    <a:pt x="716" y="610"/>
                  </a:lnTo>
                  <a:lnTo>
                    <a:pt x="703" y="618"/>
                  </a:lnTo>
                  <a:lnTo>
                    <a:pt x="688" y="628"/>
                  </a:lnTo>
                  <a:lnTo>
                    <a:pt x="674" y="637"/>
                  </a:lnTo>
                  <a:lnTo>
                    <a:pt x="660" y="646"/>
                  </a:lnTo>
                  <a:lnTo>
                    <a:pt x="644" y="655"/>
                  </a:lnTo>
                  <a:lnTo>
                    <a:pt x="630" y="663"/>
                  </a:lnTo>
                  <a:lnTo>
                    <a:pt x="614" y="671"/>
                  </a:lnTo>
                  <a:lnTo>
                    <a:pt x="599" y="680"/>
                  </a:lnTo>
                  <a:lnTo>
                    <a:pt x="583" y="687"/>
                  </a:lnTo>
                  <a:lnTo>
                    <a:pt x="567" y="695"/>
                  </a:lnTo>
                  <a:lnTo>
                    <a:pt x="551" y="703"/>
                  </a:lnTo>
                  <a:lnTo>
                    <a:pt x="536" y="709"/>
                  </a:lnTo>
                  <a:lnTo>
                    <a:pt x="519" y="717"/>
                  </a:lnTo>
                  <a:lnTo>
                    <a:pt x="503" y="724"/>
                  </a:lnTo>
                  <a:lnTo>
                    <a:pt x="486" y="730"/>
                  </a:lnTo>
                  <a:lnTo>
                    <a:pt x="469" y="736"/>
                  </a:lnTo>
                  <a:lnTo>
                    <a:pt x="453" y="743"/>
                  </a:lnTo>
                  <a:lnTo>
                    <a:pt x="436" y="749"/>
                  </a:lnTo>
                  <a:lnTo>
                    <a:pt x="418" y="754"/>
                  </a:lnTo>
                  <a:lnTo>
                    <a:pt x="401" y="760"/>
                  </a:lnTo>
                  <a:lnTo>
                    <a:pt x="384" y="765"/>
                  </a:lnTo>
                  <a:lnTo>
                    <a:pt x="367" y="770"/>
                  </a:lnTo>
                  <a:lnTo>
                    <a:pt x="348" y="775"/>
                  </a:lnTo>
                  <a:lnTo>
                    <a:pt x="331" y="779"/>
                  </a:lnTo>
                  <a:lnTo>
                    <a:pt x="313" y="783"/>
                  </a:lnTo>
                  <a:lnTo>
                    <a:pt x="295" y="788"/>
                  </a:lnTo>
                  <a:lnTo>
                    <a:pt x="277" y="792"/>
                  </a:lnTo>
                  <a:lnTo>
                    <a:pt x="259" y="795"/>
                  </a:lnTo>
                  <a:lnTo>
                    <a:pt x="241" y="799"/>
                  </a:lnTo>
                  <a:lnTo>
                    <a:pt x="222" y="802"/>
                  </a:lnTo>
                  <a:lnTo>
                    <a:pt x="204" y="804"/>
                  </a:lnTo>
                  <a:lnTo>
                    <a:pt x="186" y="807"/>
                  </a:lnTo>
                  <a:lnTo>
                    <a:pt x="168" y="809"/>
                  </a:lnTo>
                  <a:lnTo>
                    <a:pt x="149" y="811"/>
                  </a:lnTo>
                  <a:lnTo>
                    <a:pt x="131" y="813"/>
                  </a:lnTo>
                  <a:lnTo>
                    <a:pt x="112" y="815"/>
                  </a:lnTo>
                  <a:lnTo>
                    <a:pt x="94" y="816"/>
                  </a:lnTo>
                  <a:lnTo>
                    <a:pt x="74" y="818"/>
                  </a:lnTo>
                  <a:lnTo>
                    <a:pt x="56" y="819"/>
                  </a:lnTo>
                  <a:lnTo>
                    <a:pt x="38" y="819"/>
                  </a:lnTo>
                  <a:lnTo>
                    <a:pt x="19" y="820"/>
                  </a:lnTo>
                  <a:lnTo>
                    <a:pt x="0" y="820"/>
                  </a:lnTo>
                  <a:lnTo>
                    <a:pt x="0" y="1016"/>
                  </a:lnTo>
                  <a:lnTo>
                    <a:pt x="19" y="1016"/>
                  </a:lnTo>
                  <a:lnTo>
                    <a:pt x="38" y="1015"/>
                  </a:lnTo>
                  <a:lnTo>
                    <a:pt x="56" y="1015"/>
                  </a:lnTo>
                  <a:lnTo>
                    <a:pt x="74" y="1014"/>
                  </a:lnTo>
                  <a:lnTo>
                    <a:pt x="94" y="1012"/>
                  </a:lnTo>
                  <a:lnTo>
                    <a:pt x="112" y="1011"/>
                  </a:lnTo>
                  <a:lnTo>
                    <a:pt x="131" y="1009"/>
                  </a:lnTo>
                  <a:lnTo>
                    <a:pt x="149" y="1007"/>
                  </a:lnTo>
                  <a:lnTo>
                    <a:pt x="168" y="1005"/>
                  </a:lnTo>
                  <a:lnTo>
                    <a:pt x="186" y="1003"/>
                  </a:lnTo>
                  <a:lnTo>
                    <a:pt x="204" y="1000"/>
                  </a:lnTo>
                  <a:lnTo>
                    <a:pt x="222" y="997"/>
                  </a:lnTo>
                  <a:lnTo>
                    <a:pt x="241" y="994"/>
                  </a:lnTo>
                  <a:lnTo>
                    <a:pt x="259" y="991"/>
                  </a:lnTo>
                  <a:lnTo>
                    <a:pt x="277" y="988"/>
                  </a:lnTo>
                  <a:lnTo>
                    <a:pt x="295" y="984"/>
                  </a:lnTo>
                  <a:lnTo>
                    <a:pt x="313" y="979"/>
                  </a:lnTo>
                  <a:lnTo>
                    <a:pt x="331" y="975"/>
                  </a:lnTo>
                  <a:lnTo>
                    <a:pt x="348" y="970"/>
                  </a:lnTo>
                  <a:lnTo>
                    <a:pt x="367" y="966"/>
                  </a:lnTo>
                  <a:lnTo>
                    <a:pt x="384" y="961"/>
                  </a:lnTo>
                  <a:lnTo>
                    <a:pt x="401" y="956"/>
                  </a:lnTo>
                  <a:lnTo>
                    <a:pt x="418" y="950"/>
                  </a:lnTo>
                  <a:lnTo>
                    <a:pt x="436" y="945"/>
                  </a:lnTo>
                  <a:lnTo>
                    <a:pt x="453" y="939"/>
                  </a:lnTo>
                  <a:lnTo>
                    <a:pt x="469" y="932"/>
                  </a:lnTo>
                  <a:lnTo>
                    <a:pt x="486" y="926"/>
                  </a:lnTo>
                  <a:lnTo>
                    <a:pt x="503" y="920"/>
                  </a:lnTo>
                  <a:lnTo>
                    <a:pt x="519" y="913"/>
                  </a:lnTo>
                  <a:lnTo>
                    <a:pt x="536" y="905"/>
                  </a:lnTo>
                  <a:lnTo>
                    <a:pt x="551" y="898"/>
                  </a:lnTo>
                  <a:lnTo>
                    <a:pt x="567" y="891"/>
                  </a:lnTo>
                  <a:lnTo>
                    <a:pt x="583" y="883"/>
                  </a:lnTo>
                  <a:lnTo>
                    <a:pt x="599" y="875"/>
                  </a:lnTo>
                  <a:lnTo>
                    <a:pt x="614" y="867"/>
                  </a:lnTo>
                  <a:lnTo>
                    <a:pt x="630" y="859"/>
                  </a:lnTo>
                  <a:lnTo>
                    <a:pt x="644" y="850"/>
                  </a:lnTo>
                  <a:lnTo>
                    <a:pt x="660" y="842"/>
                  </a:lnTo>
                  <a:lnTo>
                    <a:pt x="674" y="833"/>
                  </a:lnTo>
                  <a:lnTo>
                    <a:pt x="688" y="824"/>
                  </a:lnTo>
                  <a:lnTo>
                    <a:pt x="703" y="814"/>
                  </a:lnTo>
                  <a:lnTo>
                    <a:pt x="716" y="805"/>
                  </a:lnTo>
                  <a:lnTo>
                    <a:pt x="730" y="795"/>
                  </a:lnTo>
                  <a:lnTo>
                    <a:pt x="744" y="785"/>
                  </a:lnTo>
                  <a:lnTo>
                    <a:pt x="757" y="776"/>
                  </a:lnTo>
                  <a:lnTo>
                    <a:pt x="770" y="765"/>
                  </a:lnTo>
                  <a:lnTo>
                    <a:pt x="782" y="754"/>
                  </a:lnTo>
                  <a:lnTo>
                    <a:pt x="796" y="744"/>
                  </a:lnTo>
                  <a:lnTo>
                    <a:pt x="808" y="733"/>
                  </a:lnTo>
                  <a:lnTo>
                    <a:pt x="820" y="723"/>
                  </a:lnTo>
                  <a:lnTo>
                    <a:pt x="831" y="711"/>
                  </a:lnTo>
                  <a:lnTo>
                    <a:pt x="844" y="701"/>
                  </a:lnTo>
                  <a:lnTo>
                    <a:pt x="855" y="689"/>
                  </a:lnTo>
                  <a:lnTo>
                    <a:pt x="866" y="678"/>
                  </a:lnTo>
                  <a:lnTo>
                    <a:pt x="877" y="666"/>
                  </a:lnTo>
                  <a:lnTo>
                    <a:pt x="887" y="655"/>
                  </a:lnTo>
                  <a:lnTo>
                    <a:pt x="898" y="642"/>
                  </a:lnTo>
                  <a:lnTo>
                    <a:pt x="907" y="631"/>
                  </a:lnTo>
                  <a:lnTo>
                    <a:pt x="918" y="618"/>
                  </a:lnTo>
                  <a:lnTo>
                    <a:pt x="928" y="606"/>
                  </a:lnTo>
                  <a:lnTo>
                    <a:pt x="936" y="593"/>
                  </a:lnTo>
                  <a:lnTo>
                    <a:pt x="945" y="581"/>
                  </a:lnTo>
                  <a:lnTo>
                    <a:pt x="953" y="568"/>
                  </a:lnTo>
                  <a:lnTo>
                    <a:pt x="962" y="555"/>
                  </a:lnTo>
                  <a:lnTo>
                    <a:pt x="970" y="542"/>
                  </a:lnTo>
                  <a:lnTo>
                    <a:pt x="978" y="529"/>
                  </a:lnTo>
                  <a:lnTo>
                    <a:pt x="985" y="516"/>
                  </a:lnTo>
                  <a:lnTo>
                    <a:pt x="993" y="503"/>
                  </a:lnTo>
                  <a:lnTo>
                    <a:pt x="1000" y="490"/>
                  </a:lnTo>
                  <a:lnTo>
                    <a:pt x="1006" y="476"/>
                  </a:lnTo>
                  <a:lnTo>
                    <a:pt x="1012" y="463"/>
                  </a:lnTo>
                  <a:lnTo>
                    <a:pt x="1018" y="449"/>
                  </a:lnTo>
                  <a:lnTo>
                    <a:pt x="1024" y="436"/>
                  </a:lnTo>
                  <a:lnTo>
                    <a:pt x="1029" y="422"/>
                  </a:lnTo>
                  <a:lnTo>
                    <a:pt x="1034" y="408"/>
                  </a:lnTo>
                  <a:lnTo>
                    <a:pt x="1039" y="394"/>
                  </a:lnTo>
                  <a:lnTo>
                    <a:pt x="1043" y="380"/>
                  </a:lnTo>
                  <a:lnTo>
                    <a:pt x="1047" y="367"/>
                  </a:lnTo>
                  <a:lnTo>
                    <a:pt x="1051" y="352"/>
                  </a:lnTo>
                  <a:lnTo>
                    <a:pt x="1054" y="338"/>
                  </a:lnTo>
                  <a:lnTo>
                    <a:pt x="1057" y="324"/>
                  </a:lnTo>
                  <a:lnTo>
                    <a:pt x="1060" y="310"/>
                  </a:lnTo>
                  <a:lnTo>
                    <a:pt x="1062" y="296"/>
                  </a:lnTo>
                  <a:lnTo>
                    <a:pt x="1065" y="281"/>
                  </a:lnTo>
                  <a:lnTo>
                    <a:pt x="1067" y="268"/>
                  </a:lnTo>
                  <a:lnTo>
                    <a:pt x="1068" y="253"/>
                  </a:lnTo>
                  <a:lnTo>
                    <a:pt x="1069" y="239"/>
                  </a:lnTo>
                  <a:lnTo>
                    <a:pt x="1070" y="225"/>
                  </a:lnTo>
                  <a:lnTo>
                    <a:pt x="1071" y="210"/>
                  </a:lnTo>
                  <a:lnTo>
                    <a:pt x="1071" y="196"/>
                  </a:lnTo>
                  <a:lnTo>
                    <a:pt x="1071" y="0"/>
                  </a:lnTo>
                </a:path>
              </a:pathLst>
            </a:custGeom>
            <a:solidFill>
              <a:srgbClr val="65B9BF"/>
            </a:solidFill>
            <a:ln w="12700" cap="rnd">
              <a:solidFill>
                <a:srgbClr val="000000"/>
              </a:solidFill>
              <a:round/>
              <a:headEnd/>
              <a:tailEnd/>
            </a:ln>
          </p:spPr>
          <p:txBody>
            <a:bodyPr/>
            <a:lstStyle/>
            <a:p>
              <a:endParaRPr lang="en-US"/>
            </a:p>
          </p:txBody>
        </p:sp>
        <p:sp>
          <p:nvSpPr>
            <p:cNvPr id="27663" name="Freeform 17">
              <a:extLst>
                <a:ext uri="{FF2B5EF4-FFF2-40B4-BE49-F238E27FC236}">
                  <a16:creationId xmlns:a16="http://schemas.microsoft.com/office/drawing/2014/main" id="{09920E03-6A40-BB48-BFED-C5DE3A8950C4}"/>
                </a:ext>
              </a:extLst>
            </p:cNvPr>
            <p:cNvSpPr>
              <a:spLocks/>
            </p:cNvSpPr>
            <p:nvPr/>
          </p:nvSpPr>
          <p:spPr bwMode="auto">
            <a:xfrm>
              <a:off x="7373938" y="3665538"/>
              <a:ext cx="1701800" cy="1954212"/>
            </a:xfrm>
            <a:custGeom>
              <a:avLst/>
              <a:gdLst>
                <a:gd name="T0" fmla="*/ 2147483646 w 1072"/>
                <a:gd name="T1" fmla="*/ 2147483646 h 1231"/>
                <a:gd name="T2" fmla="*/ 2147483646 w 1072"/>
                <a:gd name="T3" fmla="*/ 2147483646 h 1231"/>
                <a:gd name="T4" fmla="*/ 2147483646 w 1072"/>
                <a:gd name="T5" fmla="*/ 2147483646 h 1231"/>
                <a:gd name="T6" fmla="*/ 2147483646 w 1072"/>
                <a:gd name="T7" fmla="*/ 2147483646 h 1231"/>
                <a:gd name="T8" fmla="*/ 2147483646 w 1072"/>
                <a:gd name="T9" fmla="*/ 2147483646 h 1231"/>
                <a:gd name="T10" fmla="*/ 2147483646 w 1072"/>
                <a:gd name="T11" fmla="*/ 2147483646 h 1231"/>
                <a:gd name="T12" fmla="*/ 2147483646 w 1072"/>
                <a:gd name="T13" fmla="*/ 2147483646 h 1231"/>
                <a:gd name="T14" fmla="*/ 2147483646 w 1072"/>
                <a:gd name="T15" fmla="*/ 2147483646 h 1231"/>
                <a:gd name="T16" fmla="*/ 2147483646 w 1072"/>
                <a:gd name="T17" fmla="*/ 2147483646 h 1231"/>
                <a:gd name="T18" fmla="*/ 2147483646 w 1072"/>
                <a:gd name="T19" fmla="*/ 2147483646 h 1231"/>
                <a:gd name="T20" fmla="*/ 2147483646 w 1072"/>
                <a:gd name="T21" fmla="*/ 2147483646 h 1231"/>
                <a:gd name="T22" fmla="*/ 2147483646 w 1072"/>
                <a:gd name="T23" fmla="*/ 2147483646 h 1231"/>
                <a:gd name="T24" fmla="*/ 2147483646 w 1072"/>
                <a:gd name="T25" fmla="*/ 2147483646 h 1231"/>
                <a:gd name="T26" fmla="*/ 2147483646 w 1072"/>
                <a:gd name="T27" fmla="*/ 2147483646 h 1231"/>
                <a:gd name="T28" fmla="*/ 2147483646 w 1072"/>
                <a:gd name="T29" fmla="*/ 2147483646 h 1231"/>
                <a:gd name="T30" fmla="*/ 2147483646 w 1072"/>
                <a:gd name="T31" fmla="*/ 2147483646 h 1231"/>
                <a:gd name="T32" fmla="*/ 2147483646 w 1072"/>
                <a:gd name="T33" fmla="*/ 2147483646 h 1231"/>
                <a:gd name="T34" fmla="*/ 2147483646 w 1072"/>
                <a:gd name="T35" fmla="*/ 2147483646 h 1231"/>
                <a:gd name="T36" fmla="*/ 2147483646 w 1072"/>
                <a:gd name="T37" fmla="*/ 2147483646 h 1231"/>
                <a:gd name="T38" fmla="*/ 2147483646 w 1072"/>
                <a:gd name="T39" fmla="*/ 2147483646 h 1231"/>
                <a:gd name="T40" fmla="*/ 2147483646 w 1072"/>
                <a:gd name="T41" fmla="*/ 2147483646 h 1231"/>
                <a:gd name="T42" fmla="*/ 2147483646 w 1072"/>
                <a:gd name="T43" fmla="*/ 2147483646 h 1231"/>
                <a:gd name="T44" fmla="*/ 2147483646 w 1072"/>
                <a:gd name="T45" fmla="*/ 2147483646 h 1231"/>
                <a:gd name="T46" fmla="*/ 2147483646 w 1072"/>
                <a:gd name="T47" fmla="*/ 2147483646 h 1231"/>
                <a:gd name="T48" fmla="*/ 2147483646 w 1072"/>
                <a:gd name="T49" fmla="*/ 2147483646 h 1231"/>
                <a:gd name="T50" fmla="*/ 2147483646 w 1072"/>
                <a:gd name="T51" fmla="*/ 2147483646 h 1231"/>
                <a:gd name="T52" fmla="*/ 2147483646 w 1072"/>
                <a:gd name="T53" fmla="*/ 2147483646 h 1231"/>
                <a:gd name="T54" fmla="*/ 2147483646 w 1072"/>
                <a:gd name="T55" fmla="*/ 2147483646 h 1231"/>
                <a:gd name="T56" fmla="*/ 2147483646 w 1072"/>
                <a:gd name="T57" fmla="*/ 2147483646 h 1231"/>
                <a:gd name="T58" fmla="*/ 2147483646 w 1072"/>
                <a:gd name="T59" fmla="*/ 2147483646 h 1231"/>
                <a:gd name="T60" fmla="*/ 2147483646 w 1072"/>
                <a:gd name="T61" fmla="*/ 2147483646 h 1231"/>
                <a:gd name="T62" fmla="*/ 2147483646 w 1072"/>
                <a:gd name="T63" fmla="*/ 2147483646 h 1231"/>
                <a:gd name="T64" fmla="*/ 2147483646 w 1072"/>
                <a:gd name="T65" fmla="*/ 2147483646 h 1231"/>
                <a:gd name="T66" fmla="*/ 2147483646 w 1072"/>
                <a:gd name="T67" fmla="*/ 2147483646 h 1231"/>
                <a:gd name="T68" fmla="*/ 2147483646 w 1072"/>
                <a:gd name="T69" fmla="*/ 2147483646 h 1231"/>
                <a:gd name="T70" fmla="*/ 2147483646 w 1072"/>
                <a:gd name="T71" fmla="*/ 2147483646 h 1231"/>
                <a:gd name="T72" fmla="*/ 2147483646 w 1072"/>
                <a:gd name="T73" fmla="*/ 2147483646 h 1231"/>
                <a:gd name="T74" fmla="*/ 2147483646 w 1072"/>
                <a:gd name="T75" fmla="*/ 2147483646 h 1231"/>
                <a:gd name="T76" fmla="*/ 2147483646 w 1072"/>
                <a:gd name="T77" fmla="*/ 2147483646 h 1231"/>
                <a:gd name="T78" fmla="*/ 2147483646 w 1072"/>
                <a:gd name="T79" fmla="*/ 2147483646 h 1231"/>
                <a:gd name="T80" fmla="*/ 2147483646 w 1072"/>
                <a:gd name="T81" fmla="*/ 2147483646 h 1231"/>
                <a:gd name="T82" fmla="*/ 2147483646 w 1072"/>
                <a:gd name="T83" fmla="*/ 2147483646 h 1231"/>
                <a:gd name="T84" fmla="*/ 2147483646 w 1072"/>
                <a:gd name="T85" fmla="*/ 2147483646 h 1231"/>
                <a:gd name="T86" fmla="*/ 2147483646 w 1072"/>
                <a:gd name="T87" fmla="*/ 2147483646 h 1231"/>
                <a:gd name="T88" fmla="*/ 2147483646 w 1072"/>
                <a:gd name="T89" fmla="*/ 2147483646 h 1231"/>
                <a:gd name="T90" fmla="*/ 2147483646 w 1072"/>
                <a:gd name="T91" fmla="*/ 2147483646 h 1231"/>
                <a:gd name="T92" fmla="*/ 2147483646 w 1072"/>
                <a:gd name="T93" fmla="*/ 2147483646 h 1231"/>
                <a:gd name="T94" fmla="*/ 2147483646 w 1072"/>
                <a:gd name="T95" fmla="*/ 2147483646 h 1231"/>
                <a:gd name="T96" fmla="*/ 2147483646 w 1072"/>
                <a:gd name="T97" fmla="*/ 2147483646 h 1231"/>
                <a:gd name="T98" fmla="*/ 2147483646 w 1072"/>
                <a:gd name="T99" fmla="*/ 2147483646 h 1231"/>
                <a:gd name="T100" fmla="*/ 2147483646 w 1072"/>
                <a:gd name="T101" fmla="*/ 2147483646 h 1231"/>
                <a:gd name="T102" fmla="*/ 2147483646 w 1072"/>
                <a:gd name="T103" fmla="*/ 2147483646 h 1231"/>
                <a:gd name="T104" fmla="*/ 2147483646 w 1072"/>
                <a:gd name="T105" fmla="*/ 2147483646 h 1231"/>
                <a:gd name="T106" fmla="*/ 2147483646 w 1072"/>
                <a:gd name="T107" fmla="*/ 2147483646 h 1231"/>
                <a:gd name="T108" fmla="*/ 2147483646 w 1072"/>
                <a:gd name="T109" fmla="*/ 2147483646 h 1231"/>
                <a:gd name="T110" fmla="*/ 2147483646 w 1072"/>
                <a:gd name="T111" fmla="*/ 2147483646 h 1231"/>
                <a:gd name="T112" fmla="*/ 2147483646 w 1072"/>
                <a:gd name="T113" fmla="*/ 2147483646 h 1231"/>
                <a:gd name="T114" fmla="*/ 2147483646 w 1072"/>
                <a:gd name="T115" fmla="*/ 2147483646 h 1231"/>
                <a:gd name="T116" fmla="*/ 2147483646 w 1072"/>
                <a:gd name="T117" fmla="*/ 2147483646 h 1231"/>
                <a:gd name="T118" fmla="*/ 0 w 1072"/>
                <a:gd name="T119" fmla="*/ 2147483646 h 123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72"/>
                <a:gd name="T181" fmla="*/ 0 h 1231"/>
                <a:gd name="T182" fmla="*/ 1072 w 1072"/>
                <a:gd name="T183" fmla="*/ 1231 h 123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72" h="1231">
                  <a:moveTo>
                    <a:pt x="928" y="0"/>
                  </a:moveTo>
                  <a:lnTo>
                    <a:pt x="928" y="0"/>
                  </a:lnTo>
                  <a:lnTo>
                    <a:pt x="936" y="12"/>
                  </a:lnTo>
                  <a:lnTo>
                    <a:pt x="945" y="26"/>
                  </a:lnTo>
                  <a:lnTo>
                    <a:pt x="953" y="38"/>
                  </a:lnTo>
                  <a:lnTo>
                    <a:pt x="962" y="51"/>
                  </a:lnTo>
                  <a:lnTo>
                    <a:pt x="970" y="64"/>
                  </a:lnTo>
                  <a:lnTo>
                    <a:pt x="978" y="77"/>
                  </a:lnTo>
                  <a:lnTo>
                    <a:pt x="985" y="90"/>
                  </a:lnTo>
                  <a:lnTo>
                    <a:pt x="993" y="104"/>
                  </a:lnTo>
                  <a:lnTo>
                    <a:pt x="1000" y="116"/>
                  </a:lnTo>
                  <a:lnTo>
                    <a:pt x="1006" y="130"/>
                  </a:lnTo>
                  <a:lnTo>
                    <a:pt x="1012" y="143"/>
                  </a:lnTo>
                  <a:lnTo>
                    <a:pt x="1018" y="156"/>
                  </a:lnTo>
                  <a:lnTo>
                    <a:pt x="1024" y="171"/>
                  </a:lnTo>
                  <a:lnTo>
                    <a:pt x="1029" y="184"/>
                  </a:lnTo>
                  <a:lnTo>
                    <a:pt x="1034" y="198"/>
                  </a:lnTo>
                  <a:lnTo>
                    <a:pt x="1039" y="212"/>
                  </a:lnTo>
                  <a:lnTo>
                    <a:pt x="1043" y="226"/>
                  </a:lnTo>
                  <a:lnTo>
                    <a:pt x="1047" y="240"/>
                  </a:lnTo>
                  <a:lnTo>
                    <a:pt x="1051" y="253"/>
                  </a:lnTo>
                  <a:lnTo>
                    <a:pt x="1054" y="268"/>
                  </a:lnTo>
                  <a:lnTo>
                    <a:pt x="1057" y="282"/>
                  </a:lnTo>
                  <a:lnTo>
                    <a:pt x="1060" y="296"/>
                  </a:lnTo>
                  <a:lnTo>
                    <a:pt x="1062" y="310"/>
                  </a:lnTo>
                  <a:lnTo>
                    <a:pt x="1065" y="324"/>
                  </a:lnTo>
                  <a:lnTo>
                    <a:pt x="1067" y="339"/>
                  </a:lnTo>
                  <a:lnTo>
                    <a:pt x="1068" y="353"/>
                  </a:lnTo>
                  <a:lnTo>
                    <a:pt x="1069" y="368"/>
                  </a:lnTo>
                  <a:lnTo>
                    <a:pt x="1070" y="381"/>
                  </a:lnTo>
                  <a:lnTo>
                    <a:pt x="1071" y="396"/>
                  </a:lnTo>
                  <a:lnTo>
                    <a:pt x="1071" y="410"/>
                  </a:lnTo>
                  <a:lnTo>
                    <a:pt x="1071" y="424"/>
                  </a:lnTo>
                  <a:lnTo>
                    <a:pt x="1070" y="439"/>
                  </a:lnTo>
                  <a:lnTo>
                    <a:pt x="1069" y="453"/>
                  </a:lnTo>
                  <a:lnTo>
                    <a:pt x="1068" y="468"/>
                  </a:lnTo>
                  <a:lnTo>
                    <a:pt x="1067" y="482"/>
                  </a:lnTo>
                  <a:lnTo>
                    <a:pt x="1065" y="495"/>
                  </a:lnTo>
                  <a:lnTo>
                    <a:pt x="1062" y="510"/>
                  </a:lnTo>
                  <a:lnTo>
                    <a:pt x="1060" y="524"/>
                  </a:lnTo>
                  <a:lnTo>
                    <a:pt x="1057" y="539"/>
                  </a:lnTo>
                  <a:lnTo>
                    <a:pt x="1054" y="552"/>
                  </a:lnTo>
                  <a:lnTo>
                    <a:pt x="1051" y="566"/>
                  </a:lnTo>
                  <a:lnTo>
                    <a:pt x="1047" y="581"/>
                  </a:lnTo>
                  <a:lnTo>
                    <a:pt x="1043" y="594"/>
                  </a:lnTo>
                  <a:lnTo>
                    <a:pt x="1039" y="609"/>
                  </a:lnTo>
                  <a:lnTo>
                    <a:pt x="1034" y="622"/>
                  </a:lnTo>
                  <a:lnTo>
                    <a:pt x="1029" y="636"/>
                  </a:lnTo>
                  <a:lnTo>
                    <a:pt x="1024" y="650"/>
                  </a:lnTo>
                  <a:lnTo>
                    <a:pt x="1018" y="663"/>
                  </a:lnTo>
                  <a:lnTo>
                    <a:pt x="1012" y="677"/>
                  </a:lnTo>
                  <a:lnTo>
                    <a:pt x="1006" y="690"/>
                  </a:lnTo>
                  <a:lnTo>
                    <a:pt x="1000" y="704"/>
                  </a:lnTo>
                  <a:lnTo>
                    <a:pt x="993" y="717"/>
                  </a:lnTo>
                  <a:lnTo>
                    <a:pt x="985" y="731"/>
                  </a:lnTo>
                  <a:lnTo>
                    <a:pt x="978" y="743"/>
                  </a:lnTo>
                  <a:lnTo>
                    <a:pt x="970" y="756"/>
                  </a:lnTo>
                  <a:lnTo>
                    <a:pt x="962" y="769"/>
                  </a:lnTo>
                  <a:lnTo>
                    <a:pt x="953" y="782"/>
                  </a:lnTo>
                  <a:lnTo>
                    <a:pt x="945" y="795"/>
                  </a:lnTo>
                  <a:lnTo>
                    <a:pt x="936" y="807"/>
                  </a:lnTo>
                  <a:lnTo>
                    <a:pt x="928" y="820"/>
                  </a:lnTo>
                  <a:lnTo>
                    <a:pt x="918" y="832"/>
                  </a:lnTo>
                  <a:lnTo>
                    <a:pt x="907" y="845"/>
                  </a:lnTo>
                  <a:lnTo>
                    <a:pt x="898" y="856"/>
                  </a:lnTo>
                  <a:lnTo>
                    <a:pt x="887" y="869"/>
                  </a:lnTo>
                  <a:lnTo>
                    <a:pt x="877" y="880"/>
                  </a:lnTo>
                  <a:lnTo>
                    <a:pt x="866" y="892"/>
                  </a:lnTo>
                  <a:lnTo>
                    <a:pt x="855" y="903"/>
                  </a:lnTo>
                  <a:lnTo>
                    <a:pt x="844" y="915"/>
                  </a:lnTo>
                  <a:lnTo>
                    <a:pt x="831" y="925"/>
                  </a:lnTo>
                  <a:lnTo>
                    <a:pt x="820" y="937"/>
                  </a:lnTo>
                  <a:lnTo>
                    <a:pt x="808" y="948"/>
                  </a:lnTo>
                  <a:lnTo>
                    <a:pt x="796" y="958"/>
                  </a:lnTo>
                  <a:lnTo>
                    <a:pt x="782" y="969"/>
                  </a:lnTo>
                  <a:lnTo>
                    <a:pt x="770" y="979"/>
                  </a:lnTo>
                  <a:lnTo>
                    <a:pt x="757" y="990"/>
                  </a:lnTo>
                  <a:lnTo>
                    <a:pt x="744" y="999"/>
                  </a:lnTo>
                  <a:lnTo>
                    <a:pt x="730" y="1009"/>
                  </a:lnTo>
                  <a:lnTo>
                    <a:pt x="716" y="1020"/>
                  </a:lnTo>
                  <a:lnTo>
                    <a:pt x="703" y="1028"/>
                  </a:lnTo>
                  <a:lnTo>
                    <a:pt x="688" y="1038"/>
                  </a:lnTo>
                  <a:lnTo>
                    <a:pt x="674" y="1047"/>
                  </a:lnTo>
                  <a:lnTo>
                    <a:pt x="660" y="1056"/>
                  </a:lnTo>
                  <a:lnTo>
                    <a:pt x="644" y="1065"/>
                  </a:lnTo>
                  <a:lnTo>
                    <a:pt x="630" y="1073"/>
                  </a:lnTo>
                  <a:lnTo>
                    <a:pt x="614" y="1081"/>
                  </a:lnTo>
                  <a:lnTo>
                    <a:pt x="599" y="1090"/>
                  </a:lnTo>
                  <a:lnTo>
                    <a:pt x="583" y="1097"/>
                  </a:lnTo>
                  <a:lnTo>
                    <a:pt x="567" y="1105"/>
                  </a:lnTo>
                  <a:lnTo>
                    <a:pt x="551" y="1113"/>
                  </a:lnTo>
                  <a:lnTo>
                    <a:pt x="536" y="1119"/>
                  </a:lnTo>
                  <a:lnTo>
                    <a:pt x="519" y="1127"/>
                  </a:lnTo>
                  <a:lnTo>
                    <a:pt x="503" y="1134"/>
                  </a:lnTo>
                  <a:lnTo>
                    <a:pt x="486" y="1140"/>
                  </a:lnTo>
                  <a:lnTo>
                    <a:pt x="469" y="1146"/>
                  </a:lnTo>
                  <a:lnTo>
                    <a:pt x="453" y="1153"/>
                  </a:lnTo>
                  <a:lnTo>
                    <a:pt x="436" y="1159"/>
                  </a:lnTo>
                  <a:lnTo>
                    <a:pt x="418" y="1164"/>
                  </a:lnTo>
                  <a:lnTo>
                    <a:pt x="401" y="1170"/>
                  </a:lnTo>
                  <a:lnTo>
                    <a:pt x="384" y="1175"/>
                  </a:lnTo>
                  <a:lnTo>
                    <a:pt x="367" y="1180"/>
                  </a:lnTo>
                  <a:lnTo>
                    <a:pt x="348" y="1185"/>
                  </a:lnTo>
                  <a:lnTo>
                    <a:pt x="331" y="1189"/>
                  </a:lnTo>
                  <a:lnTo>
                    <a:pt x="313" y="1193"/>
                  </a:lnTo>
                  <a:lnTo>
                    <a:pt x="295" y="1198"/>
                  </a:lnTo>
                  <a:lnTo>
                    <a:pt x="277" y="1202"/>
                  </a:lnTo>
                  <a:lnTo>
                    <a:pt x="259" y="1205"/>
                  </a:lnTo>
                  <a:lnTo>
                    <a:pt x="241" y="1209"/>
                  </a:lnTo>
                  <a:lnTo>
                    <a:pt x="222" y="1212"/>
                  </a:lnTo>
                  <a:lnTo>
                    <a:pt x="204" y="1214"/>
                  </a:lnTo>
                  <a:lnTo>
                    <a:pt x="186" y="1217"/>
                  </a:lnTo>
                  <a:lnTo>
                    <a:pt x="168" y="1219"/>
                  </a:lnTo>
                  <a:lnTo>
                    <a:pt x="149" y="1221"/>
                  </a:lnTo>
                  <a:lnTo>
                    <a:pt x="131" y="1223"/>
                  </a:lnTo>
                  <a:lnTo>
                    <a:pt x="112" y="1225"/>
                  </a:lnTo>
                  <a:lnTo>
                    <a:pt x="94" y="1226"/>
                  </a:lnTo>
                  <a:lnTo>
                    <a:pt x="74" y="1228"/>
                  </a:lnTo>
                  <a:lnTo>
                    <a:pt x="56" y="1229"/>
                  </a:lnTo>
                  <a:lnTo>
                    <a:pt x="38" y="1229"/>
                  </a:lnTo>
                  <a:lnTo>
                    <a:pt x="19" y="1230"/>
                  </a:lnTo>
                  <a:lnTo>
                    <a:pt x="0" y="1230"/>
                  </a:lnTo>
                  <a:lnTo>
                    <a:pt x="0" y="410"/>
                  </a:lnTo>
                  <a:lnTo>
                    <a:pt x="928" y="0"/>
                  </a:lnTo>
                </a:path>
              </a:pathLst>
            </a:custGeom>
            <a:solidFill>
              <a:schemeClr val="accent1"/>
            </a:solidFill>
            <a:ln w="12700" cap="rnd">
              <a:solidFill>
                <a:srgbClr val="000000"/>
              </a:solidFill>
              <a:round/>
              <a:headEnd/>
              <a:tailEnd/>
            </a:ln>
          </p:spPr>
          <p:txBody>
            <a:bodyPr/>
            <a:lstStyle/>
            <a:p>
              <a:endParaRPr lang="en-US"/>
            </a:p>
          </p:txBody>
        </p:sp>
      </p:grpSp>
      <p:sp>
        <p:nvSpPr>
          <p:cNvPr id="54290" name="Rectangle 18">
            <a:extLst>
              <a:ext uri="{FF2B5EF4-FFF2-40B4-BE49-F238E27FC236}">
                <a16:creationId xmlns:a16="http://schemas.microsoft.com/office/drawing/2014/main" id="{FC946221-1BB8-C147-92B8-F858052B6CA7}"/>
              </a:ext>
            </a:extLst>
          </p:cNvPr>
          <p:cNvSpPr>
            <a:spLocks noChangeArrowheads="1"/>
          </p:cNvSpPr>
          <p:nvPr/>
        </p:nvSpPr>
        <p:spPr bwMode="auto">
          <a:xfrm>
            <a:off x="7516108" y="4922838"/>
            <a:ext cx="123031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rgbClr val="00A99D"/>
                </a:solidFill>
                <a:latin typeface="Formata BQ Regular" pitchFamily="50" charset="0"/>
                <a:ea typeface="MS PGothic" panose="020B0600070205080204" pitchFamily="34" charset="-128"/>
              </a:defRPr>
            </a:lvl1pPr>
            <a:lvl2pPr marL="742950" indent="-285750">
              <a:spcBef>
                <a:spcPct val="20000"/>
              </a:spcBef>
              <a:buChar char="–"/>
              <a:defRPr sz="2800">
                <a:solidFill>
                  <a:srgbClr val="00A99D"/>
                </a:solidFill>
                <a:latin typeface="Formata BQ Regular" pitchFamily="50" charset="0"/>
                <a:ea typeface="MS PGothic" panose="020B0600070205080204" pitchFamily="34" charset="-128"/>
              </a:defRPr>
            </a:lvl2pPr>
            <a:lvl3pPr marL="1143000" indent="-228600">
              <a:spcBef>
                <a:spcPct val="20000"/>
              </a:spcBef>
              <a:buChar char="•"/>
              <a:defRPr sz="2400">
                <a:solidFill>
                  <a:srgbClr val="00A99D"/>
                </a:solidFill>
                <a:latin typeface="Formata BQ Regular" pitchFamily="50" charset="0"/>
                <a:ea typeface="MS PGothic" panose="020B0600070205080204" pitchFamily="34" charset="-128"/>
              </a:defRPr>
            </a:lvl3pPr>
            <a:lvl4pPr marL="1600200" indent="-228600">
              <a:spcBef>
                <a:spcPct val="20000"/>
              </a:spcBef>
              <a:buChar char="–"/>
              <a:defRPr sz="2000">
                <a:solidFill>
                  <a:srgbClr val="00A99D"/>
                </a:solidFill>
                <a:latin typeface="Formata BQ Regular" pitchFamily="50" charset="0"/>
                <a:ea typeface="MS PGothic" panose="020B0600070205080204" pitchFamily="34" charset="-128"/>
              </a:defRPr>
            </a:lvl4pPr>
            <a:lvl5pPr marL="2057400" indent="-228600">
              <a:spcBef>
                <a:spcPct val="20000"/>
              </a:spcBef>
              <a:buChar char="»"/>
              <a:defRPr sz="2000">
                <a:solidFill>
                  <a:srgbClr val="00A99D"/>
                </a:solidFill>
                <a:latin typeface="Formata BQ Regular" pitchFamily="50" charset="0"/>
                <a:ea typeface="MS PGothic" panose="020B0600070205080204" pitchFamily="34" charset="-128"/>
              </a:defRPr>
            </a:lvl5pPr>
            <a:lvl6pPr marL="25146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6pPr>
            <a:lvl7pPr marL="29718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7pPr>
            <a:lvl8pPr marL="34290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8pPr>
            <a:lvl9pPr marL="38862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9pPr>
          </a:lstStyle>
          <a:p>
            <a:pPr>
              <a:spcBef>
                <a:spcPct val="50000"/>
              </a:spcBef>
              <a:buFontTx/>
              <a:buNone/>
            </a:pPr>
            <a:r>
              <a:rPr lang="en-US" altLang="en-US" dirty="0">
                <a:solidFill>
                  <a:schemeClr val="tx2"/>
                </a:solidFill>
              </a:rPr>
              <a:t>30 </a:t>
            </a:r>
            <a:r>
              <a:rPr lang="en-US" altLang="en-US" dirty="0" err="1">
                <a:solidFill>
                  <a:schemeClr val="tx2"/>
                </a:solidFill>
              </a:rPr>
              <a:t>phút</a:t>
            </a:r>
            <a:r>
              <a:rPr lang="en-US" altLang="en-US" dirty="0">
                <a:solidFill>
                  <a:schemeClr val="tx2"/>
                </a:solidFill>
              </a:rPr>
              <a:t>.</a:t>
            </a:r>
          </a:p>
        </p:txBody>
      </p:sp>
    </p:spTree>
    <p:extLst>
      <p:ext uri="{BB962C8B-B14F-4D97-AF65-F5344CB8AC3E}">
        <p14:creationId xmlns:p14="http://schemas.microsoft.com/office/powerpoint/2010/main" val="295143377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 calcmode="lin" valueType="num">
                                      <p:cBhvr additive="base">
                                        <p:cTn id="7" dur="500" fill="hold"/>
                                        <p:tgtEl>
                                          <p:spTgt spid="542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42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4276">
                                            <p:txEl>
                                              <p:pRg st="0" end="0"/>
                                            </p:txEl>
                                          </p:spTgt>
                                        </p:tgtEl>
                                        <p:attrNameLst>
                                          <p:attrName>style.visibility</p:attrName>
                                        </p:attrNameLst>
                                      </p:cBhvr>
                                      <p:to>
                                        <p:strVal val="visible"/>
                                      </p:to>
                                    </p:set>
                                    <p:anim calcmode="lin" valueType="num">
                                      <p:cBhvr additive="base">
                                        <p:cTn id="13" dur="500" fill="hold"/>
                                        <p:tgtEl>
                                          <p:spTgt spid="54276">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427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4277">
                                            <p:txEl>
                                              <p:pRg st="0" end="0"/>
                                            </p:txEl>
                                          </p:spTgt>
                                        </p:tgtEl>
                                        <p:attrNameLst>
                                          <p:attrName>style.visibility</p:attrName>
                                        </p:attrNameLst>
                                      </p:cBhvr>
                                      <p:to>
                                        <p:strVal val="visible"/>
                                      </p:to>
                                    </p:set>
                                    <p:anim calcmode="lin" valueType="num">
                                      <p:cBhvr additive="base">
                                        <p:cTn id="19" dur="500" fill="hold"/>
                                        <p:tgtEl>
                                          <p:spTgt spid="54277">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4277">
                                            <p:txEl>
                                              <p:pRg st="0" end="0"/>
                                            </p:txEl>
                                          </p:spTgt>
                                        </p:tgtEl>
                                        <p:attrNameLst>
                                          <p:attrName>ppt_y</p:attrName>
                                        </p:attrNameLst>
                                      </p:cBhvr>
                                      <p:tavLst>
                                        <p:tav tm="0">
                                          <p:val>
                                            <p:strVal val="#ppt_y"/>
                                          </p:val>
                                        </p:tav>
                                        <p:tav tm="100000">
                                          <p:val>
                                            <p:strVal val="#ppt_y"/>
                                          </p:val>
                                        </p:tav>
                                      </p:tavLst>
                                    </p:anim>
                                  </p:childTnLst>
                                </p:cTn>
                              </p:par>
                              <p:par>
                                <p:cTn id="21" presetID="1" presetClass="entr" presetSubtype="0" fill="hold" grpId="0" nodeType="withEffect">
                                  <p:stCondLst>
                                    <p:cond delay="0"/>
                                  </p:stCondLst>
                                  <p:childTnLst>
                                    <p:set>
                                      <p:cBhvr>
                                        <p:cTn id="22" dur="1" fill="hold">
                                          <p:stCondLst>
                                            <p:cond delay="0"/>
                                          </p:stCondLst>
                                        </p:cTn>
                                        <p:tgtEl>
                                          <p:spTgt spid="54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autoUpdateAnimBg="0"/>
      <p:bldP spid="54276" grpId="0" build="p" autoUpdateAnimBg="0"/>
      <p:bldP spid="54277" grpId="0" build="p" autoUpdateAnimBg="0"/>
      <p:bldP spid="5429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807EDE7-9717-4C84-A72C-173A36F7242D}"/>
              </a:ext>
            </a:extLst>
          </p:cNvPr>
          <p:cNvSpPr>
            <a:spLocks noGrp="1" noChangeArrowheads="1"/>
          </p:cNvSpPr>
          <p:nvPr>
            <p:ph type="ctrTitle"/>
          </p:nvPr>
        </p:nvSpPr>
        <p:spPr>
          <a:xfrm>
            <a:off x="769938" y="1511300"/>
            <a:ext cx="8374062" cy="1045920"/>
          </a:xfrm>
        </p:spPr>
        <p:txBody>
          <a:bodyPr/>
          <a:lstStyle/>
          <a:p>
            <a:pPr eaLnBrk="1" hangingPunct="1"/>
            <a:r>
              <a:rPr lang="en-US" altLang="en-US" b="1" err="1">
                <a:latin typeface="Formata BQ Regular" charset="0"/>
              </a:rPr>
              <a:t>Vì</a:t>
            </a:r>
            <a:r>
              <a:rPr lang="en-US" altLang="en-US" b="1">
                <a:latin typeface="Formata BQ Regular" charset="0"/>
              </a:rPr>
              <a:t> </a:t>
            </a:r>
            <a:r>
              <a:rPr lang="en-US" altLang="en-US" b="1" err="1">
                <a:latin typeface="Formata BQ Regular" charset="0"/>
              </a:rPr>
              <a:t>sao</a:t>
            </a:r>
            <a:r>
              <a:rPr lang="en-US" altLang="en-US" b="1">
                <a:latin typeface="Formata BQ Regular" charset="0"/>
              </a:rPr>
              <a:t> </a:t>
            </a:r>
            <a:r>
              <a:rPr lang="en-US" altLang="en-US" b="1" err="1">
                <a:latin typeface="Formata BQ Regular" charset="0"/>
              </a:rPr>
              <a:t>Hội</a:t>
            </a:r>
            <a:r>
              <a:rPr lang="en-US" altLang="en-US" b="1">
                <a:latin typeface="Formata BQ Regular" charset="0"/>
              </a:rPr>
              <a:t> </a:t>
            </a:r>
            <a:r>
              <a:rPr lang="en-US" altLang="en-US" b="1" err="1">
                <a:latin typeface="Formata BQ Regular" charset="0"/>
              </a:rPr>
              <a:t>Thánh</a:t>
            </a:r>
            <a:r>
              <a:rPr lang="en-US" altLang="en-US" b="1">
                <a:latin typeface="Formata BQ Regular" charset="0"/>
              </a:rPr>
              <a:t> </a:t>
            </a:r>
            <a:r>
              <a:rPr lang="en-US" altLang="en-US" b="1" err="1">
                <a:latin typeface="Formata BQ Regular" charset="0"/>
              </a:rPr>
              <a:t>cần</a:t>
            </a:r>
            <a:r>
              <a:rPr lang="en-US" altLang="en-US" b="1">
                <a:latin typeface="Formata BQ Regular" charset="0"/>
              </a:rPr>
              <a:t> </a:t>
            </a:r>
            <a:r>
              <a:rPr lang="en-US" altLang="en-US" b="1" i="1" err="1">
                <a:latin typeface="Formata BQ Regular" charset="0"/>
              </a:rPr>
              <a:t>Mục</a:t>
            </a:r>
            <a:r>
              <a:rPr lang="en-US" altLang="en-US" b="1" i="1">
                <a:latin typeface="Formata BQ Regular" charset="0"/>
              </a:rPr>
              <a:t> </a:t>
            </a:r>
            <a:r>
              <a:rPr lang="en-US" altLang="en-US" b="1" i="1" err="1">
                <a:latin typeface="Formata BQ Regular" charset="0"/>
              </a:rPr>
              <a:t>vụ</a:t>
            </a:r>
            <a:r>
              <a:rPr lang="en-US" altLang="en-US" b="1" i="1">
                <a:latin typeface="Formata BQ Regular" charset="0"/>
              </a:rPr>
              <a:t> </a:t>
            </a:r>
            <a:r>
              <a:rPr lang="en-US" altLang="en-US" b="1" i="1" err="1">
                <a:latin typeface="Formata BQ Regular" charset="0"/>
              </a:rPr>
              <a:t>Awana</a:t>
            </a:r>
            <a:r>
              <a:rPr lang="en-US" altLang="en-US" b="1">
                <a:latin typeface="Formata BQ Regular" charset="0"/>
              </a:rPr>
              <a:t>?</a:t>
            </a:r>
          </a:p>
        </p:txBody>
      </p:sp>
      <p:sp>
        <p:nvSpPr>
          <p:cNvPr id="5123" name="Rectangle 6">
            <a:extLst>
              <a:ext uri="{FF2B5EF4-FFF2-40B4-BE49-F238E27FC236}">
                <a16:creationId xmlns:a16="http://schemas.microsoft.com/office/drawing/2014/main" id="{008FF1E2-0F67-478A-9454-B037B9DCAFF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Formata BQ Regular" charset="0"/>
                <a:ea typeface="MS PGothic" panose="020B0600070205080204" pitchFamily="34" charset="-128"/>
              </a:defRPr>
            </a:lvl1pPr>
            <a:lvl2pPr marL="742950" indent="-285750" eaLnBrk="0" hangingPunct="0">
              <a:defRPr>
                <a:solidFill>
                  <a:schemeClr val="tx1"/>
                </a:solidFill>
                <a:latin typeface="Formata BQ Regular" charset="0"/>
                <a:ea typeface="MS PGothic" panose="020B0600070205080204" pitchFamily="34" charset="-128"/>
              </a:defRPr>
            </a:lvl2pPr>
            <a:lvl3pPr marL="1143000" indent="-228600" eaLnBrk="0" hangingPunct="0">
              <a:defRPr>
                <a:solidFill>
                  <a:schemeClr val="tx1"/>
                </a:solidFill>
                <a:latin typeface="Formata BQ Regular" charset="0"/>
                <a:ea typeface="MS PGothic" panose="020B0600070205080204" pitchFamily="34" charset="-128"/>
              </a:defRPr>
            </a:lvl3pPr>
            <a:lvl4pPr marL="1600200" indent="-228600" eaLnBrk="0" hangingPunct="0">
              <a:defRPr>
                <a:solidFill>
                  <a:schemeClr val="tx1"/>
                </a:solidFill>
                <a:latin typeface="Formata BQ Regular" charset="0"/>
                <a:ea typeface="MS PGothic" panose="020B0600070205080204" pitchFamily="34" charset="-128"/>
              </a:defRPr>
            </a:lvl4pPr>
            <a:lvl5pPr marL="2057400" indent="-228600" eaLnBrk="0" hangingPunct="0">
              <a:defRPr>
                <a:solidFill>
                  <a:schemeClr val="tx1"/>
                </a:solidFill>
                <a:latin typeface="Formata BQ Regular"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9pPr>
          </a:lstStyle>
          <a:p>
            <a:pPr eaLnBrk="1" hangingPunct="1"/>
            <a:fld id="{CF66CBC7-79E3-491C-AFE0-6AB332D78BF2}" type="slidenum">
              <a:rPr lang="en-US" altLang="en-US"/>
              <a:pPr eaLnBrk="1" hangingPunct="1"/>
              <a:t>13</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616" y="0"/>
            <a:ext cx="818271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D2209CC7-C9B1-9041-AEF8-62073065A4DB}"/>
              </a:ext>
            </a:extLst>
          </p:cNvPr>
          <p:cNvSpPr>
            <a:spLocks noGrp="1"/>
          </p:cNvSpPr>
          <p:nvPr>
            <p:ph type="title"/>
          </p:nvPr>
        </p:nvSpPr>
        <p:spPr>
          <a:xfrm>
            <a:off x="2284026" y="2043663"/>
            <a:ext cx="4578895" cy="2031055"/>
          </a:xfrm>
        </p:spPr>
        <p:txBody>
          <a:bodyPr vert="horz" lIns="91440" tIns="45720" rIns="91440" bIns="45720" rtlCol="0" anchor="b">
            <a:normAutofit/>
          </a:bodyPr>
          <a:lstStyle/>
          <a:p>
            <a:pPr eaLnBrk="1" hangingPunct="1">
              <a:lnSpc>
                <a:spcPct val="90000"/>
              </a:lnSpc>
            </a:pPr>
            <a:r>
              <a:rPr lang="en-US" sz="6000" kern="1200">
                <a:solidFill>
                  <a:srgbClr val="FFFFFF"/>
                </a:solidFill>
                <a:latin typeface="+mj-lt"/>
                <a:ea typeface="+mj-ea"/>
                <a:cs typeface="+mj-cs"/>
              </a:rPr>
              <a:t>5 ƯU ĐIỂM</a:t>
            </a:r>
          </a:p>
        </p:txBody>
      </p:sp>
      <p:sp>
        <p:nvSpPr>
          <p:cNvPr id="3" name="Slide Number Placeholder 2">
            <a:extLst>
              <a:ext uri="{FF2B5EF4-FFF2-40B4-BE49-F238E27FC236}">
                <a16:creationId xmlns:a16="http://schemas.microsoft.com/office/drawing/2014/main" id="{174B505A-894B-6F49-B62C-4B71A5B95ED2}"/>
              </a:ext>
            </a:extLst>
          </p:cNvPr>
          <p:cNvSpPr>
            <a:spLocks noGrp="1"/>
          </p:cNvSpPr>
          <p:nvPr>
            <p:ph type="sldNum" sz="quarter" idx="12"/>
          </p:nvPr>
        </p:nvSpPr>
        <p:spPr>
          <a:xfrm>
            <a:off x="8119447" y="6223702"/>
            <a:ext cx="428046" cy="314067"/>
          </a:xfrm>
        </p:spPr>
        <p:txBody>
          <a:bodyPr vert="horz" lIns="91440" tIns="45720" rIns="91440" bIns="45720" rtlCol="0" anchor="ctr">
            <a:normAutofit/>
          </a:bodyPr>
          <a:lstStyle/>
          <a:p>
            <a:pPr defTabSz="914400">
              <a:spcAft>
                <a:spcPts val="600"/>
              </a:spcAft>
            </a:pPr>
            <a:fld id="{4E0685FD-AB48-4E16-A7AA-7BFB3D97D584}" type="slidenum">
              <a:rPr lang="en-US" altLang="en-US" sz="900">
                <a:solidFill>
                  <a:srgbClr val="898989"/>
                </a:solidFill>
                <a:latin typeface="+mn-lt"/>
                <a:ea typeface="+mn-ea"/>
              </a:rPr>
              <a:pPr defTabSz="914400">
                <a:spcAft>
                  <a:spcPts val="600"/>
                </a:spcAft>
              </a:pPr>
              <a:t>14</a:t>
            </a:fld>
            <a:endParaRPr lang="en-US" altLang="en-US" sz="900">
              <a:solidFill>
                <a:srgbClr val="898989"/>
              </a:solidFill>
              <a:latin typeface="+mn-lt"/>
              <a:ea typeface="+mn-ea"/>
            </a:endParaRPr>
          </a:p>
        </p:txBody>
      </p:sp>
    </p:spTree>
    <p:extLst>
      <p:ext uri="{BB962C8B-B14F-4D97-AF65-F5344CB8AC3E}">
        <p14:creationId xmlns:p14="http://schemas.microsoft.com/office/powerpoint/2010/main" val="9840484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7922786-20E3-47F1-945E-057F59A69651}"/>
              </a:ext>
            </a:extLst>
          </p:cNvPr>
          <p:cNvSpPr>
            <a:spLocks noGrp="1" noChangeArrowheads="1"/>
          </p:cNvSpPr>
          <p:nvPr>
            <p:ph type="title"/>
          </p:nvPr>
        </p:nvSpPr>
        <p:spPr>
          <a:xfrm>
            <a:off x="292636" y="0"/>
            <a:ext cx="9102725" cy="810884"/>
          </a:xfrm>
        </p:spPr>
        <p:txBody>
          <a:bodyPr/>
          <a:lstStyle/>
          <a:p>
            <a:pPr eaLnBrk="1" hangingPunct="1"/>
            <a:r>
              <a:rPr lang="en-US" altLang="en-US" sz="4000"/>
              <a:t>1. AWANA  </a:t>
            </a:r>
            <a:r>
              <a:rPr lang="en-US" altLang="en-US" sz="4000" err="1"/>
              <a:t>là</a:t>
            </a:r>
            <a:r>
              <a:rPr lang="en-US" altLang="en-US" sz="4000"/>
              <a:t> </a:t>
            </a:r>
            <a:r>
              <a:rPr lang="en-US" altLang="en-US" sz="4000" err="1"/>
              <a:t>đối</a:t>
            </a:r>
            <a:r>
              <a:rPr lang="en-US" altLang="en-US" sz="4000"/>
              <a:t> </a:t>
            </a:r>
            <a:r>
              <a:rPr lang="en-US" altLang="en-US" sz="4000" err="1"/>
              <a:t>tác</a:t>
            </a:r>
            <a:r>
              <a:rPr lang="en-US" altLang="en-US" sz="4000"/>
              <a:t> </a:t>
            </a:r>
            <a:r>
              <a:rPr lang="en-US" altLang="en-US" sz="4000" err="1"/>
              <a:t>chiến</a:t>
            </a:r>
            <a:r>
              <a:rPr lang="en-US" altLang="en-US" sz="4000"/>
              <a:t> </a:t>
            </a:r>
            <a:r>
              <a:rPr lang="en-US" altLang="en-US" sz="4000" err="1"/>
              <a:t>lược</a:t>
            </a:r>
            <a:endParaRPr lang="en-US" altLang="en-US" sz="4000"/>
          </a:p>
        </p:txBody>
      </p:sp>
      <p:sp>
        <p:nvSpPr>
          <p:cNvPr id="28675" name="Rectangle 3">
            <a:extLst>
              <a:ext uri="{FF2B5EF4-FFF2-40B4-BE49-F238E27FC236}">
                <a16:creationId xmlns:a16="http://schemas.microsoft.com/office/drawing/2014/main" id="{B3FFBEDC-F193-4EC7-9885-D28D13768E75}"/>
              </a:ext>
            </a:extLst>
          </p:cNvPr>
          <p:cNvSpPr>
            <a:spLocks noGrp="1" noChangeArrowheads="1"/>
          </p:cNvSpPr>
          <p:nvPr>
            <p:ph idx="1"/>
          </p:nvPr>
        </p:nvSpPr>
        <p:spPr>
          <a:xfrm>
            <a:off x="1104180" y="1898199"/>
            <a:ext cx="7789653" cy="3260397"/>
          </a:xfrm>
        </p:spPr>
        <p:txBody>
          <a:bodyPr/>
          <a:lstStyle/>
          <a:p>
            <a:pPr defTabSz="698500" eaLnBrk="1" hangingPunct="1">
              <a:spcBef>
                <a:spcPct val="0"/>
              </a:spcBef>
              <a:tabLst>
                <a:tab pos="2527300" algn="l"/>
              </a:tabLst>
              <a:defRPr/>
            </a:pPr>
            <a:endParaRPr lang="es-VE" sz="2800" dirty="0">
              <a:solidFill>
                <a:schemeClr val="hlink"/>
              </a:solidFill>
            </a:endParaRPr>
          </a:p>
          <a:p>
            <a:pPr marL="0" indent="0" algn="ctr" defTabSz="698500" eaLnBrk="1" hangingPunct="1">
              <a:spcBef>
                <a:spcPct val="0"/>
              </a:spcBef>
              <a:buNone/>
              <a:tabLst>
                <a:tab pos="2527300" algn="l"/>
              </a:tabLst>
              <a:defRPr/>
            </a:pPr>
            <a:r>
              <a:rPr lang="es-VE" sz="3600" dirty="0">
                <a:solidFill>
                  <a:schemeClr val="accent2"/>
                </a:solidFill>
                <a:latin typeface="Verdana" panose="020B0604030504040204" pitchFamily="34" charset="0"/>
                <a:ea typeface="Verdana" panose="020B0604030504040204" pitchFamily="34" charset="0"/>
                <a:cs typeface="Verdana" panose="020B0604030504040204" pitchFamily="34" charset="0"/>
              </a:rPr>
              <a:t>Awana là đối tác chiến lược của Hội Thánh để </a:t>
            </a:r>
            <a:r>
              <a:rPr lang="es-VE" sz="3600" u="sng" dirty="0">
                <a:solidFill>
                  <a:srgbClr val="00B0F0"/>
                </a:solidFill>
                <a:latin typeface="Verdana" panose="020B0604030504040204" pitchFamily="34" charset="0"/>
                <a:ea typeface="Verdana" panose="020B0604030504040204" pitchFamily="34" charset="0"/>
                <a:cs typeface="Verdana" panose="020B0604030504040204" pitchFamily="34" charset="0"/>
              </a:rPr>
              <a:t>hổ trợ</a:t>
            </a:r>
            <a:r>
              <a:rPr lang="es-VE" sz="3600" dirty="0">
                <a:solidFill>
                  <a:srgbClr val="00B0F0"/>
                </a:solidFill>
                <a:latin typeface="Verdana" panose="020B0604030504040204" pitchFamily="34" charset="0"/>
                <a:ea typeface="Verdana" panose="020B0604030504040204" pitchFamily="34" charset="0"/>
                <a:cs typeface="Verdana" panose="020B0604030504040204" pitchFamily="34" charset="0"/>
              </a:rPr>
              <a:t> </a:t>
            </a:r>
            <a:r>
              <a:rPr lang="es-VE" sz="3600" dirty="0">
                <a:solidFill>
                  <a:schemeClr val="accent2"/>
                </a:solidFill>
                <a:latin typeface="Verdana" panose="020B0604030504040204" pitchFamily="34" charset="0"/>
                <a:ea typeface="Verdana" panose="020B0604030504040204" pitchFamily="34" charset="0"/>
                <a:cs typeface="Verdana" panose="020B0604030504040204" pitchFamily="34" charset="0"/>
              </a:rPr>
              <a:t>công tác Giáo dục Cơ đốc Toàn diện trên giới trẻ.</a:t>
            </a:r>
          </a:p>
        </p:txBody>
      </p:sp>
      <p:sp>
        <p:nvSpPr>
          <p:cNvPr id="7172" name="Slide Number Placeholder 5">
            <a:extLst>
              <a:ext uri="{FF2B5EF4-FFF2-40B4-BE49-F238E27FC236}">
                <a16:creationId xmlns:a16="http://schemas.microsoft.com/office/drawing/2014/main" id="{8EEFDFBD-C7CF-4202-8236-5D9041B2558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Formata BQ Regular" charset="0"/>
                <a:ea typeface="MS PGothic" panose="020B0600070205080204" pitchFamily="34" charset="-128"/>
              </a:defRPr>
            </a:lvl1pPr>
            <a:lvl2pPr marL="742950" indent="-285750" eaLnBrk="0" hangingPunct="0">
              <a:defRPr>
                <a:solidFill>
                  <a:schemeClr val="tx1"/>
                </a:solidFill>
                <a:latin typeface="Formata BQ Regular" charset="0"/>
                <a:ea typeface="MS PGothic" panose="020B0600070205080204" pitchFamily="34" charset="-128"/>
              </a:defRPr>
            </a:lvl2pPr>
            <a:lvl3pPr marL="1143000" indent="-228600" eaLnBrk="0" hangingPunct="0">
              <a:defRPr>
                <a:solidFill>
                  <a:schemeClr val="tx1"/>
                </a:solidFill>
                <a:latin typeface="Formata BQ Regular" charset="0"/>
                <a:ea typeface="MS PGothic" panose="020B0600070205080204" pitchFamily="34" charset="-128"/>
              </a:defRPr>
            </a:lvl3pPr>
            <a:lvl4pPr marL="1600200" indent="-228600" eaLnBrk="0" hangingPunct="0">
              <a:defRPr>
                <a:solidFill>
                  <a:schemeClr val="tx1"/>
                </a:solidFill>
                <a:latin typeface="Formata BQ Regular" charset="0"/>
                <a:ea typeface="MS PGothic" panose="020B0600070205080204" pitchFamily="34" charset="-128"/>
              </a:defRPr>
            </a:lvl4pPr>
            <a:lvl5pPr marL="2057400" indent="-228600" eaLnBrk="0" hangingPunct="0">
              <a:defRPr>
                <a:solidFill>
                  <a:schemeClr val="tx1"/>
                </a:solidFill>
                <a:latin typeface="Formata BQ Regular"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9pPr>
          </a:lstStyle>
          <a:p>
            <a:pPr eaLnBrk="1" hangingPunct="1"/>
            <a:fld id="{491C5151-3A9D-4E3E-BC8F-6211E74EFFF4}" type="slidenum">
              <a:rPr lang="en-US" altLang="en-US"/>
              <a:pPr eaLnBrk="1" hangingPunct="1"/>
              <a:t>15</a:t>
            </a:fld>
            <a:endParaRPr lang="en-US" altLang="en-US"/>
          </a:p>
        </p:txBody>
      </p:sp>
    </p:spTree>
    <p:extLst>
      <p:ext uri="{BB962C8B-B14F-4D97-AF65-F5344CB8AC3E}">
        <p14:creationId xmlns:p14="http://schemas.microsoft.com/office/powerpoint/2010/main" val="26933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675">
                                            <p:txEl>
                                              <p:pRg st="1" end="1"/>
                                            </p:txEl>
                                          </p:spTgt>
                                        </p:tgtEl>
                                        <p:attrNameLst>
                                          <p:attrName>style.visibility</p:attrName>
                                        </p:attrNameLst>
                                      </p:cBhvr>
                                      <p:to>
                                        <p:strVal val="visible"/>
                                      </p:to>
                                    </p:set>
                                    <p:animEffect transition="in" filter="dissolve">
                                      <p:cBhvr>
                                        <p:cTn id="7" dur="500"/>
                                        <p:tgtEl>
                                          <p:spTgt spid="286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7922786-20E3-47F1-945E-057F59A69651}"/>
              </a:ext>
            </a:extLst>
          </p:cNvPr>
          <p:cNvSpPr>
            <a:spLocks noGrp="1" noChangeArrowheads="1"/>
          </p:cNvSpPr>
          <p:nvPr>
            <p:ph type="title"/>
          </p:nvPr>
        </p:nvSpPr>
        <p:spPr>
          <a:xfrm>
            <a:off x="292636" y="0"/>
            <a:ext cx="9102725" cy="810884"/>
          </a:xfrm>
        </p:spPr>
        <p:txBody>
          <a:bodyPr/>
          <a:lstStyle/>
          <a:p>
            <a:pPr eaLnBrk="1" hangingPunct="1"/>
            <a:r>
              <a:rPr lang="en-US" altLang="en-US" sz="4000"/>
              <a:t>1. AWANA  </a:t>
            </a:r>
            <a:r>
              <a:rPr lang="en-US" altLang="en-US" sz="4000" err="1"/>
              <a:t>là</a:t>
            </a:r>
            <a:r>
              <a:rPr lang="en-US" altLang="en-US" sz="4000"/>
              <a:t> </a:t>
            </a:r>
            <a:r>
              <a:rPr lang="en-US" altLang="en-US" sz="4000" err="1"/>
              <a:t>đối</a:t>
            </a:r>
            <a:r>
              <a:rPr lang="en-US" altLang="en-US" sz="4000"/>
              <a:t> </a:t>
            </a:r>
            <a:r>
              <a:rPr lang="en-US" altLang="en-US" sz="4000" err="1"/>
              <a:t>tác</a:t>
            </a:r>
            <a:r>
              <a:rPr lang="en-US" altLang="en-US" sz="4000"/>
              <a:t> </a:t>
            </a:r>
            <a:r>
              <a:rPr lang="en-US" altLang="en-US" sz="4000" err="1"/>
              <a:t>chiến</a:t>
            </a:r>
            <a:r>
              <a:rPr lang="en-US" altLang="en-US" sz="4000"/>
              <a:t> </a:t>
            </a:r>
            <a:r>
              <a:rPr lang="en-US" altLang="en-US" sz="4000" err="1"/>
              <a:t>lược</a:t>
            </a:r>
            <a:endParaRPr lang="en-US" altLang="en-US" sz="4000"/>
          </a:p>
        </p:txBody>
      </p:sp>
      <p:sp>
        <p:nvSpPr>
          <p:cNvPr id="28675" name="Rectangle 3">
            <a:extLst>
              <a:ext uri="{FF2B5EF4-FFF2-40B4-BE49-F238E27FC236}">
                <a16:creationId xmlns:a16="http://schemas.microsoft.com/office/drawing/2014/main" id="{B3FFBEDC-F193-4EC7-9885-D28D13768E75}"/>
              </a:ext>
            </a:extLst>
          </p:cNvPr>
          <p:cNvSpPr>
            <a:spLocks noGrp="1" noChangeArrowheads="1"/>
          </p:cNvSpPr>
          <p:nvPr>
            <p:ph idx="1"/>
          </p:nvPr>
        </p:nvSpPr>
        <p:spPr>
          <a:xfrm>
            <a:off x="939498" y="963566"/>
            <a:ext cx="4467880" cy="4930868"/>
          </a:xfrm>
        </p:spPr>
        <p:txBody>
          <a:bodyPr/>
          <a:lstStyle/>
          <a:p>
            <a:pPr marL="0" indent="0" defTabSz="698500" eaLnBrk="1" hangingPunct="1">
              <a:spcBef>
                <a:spcPct val="0"/>
              </a:spcBef>
              <a:buNone/>
              <a:tabLst>
                <a:tab pos="2527300" algn="l"/>
              </a:tabLst>
              <a:defRPr/>
            </a:pPr>
            <a:r>
              <a:rPr lang="es-VE" sz="3600" dirty="0">
                <a:solidFill>
                  <a:srgbClr val="FF0000"/>
                </a:solidFill>
                <a:latin typeface="Verdana" panose="020B0604030504040204" pitchFamily="34" charset="0"/>
                <a:ea typeface="Verdana" panose="020B0604030504040204" pitchFamily="34" charset="0"/>
                <a:cs typeface="Verdana" panose="020B0604030504040204" pitchFamily="34" charset="0"/>
              </a:rPr>
              <a:t>Không phải</a:t>
            </a:r>
            <a:r>
              <a:rPr lang="es-VE" sz="3600" dirty="0">
                <a:solidFill>
                  <a:schemeClr val="accent2"/>
                </a:solidFill>
                <a:latin typeface="Verdana" panose="020B0604030504040204" pitchFamily="34" charset="0"/>
                <a:ea typeface="Verdana" panose="020B0604030504040204" pitchFamily="34" charset="0"/>
                <a:cs typeface="Verdana" panose="020B0604030504040204" pitchFamily="34" charset="0"/>
              </a:rPr>
              <a:t>:</a:t>
            </a:r>
          </a:p>
          <a:p>
            <a:pPr marL="0" indent="0" defTabSz="698500" eaLnBrk="1" hangingPunct="1">
              <a:spcBef>
                <a:spcPct val="0"/>
              </a:spcBef>
              <a:buNone/>
              <a:tabLst>
                <a:tab pos="2527300" algn="l"/>
              </a:tabLst>
              <a:defRPr/>
            </a:pPr>
            <a:endParaRPr lang="es-VE" sz="360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a:p>
            <a:pPr defTabSz="698500" eaLnBrk="1" hangingPunct="1">
              <a:spcBef>
                <a:spcPct val="0"/>
              </a:spcBef>
              <a:buFont typeface="Wingdings" pitchFamily="2" charset="2"/>
              <a:buChar char="§"/>
              <a:tabLst>
                <a:tab pos="2527300" algn="l"/>
              </a:tabLst>
              <a:defRPr/>
            </a:pPr>
            <a:r>
              <a:rPr lang="es-VE" sz="3600" dirty="0">
                <a:solidFill>
                  <a:schemeClr val="accent2"/>
                </a:solidFill>
                <a:latin typeface="Verdana" panose="020B0604030504040204" pitchFamily="34" charset="0"/>
                <a:ea typeface="Verdana" panose="020B0604030504040204" pitchFamily="34" charset="0"/>
                <a:cs typeface="Verdana" panose="020B0604030504040204" pitchFamily="34" charset="0"/>
              </a:rPr>
              <a:t>Trường Chúa Nhật</a:t>
            </a:r>
          </a:p>
          <a:p>
            <a:pPr defTabSz="698500" eaLnBrk="1" hangingPunct="1">
              <a:spcBef>
                <a:spcPct val="0"/>
              </a:spcBef>
              <a:buFont typeface="Wingdings" pitchFamily="2" charset="2"/>
              <a:buChar char="§"/>
              <a:tabLst>
                <a:tab pos="2527300" algn="l"/>
              </a:tabLst>
              <a:defRPr/>
            </a:pPr>
            <a:r>
              <a:rPr lang="es-VE" sz="3600" dirty="0">
                <a:solidFill>
                  <a:schemeClr val="accent2"/>
                </a:solidFill>
                <a:latin typeface="Verdana" panose="020B0604030504040204" pitchFamily="34" charset="0"/>
                <a:ea typeface="Verdana" panose="020B0604030504040204" pitchFamily="34" charset="0"/>
                <a:cs typeface="Verdana" panose="020B0604030504040204" pitchFamily="34" charset="0"/>
              </a:rPr>
              <a:t>Thánk Kinh Hè</a:t>
            </a:r>
          </a:p>
          <a:p>
            <a:pPr defTabSz="698500" eaLnBrk="1" hangingPunct="1">
              <a:spcBef>
                <a:spcPct val="0"/>
              </a:spcBef>
              <a:buFont typeface="Wingdings" pitchFamily="2" charset="2"/>
              <a:buChar char="§"/>
              <a:tabLst>
                <a:tab pos="2527300" algn="l"/>
              </a:tabLst>
              <a:defRPr/>
            </a:pPr>
            <a:r>
              <a:rPr lang="es-VE" sz="3600" dirty="0">
                <a:solidFill>
                  <a:schemeClr val="accent2"/>
                </a:solidFill>
                <a:latin typeface="Verdana" panose="020B0604030504040204" pitchFamily="34" charset="0"/>
                <a:ea typeface="Verdana" panose="020B0604030504040204" pitchFamily="34" charset="0"/>
                <a:cs typeface="Verdana" panose="020B0604030504040204" pitchFamily="34" charset="0"/>
              </a:rPr>
              <a:t>Chương trình Giáng sinh</a:t>
            </a:r>
          </a:p>
          <a:p>
            <a:pPr defTabSz="698500" eaLnBrk="1" hangingPunct="1">
              <a:spcBef>
                <a:spcPct val="0"/>
              </a:spcBef>
              <a:buFont typeface="Wingdings" pitchFamily="2" charset="2"/>
              <a:buChar char="§"/>
              <a:tabLst>
                <a:tab pos="2527300" algn="l"/>
              </a:tabLst>
              <a:defRPr/>
            </a:pPr>
            <a:r>
              <a:rPr lang="es-VE" sz="3600" dirty="0">
                <a:solidFill>
                  <a:schemeClr val="accent2"/>
                </a:solidFill>
                <a:latin typeface="Verdana" panose="020B0604030504040204" pitchFamily="34" charset="0"/>
                <a:ea typeface="Verdana" panose="020B0604030504040204" pitchFamily="34" charset="0"/>
                <a:cs typeface="Verdana" panose="020B0604030504040204" pitchFamily="34" charset="0"/>
              </a:rPr>
              <a:t>Sự kiện Thiếu nhi</a:t>
            </a:r>
          </a:p>
          <a:p>
            <a:pPr defTabSz="698500" eaLnBrk="1" hangingPunct="1">
              <a:spcBef>
                <a:spcPct val="0"/>
              </a:spcBef>
              <a:buFont typeface="Wingdings" pitchFamily="2" charset="2"/>
              <a:buChar char="§"/>
              <a:tabLst>
                <a:tab pos="2527300" algn="l"/>
              </a:tabLst>
              <a:defRPr/>
            </a:pPr>
            <a:endParaRPr lang="es-VE" sz="360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p:txBody>
      </p:sp>
      <p:sp>
        <p:nvSpPr>
          <p:cNvPr id="7172" name="Slide Number Placeholder 5">
            <a:extLst>
              <a:ext uri="{FF2B5EF4-FFF2-40B4-BE49-F238E27FC236}">
                <a16:creationId xmlns:a16="http://schemas.microsoft.com/office/drawing/2014/main" id="{8EEFDFBD-C7CF-4202-8236-5D9041B2558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Formata BQ Regular" charset="0"/>
                <a:ea typeface="MS PGothic" panose="020B0600070205080204" pitchFamily="34" charset="-128"/>
              </a:defRPr>
            </a:lvl1pPr>
            <a:lvl2pPr marL="742950" indent="-285750" eaLnBrk="0" hangingPunct="0">
              <a:defRPr>
                <a:solidFill>
                  <a:schemeClr val="tx1"/>
                </a:solidFill>
                <a:latin typeface="Formata BQ Regular" charset="0"/>
                <a:ea typeface="MS PGothic" panose="020B0600070205080204" pitchFamily="34" charset="-128"/>
              </a:defRPr>
            </a:lvl2pPr>
            <a:lvl3pPr marL="1143000" indent="-228600" eaLnBrk="0" hangingPunct="0">
              <a:defRPr>
                <a:solidFill>
                  <a:schemeClr val="tx1"/>
                </a:solidFill>
                <a:latin typeface="Formata BQ Regular" charset="0"/>
                <a:ea typeface="MS PGothic" panose="020B0600070205080204" pitchFamily="34" charset="-128"/>
              </a:defRPr>
            </a:lvl3pPr>
            <a:lvl4pPr marL="1600200" indent="-228600" eaLnBrk="0" hangingPunct="0">
              <a:defRPr>
                <a:solidFill>
                  <a:schemeClr val="tx1"/>
                </a:solidFill>
                <a:latin typeface="Formata BQ Regular" charset="0"/>
                <a:ea typeface="MS PGothic" panose="020B0600070205080204" pitchFamily="34" charset="-128"/>
              </a:defRPr>
            </a:lvl4pPr>
            <a:lvl5pPr marL="2057400" indent="-228600" eaLnBrk="0" hangingPunct="0">
              <a:defRPr>
                <a:solidFill>
                  <a:schemeClr val="tx1"/>
                </a:solidFill>
                <a:latin typeface="Formata BQ Regular"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9pPr>
          </a:lstStyle>
          <a:p>
            <a:pPr eaLnBrk="1" hangingPunct="1"/>
            <a:fld id="{491C5151-3A9D-4E3E-BC8F-6211E74EFFF4}" type="slidenum">
              <a:rPr lang="en-US" altLang="en-US"/>
              <a:pPr eaLnBrk="1" hangingPunct="1"/>
              <a:t>16</a:t>
            </a:fld>
            <a:endParaRPr lang="en-US" altLang="en-US"/>
          </a:p>
        </p:txBody>
      </p:sp>
      <p:pic>
        <p:nvPicPr>
          <p:cNvPr id="3" name="Picture 2">
            <a:extLst>
              <a:ext uri="{FF2B5EF4-FFF2-40B4-BE49-F238E27FC236}">
                <a16:creationId xmlns:a16="http://schemas.microsoft.com/office/drawing/2014/main" id="{4AB07046-715C-CD83-D33F-6E3C27DC4FAF}"/>
              </a:ext>
            </a:extLst>
          </p:cNvPr>
          <p:cNvPicPr>
            <a:picLocks noChangeAspect="1"/>
          </p:cNvPicPr>
          <p:nvPr/>
        </p:nvPicPr>
        <p:blipFill rotWithShape="1">
          <a:blip r:embed="rId3"/>
          <a:srcRect l="23063" r="14325" b="1141"/>
          <a:stretch/>
        </p:blipFill>
        <p:spPr>
          <a:xfrm>
            <a:off x="5287913" y="1463561"/>
            <a:ext cx="3486812" cy="4128986"/>
          </a:xfrm>
          <a:prstGeom prst="rect">
            <a:avLst/>
          </a:prstGeom>
        </p:spPr>
      </p:pic>
    </p:spTree>
    <p:extLst>
      <p:ext uri="{BB962C8B-B14F-4D97-AF65-F5344CB8AC3E}">
        <p14:creationId xmlns:p14="http://schemas.microsoft.com/office/powerpoint/2010/main" val="346961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dissolve">
                                      <p:cBhvr>
                                        <p:cTn id="7" dur="500"/>
                                        <p:tgtEl>
                                          <p:spTgt spid="286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8675">
                                            <p:txEl>
                                              <p:pRg st="2" end="2"/>
                                            </p:txEl>
                                          </p:spTgt>
                                        </p:tgtEl>
                                        <p:attrNameLst>
                                          <p:attrName>style.visibility</p:attrName>
                                        </p:attrNameLst>
                                      </p:cBhvr>
                                      <p:to>
                                        <p:strVal val="visible"/>
                                      </p:to>
                                    </p:set>
                                    <p:animEffect transition="in" filter="dissolve">
                                      <p:cBhvr>
                                        <p:cTn id="12" dur="500"/>
                                        <p:tgtEl>
                                          <p:spTgt spid="2867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8675">
                                            <p:txEl>
                                              <p:pRg st="3" end="3"/>
                                            </p:txEl>
                                          </p:spTgt>
                                        </p:tgtEl>
                                        <p:attrNameLst>
                                          <p:attrName>style.visibility</p:attrName>
                                        </p:attrNameLst>
                                      </p:cBhvr>
                                      <p:to>
                                        <p:strVal val="visible"/>
                                      </p:to>
                                    </p:set>
                                    <p:animEffect transition="in" filter="dissolve">
                                      <p:cBhvr>
                                        <p:cTn id="17" dur="500"/>
                                        <p:tgtEl>
                                          <p:spTgt spid="2867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8675">
                                            <p:txEl>
                                              <p:pRg st="4" end="4"/>
                                            </p:txEl>
                                          </p:spTgt>
                                        </p:tgtEl>
                                        <p:attrNameLst>
                                          <p:attrName>style.visibility</p:attrName>
                                        </p:attrNameLst>
                                      </p:cBhvr>
                                      <p:to>
                                        <p:strVal val="visible"/>
                                      </p:to>
                                    </p:set>
                                    <p:animEffect transition="in" filter="dissolve">
                                      <p:cBhvr>
                                        <p:cTn id="22" dur="500"/>
                                        <p:tgtEl>
                                          <p:spTgt spid="2867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8675">
                                            <p:txEl>
                                              <p:pRg st="5" end="5"/>
                                            </p:txEl>
                                          </p:spTgt>
                                        </p:tgtEl>
                                        <p:attrNameLst>
                                          <p:attrName>style.visibility</p:attrName>
                                        </p:attrNameLst>
                                      </p:cBhvr>
                                      <p:to>
                                        <p:strVal val="visible"/>
                                      </p:to>
                                    </p:set>
                                    <p:animEffect transition="in" filter="dissolve">
                                      <p:cBhvr>
                                        <p:cTn id="27" dur="500"/>
                                        <p:tgtEl>
                                          <p:spTgt spid="2867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7922786-20E3-47F1-945E-057F59A69651}"/>
              </a:ext>
            </a:extLst>
          </p:cNvPr>
          <p:cNvSpPr>
            <a:spLocks noGrp="1" noChangeArrowheads="1"/>
          </p:cNvSpPr>
          <p:nvPr>
            <p:ph type="title"/>
          </p:nvPr>
        </p:nvSpPr>
        <p:spPr>
          <a:xfrm>
            <a:off x="292636" y="0"/>
            <a:ext cx="9102725" cy="810884"/>
          </a:xfrm>
        </p:spPr>
        <p:txBody>
          <a:bodyPr/>
          <a:lstStyle/>
          <a:p>
            <a:pPr eaLnBrk="1" hangingPunct="1"/>
            <a:r>
              <a:rPr lang="en-US" altLang="en-US" sz="4000"/>
              <a:t>1. AWANA  </a:t>
            </a:r>
            <a:r>
              <a:rPr lang="en-US" altLang="en-US" sz="4000" err="1"/>
              <a:t>là</a:t>
            </a:r>
            <a:r>
              <a:rPr lang="en-US" altLang="en-US" sz="4000"/>
              <a:t> </a:t>
            </a:r>
            <a:r>
              <a:rPr lang="en-US" altLang="en-US" sz="4000" err="1"/>
              <a:t>đối</a:t>
            </a:r>
            <a:r>
              <a:rPr lang="en-US" altLang="en-US" sz="4000"/>
              <a:t> </a:t>
            </a:r>
            <a:r>
              <a:rPr lang="en-US" altLang="en-US" sz="4000" err="1"/>
              <a:t>tác</a:t>
            </a:r>
            <a:r>
              <a:rPr lang="en-US" altLang="en-US" sz="4000"/>
              <a:t> </a:t>
            </a:r>
            <a:r>
              <a:rPr lang="en-US" altLang="en-US" sz="4000" err="1"/>
              <a:t>chiến</a:t>
            </a:r>
            <a:r>
              <a:rPr lang="en-US" altLang="en-US" sz="4000"/>
              <a:t> </a:t>
            </a:r>
            <a:r>
              <a:rPr lang="en-US" altLang="en-US" sz="4000" err="1"/>
              <a:t>lược</a:t>
            </a:r>
            <a:endParaRPr lang="en-US" altLang="en-US" sz="4000"/>
          </a:p>
        </p:txBody>
      </p:sp>
      <p:sp>
        <p:nvSpPr>
          <p:cNvPr id="28675" name="Rectangle 3">
            <a:extLst>
              <a:ext uri="{FF2B5EF4-FFF2-40B4-BE49-F238E27FC236}">
                <a16:creationId xmlns:a16="http://schemas.microsoft.com/office/drawing/2014/main" id="{B3FFBEDC-F193-4EC7-9885-D28D13768E75}"/>
              </a:ext>
            </a:extLst>
          </p:cNvPr>
          <p:cNvSpPr>
            <a:spLocks noGrp="1" noChangeArrowheads="1"/>
          </p:cNvSpPr>
          <p:nvPr>
            <p:ph idx="1"/>
          </p:nvPr>
        </p:nvSpPr>
        <p:spPr>
          <a:xfrm>
            <a:off x="1090245" y="890193"/>
            <a:ext cx="7866185" cy="1535513"/>
          </a:xfrm>
        </p:spPr>
        <p:txBody>
          <a:bodyPr/>
          <a:lstStyle/>
          <a:p>
            <a:pPr marL="0" indent="0" algn="ctr" defTabSz="698500" eaLnBrk="1" hangingPunct="1">
              <a:spcBef>
                <a:spcPct val="0"/>
              </a:spcBef>
              <a:buNone/>
              <a:tabLst>
                <a:tab pos="2527300" algn="l"/>
              </a:tabLst>
              <a:defRPr/>
            </a:pPr>
            <a:r>
              <a:rPr lang="es-VE" sz="3600" dirty="0">
                <a:solidFill>
                  <a:schemeClr val="accent2"/>
                </a:solidFill>
                <a:latin typeface="Verdana" panose="020B0604030504040204" pitchFamily="34" charset="0"/>
                <a:ea typeface="Verdana" panose="020B0604030504040204" pitchFamily="34" charset="0"/>
                <a:cs typeface="Verdana" panose="020B0604030504040204" pitchFamily="34" charset="0"/>
              </a:rPr>
              <a:t>Truyền Giáo &amp; Môn Đồ Hoá Thiếu Nhi trong và ngoài nhà thờ</a:t>
            </a:r>
          </a:p>
          <a:p>
            <a:pPr marL="0" indent="0" algn="ctr" defTabSz="698500" eaLnBrk="1" hangingPunct="1">
              <a:spcBef>
                <a:spcPct val="0"/>
              </a:spcBef>
              <a:buNone/>
              <a:tabLst>
                <a:tab pos="2527300" algn="l"/>
              </a:tabLst>
              <a:defRPr/>
            </a:pPr>
            <a:endParaRPr lang="es-VE" sz="360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p:txBody>
      </p:sp>
      <p:sp>
        <p:nvSpPr>
          <p:cNvPr id="7172" name="Slide Number Placeholder 5">
            <a:extLst>
              <a:ext uri="{FF2B5EF4-FFF2-40B4-BE49-F238E27FC236}">
                <a16:creationId xmlns:a16="http://schemas.microsoft.com/office/drawing/2014/main" id="{8EEFDFBD-C7CF-4202-8236-5D9041B2558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Formata BQ Regular" charset="0"/>
                <a:ea typeface="MS PGothic" panose="020B0600070205080204" pitchFamily="34" charset="-128"/>
              </a:defRPr>
            </a:lvl1pPr>
            <a:lvl2pPr marL="742950" indent="-285750" eaLnBrk="0" hangingPunct="0">
              <a:defRPr>
                <a:solidFill>
                  <a:schemeClr val="tx1"/>
                </a:solidFill>
                <a:latin typeface="Formata BQ Regular" charset="0"/>
                <a:ea typeface="MS PGothic" panose="020B0600070205080204" pitchFamily="34" charset="-128"/>
              </a:defRPr>
            </a:lvl2pPr>
            <a:lvl3pPr marL="1143000" indent="-228600" eaLnBrk="0" hangingPunct="0">
              <a:defRPr>
                <a:solidFill>
                  <a:schemeClr val="tx1"/>
                </a:solidFill>
                <a:latin typeface="Formata BQ Regular" charset="0"/>
                <a:ea typeface="MS PGothic" panose="020B0600070205080204" pitchFamily="34" charset="-128"/>
              </a:defRPr>
            </a:lvl3pPr>
            <a:lvl4pPr marL="1600200" indent="-228600" eaLnBrk="0" hangingPunct="0">
              <a:defRPr>
                <a:solidFill>
                  <a:schemeClr val="tx1"/>
                </a:solidFill>
                <a:latin typeface="Formata BQ Regular" charset="0"/>
                <a:ea typeface="MS PGothic" panose="020B0600070205080204" pitchFamily="34" charset="-128"/>
              </a:defRPr>
            </a:lvl4pPr>
            <a:lvl5pPr marL="2057400" indent="-228600" eaLnBrk="0" hangingPunct="0">
              <a:defRPr>
                <a:solidFill>
                  <a:schemeClr val="tx1"/>
                </a:solidFill>
                <a:latin typeface="Formata BQ Regular"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9pPr>
          </a:lstStyle>
          <a:p>
            <a:pPr eaLnBrk="1" hangingPunct="1"/>
            <a:fld id="{491C5151-3A9D-4E3E-BC8F-6211E74EFFF4}" type="slidenum">
              <a:rPr lang="en-US" altLang="en-US"/>
              <a:pPr eaLnBrk="1" hangingPunct="1"/>
              <a:t>17</a:t>
            </a:fld>
            <a:endParaRPr lang="en-US" altLang="en-US"/>
          </a:p>
        </p:txBody>
      </p:sp>
      <p:pic>
        <p:nvPicPr>
          <p:cNvPr id="3" name="Picture 2" descr="A person teaching a class&#10;&#10;Description automatically generated with low confidence">
            <a:extLst>
              <a:ext uri="{FF2B5EF4-FFF2-40B4-BE49-F238E27FC236}">
                <a16:creationId xmlns:a16="http://schemas.microsoft.com/office/drawing/2014/main" id="{41BECD35-B5D9-9824-A0F5-1067C8E1316C}"/>
              </a:ext>
            </a:extLst>
          </p:cNvPr>
          <p:cNvPicPr>
            <a:picLocks noChangeAspect="1"/>
          </p:cNvPicPr>
          <p:nvPr/>
        </p:nvPicPr>
        <p:blipFill>
          <a:blip r:embed="rId3"/>
          <a:stretch>
            <a:fillRect/>
          </a:stretch>
        </p:blipFill>
        <p:spPr>
          <a:xfrm>
            <a:off x="2034746" y="2505016"/>
            <a:ext cx="5453449" cy="4090087"/>
          </a:xfrm>
          <a:prstGeom prst="rect">
            <a:avLst/>
          </a:prstGeom>
        </p:spPr>
      </p:pic>
    </p:spTree>
    <p:extLst>
      <p:ext uri="{BB962C8B-B14F-4D97-AF65-F5344CB8AC3E}">
        <p14:creationId xmlns:p14="http://schemas.microsoft.com/office/powerpoint/2010/main" val="195568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dissolve">
                                      <p:cBhvr>
                                        <p:cTn id="7" dur="500"/>
                                        <p:tgtEl>
                                          <p:spTgt spid="286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7922786-20E3-47F1-945E-057F59A69651}"/>
              </a:ext>
            </a:extLst>
          </p:cNvPr>
          <p:cNvSpPr>
            <a:spLocks noGrp="1" noChangeArrowheads="1"/>
          </p:cNvSpPr>
          <p:nvPr>
            <p:ph type="title"/>
          </p:nvPr>
        </p:nvSpPr>
        <p:spPr>
          <a:xfrm>
            <a:off x="828136" y="-135176"/>
            <a:ext cx="8005313" cy="1143000"/>
          </a:xfrm>
        </p:spPr>
        <p:txBody>
          <a:bodyPr/>
          <a:lstStyle/>
          <a:p>
            <a:pPr eaLnBrk="1" hangingPunct="1"/>
            <a:r>
              <a:rPr lang="en-US" altLang="en-US" sz="4000" dirty="0"/>
              <a:t>2. AWANA  </a:t>
            </a:r>
            <a:r>
              <a:rPr lang="en-US" altLang="en-US" sz="4000" dirty="0" err="1"/>
              <a:t>theo</a:t>
            </a:r>
            <a:r>
              <a:rPr lang="en-US" altLang="en-US" sz="4000" dirty="0"/>
              <a:t> </a:t>
            </a:r>
            <a:r>
              <a:rPr lang="en-US" altLang="en-US" sz="4000" dirty="0" err="1"/>
              <a:t>đuổi</a:t>
            </a:r>
            <a:r>
              <a:rPr lang="en-US" altLang="en-US" sz="4000" dirty="0"/>
              <a:t> </a:t>
            </a:r>
            <a:r>
              <a:rPr lang="en-US" altLang="en-US" sz="4000" dirty="0" err="1"/>
              <a:t>Tầm</a:t>
            </a:r>
            <a:r>
              <a:rPr lang="en-US" altLang="en-US" sz="4000" dirty="0"/>
              <a:t> </a:t>
            </a:r>
            <a:r>
              <a:rPr lang="en-US" altLang="en-US" sz="4000" dirty="0" err="1"/>
              <a:t>nhìn</a:t>
            </a:r>
            <a:endParaRPr lang="en-US" altLang="en-US" sz="4000" dirty="0"/>
          </a:p>
        </p:txBody>
      </p:sp>
      <p:sp>
        <p:nvSpPr>
          <p:cNvPr id="28675" name="Rectangle 3">
            <a:extLst>
              <a:ext uri="{FF2B5EF4-FFF2-40B4-BE49-F238E27FC236}">
                <a16:creationId xmlns:a16="http://schemas.microsoft.com/office/drawing/2014/main" id="{B3FFBEDC-F193-4EC7-9885-D28D13768E75}"/>
              </a:ext>
            </a:extLst>
          </p:cNvPr>
          <p:cNvSpPr>
            <a:spLocks noGrp="1" noChangeArrowheads="1"/>
          </p:cNvSpPr>
          <p:nvPr>
            <p:ph idx="1"/>
          </p:nvPr>
        </p:nvSpPr>
        <p:spPr>
          <a:xfrm>
            <a:off x="1085952" y="1239837"/>
            <a:ext cx="7747497" cy="1253198"/>
          </a:xfrm>
        </p:spPr>
        <p:txBody>
          <a:bodyPr/>
          <a:lstStyle/>
          <a:p>
            <a:pPr marL="0" indent="0" algn="ctr" defTabSz="698500" eaLnBrk="1" hangingPunct="1">
              <a:spcBef>
                <a:spcPct val="0"/>
              </a:spcBef>
              <a:buNone/>
              <a:tabLst>
                <a:tab pos="2527300" algn="l"/>
              </a:tabLst>
              <a:defRPr/>
            </a:pPr>
            <a:r>
              <a:rPr lang="es-VE" sz="2800">
                <a:solidFill>
                  <a:schemeClr val="accent2"/>
                </a:solidFill>
                <a:latin typeface="Verdana" pitchFamily="34" charset="0"/>
              </a:rPr>
              <a:t> Chinh phục một triệu thiếu nhi Việt Nam biết Chúa, yêu Chúa và phục vụ Ngài</a:t>
            </a:r>
          </a:p>
          <a:p>
            <a:pPr marL="0" indent="0" algn="ctr" defTabSz="698500" eaLnBrk="1" hangingPunct="1">
              <a:spcBef>
                <a:spcPct val="0"/>
              </a:spcBef>
              <a:buNone/>
              <a:tabLst>
                <a:tab pos="2527300" algn="l"/>
              </a:tabLst>
              <a:defRPr/>
            </a:pPr>
            <a:endParaRPr lang="es-VE" sz="2800">
              <a:solidFill>
                <a:schemeClr val="accent2"/>
              </a:solidFill>
              <a:latin typeface="Verdana" pitchFamily="34" charset="0"/>
            </a:endParaRPr>
          </a:p>
          <a:p>
            <a:pPr marL="0" indent="0" algn="ctr" defTabSz="698500" eaLnBrk="1" hangingPunct="1">
              <a:spcBef>
                <a:spcPct val="0"/>
              </a:spcBef>
              <a:buNone/>
              <a:tabLst>
                <a:tab pos="2527300" algn="l"/>
              </a:tabLst>
              <a:defRPr/>
            </a:pPr>
            <a:endParaRPr lang="es-VE" sz="2800">
              <a:solidFill>
                <a:schemeClr val="hlink"/>
              </a:solidFill>
              <a:latin typeface="Verdana" pitchFamily="34" charset="0"/>
            </a:endParaRPr>
          </a:p>
          <a:p>
            <a:pPr defTabSz="698500" eaLnBrk="1" hangingPunct="1">
              <a:spcBef>
                <a:spcPct val="0"/>
              </a:spcBef>
              <a:tabLst>
                <a:tab pos="2527300" algn="l"/>
              </a:tabLst>
              <a:defRPr/>
            </a:pPr>
            <a:endParaRPr lang="es-VE" sz="2800">
              <a:solidFill>
                <a:schemeClr val="hlink"/>
              </a:solidFill>
              <a:latin typeface="Arial Rounded MT Bold" pitchFamily="34" charset="0"/>
            </a:endParaRPr>
          </a:p>
        </p:txBody>
      </p:sp>
      <p:sp>
        <p:nvSpPr>
          <p:cNvPr id="7172" name="Slide Number Placeholder 5">
            <a:extLst>
              <a:ext uri="{FF2B5EF4-FFF2-40B4-BE49-F238E27FC236}">
                <a16:creationId xmlns:a16="http://schemas.microsoft.com/office/drawing/2014/main" id="{8EEFDFBD-C7CF-4202-8236-5D9041B2558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Formata BQ Regular" charset="0"/>
                <a:ea typeface="MS PGothic" panose="020B0600070205080204" pitchFamily="34" charset="-128"/>
              </a:defRPr>
            </a:lvl1pPr>
            <a:lvl2pPr marL="742950" indent="-285750" eaLnBrk="0" hangingPunct="0">
              <a:defRPr>
                <a:solidFill>
                  <a:schemeClr val="tx1"/>
                </a:solidFill>
                <a:latin typeface="Formata BQ Regular" charset="0"/>
                <a:ea typeface="MS PGothic" panose="020B0600070205080204" pitchFamily="34" charset="-128"/>
              </a:defRPr>
            </a:lvl2pPr>
            <a:lvl3pPr marL="1143000" indent="-228600" eaLnBrk="0" hangingPunct="0">
              <a:defRPr>
                <a:solidFill>
                  <a:schemeClr val="tx1"/>
                </a:solidFill>
                <a:latin typeface="Formata BQ Regular" charset="0"/>
                <a:ea typeface="MS PGothic" panose="020B0600070205080204" pitchFamily="34" charset="-128"/>
              </a:defRPr>
            </a:lvl3pPr>
            <a:lvl4pPr marL="1600200" indent="-228600" eaLnBrk="0" hangingPunct="0">
              <a:defRPr>
                <a:solidFill>
                  <a:schemeClr val="tx1"/>
                </a:solidFill>
                <a:latin typeface="Formata BQ Regular" charset="0"/>
                <a:ea typeface="MS PGothic" panose="020B0600070205080204" pitchFamily="34" charset="-128"/>
              </a:defRPr>
            </a:lvl4pPr>
            <a:lvl5pPr marL="2057400" indent="-228600" eaLnBrk="0" hangingPunct="0">
              <a:defRPr>
                <a:solidFill>
                  <a:schemeClr val="tx1"/>
                </a:solidFill>
                <a:latin typeface="Formata BQ Regular"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9pPr>
          </a:lstStyle>
          <a:p>
            <a:pPr eaLnBrk="1" hangingPunct="1"/>
            <a:fld id="{491C5151-3A9D-4E3E-BC8F-6211E74EFFF4}" type="slidenum">
              <a:rPr lang="en-US" altLang="en-US"/>
              <a:pPr eaLnBrk="1" hangingPunct="1"/>
              <a:t>18</a:t>
            </a:fld>
            <a:endParaRPr lang="en-US" altLang="en-US"/>
          </a:p>
        </p:txBody>
      </p:sp>
      <p:pic>
        <p:nvPicPr>
          <p:cNvPr id="5" name="Picture 2">
            <a:extLst>
              <a:ext uri="{FF2B5EF4-FFF2-40B4-BE49-F238E27FC236}">
                <a16:creationId xmlns:a16="http://schemas.microsoft.com/office/drawing/2014/main" id="{26ED9B79-802F-8040-B048-2F7C512E39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979" r="-3" b="10594"/>
          <a:stretch/>
        </p:blipFill>
        <p:spPr bwMode="auto">
          <a:xfrm>
            <a:off x="1326995" y="2883919"/>
            <a:ext cx="7249873" cy="33613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dissolve">
                                      <p:cBhvr>
                                        <p:cTn id="7" dur="500"/>
                                        <p:tgtEl>
                                          <p:spTgt spid="286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7922786-20E3-47F1-945E-057F59A69651}"/>
              </a:ext>
            </a:extLst>
          </p:cNvPr>
          <p:cNvSpPr>
            <a:spLocks noGrp="1" noChangeArrowheads="1"/>
          </p:cNvSpPr>
          <p:nvPr>
            <p:ph type="title"/>
          </p:nvPr>
        </p:nvSpPr>
        <p:spPr>
          <a:xfrm>
            <a:off x="828136" y="-135176"/>
            <a:ext cx="8005313" cy="1143000"/>
          </a:xfrm>
        </p:spPr>
        <p:txBody>
          <a:bodyPr/>
          <a:lstStyle/>
          <a:p>
            <a:pPr eaLnBrk="1" hangingPunct="1"/>
            <a:r>
              <a:rPr lang="en-US" altLang="en-US" sz="4000" dirty="0"/>
              <a:t>2. AWANA  </a:t>
            </a:r>
            <a:r>
              <a:rPr lang="en-US" altLang="en-US" sz="4000" dirty="0" err="1"/>
              <a:t>theo</a:t>
            </a:r>
            <a:r>
              <a:rPr lang="en-US" altLang="en-US" sz="4000" dirty="0"/>
              <a:t> </a:t>
            </a:r>
            <a:r>
              <a:rPr lang="en-US" altLang="en-US" sz="4000" dirty="0" err="1"/>
              <a:t>đuổi</a:t>
            </a:r>
            <a:r>
              <a:rPr lang="en-US" altLang="en-US" sz="4000" dirty="0"/>
              <a:t> </a:t>
            </a:r>
            <a:r>
              <a:rPr lang="en-US" altLang="en-US" sz="4000" dirty="0" err="1"/>
              <a:t>Tầm</a:t>
            </a:r>
            <a:r>
              <a:rPr lang="en-US" altLang="en-US" sz="4000" dirty="0"/>
              <a:t> </a:t>
            </a:r>
            <a:r>
              <a:rPr lang="en-US" altLang="en-US" sz="4000" dirty="0" err="1"/>
              <a:t>nhìn</a:t>
            </a:r>
            <a:endParaRPr lang="en-US" altLang="en-US" sz="4000" dirty="0"/>
          </a:p>
        </p:txBody>
      </p:sp>
      <p:sp>
        <p:nvSpPr>
          <p:cNvPr id="28675" name="Rectangle 3">
            <a:extLst>
              <a:ext uri="{FF2B5EF4-FFF2-40B4-BE49-F238E27FC236}">
                <a16:creationId xmlns:a16="http://schemas.microsoft.com/office/drawing/2014/main" id="{B3FFBEDC-F193-4EC7-9885-D28D13768E75}"/>
              </a:ext>
            </a:extLst>
          </p:cNvPr>
          <p:cNvSpPr>
            <a:spLocks noGrp="1" noChangeArrowheads="1"/>
          </p:cNvSpPr>
          <p:nvPr>
            <p:ph idx="1"/>
          </p:nvPr>
        </p:nvSpPr>
        <p:spPr>
          <a:xfrm>
            <a:off x="1085952" y="1007824"/>
            <a:ext cx="7747497" cy="1802127"/>
          </a:xfrm>
        </p:spPr>
        <p:txBody>
          <a:bodyPr/>
          <a:lstStyle/>
          <a:p>
            <a:pPr marL="0" indent="0" algn="ctr" defTabSz="698500" eaLnBrk="1" hangingPunct="1">
              <a:spcBef>
                <a:spcPct val="0"/>
              </a:spcBef>
              <a:buNone/>
              <a:tabLst>
                <a:tab pos="2527300" algn="l"/>
              </a:tabLst>
              <a:defRPr/>
            </a:pPr>
            <a:r>
              <a:rPr lang="es-VE" sz="2800" dirty="0">
                <a:solidFill>
                  <a:schemeClr val="accent2"/>
                </a:solidFill>
                <a:latin typeface="Verdana" pitchFamily="34" charset="0"/>
              </a:rPr>
              <a:t> Awana kêu gọi Hội Thánh và các tổ chức Cơ Đốc tại Việt Nam cùng đồng lòng hợp tác để theo đuổi sứ mạng cho Hội thánh và cho mọi dân tộc.</a:t>
            </a:r>
          </a:p>
          <a:p>
            <a:pPr marL="0" indent="0" algn="ctr" defTabSz="698500" eaLnBrk="1" hangingPunct="1">
              <a:spcBef>
                <a:spcPct val="0"/>
              </a:spcBef>
              <a:buNone/>
              <a:tabLst>
                <a:tab pos="2527300" algn="l"/>
              </a:tabLst>
              <a:defRPr/>
            </a:pPr>
            <a:endParaRPr lang="es-VE" sz="2800" dirty="0">
              <a:solidFill>
                <a:schemeClr val="accent2"/>
              </a:solidFill>
              <a:latin typeface="Verdana" pitchFamily="34" charset="0"/>
            </a:endParaRPr>
          </a:p>
          <a:p>
            <a:pPr marL="0" indent="0" algn="ctr" defTabSz="698500" eaLnBrk="1" hangingPunct="1">
              <a:spcBef>
                <a:spcPct val="0"/>
              </a:spcBef>
              <a:buNone/>
              <a:tabLst>
                <a:tab pos="2527300" algn="l"/>
              </a:tabLst>
              <a:defRPr/>
            </a:pPr>
            <a:endParaRPr lang="es-VE" sz="2800" dirty="0">
              <a:solidFill>
                <a:schemeClr val="hlink"/>
              </a:solidFill>
              <a:latin typeface="Verdana" pitchFamily="34" charset="0"/>
            </a:endParaRPr>
          </a:p>
          <a:p>
            <a:pPr defTabSz="698500" eaLnBrk="1" hangingPunct="1">
              <a:spcBef>
                <a:spcPct val="0"/>
              </a:spcBef>
              <a:tabLst>
                <a:tab pos="2527300" algn="l"/>
              </a:tabLst>
              <a:defRPr/>
            </a:pPr>
            <a:endParaRPr lang="es-VE" sz="2800" dirty="0">
              <a:solidFill>
                <a:schemeClr val="hlink"/>
              </a:solidFill>
              <a:latin typeface="Arial Rounded MT Bold" pitchFamily="34" charset="0"/>
            </a:endParaRPr>
          </a:p>
        </p:txBody>
      </p:sp>
      <p:sp>
        <p:nvSpPr>
          <p:cNvPr id="7172" name="Slide Number Placeholder 5">
            <a:extLst>
              <a:ext uri="{FF2B5EF4-FFF2-40B4-BE49-F238E27FC236}">
                <a16:creationId xmlns:a16="http://schemas.microsoft.com/office/drawing/2014/main" id="{8EEFDFBD-C7CF-4202-8236-5D9041B2558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Formata BQ Regular" charset="0"/>
                <a:ea typeface="MS PGothic" panose="020B0600070205080204" pitchFamily="34" charset="-128"/>
              </a:defRPr>
            </a:lvl1pPr>
            <a:lvl2pPr marL="742950" indent="-285750" eaLnBrk="0" hangingPunct="0">
              <a:defRPr>
                <a:solidFill>
                  <a:schemeClr val="tx1"/>
                </a:solidFill>
                <a:latin typeface="Formata BQ Regular" charset="0"/>
                <a:ea typeface="MS PGothic" panose="020B0600070205080204" pitchFamily="34" charset="-128"/>
              </a:defRPr>
            </a:lvl2pPr>
            <a:lvl3pPr marL="1143000" indent="-228600" eaLnBrk="0" hangingPunct="0">
              <a:defRPr>
                <a:solidFill>
                  <a:schemeClr val="tx1"/>
                </a:solidFill>
                <a:latin typeface="Formata BQ Regular" charset="0"/>
                <a:ea typeface="MS PGothic" panose="020B0600070205080204" pitchFamily="34" charset="-128"/>
              </a:defRPr>
            </a:lvl3pPr>
            <a:lvl4pPr marL="1600200" indent="-228600" eaLnBrk="0" hangingPunct="0">
              <a:defRPr>
                <a:solidFill>
                  <a:schemeClr val="tx1"/>
                </a:solidFill>
                <a:latin typeface="Formata BQ Regular" charset="0"/>
                <a:ea typeface="MS PGothic" panose="020B0600070205080204" pitchFamily="34" charset="-128"/>
              </a:defRPr>
            </a:lvl4pPr>
            <a:lvl5pPr marL="2057400" indent="-228600" eaLnBrk="0" hangingPunct="0">
              <a:defRPr>
                <a:solidFill>
                  <a:schemeClr val="tx1"/>
                </a:solidFill>
                <a:latin typeface="Formata BQ Regular"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9pPr>
          </a:lstStyle>
          <a:p>
            <a:pPr eaLnBrk="1" hangingPunct="1"/>
            <a:fld id="{491C5151-3A9D-4E3E-BC8F-6211E74EFFF4}" type="slidenum">
              <a:rPr lang="en-US" altLang="en-US"/>
              <a:pPr eaLnBrk="1" hangingPunct="1"/>
              <a:t>19</a:t>
            </a:fld>
            <a:endParaRPr lang="en-US" altLang="en-US"/>
          </a:p>
        </p:txBody>
      </p:sp>
      <p:pic>
        <p:nvPicPr>
          <p:cNvPr id="3" name="Picture 2" descr="A picture containing text, queen&#10;&#10;Description automatically generated">
            <a:extLst>
              <a:ext uri="{FF2B5EF4-FFF2-40B4-BE49-F238E27FC236}">
                <a16:creationId xmlns:a16="http://schemas.microsoft.com/office/drawing/2014/main" id="{BC6F3327-1425-C426-EF8D-0470D71FCDCC}"/>
              </a:ext>
            </a:extLst>
          </p:cNvPr>
          <p:cNvPicPr>
            <a:picLocks noChangeAspect="1"/>
          </p:cNvPicPr>
          <p:nvPr/>
        </p:nvPicPr>
        <p:blipFill>
          <a:blip r:embed="rId3"/>
          <a:stretch>
            <a:fillRect/>
          </a:stretch>
        </p:blipFill>
        <p:spPr>
          <a:xfrm>
            <a:off x="1828800" y="3173405"/>
            <a:ext cx="5805285" cy="3286010"/>
          </a:xfrm>
          <a:prstGeom prst="rect">
            <a:avLst/>
          </a:prstGeom>
        </p:spPr>
      </p:pic>
    </p:spTree>
    <p:extLst>
      <p:ext uri="{BB962C8B-B14F-4D97-AF65-F5344CB8AC3E}">
        <p14:creationId xmlns:p14="http://schemas.microsoft.com/office/powerpoint/2010/main" val="12399712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dissolve">
                                      <p:cBhvr>
                                        <p:cTn id="7" dur="500"/>
                                        <p:tgtEl>
                                          <p:spTgt spid="286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Icon&#10;&#10;Description automatically generated with low confidence">
            <a:hlinkClick r:id="rId2"/>
            <a:extLst>
              <a:ext uri="{FF2B5EF4-FFF2-40B4-BE49-F238E27FC236}">
                <a16:creationId xmlns:a16="http://schemas.microsoft.com/office/drawing/2014/main" id="{AF7E563F-CAEE-175D-A77B-8CD6DE89623A}"/>
              </a:ext>
            </a:extLst>
          </p:cNvPr>
          <p:cNvPicPr>
            <a:picLocks noGrp="1" noChangeAspect="1"/>
          </p:cNvPicPr>
          <p:nvPr>
            <p:ph idx="1"/>
          </p:nvPr>
        </p:nvPicPr>
        <p:blipFill rotWithShape="1">
          <a:blip r:embed="rId3"/>
          <a:srcRect/>
          <a:stretch/>
        </p:blipFill>
        <p:spPr>
          <a:xfrm>
            <a:off x="20" y="10"/>
            <a:ext cx="9143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A2DCB7-031B-78EA-96ED-DE7AD5B715E2}"/>
              </a:ext>
            </a:extLst>
          </p:cNvPr>
          <p:cNvSpPr>
            <a:spLocks noGrp="1"/>
          </p:cNvSpPr>
          <p:nvPr>
            <p:ph type="title"/>
          </p:nvPr>
        </p:nvSpPr>
        <p:spPr>
          <a:xfrm>
            <a:off x="392906" y="5317240"/>
            <a:ext cx="8408194" cy="744836"/>
          </a:xfrm>
        </p:spPr>
        <p:txBody>
          <a:bodyPr vert="horz" lIns="91440" tIns="45720" rIns="91440" bIns="45720" rtlCol="0" anchor="ctr">
            <a:normAutofit fontScale="90000"/>
          </a:bodyPr>
          <a:lstStyle/>
          <a:p>
            <a:pPr eaLnBrk="1" hangingPunct="1">
              <a:lnSpc>
                <a:spcPct val="90000"/>
              </a:lnSpc>
            </a:pPr>
            <a:r>
              <a:rPr lang="en-US" sz="3100" b="1" kern="1200" dirty="0">
                <a:solidFill>
                  <a:schemeClr val="tx1">
                    <a:lumMod val="85000"/>
                    <a:lumOff val="15000"/>
                  </a:schemeClr>
                </a:solidFill>
                <a:ea typeface="+mj-ea"/>
                <a:hlinkClick r:id="rId4"/>
              </a:rPr>
              <a:t>Bài 1</a:t>
            </a:r>
            <a:r>
              <a:rPr lang="en-US" sz="3100" kern="1200" dirty="0">
                <a:solidFill>
                  <a:schemeClr val="tx1">
                    <a:lumMod val="85000"/>
                    <a:lumOff val="15000"/>
                  </a:schemeClr>
                </a:solidFill>
                <a:ea typeface="+mj-ea"/>
              </a:rPr>
              <a:t>: </a:t>
            </a:r>
            <a:r>
              <a:rPr lang="en-US" sz="3100" kern="1200" dirty="0" err="1">
                <a:solidFill>
                  <a:schemeClr val="tx1">
                    <a:lumMod val="85000"/>
                    <a:lumOff val="15000"/>
                  </a:schemeClr>
                </a:solidFill>
                <a:ea typeface="+mj-ea"/>
              </a:rPr>
              <a:t>Xem</a:t>
            </a:r>
            <a:r>
              <a:rPr lang="en-US" sz="3100" kern="1200" dirty="0">
                <a:solidFill>
                  <a:schemeClr val="tx1">
                    <a:lumMod val="85000"/>
                    <a:lumOff val="15000"/>
                  </a:schemeClr>
                </a:solidFill>
                <a:ea typeface="+mj-ea"/>
              </a:rPr>
              <a:t> </a:t>
            </a:r>
            <a:r>
              <a:rPr lang="en-US" sz="3100" kern="1200" dirty="0" err="1">
                <a:solidFill>
                  <a:schemeClr val="tx1">
                    <a:lumMod val="85000"/>
                    <a:lumOff val="15000"/>
                  </a:schemeClr>
                </a:solidFill>
                <a:ea typeface="+mj-ea"/>
              </a:rPr>
              <a:t>trên</a:t>
            </a:r>
            <a:r>
              <a:rPr lang="en-US" sz="3100" kern="1200" dirty="0">
                <a:solidFill>
                  <a:schemeClr val="tx1">
                    <a:lumMod val="85000"/>
                    <a:lumOff val="15000"/>
                  </a:schemeClr>
                </a:solidFill>
                <a:ea typeface="+mj-ea"/>
              </a:rPr>
              <a:t> </a:t>
            </a:r>
            <a:r>
              <a:rPr lang="en-US" sz="3100" kern="1200" dirty="0" err="1">
                <a:solidFill>
                  <a:schemeClr val="tx1">
                    <a:lumMod val="85000"/>
                    <a:lumOff val="15000"/>
                  </a:schemeClr>
                </a:solidFill>
                <a:ea typeface="+mj-ea"/>
              </a:rPr>
              <a:t>Youtube</a:t>
            </a:r>
            <a:r>
              <a:rPr lang="en-US" sz="3100" kern="1200" dirty="0">
                <a:solidFill>
                  <a:schemeClr val="tx1">
                    <a:lumMod val="85000"/>
                    <a:lumOff val="15000"/>
                  </a:schemeClr>
                </a:solidFill>
                <a:ea typeface="+mj-ea"/>
              </a:rPr>
              <a:t>: </a:t>
            </a:r>
            <a:r>
              <a:rPr lang="en-US" sz="3100" kern="1200" dirty="0" err="1">
                <a:solidFill>
                  <a:schemeClr val="tx1">
                    <a:lumMod val="85000"/>
                    <a:lumOff val="15000"/>
                  </a:schemeClr>
                </a:solidFill>
                <a:ea typeface="+mj-ea"/>
              </a:rPr>
              <a:t>Awana</a:t>
            </a:r>
            <a:r>
              <a:rPr lang="en-US" sz="3100" kern="1200" dirty="0">
                <a:solidFill>
                  <a:schemeClr val="tx1">
                    <a:lumMod val="85000"/>
                    <a:lumOff val="15000"/>
                  </a:schemeClr>
                </a:solidFill>
                <a:ea typeface="+mj-ea"/>
              </a:rPr>
              <a:t> Bless Vietnam </a:t>
            </a:r>
            <a:r>
              <a:rPr lang="en-US" sz="3100" kern="1200" dirty="0">
                <a:solidFill>
                  <a:schemeClr val="tx1"/>
                </a:solidFill>
                <a:ea typeface="+mj-ea"/>
              </a:rPr>
              <a:t>hay </a:t>
            </a:r>
            <a:r>
              <a:rPr lang="en-US" sz="3100" kern="1200" dirty="0" err="1">
                <a:solidFill>
                  <a:schemeClr val="tx1"/>
                </a:solidFill>
                <a:ea typeface="+mj-ea"/>
              </a:rPr>
              <a:t>trên</a:t>
            </a:r>
            <a:r>
              <a:rPr lang="en-US" sz="3100" kern="1200" dirty="0">
                <a:solidFill>
                  <a:schemeClr val="tx1"/>
                </a:solidFill>
                <a:ea typeface="+mj-ea"/>
              </a:rPr>
              <a:t> </a:t>
            </a:r>
            <a:r>
              <a:rPr lang="en-US" sz="3100" kern="1200" dirty="0" err="1">
                <a:solidFill>
                  <a:srgbClr val="00B050"/>
                </a:solidFill>
                <a:ea typeface="+mj-ea"/>
                <a:hlinkClick r:id="rId5"/>
              </a:rPr>
              <a:t>AwanaVietnam.Org</a:t>
            </a:r>
            <a:endParaRPr lang="en-US" sz="3100" kern="1200" dirty="0">
              <a:solidFill>
                <a:srgbClr val="00B050"/>
              </a:solidFill>
              <a:ea typeface="+mj-ea"/>
            </a:endParaRP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CB02F6D3-18A7-A1AE-53EF-6141F9E24B76}"/>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F85BCF78-F6B3-4C50-8D3E-18B1402EDEBF}" type="slidenum">
              <a:rPr lang="en-US" altLang="en-US" sz="1200">
                <a:solidFill>
                  <a:srgbClr val="FFFFFF"/>
                </a:solidFill>
                <a:latin typeface="+mn-lt"/>
                <a:ea typeface="+mn-ea"/>
              </a:rPr>
              <a:pPr>
                <a:spcAft>
                  <a:spcPts val="600"/>
                </a:spcAft>
              </a:pPr>
              <a:t>2</a:t>
            </a:fld>
            <a:endParaRPr lang="en-US" altLang="en-US" sz="1200" dirty="0">
              <a:solidFill>
                <a:srgbClr val="FFFFFF"/>
              </a:solidFill>
              <a:latin typeface="+mn-lt"/>
              <a:ea typeface="+mn-ea"/>
            </a:endParaRPr>
          </a:p>
        </p:txBody>
      </p:sp>
    </p:spTree>
    <p:extLst>
      <p:ext uri="{BB962C8B-B14F-4D97-AF65-F5344CB8AC3E}">
        <p14:creationId xmlns:p14="http://schemas.microsoft.com/office/powerpoint/2010/main" val="8162684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7922786-20E3-47F1-945E-057F59A69651}"/>
              </a:ext>
            </a:extLst>
          </p:cNvPr>
          <p:cNvSpPr>
            <a:spLocks noGrp="1" noChangeArrowheads="1"/>
          </p:cNvSpPr>
          <p:nvPr>
            <p:ph type="title"/>
          </p:nvPr>
        </p:nvSpPr>
        <p:spPr>
          <a:xfrm>
            <a:off x="1356750" y="226337"/>
            <a:ext cx="6889082" cy="1446948"/>
          </a:xfrm>
        </p:spPr>
        <p:txBody>
          <a:bodyPr/>
          <a:lstStyle/>
          <a:p>
            <a:pPr eaLnBrk="1" hangingPunct="1"/>
            <a:r>
              <a:rPr lang="en-US" altLang="en-US" sz="4000" dirty="0"/>
              <a:t>3. AWANA  </a:t>
            </a:r>
            <a:r>
              <a:rPr lang="en-US" altLang="en-US" sz="4000" dirty="0" err="1"/>
              <a:t>xây</a:t>
            </a:r>
            <a:r>
              <a:rPr lang="en-US" altLang="en-US" sz="4000" dirty="0"/>
              <a:t> </a:t>
            </a:r>
            <a:r>
              <a:rPr lang="en-US" altLang="en-US" sz="4000" dirty="0" err="1"/>
              <a:t>dựng</a:t>
            </a:r>
            <a:r>
              <a:rPr lang="en-US" altLang="en-US" sz="4000" dirty="0"/>
              <a:t> </a:t>
            </a:r>
            <a:r>
              <a:rPr lang="en-US" altLang="en-US" sz="4000" dirty="0" err="1"/>
              <a:t>trên</a:t>
            </a:r>
            <a:r>
              <a:rPr lang="en-US" altLang="en-US" sz="4000" dirty="0"/>
              <a:t> </a:t>
            </a:r>
            <a:r>
              <a:rPr lang="en-US" altLang="en-US" sz="4000" dirty="0" err="1"/>
              <a:t>nền</a:t>
            </a:r>
            <a:r>
              <a:rPr lang="en-US" altLang="en-US" sz="4000" dirty="0"/>
              <a:t> </a:t>
            </a:r>
            <a:r>
              <a:rPr lang="en-US" altLang="en-US" sz="4000" dirty="0" err="1"/>
              <a:t>tảng</a:t>
            </a:r>
            <a:r>
              <a:rPr lang="en-US" altLang="en-US" sz="4000" dirty="0"/>
              <a:t> </a:t>
            </a:r>
            <a:r>
              <a:rPr lang="en-US" altLang="en-US" sz="4000" dirty="0" err="1"/>
              <a:t>Cơ</a:t>
            </a:r>
            <a:r>
              <a:rPr lang="en-US" altLang="en-US" sz="4000" dirty="0"/>
              <a:t> </a:t>
            </a:r>
            <a:r>
              <a:rPr lang="en-US" altLang="en-US" sz="4000" dirty="0" err="1"/>
              <a:t>đốc</a:t>
            </a:r>
            <a:r>
              <a:rPr lang="en-US" altLang="en-US" sz="4000" dirty="0"/>
              <a:t> </a:t>
            </a:r>
            <a:r>
              <a:rPr lang="en-US" altLang="en-US" sz="4000" dirty="0" err="1"/>
              <a:t>Giáo</a:t>
            </a:r>
            <a:r>
              <a:rPr lang="en-US" altLang="en-US" sz="4000" dirty="0"/>
              <a:t> </a:t>
            </a:r>
            <a:r>
              <a:rPr lang="en-US" altLang="en-US" sz="4000" dirty="0" err="1"/>
              <a:t>dục</a:t>
            </a:r>
            <a:r>
              <a:rPr lang="en-US" altLang="en-US" sz="4000" dirty="0"/>
              <a:t> </a:t>
            </a:r>
            <a:r>
              <a:rPr lang="en-US" altLang="en-US" sz="4000" dirty="0" err="1"/>
              <a:t>Toàn</a:t>
            </a:r>
            <a:r>
              <a:rPr lang="en-US" altLang="en-US" sz="4000" dirty="0"/>
              <a:t> </a:t>
            </a:r>
            <a:r>
              <a:rPr lang="en-US" altLang="en-US" sz="4000" dirty="0" err="1"/>
              <a:t>diện</a:t>
            </a:r>
            <a:r>
              <a:rPr lang="en-US" altLang="en-US" sz="4000" dirty="0"/>
              <a:t> </a:t>
            </a:r>
            <a:r>
              <a:rPr lang="en-US" altLang="en-US" sz="4000" dirty="0" err="1"/>
              <a:t>trên</a:t>
            </a:r>
            <a:r>
              <a:rPr lang="en-US" altLang="en-US" sz="4000" dirty="0"/>
              <a:t> </a:t>
            </a:r>
            <a:r>
              <a:rPr lang="en-US" altLang="en-US" sz="4000" dirty="0" err="1"/>
              <a:t>trẻ</a:t>
            </a:r>
            <a:r>
              <a:rPr lang="en-US" altLang="en-US" sz="4000" dirty="0"/>
              <a:t> </a:t>
            </a:r>
            <a:r>
              <a:rPr lang="en-US" altLang="en-US" sz="4000" dirty="0" err="1"/>
              <a:t>em</a:t>
            </a:r>
            <a:endParaRPr lang="en-US" altLang="en-US" sz="4000" dirty="0"/>
          </a:p>
        </p:txBody>
      </p:sp>
      <p:sp>
        <p:nvSpPr>
          <p:cNvPr id="28675" name="Rectangle 3">
            <a:extLst>
              <a:ext uri="{FF2B5EF4-FFF2-40B4-BE49-F238E27FC236}">
                <a16:creationId xmlns:a16="http://schemas.microsoft.com/office/drawing/2014/main" id="{B3FFBEDC-F193-4EC7-9885-D28D13768E75}"/>
              </a:ext>
            </a:extLst>
          </p:cNvPr>
          <p:cNvSpPr>
            <a:spLocks noGrp="1" noChangeArrowheads="1"/>
          </p:cNvSpPr>
          <p:nvPr>
            <p:ph idx="1"/>
          </p:nvPr>
        </p:nvSpPr>
        <p:spPr>
          <a:xfrm>
            <a:off x="1473448" y="2303862"/>
            <a:ext cx="6197104" cy="3380245"/>
          </a:xfrm>
        </p:spPr>
        <p:txBody>
          <a:bodyPr/>
          <a:lstStyle/>
          <a:p>
            <a:pPr marL="0" indent="0" algn="ctr" defTabSz="698500" eaLnBrk="1" hangingPunct="1">
              <a:spcBef>
                <a:spcPct val="0"/>
              </a:spcBef>
              <a:buNone/>
              <a:tabLst>
                <a:tab pos="2527300" algn="l"/>
              </a:tabLst>
              <a:defRPr/>
            </a:pPr>
            <a:r>
              <a:rPr lang="es-VE" sz="3600" dirty="0">
                <a:solidFill>
                  <a:schemeClr val="accent2"/>
                </a:solidFill>
                <a:latin typeface="Verdana" pitchFamily="34" charset="0"/>
              </a:rPr>
              <a:t>Tâm trí, </a:t>
            </a:r>
          </a:p>
          <a:p>
            <a:pPr marL="0" indent="0" algn="ctr" defTabSz="698500" eaLnBrk="1" hangingPunct="1">
              <a:spcBef>
                <a:spcPct val="0"/>
              </a:spcBef>
              <a:buNone/>
              <a:tabLst>
                <a:tab pos="2527300" algn="l"/>
              </a:tabLst>
              <a:defRPr/>
            </a:pPr>
            <a:r>
              <a:rPr lang="es-VE" sz="3600" dirty="0">
                <a:solidFill>
                  <a:schemeClr val="accent2"/>
                </a:solidFill>
                <a:latin typeface="Verdana" pitchFamily="34" charset="0"/>
              </a:rPr>
              <a:t>Thể lực, </a:t>
            </a:r>
          </a:p>
          <a:p>
            <a:pPr marL="0" indent="0" algn="ctr" defTabSz="698500" eaLnBrk="1" hangingPunct="1">
              <a:spcBef>
                <a:spcPct val="0"/>
              </a:spcBef>
              <a:buNone/>
              <a:tabLst>
                <a:tab pos="2527300" algn="l"/>
              </a:tabLst>
              <a:defRPr/>
            </a:pPr>
            <a:r>
              <a:rPr lang="es-VE" sz="3600" dirty="0">
                <a:solidFill>
                  <a:schemeClr val="accent2"/>
                </a:solidFill>
                <a:latin typeface="Verdana" pitchFamily="34" charset="0"/>
              </a:rPr>
              <a:t>Thuộc linh, </a:t>
            </a:r>
          </a:p>
          <a:p>
            <a:pPr marL="0" indent="0" algn="ctr" defTabSz="698500" eaLnBrk="1" hangingPunct="1">
              <a:spcBef>
                <a:spcPct val="0"/>
              </a:spcBef>
              <a:buNone/>
              <a:tabLst>
                <a:tab pos="2527300" algn="l"/>
              </a:tabLst>
              <a:defRPr/>
            </a:pPr>
            <a:r>
              <a:rPr lang="es-VE" sz="3600" dirty="0">
                <a:solidFill>
                  <a:schemeClr val="accent2"/>
                </a:solidFill>
                <a:latin typeface="Verdana" pitchFamily="34" charset="0"/>
              </a:rPr>
              <a:t>Quan hệ xã hội.</a:t>
            </a:r>
          </a:p>
          <a:p>
            <a:pPr marL="0" indent="0" algn="ctr" defTabSz="698500" eaLnBrk="1" hangingPunct="1">
              <a:spcBef>
                <a:spcPct val="0"/>
              </a:spcBef>
              <a:buNone/>
              <a:tabLst>
                <a:tab pos="2527300" algn="l"/>
              </a:tabLst>
              <a:defRPr/>
            </a:pPr>
            <a:r>
              <a:rPr lang="es-VE" sz="3600" dirty="0">
                <a:solidFill>
                  <a:schemeClr val="accent2"/>
                </a:solidFill>
                <a:latin typeface="Verdana" pitchFamily="34" charset="0"/>
              </a:rPr>
              <a:t> </a:t>
            </a:r>
            <a:endParaRPr lang="es-VE" sz="2800" dirty="0">
              <a:solidFill>
                <a:schemeClr val="hlink"/>
              </a:solidFill>
            </a:endParaRPr>
          </a:p>
        </p:txBody>
      </p:sp>
      <p:sp>
        <p:nvSpPr>
          <p:cNvPr id="7172" name="Slide Number Placeholder 5">
            <a:extLst>
              <a:ext uri="{FF2B5EF4-FFF2-40B4-BE49-F238E27FC236}">
                <a16:creationId xmlns:a16="http://schemas.microsoft.com/office/drawing/2014/main" id="{8EEFDFBD-C7CF-4202-8236-5D9041B2558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Formata BQ Regular" charset="0"/>
                <a:ea typeface="MS PGothic" panose="020B0600070205080204" pitchFamily="34" charset="-128"/>
              </a:defRPr>
            </a:lvl1pPr>
            <a:lvl2pPr marL="742950" indent="-285750" eaLnBrk="0" hangingPunct="0">
              <a:defRPr>
                <a:solidFill>
                  <a:schemeClr val="tx1"/>
                </a:solidFill>
                <a:latin typeface="Formata BQ Regular" charset="0"/>
                <a:ea typeface="MS PGothic" panose="020B0600070205080204" pitchFamily="34" charset="-128"/>
              </a:defRPr>
            </a:lvl2pPr>
            <a:lvl3pPr marL="1143000" indent="-228600" eaLnBrk="0" hangingPunct="0">
              <a:defRPr>
                <a:solidFill>
                  <a:schemeClr val="tx1"/>
                </a:solidFill>
                <a:latin typeface="Formata BQ Regular" charset="0"/>
                <a:ea typeface="MS PGothic" panose="020B0600070205080204" pitchFamily="34" charset="-128"/>
              </a:defRPr>
            </a:lvl3pPr>
            <a:lvl4pPr marL="1600200" indent="-228600" eaLnBrk="0" hangingPunct="0">
              <a:defRPr>
                <a:solidFill>
                  <a:schemeClr val="tx1"/>
                </a:solidFill>
                <a:latin typeface="Formata BQ Regular" charset="0"/>
                <a:ea typeface="MS PGothic" panose="020B0600070205080204" pitchFamily="34" charset="-128"/>
              </a:defRPr>
            </a:lvl4pPr>
            <a:lvl5pPr marL="2057400" indent="-228600" eaLnBrk="0" hangingPunct="0">
              <a:defRPr>
                <a:solidFill>
                  <a:schemeClr val="tx1"/>
                </a:solidFill>
                <a:latin typeface="Formata BQ Regular"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9pPr>
          </a:lstStyle>
          <a:p>
            <a:pPr eaLnBrk="1" hangingPunct="1"/>
            <a:fld id="{491C5151-3A9D-4E3E-BC8F-6211E74EFFF4}" type="slidenum">
              <a:rPr lang="en-US" altLang="en-US"/>
              <a:pPr eaLnBrk="1" hangingPunct="1"/>
              <a:t>20</a:t>
            </a:fld>
            <a:endParaRPr lang="en-US" altLang="en-US"/>
          </a:p>
        </p:txBody>
      </p:sp>
    </p:spTree>
    <p:extLst>
      <p:ext uri="{BB962C8B-B14F-4D97-AF65-F5344CB8AC3E}">
        <p14:creationId xmlns:p14="http://schemas.microsoft.com/office/powerpoint/2010/main" val="304426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dissolve">
                                      <p:cBhvr>
                                        <p:cTn id="7" dur="500"/>
                                        <p:tgtEl>
                                          <p:spTgt spid="286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8675">
                                            <p:txEl>
                                              <p:pRg st="1" end="1"/>
                                            </p:txEl>
                                          </p:spTgt>
                                        </p:tgtEl>
                                        <p:attrNameLst>
                                          <p:attrName>style.visibility</p:attrName>
                                        </p:attrNameLst>
                                      </p:cBhvr>
                                      <p:to>
                                        <p:strVal val="visible"/>
                                      </p:to>
                                    </p:set>
                                    <p:animEffect transition="in" filter="dissolve">
                                      <p:cBhvr>
                                        <p:cTn id="12" dur="500"/>
                                        <p:tgtEl>
                                          <p:spTgt spid="286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8675">
                                            <p:txEl>
                                              <p:pRg st="2" end="2"/>
                                            </p:txEl>
                                          </p:spTgt>
                                        </p:tgtEl>
                                        <p:attrNameLst>
                                          <p:attrName>style.visibility</p:attrName>
                                        </p:attrNameLst>
                                      </p:cBhvr>
                                      <p:to>
                                        <p:strVal val="visible"/>
                                      </p:to>
                                    </p:set>
                                    <p:animEffect transition="in" filter="dissolve">
                                      <p:cBhvr>
                                        <p:cTn id="17" dur="500"/>
                                        <p:tgtEl>
                                          <p:spTgt spid="286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8675">
                                            <p:txEl>
                                              <p:pRg st="3" end="3"/>
                                            </p:txEl>
                                          </p:spTgt>
                                        </p:tgtEl>
                                        <p:attrNameLst>
                                          <p:attrName>style.visibility</p:attrName>
                                        </p:attrNameLst>
                                      </p:cBhvr>
                                      <p:to>
                                        <p:strVal val="visible"/>
                                      </p:to>
                                    </p:set>
                                    <p:animEffect transition="in" filter="dissolve">
                                      <p:cBhvr>
                                        <p:cTn id="22" dur="500"/>
                                        <p:tgtEl>
                                          <p:spTgt spid="2867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8675">
                                            <p:txEl>
                                              <p:pRg st="4" end="4"/>
                                            </p:txEl>
                                          </p:spTgt>
                                        </p:tgtEl>
                                        <p:attrNameLst>
                                          <p:attrName>style.visibility</p:attrName>
                                        </p:attrNameLst>
                                      </p:cBhvr>
                                      <p:to>
                                        <p:strVal val="visible"/>
                                      </p:to>
                                    </p:set>
                                    <p:animEffect transition="in" filter="dissolve">
                                      <p:cBhvr>
                                        <p:cTn id="27" dur="500"/>
                                        <p:tgtEl>
                                          <p:spTgt spid="286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FAF55A-8D50-4345-9E4E-1106BA477810}"/>
              </a:ext>
            </a:extLst>
          </p:cNvPr>
          <p:cNvSpPr>
            <a:spLocks noGrp="1"/>
          </p:cNvSpPr>
          <p:nvPr>
            <p:ph idx="1"/>
          </p:nvPr>
        </p:nvSpPr>
        <p:spPr>
          <a:xfrm>
            <a:off x="799070" y="750276"/>
            <a:ext cx="8169084" cy="4560277"/>
          </a:xfrm>
        </p:spPr>
        <p:txBody>
          <a:bodyPr/>
          <a:lstStyle/>
          <a:p>
            <a:pPr marL="0" indent="0" algn="ctr">
              <a:buNone/>
            </a:pPr>
            <a:r>
              <a:rPr lang="vi-VN" sz="3600" dirty="0">
                <a:solidFill>
                  <a:srgbClr val="002060"/>
                </a:solidFill>
              </a:rPr>
              <a:t>(Lu-ca 2:52)</a:t>
            </a:r>
          </a:p>
          <a:p>
            <a:pPr marL="0" indent="0">
              <a:buNone/>
            </a:pPr>
            <a:endParaRPr lang="vi-VN" sz="3600" dirty="0">
              <a:solidFill>
                <a:srgbClr val="002060"/>
              </a:solidFill>
            </a:endParaRPr>
          </a:p>
          <a:p>
            <a:pPr marL="0" indent="0">
              <a:buNone/>
            </a:pPr>
            <a:r>
              <a:rPr lang="vi-VN" sz="3600" dirty="0">
                <a:solidFill>
                  <a:srgbClr val="002060"/>
                </a:solidFill>
              </a:rPr>
              <a:t>Đức Chúa Jêsus </a:t>
            </a:r>
          </a:p>
          <a:p>
            <a:pPr marL="0" indent="0">
              <a:buNone/>
            </a:pPr>
            <a:r>
              <a:rPr lang="vi-VN" sz="3600" dirty="0">
                <a:solidFill>
                  <a:srgbClr val="002060"/>
                </a:solidFill>
              </a:rPr>
              <a:t>	</a:t>
            </a:r>
            <a:r>
              <a:rPr lang="vi-VN" sz="3600" dirty="0">
                <a:solidFill>
                  <a:schemeClr val="accent1">
                    <a:lumMod val="50000"/>
                  </a:schemeClr>
                </a:solidFill>
              </a:rPr>
              <a:t>khôn ngoan </a:t>
            </a:r>
            <a:r>
              <a:rPr lang="vi-VN" sz="3600" dirty="0">
                <a:solidFill>
                  <a:srgbClr val="002060"/>
                </a:solidFill>
              </a:rPr>
              <a:t>càng thêm,</a:t>
            </a:r>
          </a:p>
          <a:p>
            <a:pPr marL="0" indent="0">
              <a:buNone/>
            </a:pPr>
            <a:r>
              <a:rPr lang="vi-VN" sz="3600" dirty="0">
                <a:solidFill>
                  <a:srgbClr val="002060"/>
                </a:solidFill>
              </a:rPr>
              <a:t> 		</a:t>
            </a:r>
            <a:r>
              <a:rPr lang="vi-VN" sz="3600" dirty="0">
                <a:solidFill>
                  <a:schemeClr val="accent1">
                    <a:lumMod val="50000"/>
                  </a:schemeClr>
                </a:solidFill>
              </a:rPr>
              <a:t>thân hình </a:t>
            </a:r>
            <a:r>
              <a:rPr lang="vi-VN" sz="3600" dirty="0">
                <a:solidFill>
                  <a:srgbClr val="002060"/>
                </a:solidFill>
              </a:rPr>
              <a:t>càng lớn, </a:t>
            </a:r>
          </a:p>
          <a:p>
            <a:pPr marL="0" indent="0">
              <a:buNone/>
            </a:pPr>
            <a:r>
              <a:rPr lang="vi-VN" sz="3600" dirty="0">
                <a:solidFill>
                  <a:srgbClr val="002060"/>
                </a:solidFill>
              </a:rPr>
              <a:t>	càng được </a:t>
            </a:r>
            <a:r>
              <a:rPr lang="vi-VN" sz="3600" dirty="0">
                <a:solidFill>
                  <a:schemeClr val="accent1">
                    <a:lumMod val="50000"/>
                  </a:schemeClr>
                </a:solidFill>
              </a:rPr>
              <a:t>đẹp lòng Đức Chúa Trời </a:t>
            </a:r>
          </a:p>
          <a:p>
            <a:pPr marL="0" indent="0">
              <a:buNone/>
            </a:pPr>
            <a:r>
              <a:rPr lang="vi-VN" sz="3600" dirty="0">
                <a:solidFill>
                  <a:srgbClr val="002060"/>
                </a:solidFill>
              </a:rPr>
              <a:t>		và </a:t>
            </a:r>
            <a:r>
              <a:rPr lang="vi-VN" sz="3600" dirty="0">
                <a:solidFill>
                  <a:schemeClr val="accent1">
                    <a:lumMod val="50000"/>
                  </a:schemeClr>
                </a:solidFill>
              </a:rPr>
              <a:t>người ta</a:t>
            </a:r>
            <a:r>
              <a:rPr lang="vi-VN" sz="3600" dirty="0">
                <a:solidFill>
                  <a:srgbClr val="002060"/>
                </a:solidFill>
              </a:rPr>
              <a:t>.</a:t>
            </a:r>
            <a:r>
              <a:rPr lang="vi-VN" dirty="0"/>
              <a:t> </a:t>
            </a:r>
            <a:endParaRPr lang="en-US" sz="4000" dirty="0">
              <a:solidFill>
                <a:srgbClr val="002060"/>
              </a:solidFill>
            </a:endParaRPr>
          </a:p>
        </p:txBody>
      </p:sp>
      <p:sp>
        <p:nvSpPr>
          <p:cNvPr id="4" name="Slide Number Placeholder 3">
            <a:extLst>
              <a:ext uri="{FF2B5EF4-FFF2-40B4-BE49-F238E27FC236}">
                <a16:creationId xmlns:a16="http://schemas.microsoft.com/office/drawing/2014/main" id="{79F8A52C-6A10-3B4B-B445-E15C85B54670}"/>
              </a:ext>
            </a:extLst>
          </p:cNvPr>
          <p:cNvSpPr>
            <a:spLocks noGrp="1"/>
          </p:cNvSpPr>
          <p:nvPr>
            <p:ph type="sldNum" sz="quarter" idx="12"/>
          </p:nvPr>
        </p:nvSpPr>
        <p:spPr/>
        <p:txBody>
          <a:bodyPr/>
          <a:lstStyle/>
          <a:p>
            <a:fld id="{F85BCF78-F6B3-4C50-8D3E-18B1402EDEBF}" type="slidenum">
              <a:rPr lang="en-US" altLang="en-US" smtClean="0"/>
              <a:pPr/>
              <a:t>21</a:t>
            </a:fld>
            <a:endParaRPr lang="en-US" altLang="en-US"/>
          </a:p>
        </p:txBody>
      </p:sp>
    </p:spTree>
    <p:extLst>
      <p:ext uri="{BB962C8B-B14F-4D97-AF65-F5344CB8AC3E}">
        <p14:creationId xmlns:p14="http://schemas.microsoft.com/office/powerpoint/2010/main" val="345910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FAF55A-8D50-4345-9E4E-1106BA477810}"/>
              </a:ext>
            </a:extLst>
          </p:cNvPr>
          <p:cNvSpPr>
            <a:spLocks noGrp="1"/>
          </p:cNvSpPr>
          <p:nvPr>
            <p:ph idx="1"/>
          </p:nvPr>
        </p:nvSpPr>
        <p:spPr>
          <a:xfrm>
            <a:off x="864973" y="546832"/>
            <a:ext cx="8279027" cy="6470221"/>
          </a:xfrm>
        </p:spPr>
        <p:txBody>
          <a:bodyPr/>
          <a:lstStyle/>
          <a:p>
            <a:pPr marL="0" indent="0" algn="ctr">
              <a:buNone/>
            </a:pPr>
            <a:r>
              <a:rPr lang="vi-VN" dirty="0"/>
              <a:t> </a:t>
            </a:r>
            <a:r>
              <a:rPr lang="vi-VN" sz="3600" dirty="0">
                <a:solidFill>
                  <a:srgbClr val="002060"/>
                </a:solidFill>
              </a:rPr>
              <a:t>(Mác 12: 30-31) </a:t>
            </a:r>
            <a:endParaRPr lang="vi-VN" dirty="0">
              <a:solidFill>
                <a:schemeClr val="accent1">
                  <a:lumMod val="50000"/>
                </a:schemeClr>
              </a:solidFill>
            </a:endParaRPr>
          </a:p>
          <a:p>
            <a:pPr marL="0" indent="0">
              <a:buNone/>
            </a:pPr>
            <a:r>
              <a:rPr lang="vi-VN" dirty="0">
                <a:solidFill>
                  <a:schemeClr val="accent1">
                    <a:lumMod val="50000"/>
                  </a:schemeClr>
                </a:solidFill>
              </a:rPr>
              <a:t>Ngươi phải hết lòng, </a:t>
            </a:r>
            <a:r>
              <a:rPr lang="vi-VN" dirty="0">
                <a:solidFill>
                  <a:srgbClr val="002060"/>
                </a:solidFill>
              </a:rPr>
              <a:t>(xúc cảm)</a:t>
            </a:r>
          </a:p>
          <a:p>
            <a:pPr marL="0" indent="0">
              <a:buNone/>
            </a:pPr>
            <a:r>
              <a:rPr lang="vi-VN" dirty="0">
                <a:solidFill>
                  <a:srgbClr val="002060"/>
                </a:solidFill>
              </a:rPr>
              <a:t>	</a:t>
            </a:r>
            <a:r>
              <a:rPr lang="vi-VN" dirty="0">
                <a:solidFill>
                  <a:schemeClr val="accent1">
                    <a:lumMod val="50000"/>
                  </a:schemeClr>
                </a:solidFill>
              </a:rPr>
              <a:t>hết linh hồn, </a:t>
            </a:r>
            <a:r>
              <a:rPr lang="vi-VN" dirty="0">
                <a:solidFill>
                  <a:srgbClr val="002060"/>
                </a:solidFill>
              </a:rPr>
              <a:t>(thuộc linh )</a:t>
            </a:r>
          </a:p>
          <a:p>
            <a:pPr marL="0" indent="0">
              <a:buNone/>
            </a:pPr>
            <a:r>
              <a:rPr lang="vi-VN" dirty="0">
                <a:solidFill>
                  <a:srgbClr val="002060"/>
                </a:solidFill>
              </a:rPr>
              <a:t>		</a:t>
            </a:r>
            <a:r>
              <a:rPr lang="vi-VN" dirty="0">
                <a:solidFill>
                  <a:schemeClr val="accent1">
                    <a:lumMod val="50000"/>
                  </a:schemeClr>
                </a:solidFill>
              </a:rPr>
              <a:t>hết trí khôn</a:t>
            </a:r>
            <a:r>
              <a:rPr lang="vi-VN" dirty="0">
                <a:solidFill>
                  <a:srgbClr val="002060"/>
                </a:solidFill>
              </a:rPr>
              <a:t>, (tâm trí)</a:t>
            </a:r>
          </a:p>
          <a:p>
            <a:pPr marL="0" indent="0">
              <a:buNone/>
            </a:pPr>
            <a:r>
              <a:rPr lang="vi-VN" dirty="0">
                <a:solidFill>
                  <a:srgbClr val="002060"/>
                </a:solidFill>
              </a:rPr>
              <a:t>			</a:t>
            </a:r>
            <a:r>
              <a:rPr lang="vi-VN" dirty="0">
                <a:solidFill>
                  <a:schemeClr val="accent1">
                    <a:lumMod val="50000"/>
                  </a:schemeClr>
                </a:solidFill>
              </a:rPr>
              <a:t>hết sức </a:t>
            </a:r>
            <a:r>
              <a:rPr lang="vi-VN" dirty="0">
                <a:solidFill>
                  <a:srgbClr val="002060"/>
                </a:solidFill>
              </a:rPr>
              <a:t>(thể lực)</a:t>
            </a:r>
          </a:p>
          <a:p>
            <a:pPr marL="0" indent="0">
              <a:buNone/>
            </a:pPr>
            <a:r>
              <a:rPr lang="vi-VN" dirty="0"/>
              <a:t>mà kính mến Chúa là Đức Chúa Trời ngươi. </a:t>
            </a:r>
          </a:p>
          <a:p>
            <a:pPr marL="0" indent="0">
              <a:buNone/>
            </a:pPr>
            <a:r>
              <a:rPr lang="vi-VN" dirty="0"/>
              <a:t>Nầy là điều thứ hai: </a:t>
            </a:r>
          </a:p>
          <a:p>
            <a:pPr marL="0" indent="0">
              <a:buNone/>
            </a:pPr>
            <a:r>
              <a:rPr lang="vi-VN" dirty="0"/>
              <a:t>	Ngươi phải </a:t>
            </a:r>
          </a:p>
          <a:p>
            <a:pPr marL="0" indent="0">
              <a:buNone/>
            </a:pPr>
            <a:r>
              <a:rPr lang="vi-VN" dirty="0">
                <a:solidFill>
                  <a:schemeClr val="accent1">
                    <a:lumMod val="50000"/>
                  </a:schemeClr>
                </a:solidFill>
              </a:rPr>
              <a:t>		yêu kẻ lân cận </a:t>
            </a:r>
            <a:r>
              <a:rPr lang="vi-VN" dirty="0">
                <a:solidFill>
                  <a:srgbClr val="002060"/>
                </a:solidFill>
              </a:rPr>
              <a:t>(quan hệ xã hội)</a:t>
            </a:r>
          </a:p>
          <a:p>
            <a:pPr marL="0" indent="0">
              <a:buNone/>
            </a:pPr>
            <a:r>
              <a:rPr lang="vi-VN" dirty="0"/>
              <a:t>			 như mình. </a:t>
            </a:r>
            <a:endParaRPr lang="en-US" sz="4000" dirty="0">
              <a:solidFill>
                <a:srgbClr val="002060"/>
              </a:solidFill>
            </a:endParaRPr>
          </a:p>
        </p:txBody>
      </p:sp>
      <p:sp>
        <p:nvSpPr>
          <p:cNvPr id="4" name="Slide Number Placeholder 3">
            <a:extLst>
              <a:ext uri="{FF2B5EF4-FFF2-40B4-BE49-F238E27FC236}">
                <a16:creationId xmlns:a16="http://schemas.microsoft.com/office/drawing/2014/main" id="{79F8A52C-6A10-3B4B-B445-E15C85B54670}"/>
              </a:ext>
            </a:extLst>
          </p:cNvPr>
          <p:cNvSpPr>
            <a:spLocks noGrp="1"/>
          </p:cNvSpPr>
          <p:nvPr>
            <p:ph type="sldNum" sz="quarter" idx="12"/>
          </p:nvPr>
        </p:nvSpPr>
        <p:spPr/>
        <p:txBody>
          <a:bodyPr/>
          <a:lstStyle/>
          <a:p>
            <a:fld id="{F85BCF78-F6B3-4C50-8D3E-18B1402EDEBF}" type="slidenum">
              <a:rPr lang="en-US" altLang="en-US" smtClean="0"/>
              <a:pPr/>
              <a:t>22</a:t>
            </a:fld>
            <a:endParaRPr lang="en-US" altLang="en-US"/>
          </a:p>
        </p:txBody>
      </p:sp>
    </p:spTree>
    <p:extLst>
      <p:ext uri="{BB962C8B-B14F-4D97-AF65-F5344CB8AC3E}">
        <p14:creationId xmlns:p14="http://schemas.microsoft.com/office/powerpoint/2010/main" val="65783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7922786-20E3-47F1-945E-057F59A69651}"/>
              </a:ext>
            </a:extLst>
          </p:cNvPr>
          <p:cNvSpPr>
            <a:spLocks noGrp="1" noChangeArrowheads="1"/>
          </p:cNvSpPr>
          <p:nvPr>
            <p:ph type="title"/>
          </p:nvPr>
        </p:nvSpPr>
        <p:spPr>
          <a:xfrm>
            <a:off x="564083" y="457200"/>
            <a:ext cx="8360890" cy="845390"/>
          </a:xfrm>
        </p:spPr>
        <p:txBody>
          <a:bodyPr/>
          <a:lstStyle/>
          <a:p>
            <a:pPr eaLnBrk="1" hangingPunct="1"/>
            <a:r>
              <a:rPr lang="en-US" altLang="en-US" sz="4000" dirty="0"/>
              <a:t>4. AWANA </a:t>
            </a:r>
            <a:r>
              <a:rPr lang="en-US" altLang="en-US" sz="4000" dirty="0" err="1"/>
              <a:t>dạy</a:t>
            </a:r>
            <a:r>
              <a:rPr lang="en-US" altLang="en-US" sz="4000" dirty="0"/>
              <a:t> </a:t>
            </a:r>
            <a:r>
              <a:rPr lang="en-US" altLang="en-US" sz="4000" dirty="0" err="1"/>
              <a:t>giáo</a:t>
            </a:r>
            <a:r>
              <a:rPr lang="en-US" altLang="en-US" sz="4000" dirty="0"/>
              <a:t> </a:t>
            </a:r>
            <a:r>
              <a:rPr lang="en-US" altLang="en-US" sz="4000" dirty="0" err="1"/>
              <a:t>trình</a:t>
            </a:r>
            <a:r>
              <a:rPr lang="en-US" altLang="en-US" sz="4000" dirty="0"/>
              <a:t> </a:t>
            </a:r>
            <a:r>
              <a:rPr lang="en-US" altLang="en-US" sz="4000" dirty="0" err="1"/>
              <a:t>Thần</a:t>
            </a:r>
            <a:r>
              <a:rPr lang="en-US" altLang="en-US" sz="4000" dirty="0"/>
              <a:t> </a:t>
            </a:r>
            <a:r>
              <a:rPr lang="en-US" altLang="en-US" sz="4000" dirty="0" err="1"/>
              <a:t>học</a:t>
            </a:r>
            <a:r>
              <a:rPr lang="en-US" altLang="en-US" sz="4000" dirty="0"/>
              <a:t> </a:t>
            </a:r>
          </a:p>
        </p:txBody>
      </p:sp>
      <p:sp>
        <p:nvSpPr>
          <p:cNvPr id="28675" name="Rectangle 3">
            <a:extLst>
              <a:ext uri="{FF2B5EF4-FFF2-40B4-BE49-F238E27FC236}">
                <a16:creationId xmlns:a16="http://schemas.microsoft.com/office/drawing/2014/main" id="{B3FFBEDC-F193-4EC7-9885-D28D13768E75}"/>
              </a:ext>
            </a:extLst>
          </p:cNvPr>
          <p:cNvSpPr>
            <a:spLocks noGrp="1" noChangeArrowheads="1"/>
          </p:cNvSpPr>
          <p:nvPr>
            <p:ph idx="1"/>
          </p:nvPr>
        </p:nvSpPr>
        <p:spPr>
          <a:xfrm>
            <a:off x="802257" y="1688673"/>
            <a:ext cx="7884543" cy="3444044"/>
          </a:xfrm>
        </p:spPr>
        <p:txBody>
          <a:bodyPr/>
          <a:lstStyle/>
          <a:p>
            <a:pPr marL="0" indent="0" algn="ctr" defTabSz="698500" eaLnBrk="1" hangingPunct="1">
              <a:spcBef>
                <a:spcPct val="0"/>
              </a:spcBef>
              <a:buNone/>
              <a:tabLst>
                <a:tab pos="2527300" algn="l"/>
              </a:tabLst>
              <a:defRPr/>
            </a:pPr>
            <a:endParaRPr lang="es-VE" sz="2800">
              <a:solidFill>
                <a:schemeClr val="hlink"/>
              </a:solidFill>
            </a:endParaRPr>
          </a:p>
          <a:p>
            <a:pPr algn="ctr" defTabSz="698500" eaLnBrk="1" hangingPunct="1">
              <a:spcBef>
                <a:spcPct val="0"/>
              </a:spcBef>
              <a:buFontTx/>
              <a:buChar char="-"/>
              <a:tabLst>
                <a:tab pos="2527300" algn="l"/>
              </a:tabLst>
              <a:defRPr/>
            </a:pPr>
            <a:r>
              <a:rPr lang="es-VE" sz="3600">
                <a:solidFill>
                  <a:schemeClr val="accent2"/>
                </a:solidFill>
                <a:latin typeface="Verdana" panose="020B0604030504040204" pitchFamily="34" charset="0"/>
                <a:ea typeface="Verdana" panose="020B0604030504040204" pitchFamily="34" charset="0"/>
                <a:cs typeface="Verdana" panose="020B0604030504040204" pitchFamily="34" charset="0"/>
              </a:rPr>
              <a:t>Thuộc tính của Đức Chúa Trời.</a:t>
            </a:r>
          </a:p>
          <a:p>
            <a:pPr algn="ctr" defTabSz="698500" eaLnBrk="1" hangingPunct="1">
              <a:spcBef>
                <a:spcPct val="0"/>
              </a:spcBef>
              <a:buFontTx/>
              <a:buChar char="-"/>
              <a:tabLst>
                <a:tab pos="2527300" algn="l"/>
              </a:tabLst>
              <a:defRPr/>
            </a:pPr>
            <a:r>
              <a:rPr lang="es-VE" sz="3600">
                <a:solidFill>
                  <a:schemeClr val="accent2"/>
                </a:solidFill>
                <a:latin typeface="Verdana" panose="020B0604030504040204" pitchFamily="34" charset="0"/>
                <a:ea typeface="Verdana" panose="020B0604030504040204" pitchFamily="34" charset="0"/>
                <a:cs typeface="Verdana" panose="020B0604030504040204" pitchFamily="34" charset="0"/>
              </a:rPr>
              <a:t>Tội lỗi của loài người.</a:t>
            </a:r>
          </a:p>
          <a:p>
            <a:pPr algn="ctr" defTabSz="698500" eaLnBrk="1" hangingPunct="1">
              <a:spcBef>
                <a:spcPct val="0"/>
              </a:spcBef>
              <a:buFontTx/>
              <a:buChar char="-"/>
              <a:tabLst>
                <a:tab pos="2527300" algn="l"/>
              </a:tabLst>
              <a:defRPr/>
            </a:pPr>
            <a:r>
              <a:rPr lang="es-VE" sz="3600">
                <a:solidFill>
                  <a:schemeClr val="accent2"/>
                </a:solidFill>
                <a:latin typeface="Verdana" panose="020B0604030504040204" pitchFamily="34" charset="0"/>
                <a:ea typeface="Verdana" panose="020B0604030504040204" pitchFamily="34" charset="0"/>
                <a:cs typeface="Verdana" panose="020B0604030504040204" pitchFamily="34" charset="0"/>
              </a:rPr>
              <a:t>Sự Cứu Chuộc của Đức Chúa Giê-Xu Christ. </a:t>
            </a:r>
          </a:p>
          <a:p>
            <a:pPr algn="ctr" defTabSz="698500" eaLnBrk="1" hangingPunct="1">
              <a:spcBef>
                <a:spcPct val="0"/>
              </a:spcBef>
              <a:buFontTx/>
              <a:buChar char="-"/>
              <a:tabLst>
                <a:tab pos="2527300" algn="l"/>
              </a:tabLst>
              <a:defRPr/>
            </a:pPr>
            <a:r>
              <a:rPr lang="es-VE" sz="3600">
                <a:solidFill>
                  <a:schemeClr val="accent2"/>
                </a:solidFill>
                <a:latin typeface="Verdana" panose="020B0604030504040204" pitchFamily="34" charset="0"/>
                <a:ea typeface="Verdana" panose="020B0604030504040204" pitchFamily="34" charset="0"/>
                <a:cs typeface="Verdana" panose="020B0604030504040204" pitchFamily="34" charset="0"/>
              </a:rPr>
              <a:t>Sự tiếp nhận của kẻ tin.</a:t>
            </a:r>
          </a:p>
          <a:p>
            <a:pPr marL="0" indent="0" algn="ctr" defTabSz="698500" eaLnBrk="1" hangingPunct="1">
              <a:spcBef>
                <a:spcPct val="0"/>
              </a:spcBef>
              <a:buNone/>
              <a:tabLst>
                <a:tab pos="2527300" algn="l"/>
              </a:tabLst>
              <a:defRPr/>
            </a:pPr>
            <a:endParaRPr lang="es-VE" sz="3600">
              <a:solidFill>
                <a:schemeClr val="accent2"/>
              </a:solidFill>
              <a:latin typeface="Verdana" panose="020B0604030504040204" pitchFamily="34" charset="0"/>
              <a:ea typeface="Verdana" panose="020B0604030504040204" pitchFamily="34" charset="0"/>
              <a:cs typeface="Verdana" panose="020B0604030504040204" pitchFamily="34" charset="0"/>
            </a:endParaRPr>
          </a:p>
        </p:txBody>
      </p:sp>
      <p:sp>
        <p:nvSpPr>
          <p:cNvPr id="7172" name="Slide Number Placeholder 5">
            <a:extLst>
              <a:ext uri="{FF2B5EF4-FFF2-40B4-BE49-F238E27FC236}">
                <a16:creationId xmlns:a16="http://schemas.microsoft.com/office/drawing/2014/main" id="{8EEFDFBD-C7CF-4202-8236-5D9041B2558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Formata BQ Regular" charset="0"/>
                <a:ea typeface="MS PGothic" panose="020B0600070205080204" pitchFamily="34" charset="-128"/>
              </a:defRPr>
            </a:lvl1pPr>
            <a:lvl2pPr marL="742950" indent="-285750" eaLnBrk="0" hangingPunct="0">
              <a:defRPr>
                <a:solidFill>
                  <a:schemeClr val="tx1"/>
                </a:solidFill>
                <a:latin typeface="Formata BQ Regular" charset="0"/>
                <a:ea typeface="MS PGothic" panose="020B0600070205080204" pitchFamily="34" charset="-128"/>
              </a:defRPr>
            </a:lvl2pPr>
            <a:lvl3pPr marL="1143000" indent="-228600" eaLnBrk="0" hangingPunct="0">
              <a:defRPr>
                <a:solidFill>
                  <a:schemeClr val="tx1"/>
                </a:solidFill>
                <a:latin typeface="Formata BQ Regular" charset="0"/>
                <a:ea typeface="MS PGothic" panose="020B0600070205080204" pitchFamily="34" charset="-128"/>
              </a:defRPr>
            </a:lvl3pPr>
            <a:lvl4pPr marL="1600200" indent="-228600" eaLnBrk="0" hangingPunct="0">
              <a:defRPr>
                <a:solidFill>
                  <a:schemeClr val="tx1"/>
                </a:solidFill>
                <a:latin typeface="Formata BQ Regular" charset="0"/>
                <a:ea typeface="MS PGothic" panose="020B0600070205080204" pitchFamily="34" charset="-128"/>
              </a:defRPr>
            </a:lvl4pPr>
            <a:lvl5pPr marL="2057400" indent="-228600" eaLnBrk="0" hangingPunct="0">
              <a:defRPr>
                <a:solidFill>
                  <a:schemeClr val="tx1"/>
                </a:solidFill>
                <a:latin typeface="Formata BQ Regular"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9pPr>
          </a:lstStyle>
          <a:p>
            <a:pPr eaLnBrk="1" hangingPunct="1"/>
            <a:fld id="{491C5151-3A9D-4E3E-BC8F-6211E74EFFF4}" type="slidenum">
              <a:rPr lang="en-US" altLang="en-US"/>
              <a:pPr eaLnBrk="1" hangingPunct="1"/>
              <a:t>23</a:t>
            </a:fld>
            <a:endParaRPr lang="en-US" altLang="en-US"/>
          </a:p>
        </p:txBody>
      </p:sp>
    </p:spTree>
    <p:extLst>
      <p:ext uri="{BB962C8B-B14F-4D97-AF65-F5344CB8AC3E}">
        <p14:creationId xmlns:p14="http://schemas.microsoft.com/office/powerpoint/2010/main" val="330879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675">
                                            <p:txEl>
                                              <p:pRg st="1" end="1"/>
                                            </p:txEl>
                                          </p:spTgt>
                                        </p:tgtEl>
                                        <p:attrNameLst>
                                          <p:attrName>style.visibility</p:attrName>
                                        </p:attrNameLst>
                                      </p:cBhvr>
                                      <p:to>
                                        <p:strVal val="visible"/>
                                      </p:to>
                                    </p:set>
                                    <p:animEffect transition="in" filter="dissolve">
                                      <p:cBhvr>
                                        <p:cTn id="7" dur="500"/>
                                        <p:tgtEl>
                                          <p:spTgt spid="2867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8675">
                                            <p:txEl>
                                              <p:pRg st="2" end="2"/>
                                            </p:txEl>
                                          </p:spTgt>
                                        </p:tgtEl>
                                        <p:attrNameLst>
                                          <p:attrName>style.visibility</p:attrName>
                                        </p:attrNameLst>
                                      </p:cBhvr>
                                      <p:to>
                                        <p:strVal val="visible"/>
                                      </p:to>
                                    </p:set>
                                    <p:animEffect transition="in" filter="dissolve">
                                      <p:cBhvr>
                                        <p:cTn id="12" dur="500"/>
                                        <p:tgtEl>
                                          <p:spTgt spid="2867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8675">
                                            <p:txEl>
                                              <p:pRg st="3" end="3"/>
                                            </p:txEl>
                                          </p:spTgt>
                                        </p:tgtEl>
                                        <p:attrNameLst>
                                          <p:attrName>style.visibility</p:attrName>
                                        </p:attrNameLst>
                                      </p:cBhvr>
                                      <p:to>
                                        <p:strVal val="visible"/>
                                      </p:to>
                                    </p:set>
                                    <p:animEffect transition="in" filter="dissolve">
                                      <p:cBhvr>
                                        <p:cTn id="17" dur="500"/>
                                        <p:tgtEl>
                                          <p:spTgt spid="2867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8675">
                                            <p:txEl>
                                              <p:pRg st="4" end="4"/>
                                            </p:txEl>
                                          </p:spTgt>
                                        </p:tgtEl>
                                        <p:attrNameLst>
                                          <p:attrName>style.visibility</p:attrName>
                                        </p:attrNameLst>
                                      </p:cBhvr>
                                      <p:to>
                                        <p:strVal val="visible"/>
                                      </p:to>
                                    </p:set>
                                    <p:animEffect transition="in" filter="dissolve">
                                      <p:cBhvr>
                                        <p:cTn id="22" dur="500"/>
                                        <p:tgtEl>
                                          <p:spTgt spid="286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a:extLst>
              <a:ext uri="{FF2B5EF4-FFF2-40B4-BE49-F238E27FC236}">
                <a16:creationId xmlns:a16="http://schemas.microsoft.com/office/drawing/2014/main" id="{B3FFBEDC-F193-4EC7-9885-D28D13768E75}"/>
              </a:ext>
            </a:extLst>
          </p:cNvPr>
          <p:cNvSpPr>
            <a:spLocks noGrp="1" noChangeArrowheads="1"/>
          </p:cNvSpPr>
          <p:nvPr>
            <p:ph idx="1"/>
          </p:nvPr>
        </p:nvSpPr>
        <p:spPr>
          <a:xfrm>
            <a:off x="824483" y="721954"/>
            <a:ext cx="8096643" cy="2800140"/>
          </a:xfrm>
        </p:spPr>
        <p:txBody>
          <a:bodyPr/>
          <a:lstStyle/>
          <a:p>
            <a:pPr marL="0" indent="0" defTabSz="698500" eaLnBrk="1" hangingPunct="1">
              <a:spcBef>
                <a:spcPct val="0"/>
              </a:spcBef>
              <a:buNone/>
              <a:tabLst>
                <a:tab pos="2527300" algn="l"/>
              </a:tabLst>
              <a:defRPr/>
            </a:pPr>
            <a:endParaRPr lang="es-VE" sz="2800">
              <a:solidFill>
                <a:schemeClr val="hlink"/>
              </a:solidFill>
            </a:endParaRPr>
          </a:p>
          <a:p>
            <a:pPr marL="0" indent="0" algn="ctr" defTabSz="698500" eaLnBrk="1" hangingPunct="1">
              <a:spcBef>
                <a:spcPct val="0"/>
              </a:spcBef>
              <a:buNone/>
              <a:tabLst>
                <a:tab pos="2527300" algn="l"/>
              </a:tabLst>
              <a:defRPr/>
            </a:pPr>
            <a:r>
              <a:rPr lang="es-VE" sz="2800">
                <a:solidFill>
                  <a:schemeClr val="accent2"/>
                </a:solidFill>
                <a:latin typeface="Verdana" panose="020B0604030504040204" pitchFamily="34" charset="0"/>
                <a:ea typeface="Verdana" panose="020B0604030504040204" pitchFamily="34" charset="0"/>
                <a:cs typeface="Verdana" panose="020B0604030504040204" pitchFamily="34" charset="0"/>
              </a:rPr>
              <a:t>Giáo Trình Người Tìm Chân Lý </a:t>
            </a:r>
          </a:p>
          <a:p>
            <a:pPr marL="0" indent="0" algn="ctr" defTabSz="698500" eaLnBrk="1" hangingPunct="1">
              <a:spcBef>
                <a:spcPct val="0"/>
              </a:spcBef>
              <a:buNone/>
              <a:tabLst>
                <a:tab pos="2527300" algn="l"/>
              </a:tabLst>
              <a:defRPr/>
            </a:pPr>
            <a:r>
              <a:rPr lang="es-VE" sz="2800">
                <a:solidFill>
                  <a:schemeClr val="accent2"/>
                </a:solidFill>
                <a:latin typeface="Verdana" panose="020B0604030504040204" pitchFamily="34" charset="0"/>
                <a:ea typeface="Verdana" panose="020B0604030504040204" pitchFamily="34" charset="0"/>
                <a:cs typeface="Verdana" panose="020B0604030504040204" pitchFamily="34" charset="0"/>
              </a:rPr>
              <a:t>(Truth Seekers)</a:t>
            </a:r>
          </a:p>
          <a:p>
            <a:pPr marL="0" indent="0" algn="ctr" defTabSz="698500" eaLnBrk="1" hangingPunct="1">
              <a:spcBef>
                <a:spcPct val="0"/>
              </a:spcBef>
              <a:buNone/>
              <a:tabLst>
                <a:tab pos="2527300" algn="l"/>
              </a:tabLst>
              <a:defRPr/>
            </a:pPr>
            <a:r>
              <a:rPr lang="es-VE" sz="2400">
                <a:solidFill>
                  <a:schemeClr val="accent2"/>
                </a:solidFill>
                <a:latin typeface="Verdana" panose="020B0604030504040204" pitchFamily="34" charset="0"/>
                <a:ea typeface="Verdana" panose="020B0604030504040204" pitchFamily="34" charset="0"/>
                <a:cs typeface="Verdana" panose="020B0604030504040204" pitchFamily="34" charset="0"/>
              </a:rPr>
              <a:t>Phiên bản thiếu nhi từ giáo trình Nền Tảng Vững Chắc (Firm Foundation) của New Tribe Mission</a:t>
            </a:r>
          </a:p>
          <a:p>
            <a:pPr marL="0" indent="0" algn="ctr" defTabSz="698500" eaLnBrk="1" hangingPunct="1">
              <a:spcBef>
                <a:spcPct val="0"/>
              </a:spcBef>
              <a:buNone/>
              <a:tabLst>
                <a:tab pos="2527300" algn="l"/>
              </a:tabLst>
              <a:defRPr/>
            </a:pPr>
            <a:endParaRPr lang="es-VE" sz="2800">
              <a:solidFill>
                <a:schemeClr val="accent2"/>
              </a:solidFill>
              <a:latin typeface="Verdana" panose="020B0604030504040204" pitchFamily="34" charset="0"/>
              <a:ea typeface="Verdana" panose="020B0604030504040204" pitchFamily="34" charset="0"/>
              <a:cs typeface="Verdana" panose="020B0604030504040204" pitchFamily="34" charset="0"/>
            </a:endParaRPr>
          </a:p>
          <a:p>
            <a:pPr marL="0" indent="0" algn="ctr" defTabSz="698500" eaLnBrk="1" hangingPunct="1">
              <a:spcBef>
                <a:spcPct val="0"/>
              </a:spcBef>
              <a:buNone/>
              <a:tabLst>
                <a:tab pos="2527300" algn="l"/>
              </a:tabLst>
              <a:defRPr/>
            </a:pPr>
            <a:endParaRPr lang="es-VE" sz="2800">
              <a:solidFill>
                <a:schemeClr val="accent2"/>
              </a:solidFill>
              <a:latin typeface="Verdana" panose="020B0604030504040204" pitchFamily="34" charset="0"/>
              <a:ea typeface="Verdana" panose="020B0604030504040204" pitchFamily="34" charset="0"/>
              <a:cs typeface="Verdana" panose="020B0604030504040204" pitchFamily="34" charset="0"/>
            </a:endParaRPr>
          </a:p>
          <a:p>
            <a:pPr marL="0" indent="0" algn="ctr" defTabSz="698500" eaLnBrk="1" hangingPunct="1">
              <a:spcBef>
                <a:spcPct val="0"/>
              </a:spcBef>
              <a:buNone/>
              <a:tabLst>
                <a:tab pos="2527300" algn="l"/>
              </a:tabLst>
              <a:defRPr/>
            </a:pPr>
            <a:endParaRPr lang="es-VE" sz="2800">
              <a:solidFill>
                <a:schemeClr val="accent2"/>
              </a:solidFill>
              <a:latin typeface="Verdana" panose="020B0604030504040204" pitchFamily="34" charset="0"/>
              <a:ea typeface="Verdana" panose="020B0604030504040204" pitchFamily="34" charset="0"/>
              <a:cs typeface="Verdana" panose="020B0604030504040204" pitchFamily="34" charset="0"/>
            </a:endParaRPr>
          </a:p>
        </p:txBody>
      </p:sp>
      <p:sp>
        <p:nvSpPr>
          <p:cNvPr id="7172" name="Slide Number Placeholder 5">
            <a:extLst>
              <a:ext uri="{FF2B5EF4-FFF2-40B4-BE49-F238E27FC236}">
                <a16:creationId xmlns:a16="http://schemas.microsoft.com/office/drawing/2014/main" id="{8EEFDFBD-C7CF-4202-8236-5D9041B2558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Formata BQ Regular" charset="0"/>
                <a:ea typeface="MS PGothic" panose="020B0600070205080204" pitchFamily="34" charset="-128"/>
              </a:defRPr>
            </a:lvl1pPr>
            <a:lvl2pPr marL="742950" indent="-285750" eaLnBrk="0" hangingPunct="0">
              <a:defRPr>
                <a:solidFill>
                  <a:schemeClr val="tx1"/>
                </a:solidFill>
                <a:latin typeface="Formata BQ Regular" charset="0"/>
                <a:ea typeface="MS PGothic" panose="020B0600070205080204" pitchFamily="34" charset="-128"/>
              </a:defRPr>
            </a:lvl2pPr>
            <a:lvl3pPr marL="1143000" indent="-228600" eaLnBrk="0" hangingPunct="0">
              <a:defRPr>
                <a:solidFill>
                  <a:schemeClr val="tx1"/>
                </a:solidFill>
                <a:latin typeface="Formata BQ Regular" charset="0"/>
                <a:ea typeface="MS PGothic" panose="020B0600070205080204" pitchFamily="34" charset="-128"/>
              </a:defRPr>
            </a:lvl3pPr>
            <a:lvl4pPr marL="1600200" indent="-228600" eaLnBrk="0" hangingPunct="0">
              <a:defRPr>
                <a:solidFill>
                  <a:schemeClr val="tx1"/>
                </a:solidFill>
                <a:latin typeface="Formata BQ Regular" charset="0"/>
                <a:ea typeface="MS PGothic" panose="020B0600070205080204" pitchFamily="34" charset="-128"/>
              </a:defRPr>
            </a:lvl4pPr>
            <a:lvl5pPr marL="2057400" indent="-228600" eaLnBrk="0" hangingPunct="0">
              <a:defRPr>
                <a:solidFill>
                  <a:schemeClr val="tx1"/>
                </a:solidFill>
                <a:latin typeface="Formata BQ Regular"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9pPr>
          </a:lstStyle>
          <a:p>
            <a:pPr eaLnBrk="1" hangingPunct="1"/>
            <a:fld id="{491C5151-3A9D-4E3E-BC8F-6211E74EFFF4}" type="slidenum">
              <a:rPr lang="en-US" altLang="en-US"/>
              <a:pPr eaLnBrk="1" hangingPunct="1"/>
              <a:t>24</a:t>
            </a:fld>
            <a:endParaRPr lang="en-US" altLang="en-US"/>
          </a:p>
        </p:txBody>
      </p:sp>
      <p:pic>
        <p:nvPicPr>
          <p:cNvPr id="3" name="Picture 2" descr="A picture containing diagram&#10;&#10;Description automatically generated">
            <a:extLst>
              <a:ext uri="{FF2B5EF4-FFF2-40B4-BE49-F238E27FC236}">
                <a16:creationId xmlns:a16="http://schemas.microsoft.com/office/drawing/2014/main" id="{CE4924EA-AC0B-EC4D-9C25-B285F5DED031}"/>
              </a:ext>
            </a:extLst>
          </p:cNvPr>
          <p:cNvPicPr>
            <a:picLocks noChangeAspect="1"/>
          </p:cNvPicPr>
          <p:nvPr/>
        </p:nvPicPr>
        <p:blipFill>
          <a:blip r:embed="rId3"/>
          <a:stretch>
            <a:fillRect/>
          </a:stretch>
        </p:blipFill>
        <p:spPr>
          <a:xfrm>
            <a:off x="1239649" y="3656416"/>
            <a:ext cx="2079748" cy="2691438"/>
          </a:xfrm>
          <a:prstGeom prst="rect">
            <a:avLst/>
          </a:prstGeom>
        </p:spPr>
      </p:pic>
      <p:pic>
        <p:nvPicPr>
          <p:cNvPr id="5" name="Picture 4" descr="Timeline&#10;&#10;Description automatically generated with low confidence">
            <a:extLst>
              <a:ext uri="{FF2B5EF4-FFF2-40B4-BE49-F238E27FC236}">
                <a16:creationId xmlns:a16="http://schemas.microsoft.com/office/drawing/2014/main" id="{1670AF1E-F7C3-E446-AE19-4E0935882C0A}"/>
              </a:ext>
            </a:extLst>
          </p:cNvPr>
          <p:cNvPicPr>
            <a:picLocks noChangeAspect="1"/>
          </p:cNvPicPr>
          <p:nvPr/>
        </p:nvPicPr>
        <p:blipFill>
          <a:blip r:embed="rId4"/>
          <a:stretch>
            <a:fillRect/>
          </a:stretch>
        </p:blipFill>
        <p:spPr>
          <a:xfrm>
            <a:off x="3119591" y="3605176"/>
            <a:ext cx="1880201" cy="2742678"/>
          </a:xfrm>
          <a:prstGeom prst="rect">
            <a:avLst/>
          </a:prstGeom>
        </p:spPr>
      </p:pic>
      <p:pic>
        <p:nvPicPr>
          <p:cNvPr id="7" name="Picture 6" descr="Diagram&#10;&#10;Description automatically generated">
            <a:extLst>
              <a:ext uri="{FF2B5EF4-FFF2-40B4-BE49-F238E27FC236}">
                <a16:creationId xmlns:a16="http://schemas.microsoft.com/office/drawing/2014/main" id="{CF752876-E7E7-1841-9F01-9A1524228A1C}"/>
              </a:ext>
            </a:extLst>
          </p:cNvPr>
          <p:cNvPicPr>
            <a:picLocks noChangeAspect="1"/>
          </p:cNvPicPr>
          <p:nvPr/>
        </p:nvPicPr>
        <p:blipFill>
          <a:blip r:embed="rId5"/>
          <a:stretch>
            <a:fillRect/>
          </a:stretch>
        </p:blipFill>
        <p:spPr>
          <a:xfrm>
            <a:off x="4872805" y="3605176"/>
            <a:ext cx="2133600" cy="2761130"/>
          </a:xfrm>
          <a:prstGeom prst="rect">
            <a:avLst/>
          </a:prstGeom>
        </p:spPr>
      </p:pic>
      <p:pic>
        <p:nvPicPr>
          <p:cNvPr id="8" name="Picture 7" descr="Diagram&#10;&#10;Description automatically generated">
            <a:extLst>
              <a:ext uri="{FF2B5EF4-FFF2-40B4-BE49-F238E27FC236}">
                <a16:creationId xmlns:a16="http://schemas.microsoft.com/office/drawing/2014/main" id="{38E5467B-C193-094A-B23F-FB30A0F982EC}"/>
              </a:ext>
            </a:extLst>
          </p:cNvPr>
          <p:cNvPicPr>
            <a:picLocks noChangeAspect="1"/>
          </p:cNvPicPr>
          <p:nvPr/>
        </p:nvPicPr>
        <p:blipFill rotWithShape="1">
          <a:blip r:embed="rId6"/>
          <a:srcRect l="50861" b="808"/>
          <a:stretch/>
        </p:blipFill>
        <p:spPr>
          <a:xfrm>
            <a:off x="6753006" y="3585671"/>
            <a:ext cx="1951428" cy="2800140"/>
          </a:xfrm>
          <a:prstGeom prst="rect">
            <a:avLst/>
          </a:prstGeom>
        </p:spPr>
      </p:pic>
    </p:spTree>
    <p:extLst>
      <p:ext uri="{BB962C8B-B14F-4D97-AF65-F5344CB8AC3E}">
        <p14:creationId xmlns:p14="http://schemas.microsoft.com/office/powerpoint/2010/main" val="306276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675">
                                            <p:txEl>
                                              <p:pRg st="1" end="1"/>
                                            </p:txEl>
                                          </p:spTgt>
                                        </p:tgtEl>
                                        <p:attrNameLst>
                                          <p:attrName>style.visibility</p:attrName>
                                        </p:attrNameLst>
                                      </p:cBhvr>
                                      <p:to>
                                        <p:strVal val="visible"/>
                                      </p:to>
                                    </p:set>
                                    <p:animEffect transition="in" filter="dissolve">
                                      <p:cBhvr>
                                        <p:cTn id="7" dur="500"/>
                                        <p:tgtEl>
                                          <p:spTgt spid="2867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8675">
                                            <p:txEl>
                                              <p:pRg st="2" end="2"/>
                                            </p:txEl>
                                          </p:spTgt>
                                        </p:tgtEl>
                                        <p:attrNameLst>
                                          <p:attrName>style.visibility</p:attrName>
                                        </p:attrNameLst>
                                      </p:cBhvr>
                                      <p:to>
                                        <p:strVal val="visible"/>
                                      </p:to>
                                    </p:set>
                                    <p:animEffect transition="in" filter="dissolve">
                                      <p:cBhvr>
                                        <p:cTn id="12" dur="500"/>
                                        <p:tgtEl>
                                          <p:spTgt spid="2867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8675">
                                            <p:txEl>
                                              <p:pRg st="3" end="3"/>
                                            </p:txEl>
                                          </p:spTgt>
                                        </p:tgtEl>
                                        <p:attrNameLst>
                                          <p:attrName>style.visibility</p:attrName>
                                        </p:attrNameLst>
                                      </p:cBhvr>
                                      <p:to>
                                        <p:strVal val="visible"/>
                                      </p:to>
                                    </p:set>
                                    <p:animEffect transition="in" filter="dissolve">
                                      <p:cBhvr>
                                        <p:cTn id="17" dur="500"/>
                                        <p:tgtEl>
                                          <p:spTgt spid="286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4">
            <a:extLst>
              <a:ext uri="{FF2B5EF4-FFF2-40B4-BE49-F238E27FC236}">
                <a16:creationId xmlns:a16="http://schemas.microsoft.com/office/drawing/2014/main" id="{E2C8409A-1EB1-4EA7-A73A-3BD1CA728D8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Formata BQ Regular" charset="0"/>
                <a:ea typeface="MS PGothic" panose="020B0600070205080204" pitchFamily="34" charset="-128"/>
              </a:defRPr>
            </a:lvl1pPr>
            <a:lvl2pPr marL="742950" indent="-285750" eaLnBrk="0" hangingPunct="0">
              <a:defRPr>
                <a:solidFill>
                  <a:schemeClr val="tx1"/>
                </a:solidFill>
                <a:latin typeface="Formata BQ Regular" charset="0"/>
                <a:ea typeface="MS PGothic" panose="020B0600070205080204" pitchFamily="34" charset="-128"/>
              </a:defRPr>
            </a:lvl2pPr>
            <a:lvl3pPr marL="1143000" indent="-228600" eaLnBrk="0" hangingPunct="0">
              <a:defRPr>
                <a:solidFill>
                  <a:schemeClr val="tx1"/>
                </a:solidFill>
                <a:latin typeface="Formata BQ Regular" charset="0"/>
                <a:ea typeface="MS PGothic" panose="020B0600070205080204" pitchFamily="34" charset="-128"/>
              </a:defRPr>
            </a:lvl3pPr>
            <a:lvl4pPr marL="1600200" indent="-228600" eaLnBrk="0" hangingPunct="0">
              <a:defRPr>
                <a:solidFill>
                  <a:schemeClr val="tx1"/>
                </a:solidFill>
                <a:latin typeface="Formata BQ Regular" charset="0"/>
                <a:ea typeface="MS PGothic" panose="020B0600070205080204" pitchFamily="34" charset="-128"/>
              </a:defRPr>
            </a:lvl4pPr>
            <a:lvl5pPr marL="2057400" indent="-228600" eaLnBrk="0" hangingPunct="0">
              <a:defRPr>
                <a:solidFill>
                  <a:schemeClr val="tx1"/>
                </a:solidFill>
                <a:latin typeface="Formata BQ Regular"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9pPr>
          </a:lstStyle>
          <a:p>
            <a:pPr eaLnBrk="1" hangingPunct="1"/>
            <a:fld id="{FFD6BFC2-213D-4726-B8A2-282AE6217AD9}" type="slidenum">
              <a:rPr lang="en-US" altLang="en-US"/>
              <a:pPr eaLnBrk="1" hangingPunct="1"/>
              <a:t>25</a:t>
            </a:fld>
            <a:endParaRPr lang="en-US" altLang="en-US"/>
          </a:p>
        </p:txBody>
      </p:sp>
      <p:pic>
        <p:nvPicPr>
          <p:cNvPr id="16387" name="Picture 2" descr="content1">
            <a:extLst>
              <a:ext uri="{FF2B5EF4-FFF2-40B4-BE49-F238E27FC236}">
                <a16:creationId xmlns:a16="http://schemas.microsoft.com/office/drawing/2014/main" id="{8E3790B3-6901-4430-B4D6-82C3C60520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3">
            <a:extLst>
              <a:ext uri="{FF2B5EF4-FFF2-40B4-BE49-F238E27FC236}">
                <a16:creationId xmlns:a16="http://schemas.microsoft.com/office/drawing/2014/main" id="{75E050EF-0C38-47BC-9A97-99BF810A4762}"/>
              </a:ext>
            </a:extLst>
          </p:cNvPr>
          <p:cNvSpPr>
            <a:spLocks noChangeArrowheads="1"/>
          </p:cNvSpPr>
          <p:nvPr/>
        </p:nvSpPr>
        <p:spPr bwMode="auto">
          <a:xfrm>
            <a:off x="233297" y="-194705"/>
            <a:ext cx="8677405"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Formata BQ Regular" charset="0"/>
                <a:ea typeface="MS PGothic" panose="020B0600070205080204" pitchFamily="34" charset="-128"/>
              </a:defRPr>
            </a:lvl1pPr>
            <a:lvl2pPr marL="742950" indent="-285750" eaLnBrk="0" hangingPunct="0">
              <a:defRPr>
                <a:solidFill>
                  <a:schemeClr val="tx1"/>
                </a:solidFill>
                <a:latin typeface="Formata BQ Regular" charset="0"/>
                <a:ea typeface="MS PGothic" panose="020B0600070205080204" pitchFamily="34" charset="-128"/>
              </a:defRPr>
            </a:lvl2pPr>
            <a:lvl3pPr marL="1143000" indent="-228600" eaLnBrk="0" hangingPunct="0">
              <a:defRPr>
                <a:solidFill>
                  <a:schemeClr val="tx1"/>
                </a:solidFill>
                <a:latin typeface="Formata BQ Regular" charset="0"/>
                <a:ea typeface="MS PGothic" panose="020B0600070205080204" pitchFamily="34" charset="-128"/>
              </a:defRPr>
            </a:lvl3pPr>
            <a:lvl4pPr marL="1600200" indent="-228600" eaLnBrk="0" hangingPunct="0">
              <a:defRPr>
                <a:solidFill>
                  <a:schemeClr val="tx1"/>
                </a:solidFill>
                <a:latin typeface="Formata BQ Regular" charset="0"/>
                <a:ea typeface="MS PGothic" panose="020B0600070205080204" pitchFamily="34" charset="-128"/>
              </a:defRPr>
            </a:lvl4pPr>
            <a:lvl5pPr marL="2057400" indent="-228600" eaLnBrk="0" hangingPunct="0">
              <a:defRPr>
                <a:solidFill>
                  <a:schemeClr val="tx1"/>
                </a:solidFill>
                <a:latin typeface="Formata BQ Regular"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9pPr>
          </a:lstStyle>
          <a:p>
            <a:pPr algn="ctr" eaLnBrk="1" hangingPunct="1">
              <a:lnSpc>
                <a:spcPts val="4900"/>
              </a:lnSpc>
            </a:pPr>
            <a:r>
              <a:rPr lang="en-US" altLang="en-US" sz="4400" err="1">
                <a:solidFill>
                  <a:srgbClr val="75171B"/>
                </a:solidFill>
                <a:latin typeface="Verdana" panose="020B0604030504040204" pitchFamily="34" charset="0"/>
              </a:rPr>
              <a:t>Tư</a:t>
            </a:r>
            <a:r>
              <a:rPr lang="en-US" altLang="en-US" sz="4400">
                <a:solidFill>
                  <a:srgbClr val="75171B"/>
                </a:solidFill>
                <a:latin typeface="Verdana" panose="020B0604030504040204" pitchFamily="34" charset="0"/>
              </a:rPr>
              <a:t> </a:t>
            </a:r>
            <a:r>
              <a:rPr lang="en-US" altLang="en-US" sz="4400" err="1">
                <a:solidFill>
                  <a:srgbClr val="75171B"/>
                </a:solidFill>
                <a:latin typeface="Verdana" panose="020B0604030504040204" pitchFamily="34" charset="0"/>
              </a:rPr>
              <a:t>liệu</a:t>
            </a:r>
            <a:r>
              <a:rPr lang="en-US" altLang="en-US" sz="4400">
                <a:solidFill>
                  <a:srgbClr val="75171B"/>
                </a:solidFill>
                <a:latin typeface="Verdana" panose="020B0604030504040204" pitchFamily="34" charset="0"/>
              </a:rPr>
              <a:t> </a:t>
            </a:r>
            <a:r>
              <a:rPr lang="en-US" altLang="en-US" sz="4400" err="1">
                <a:solidFill>
                  <a:srgbClr val="75171B"/>
                </a:solidFill>
                <a:latin typeface="Verdana" panose="020B0604030504040204" pitchFamily="34" charset="0"/>
              </a:rPr>
              <a:t>Awana</a:t>
            </a:r>
            <a:endParaRPr lang="en-US" altLang="en-US" sz="4400">
              <a:solidFill>
                <a:srgbClr val="75171B"/>
              </a:solidFill>
              <a:latin typeface="Verdana" panose="020B0604030504040204" pitchFamily="34" charset="0"/>
            </a:endParaRPr>
          </a:p>
        </p:txBody>
      </p:sp>
      <p:pic>
        <p:nvPicPr>
          <p:cNvPr id="79876" name="Picture 4" descr="Wordless%20Wall%20Chart_jpg">
            <a:hlinkClick r:id="rId4"/>
            <a:extLst>
              <a:ext uri="{FF2B5EF4-FFF2-40B4-BE49-F238E27FC236}">
                <a16:creationId xmlns:a16="http://schemas.microsoft.com/office/drawing/2014/main" id="{3CCE9C24-6F8F-4C59-84BD-EA88DA47F6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0" y="4543425"/>
            <a:ext cx="32766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a:extLst>
              <a:ext uri="{FF2B5EF4-FFF2-40B4-BE49-F238E27FC236}">
                <a16:creationId xmlns:a16="http://schemas.microsoft.com/office/drawing/2014/main" id="{77D95731-63D9-4F4A-9D11-CB60215F677F}"/>
              </a:ext>
            </a:extLst>
          </p:cNvPr>
          <p:cNvGrpSpPr>
            <a:grpSpLocks/>
          </p:cNvGrpSpPr>
          <p:nvPr/>
        </p:nvGrpSpPr>
        <p:grpSpPr bwMode="auto">
          <a:xfrm>
            <a:off x="3009900" y="1520825"/>
            <a:ext cx="1633538" cy="2430463"/>
            <a:chOff x="1440" y="2160"/>
            <a:chExt cx="1440" cy="1968"/>
          </a:xfrm>
        </p:grpSpPr>
        <p:sp>
          <p:nvSpPr>
            <p:cNvPr id="79878" name="Rectangle 6">
              <a:extLst>
                <a:ext uri="{FF2B5EF4-FFF2-40B4-BE49-F238E27FC236}">
                  <a16:creationId xmlns:a16="http://schemas.microsoft.com/office/drawing/2014/main" id="{EBDE8253-A323-40E2-A41F-4F6F17A17B13}"/>
                </a:ext>
              </a:extLst>
            </p:cNvPr>
            <p:cNvSpPr>
              <a:spLocks noChangeArrowheads="1"/>
            </p:cNvSpPr>
            <p:nvPr/>
          </p:nvSpPr>
          <p:spPr bwMode="auto">
            <a:xfrm>
              <a:off x="1440" y="2160"/>
              <a:ext cx="1440" cy="1968"/>
            </a:xfrm>
            <a:prstGeom prst="rect">
              <a:avLst/>
            </a:prstGeom>
            <a:solidFill>
              <a:srgbClr val="000000"/>
            </a:solidFill>
            <a:ln w="9525">
              <a:solidFill>
                <a:schemeClr val="tx1"/>
              </a:solidFill>
              <a:miter lim="800000"/>
              <a:headEnd/>
              <a:tailEnd/>
            </a:ln>
            <a:effectLst/>
          </p:spPr>
          <p:txBody>
            <a:bodyPr wrap="none" anchor="ctr"/>
            <a:lstStyle/>
            <a:p>
              <a:pPr fontAlgn="auto">
                <a:spcBef>
                  <a:spcPts val="0"/>
                </a:spcBef>
                <a:spcAft>
                  <a:spcPts val="0"/>
                </a:spcAft>
                <a:defRPr/>
              </a:pPr>
              <a:endParaRPr lang="en-US">
                <a:latin typeface="+mn-lt"/>
                <a:ea typeface="+mn-ea"/>
              </a:endParaRPr>
            </a:p>
          </p:txBody>
        </p:sp>
        <p:pic>
          <p:nvPicPr>
            <p:cNvPr id="16404" name="Picture 7">
              <a:extLst>
                <a:ext uri="{FF2B5EF4-FFF2-40B4-BE49-F238E27FC236}">
                  <a16:creationId xmlns:a16="http://schemas.microsoft.com/office/drawing/2014/main" id="{693C3F2B-63FD-413F-9D65-2B974D68A6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7" y="2208"/>
              <a:ext cx="1380" cy="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9880" name="Picture 8">
            <a:extLst>
              <a:ext uri="{FF2B5EF4-FFF2-40B4-BE49-F238E27FC236}">
                <a16:creationId xmlns:a16="http://schemas.microsoft.com/office/drawing/2014/main" id="{55ECEE66-D55C-4ABD-868F-0BD4A054F9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888405">
            <a:off x="762000" y="1066800"/>
            <a:ext cx="24257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90" name="Text Box 18">
            <a:extLst>
              <a:ext uri="{FF2B5EF4-FFF2-40B4-BE49-F238E27FC236}">
                <a16:creationId xmlns:a16="http://schemas.microsoft.com/office/drawing/2014/main" id="{817E0ADF-FD9D-4184-94B1-A825C6992B69}"/>
              </a:ext>
            </a:extLst>
          </p:cNvPr>
          <p:cNvSpPr txBox="1">
            <a:spLocks noChangeArrowheads="1"/>
          </p:cNvSpPr>
          <p:nvPr/>
        </p:nvSpPr>
        <p:spPr bwMode="auto">
          <a:xfrm>
            <a:off x="1585913" y="3951288"/>
            <a:ext cx="2924175" cy="368300"/>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Formata BQ Regular" charset="0"/>
                <a:ea typeface="MS PGothic" panose="020B0600070205080204" pitchFamily="34" charset="-128"/>
              </a:defRPr>
            </a:lvl1pPr>
            <a:lvl2pPr marL="742950" indent="-285750" eaLnBrk="0" hangingPunct="0">
              <a:defRPr>
                <a:solidFill>
                  <a:schemeClr val="tx1"/>
                </a:solidFill>
                <a:latin typeface="Formata BQ Regular" charset="0"/>
                <a:ea typeface="MS PGothic" panose="020B0600070205080204" pitchFamily="34" charset="-128"/>
              </a:defRPr>
            </a:lvl2pPr>
            <a:lvl3pPr marL="1143000" indent="-228600" eaLnBrk="0" hangingPunct="0">
              <a:defRPr>
                <a:solidFill>
                  <a:schemeClr val="tx1"/>
                </a:solidFill>
                <a:latin typeface="Formata BQ Regular" charset="0"/>
                <a:ea typeface="MS PGothic" panose="020B0600070205080204" pitchFamily="34" charset="-128"/>
              </a:defRPr>
            </a:lvl3pPr>
            <a:lvl4pPr marL="1600200" indent="-228600" eaLnBrk="0" hangingPunct="0">
              <a:defRPr>
                <a:solidFill>
                  <a:schemeClr val="tx1"/>
                </a:solidFill>
                <a:latin typeface="Formata BQ Regular" charset="0"/>
                <a:ea typeface="MS PGothic" panose="020B0600070205080204" pitchFamily="34" charset="-128"/>
              </a:defRPr>
            </a:lvl4pPr>
            <a:lvl5pPr marL="2057400" indent="-228600" eaLnBrk="0" hangingPunct="0">
              <a:defRPr>
                <a:solidFill>
                  <a:schemeClr val="tx1"/>
                </a:solidFill>
                <a:latin typeface="Formata BQ Regular"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9pPr>
          </a:lstStyle>
          <a:p>
            <a:pPr algn="ctr" eaLnBrk="1" hangingPunct="1"/>
            <a:r>
              <a:rPr lang="en-US" altLang="en-US">
                <a:latin typeface="Formata BQ Medium" pitchFamily="50" charset="0"/>
              </a:rPr>
              <a:t>Tài liệu huấnluyện</a:t>
            </a:r>
          </a:p>
        </p:txBody>
      </p:sp>
      <p:sp>
        <p:nvSpPr>
          <p:cNvPr id="79891" name="Text Box 19">
            <a:extLst>
              <a:ext uri="{FF2B5EF4-FFF2-40B4-BE49-F238E27FC236}">
                <a16:creationId xmlns:a16="http://schemas.microsoft.com/office/drawing/2014/main" id="{1B48DD16-BCA0-44E1-9AEE-ABA83D390388}"/>
              </a:ext>
            </a:extLst>
          </p:cNvPr>
          <p:cNvSpPr txBox="1">
            <a:spLocks noChangeArrowheads="1"/>
          </p:cNvSpPr>
          <p:nvPr/>
        </p:nvSpPr>
        <p:spPr bwMode="auto">
          <a:xfrm>
            <a:off x="1143000" y="6172200"/>
            <a:ext cx="2882900" cy="376238"/>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Formata BQ Regular" charset="0"/>
                <a:ea typeface="MS PGothic" panose="020B0600070205080204" pitchFamily="34" charset="-128"/>
              </a:defRPr>
            </a:lvl1pPr>
            <a:lvl2pPr marL="742950" indent="-285750" eaLnBrk="0" hangingPunct="0">
              <a:defRPr>
                <a:solidFill>
                  <a:schemeClr val="tx1"/>
                </a:solidFill>
                <a:latin typeface="Formata BQ Regular" charset="0"/>
                <a:ea typeface="MS PGothic" panose="020B0600070205080204" pitchFamily="34" charset="-128"/>
              </a:defRPr>
            </a:lvl2pPr>
            <a:lvl3pPr marL="1143000" indent="-228600" eaLnBrk="0" hangingPunct="0">
              <a:defRPr>
                <a:solidFill>
                  <a:schemeClr val="tx1"/>
                </a:solidFill>
                <a:latin typeface="Formata BQ Regular" charset="0"/>
                <a:ea typeface="MS PGothic" panose="020B0600070205080204" pitchFamily="34" charset="-128"/>
              </a:defRPr>
            </a:lvl3pPr>
            <a:lvl4pPr marL="1600200" indent="-228600" eaLnBrk="0" hangingPunct="0">
              <a:defRPr>
                <a:solidFill>
                  <a:schemeClr val="tx1"/>
                </a:solidFill>
                <a:latin typeface="Formata BQ Regular" charset="0"/>
                <a:ea typeface="MS PGothic" panose="020B0600070205080204" pitchFamily="34" charset="-128"/>
              </a:defRPr>
            </a:lvl4pPr>
            <a:lvl5pPr marL="2057400" indent="-228600" eaLnBrk="0" hangingPunct="0">
              <a:defRPr>
                <a:solidFill>
                  <a:schemeClr val="tx1"/>
                </a:solidFill>
                <a:latin typeface="Formata BQ Regular"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9pPr>
          </a:lstStyle>
          <a:p>
            <a:pPr algn="ctr" eaLnBrk="1" hangingPunct="1"/>
            <a:r>
              <a:rPr lang="en-US" altLang="en-US" err="1">
                <a:latin typeface="Formata BQ Medium" pitchFamily="50" charset="0"/>
              </a:rPr>
              <a:t>Hệ</a:t>
            </a:r>
            <a:r>
              <a:rPr lang="en-US" altLang="en-US">
                <a:latin typeface="Formata BQ Medium" pitchFamily="50" charset="0"/>
              </a:rPr>
              <a:t> </a:t>
            </a:r>
            <a:r>
              <a:rPr lang="en-US" altLang="en-US" err="1">
                <a:latin typeface="Formata BQ Medium" pitchFamily="50" charset="0"/>
              </a:rPr>
              <a:t>thống</a:t>
            </a:r>
            <a:r>
              <a:rPr lang="en-US" altLang="en-US">
                <a:latin typeface="Formata BQ Medium" pitchFamily="50" charset="0"/>
              </a:rPr>
              <a:t> </a:t>
            </a:r>
            <a:r>
              <a:rPr lang="en-US" altLang="en-US" err="1">
                <a:latin typeface="Formata BQ Medium" pitchFamily="50" charset="0"/>
              </a:rPr>
              <a:t>bảng</a:t>
            </a:r>
            <a:r>
              <a:rPr lang="en-US" altLang="en-US">
                <a:latin typeface="Formata BQ Medium" pitchFamily="50" charset="0"/>
              </a:rPr>
              <a:t> </a:t>
            </a:r>
            <a:r>
              <a:rPr lang="en-US" altLang="en-US" err="1">
                <a:latin typeface="Formata BQ Medium" pitchFamily="50" charset="0"/>
              </a:rPr>
              <a:t>điểm</a:t>
            </a:r>
            <a:endParaRPr lang="en-US" altLang="en-US">
              <a:latin typeface="Formata BQ Medium" pitchFamily="50" charset="0"/>
            </a:endParaRPr>
          </a:p>
        </p:txBody>
      </p:sp>
      <p:sp>
        <p:nvSpPr>
          <p:cNvPr id="79892" name="Text Box 20">
            <a:extLst>
              <a:ext uri="{FF2B5EF4-FFF2-40B4-BE49-F238E27FC236}">
                <a16:creationId xmlns:a16="http://schemas.microsoft.com/office/drawing/2014/main" id="{88C24140-AF76-42B5-81C9-4339B2D3396D}"/>
              </a:ext>
            </a:extLst>
          </p:cNvPr>
          <p:cNvSpPr txBox="1">
            <a:spLocks noChangeArrowheads="1"/>
          </p:cNvSpPr>
          <p:nvPr/>
        </p:nvSpPr>
        <p:spPr bwMode="auto">
          <a:xfrm>
            <a:off x="4751388" y="3951288"/>
            <a:ext cx="4392612" cy="646112"/>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Formata BQ Regular" charset="0"/>
                <a:ea typeface="MS PGothic" panose="020B0600070205080204" pitchFamily="34" charset="-128"/>
              </a:defRPr>
            </a:lvl1pPr>
            <a:lvl2pPr marL="742950" indent="-285750" eaLnBrk="0" hangingPunct="0">
              <a:defRPr>
                <a:solidFill>
                  <a:schemeClr val="tx1"/>
                </a:solidFill>
                <a:latin typeface="Formata BQ Regular" charset="0"/>
                <a:ea typeface="MS PGothic" panose="020B0600070205080204" pitchFamily="34" charset="-128"/>
              </a:defRPr>
            </a:lvl2pPr>
            <a:lvl3pPr marL="1143000" indent="-228600" eaLnBrk="0" hangingPunct="0">
              <a:defRPr>
                <a:solidFill>
                  <a:schemeClr val="tx1"/>
                </a:solidFill>
                <a:latin typeface="Formata BQ Regular" charset="0"/>
                <a:ea typeface="MS PGothic" panose="020B0600070205080204" pitchFamily="34" charset="-128"/>
              </a:defRPr>
            </a:lvl3pPr>
            <a:lvl4pPr marL="1600200" indent="-228600" eaLnBrk="0" hangingPunct="0">
              <a:defRPr>
                <a:solidFill>
                  <a:schemeClr val="tx1"/>
                </a:solidFill>
                <a:latin typeface="Formata BQ Regular" charset="0"/>
                <a:ea typeface="MS PGothic" panose="020B0600070205080204" pitchFamily="34" charset="-128"/>
              </a:defRPr>
            </a:lvl4pPr>
            <a:lvl5pPr marL="2057400" indent="-228600" eaLnBrk="0" hangingPunct="0">
              <a:defRPr>
                <a:solidFill>
                  <a:schemeClr val="tx1"/>
                </a:solidFill>
                <a:latin typeface="Formata BQ Regular"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9pPr>
          </a:lstStyle>
          <a:p>
            <a:pPr algn="ctr" eaLnBrk="1" hangingPunct="1"/>
            <a:r>
              <a:rPr lang="en-US" altLang="en-US">
                <a:latin typeface="Formata BQ Medium" pitchFamily="50" charset="0"/>
              </a:rPr>
              <a:t>Tài liệu giúp ghi nhớ dùng trong thời gian hoạt động nhóm</a:t>
            </a:r>
          </a:p>
        </p:txBody>
      </p:sp>
      <p:pic>
        <p:nvPicPr>
          <p:cNvPr id="79893" name="Picture 21">
            <a:extLst>
              <a:ext uri="{FF2B5EF4-FFF2-40B4-BE49-F238E27FC236}">
                <a16:creationId xmlns:a16="http://schemas.microsoft.com/office/drawing/2014/main" id="{34D7C07E-0B5E-4942-8D85-9DE3688798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27528">
            <a:off x="6019800" y="4876800"/>
            <a:ext cx="1216025"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4" name="Picture 22">
            <a:extLst>
              <a:ext uri="{FF2B5EF4-FFF2-40B4-BE49-F238E27FC236}">
                <a16:creationId xmlns:a16="http://schemas.microsoft.com/office/drawing/2014/main" id="{81B3F9CE-3643-4E11-BA7A-476FFB7836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2800" y="4800600"/>
            <a:ext cx="123825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3">
            <a:extLst>
              <a:ext uri="{FF2B5EF4-FFF2-40B4-BE49-F238E27FC236}">
                <a16:creationId xmlns:a16="http://schemas.microsoft.com/office/drawing/2014/main" id="{071BC87D-5354-445B-93CA-F62E9EDBFAFF}"/>
              </a:ext>
            </a:extLst>
          </p:cNvPr>
          <p:cNvGrpSpPr>
            <a:grpSpLocks/>
          </p:cNvGrpSpPr>
          <p:nvPr/>
        </p:nvGrpSpPr>
        <p:grpSpPr bwMode="auto">
          <a:xfrm>
            <a:off x="5181600" y="4800600"/>
            <a:ext cx="1295400" cy="1828800"/>
            <a:chOff x="3024" y="1392"/>
            <a:chExt cx="2112" cy="2496"/>
          </a:xfrm>
        </p:grpSpPr>
        <p:sp>
          <p:nvSpPr>
            <p:cNvPr id="79896" name="Rectangle 24">
              <a:extLst>
                <a:ext uri="{FF2B5EF4-FFF2-40B4-BE49-F238E27FC236}">
                  <a16:creationId xmlns:a16="http://schemas.microsoft.com/office/drawing/2014/main" id="{0C96CBE7-628F-4C09-AC24-E2B584DF7FE5}"/>
                </a:ext>
              </a:extLst>
            </p:cNvPr>
            <p:cNvSpPr>
              <a:spLocks noChangeArrowheads="1"/>
            </p:cNvSpPr>
            <p:nvPr/>
          </p:nvSpPr>
          <p:spPr bwMode="auto">
            <a:xfrm>
              <a:off x="3024" y="1392"/>
              <a:ext cx="2112" cy="2496"/>
            </a:xfrm>
            <a:prstGeom prst="rect">
              <a:avLst/>
            </a:prstGeom>
            <a:solidFill>
              <a:schemeClr val="bg1"/>
            </a:solidFill>
            <a:ln w="12700">
              <a:solidFill>
                <a:schemeClr val="tx1"/>
              </a:solidFill>
              <a:miter lim="800000"/>
              <a:headEnd type="none" w="sm" len="sm"/>
              <a:tailEnd type="none" w="sm" len="sm"/>
            </a:ln>
            <a:effectLst/>
          </p:spPr>
          <p:txBody>
            <a:bodyPr wrap="none" anchor="ctr"/>
            <a:lstStyle/>
            <a:p>
              <a:pPr fontAlgn="auto">
                <a:spcBef>
                  <a:spcPts val="0"/>
                </a:spcBef>
                <a:spcAft>
                  <a:spcPts val="0"/>
                </a:spcAft>
                <a:defRPr/>
              </a:pPr>
              <a:endParaRPr lang="en-US">
                <a:latin typeface="+mn-lt"/>
                <a:ea typeface="+mn-ea"/>
              </a:endParaRPr>
            </a:p>
          </p:txBody>
        </p:sp>
        <p:pic>
          <p:nvPicPr>
            <p:cNvPr id="16402" name="Picture 25">
              <a:hlinkClick r:id="rId10" action="ppaction://hlinksldjump"/>
              <a:extLst>
                <a:ext uri="{FF2B5EF4-FFF2-40B4-BE49-F238E27FC236}">
                  <a16:creationId xmlns:a16="http://schemas.microsoft.com/office/drawing/2014/main" id="{E1BF0292-ACA6-4A0D-ADB5-64BC36A7C37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t="24243" r="53093"/>
            <a:stretch>
              <a:fillRect/>
            </a:stretch>
          </p:blipFill>
          <p:spPr bwMode="auto">
            <a:xfrm>
              <a:off x="3120" y="1392"/>
              <a:ext cx="2016" cy="2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398" name="Picture 27" descr="New Image7">
            <a:extLst>
              <a:ext uri="{FF2B5EF4-FFF2-40B4-BE49-F238E27FC236}">
                <a16:creationId xmlns:a16="http://schemas.microsoft.com/office/drawing/2014/main" id="{1EC188B6-2785-4651-BEF5-F2E6D1292B8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43675" y="1371600"/>
            <a:ext cx="1857375"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9" name="Picture 26" descr="New Image1">
            <a:extLst>
              <a:ext uri="{FF2B5EF4-FFF2-40B4-BE49-F238E27FC236}">
                <a16:creationId xmlns:a16="http://schemas.microsoft.com/office/drawing/2014/main" id="{F3CA9057-BBE6-498C-BA08-7A072D9236D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40338" y="1219200"/>
            <a:ext cx="1971675"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0" name="Text Box 28">
            <a:extLst>
              <a:ext uri="{FF2B5EF4-FFF2-40B4-BE49-F238E27FC236}">
                <a16:creationId xmlns:a16="http://schemas.microsoft.com/office/drawing/2014/main" id="{0F0D3D89-B304-4CCD-BAA6-55D738BCD577}"/>
              </a:ext>
            </a:extLst>
          </p:cNvPr>
          <p:cNvSpPr txBox="1">
            <a:spLocks noChangeArrowheads="1"/>
          </p:cNvSpPr>
          <p:nvPr/>
        </p:nvSpPr>
        <p:spPr bwMode="auto">
          <a:xfrm>
            <a:off x="7288213" y="1125538"/>
            <a:ext cx="1828800" cy="646112"/>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Formata BQ Regular" charset="0"/>
                <a:ea typeface="MS PGothic" panose="020B0600070205080204" pitchFamily="34" charset="-128"/>
              </a:defRPr>
            </a:lvl1pPr>
            <a:lvl2pPr marL="742950" indent="-285750" eaLnBrk="0" hangingPunct="0">
              <a:defRPr>
                <a:solidFill>
                  <a:schemeClr val="tx1"/>
                </a:solidFill>
                <a:latin typeface="Formata BQ Regular" charset="0"/>
                <a:ea typeface="MS PGothic" panose="020B0600070205080204" pitchFamily="34" charset="-128"/>
              </a:defRPr>
            </a:lvl2pPr>
            <a:lvl3pPr marL="1143000" indent="-228600" eaLnBrk="0" hangingPunct="0">
              <a:defRPr>
                <a:solidFill>
                  <a:schemeClr val="tx1"/>
                </a:solidFill>
                <a:latin typeface="Formata BQ Regular" charset="0"/>
                <a:ea typeface="MS PGothic" panose="020B0600070205080204" pitchFamily="34" charset="-128"/>
              </a:defRPr>
            </a:lvl3pPr>
            <a:lvl4pPr marL="1600200" indent="-228600" eaLnBrk="0" hangingPunct="0">
              <a:defRPr>
                <a:solidFill>
                  <a:schemeClr val="tx1"/>
                </a:solidFill>
                <a:latin typeface="Formata BQ Regular" charset="0"/>
                <a:ea typeface="MS PGothic" panose="020B0600070205080204" pitchFamily="34" charset="-128"/>
              </a:defRPr>
            </a:lvl4pPr>
            <a:lvl5pPr marL="2057400" indent="-228600" eaLnBrk="0" hangingPunct="0">
              <a:defRPr>
                <a:solidFill>
                  <a:schemeClr val="tx1"/>
                </a:solidFill>
                <a:latin typeface="Formata BQ Regular"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9pPr>
          </a:lstStyle>
          <a:p>
            <a:pPr eaLnBrk="1" hangingPunct="1">
              <a:spcBef>
                <a:spcPct val="50000"/>
              </a:spcBef>
            </a:pPr>
            <a:r>
              <a:rPr lang="en-US" altLang="en-US" b="1"/>
              <a:t>Các bài học Kinh Thánh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6399"/>
                                        </p:tgtEl>
                                        <p:attrNameLst>
                                          <p:attrName>style.visibility</p:attrName>
                                        </p:attrNameLst>
                                      </p:cBhvr>
                                      <p:to>
                                        <p:strVal val="visible"/>
                                      </p:to>
                                    </p:set>
                                    <p:animEffect transition="in" filter="box(in)">
                                      <p:cBhvr>
                                        <p:cTn id="7" dur="500"/>
                                        <p:tgtEl>
                                          <p:spTgt spid="16399"/>
                                        </p:tgtEl>
                                      </p:cBhvr>
                                    </p:animEffect>
                                  </p:childTnLst>
                                </p:cTn>
                              </p:par>
                              <p:par>
                                <p:cTn id="8" presetID="4" presetClass="entr" presetSubtype="16" fill="hold" nodeType="withEffect">
                                  <p:stCondLst>
                                    <p:cond delay="0"/>
                                  </p:stCondLst>
                                  <p:childTnLst>
                                    <p:set>
                                      <p:cBhvr>
                                        <p:cTn id="9" dur="1" fill="hold">
                                          <p:stCondLst>
                                            <p:cond delay="0"/>
                                          </p:stCondLst>
                                        </p:cTn>
                                        <p:tgtEl>
                                          <p:spTgt spid="16398"/>
                                        </p:tgtEl>
                                        <p:attrNameLst>
                                          <p:attrName>style.visibility</p:attrName>
                                        </p:attrNameLst>
                                      </p:cBhvr>
                                      <p:to>
                                        <p:strVal val="visible"/>
                                      </p:to>
                                    </p:set>
                                    <p:animEffect transition="in" filter="box(in)">
                                      <p:cBhvr>
                                        <p:cTn id="10" dur="500"/>
                                        <p:tgtEl>
                                          <p:spTgt spid="16398"/>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6400"/>
                                        </p:tgtEl>
                                        <p:attrNameLst>
                                          <p:attrName>style.visibility</p:attrName>
                                        </p:attrNameLst>
                                      </p:cBhvr>
                                      <p:to>
                                        <p:strVal val="visible"/>
                                      </p:to>
                                    </p:set>
                                    <p:animEffect transition="in" filter="box(in)">
                                      <p:cBhvr>
                                        <p:cTn id="13" dur="500"/>
                                        <p:tgtEl>
                                          <p:spTgt spid="1640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79880"/>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79890"/>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7987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79891"/>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9892"/>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79893"/>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798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90" grpId="0" animBg="1"/>
      <p:bldP spid="79891" grpId="0" animBg="1"/>
      <p:bldP spid="79892" grpId="0" animBg="1"/>
      <p:bldP spid="1640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46B3DF3-4614-46A9-9E5E-D14431DCC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6F1056-716A-E64A-9251-491BA1CE9F75}"/>
              </a:ext>
            </a:extLst>
          </p:cNvPr>
          <p:cNvSpPr>
            <a:spLocks noGrp="1"/>
          </p:cNvSpPr>
          <p:nvPr>
            <p:ph type="title"/>
          </p:nvPr>
        </p:nvSpPr>
        <p:spPr>
          <a:xfrm>
            <a:off x="465193" y="716719"/>
            <a:ext cx="3634730" cy="1494000"/>
          </a:xfrm>
        </p:spPr>
        <p:txBody>
          <a:bodyPr anchor="t">
            <a:normAutofit fontScale="90000"/>
          </a:bodyPr>
          <a:lstStyle/>
          <a:p>
            <a:r>
              <a:rPr lang="en-US" sz="4100" b="1" err="1"/>
              <a:t>Tài</a:t>
            </a:r>
            <a:r>
              <a:rPr lang="en-US" sz="4100" b="1"/>
              <a:t> </a:t>
            </a:r>
            <a:r>
              <a:rPr lang="en-US" sz="4100" b="1" err="1"/>
              <a:t>liệu</a:t>
            </a:r>
            <a:r>
              <a:rPr lang="en-US" sz="4100" b="1"/>
              <a:t> AWANA ONLINE </a:t>
            </a:r>
            <a:r>
              <a:rPr lang="en-US" sz="4100" b="1" err="1"/>
              <a:t>miễn</a:t>
            </a:r>
            <a:r>
              <a:rPr lang="en-US" sz="4100" b="1"/>
              <a:t> </a:t>
            </a:r>
            <a:r>
              <a:rPr lang="en-US" sz="4100" b="1" err="1"/>
              <a:t>phí</a:t>
            </a:r>
            <a:endParaRPr lang="en-US" sz="4100" b="1"/>
          </a:p>
        </p:txBody>
      </p:sp>
      <p:grpSp>
        <p:nvGrpSpPr>
          <p:cNvPr id="12" name="Group 11">
            <a:extLst>
              <a:ext uri="{FF2B5EF4-FFF2-40B4-BE49-F238E27FC236}">
                <a16:creationId xmlns:a16="http://schemas.microsoft.com/office/drawing/2014/main" id="{96AF5BED-1831-4A88-91BC-55D58BF9F2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64368" cy="6858000"/>
            <a:chOff x="0" y="0"/>
            <a:chExt cx="885825" cy="6858000"/>
          </a:xfrm>
        </p:grpSpPr>
        <p:sp>
          <p:nvSpPr>
            <p:cNvPr id="13" name="Freeform 6">
              <a:extLst>
                <a:ext uri="{FF2B5EF4-FFF2-40B4-BE49-F238E27FC236}">
                  <a16:creationId xmlns:a16="http://schemas.microsoft.com/office/drawing/2014/main" id="{544BD6EE-970C-4DF5-A508-F6127787C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14" name="Freeform 6">
              <a:extLst>
                <a:ext uri="{FF2B5EF4-FFF2-40B4-BE49-F238E27FC236}">
                  <a16:creationId xmlns:a16="http://schemas.microsoft.com/office/drawing/2014/main" id="{B0ECD73E-712E-4743-BE0D-7BDF10DABC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txBody>
            <a:bodyPr/>
            <a:lstStyle/>
            <a:p>
              <a:endParaRPr lang="en-US"/>
            </a:p>
          </p:txBody>
        </p:sp>
      </p:grpSp>
      <p:sp>
        <p:nvSpPr>
          <p:cNvPr id="3" name="Content Placeholder 2">
            <a:extLst>
              <a:ext uri="{FF2B5EF4-FFF2-40B4-BE49-F238E27FC236}">
                <a16:creationId xmlns:a16="http://schemas.microsoft.com/office/drawing/2014/main" id="{CFBE2533-B5BE-1A4A-A195-9F9917A592C9}"/>
              </a:ext>
            </a:extLst>
          </p:cNvPr>
          <p:cNvSpPr>
            <a:spLocks noGrp="1"/>
          </p:cNvSpPr>
          <p:nvPr>
            <p:ph idx="1"/>
          </p:nvPr>
        </p:nvSpPr>
        <p:spPr>
          <a:xfrm>
            <a:off x="217283" y="2286001"/>
            <a:ext cx="4353075" cy="2928795"/>
          </a:xfrm>
        </p:spPr>
        <p:txBody>
          <a:bodyPr>
            <a:normAutofit/>
          </a:bodyPr>
          <a:lstStyle/>
          <a:p>
            <a:pPr marL="0" indent="0">
              <a:buNone/>
            </a:pPr>
            <a:r>
              <a:rPr lang="en-US" sz="4000" b="1">
                <a:solidFill>
                  <a:srgbClr val="002060">
                    <a:alpha val="60000"/>
                  </a:srgbClr>
                </a:solidFill>
                <a:hlinkClick r:id="rId2">
                  <a:extLst>
                    <a:ext uri="{A12FA001-AC4F-418D-AE19-62706E023703}">
                      <ahyp:hlinkClr xmlns:ahyp="http://schemas.microsoft.com/office/drawing/2018/hyperlinkcolor" val="tx"/>
                    </a:ext>
                  </a:extLst>
                </a:hlinkClick>
              </a:rPr>
              <a:t>awanavietnam.org/category/thu-vien/sach-giao-trinh/</a:t>
            </a:r>
            <a:endParaRPr lang="en-US" sz="4000" b="1">
              <a:solidFill>
                <a:srgbClr val="002060">
                  <a:alpha val="60000"/>
                </a:srgbClr>
              </a:solidFill>
            </a:endParaRPr>
          </a:p>
          <a:p>
            <a:pPr marL="0" indent="0">
              <a:buNone/>
            </a:pPr>
            <a:endParaRPr lang="en-US" sz="4000">
              <a:solidFill>
                <a:srgbClr val="002060">
                  <a:alpha val="60000"/>
                </a:srgbClr>
              </a:solidFill>
            </a:endParaRPr>
          </a:p>
        </p:txBody>
      </p:sp>
      <p:pic>
        <p:nvPicPr>
          <p:cNvPr id="6" name="Picture 5" descr="Programming data on computer monitor">
            <a:extLst>
              <a:ext uri="{FF2B5EF4-FFF2-40B4-BE49-F238E27FC236}">
                <a16:creationId xmlns:a16="http://schemas.microsoft.com/office/drawing/2014/main" id="{F621FB2A-D1A8-4324-B851-B08C7F2B996A}"/>
              </a:ext>
            </a:extLst>
          </p:cNvPr>
          <p:cNvPicPr>
            <a:picLocks noChangeAspect="1"/>
          </p:cNvPicPr>
          <p:nvPr/>
        </p:nvPicPr>
        <p:blipFill rotWithShape="1">
          <a:blip r:embed="rId3"/>
          <a:srcRect l="32730" r="22785" b="-1"/>
          <a:stretch/>
        </p:blipFill>
        <p:spPr>
          <a:xfrm>
            <a:off x="4573644" y="10"/>
            <a:ext cx="4570356" cy="6857990"/>
          </a:xfrm>
          <a:prstGeom prst="rect">
            <a:avLst/>
          </a:prstGeom>
        </p:spPr>
      </p:pic>
      <p:sp>
        <p:nvSpPr>
          <p:cNvPr id="4" name="Slide Number Placeholder 3">
            <a:extLst>
              <a:ext uri="{FF2B5EF4-FFF2-40B4-BE49-F238E27FC236}">
                <a16:creationId xmlns:a16="http://schemas.microsoft.com/office/drawing/2014/main" id="{5520A146-4D39-8A42-869C-58785DAEB47E}"/>
              </a:ext>
            </a:extLst>
          </p:cNvPr>
          <p:cNvSpPr>
            <a:spLocks noGrp="1"/>
          </p:cNvSpPr>
          <p:nvPr>
            <p:ph type="sldNum" sz="quarter" idx="12"/>
          </p:nvPr>
        </p:nvSpPr>
        <p:spPr>
          <a:xfrm>
            <a:off x="8058091" y="6375679"/>
            <a:ext cx="510836" cy="345796"/>
          </a:xfrm>
        </p:spPr>
        <p:txBody>
          <a:bodyPr>
            <a:normAutofit/>
          </a:bodyPr>
          <a:lstStyle/>
          <a:p>
            <a:pPr>
              <a:spcAft>
                <a:spcPts val="600"/>
              </a:spcAft>
            </a:pPr>
            <a:fld id="{F85BCF78-F6B3-4C50-8D3E-18B1402EDEBF}" type="slidenum">
              <a:rPr lang="en-US" altLang="en-US">
                <a:solidFill>
                  <a:srgbClr val="FFFFFF"/>
                </a:solidFill>
              </a:rPr>
              <a:pPr>
                <a:spcAft>
                  <a:spcPts val="600"/>
                </a:spcAft>
              </a:pPr>
              <a:t>26</a:t>
            </a:fld>
            <a:endParaRPr lang="en-US" altLang="en-US">
              <a:solidFill>
                <a:srgbClr val="FFFFFF"/>
              </a:solidFill>
            </a:endParaRPr>
          </a:p>
        </p:txBody>
      </p:sp>
    </p:spTree>
    <p:extLst>
      <p:ext uri="{BB962C8B-B14F-4D97-AF65-F5344CB8AC3E}">
        <p14:creationId xmlns:p14="http://schemas.microsoft.com/office/powerpoint/2010/main" val="2112000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7922786-20E3-47F1-945E-057F59A69651}"/>
              </a:ext>
            </a:extLst>
          </p:cNvPr>
          <p:cNvSpPr>
            <a:spLocks noGrp="1" noChangeArrowheads="1"/>
          </p:cNvSpPr>
          <p:nvPr>
            <p:ph type="title"/>
          </p:nvPr>
        </p:nvSpPr>
        <p:spPr>
          <a:xfrm>
            <a:off x="169275" y="44607"/>
            <a:ext cx="9102725" cy="1143000"/>
          </a:xfrm>
        </p:spPr>
        <p:txBody>
          <a:bodyPr/>
          <a:lstStyle/>
          <a:p>
            <a:pPr eaLnBrk="1" hangingPunct="1"/>
            <a:r>
              <a:rPr lang="en-US" altLang="en-US" sz="4000" b="1" dirty="0"/>
              <a:t>5. AWANA  </a:t>
            </a:r>
            <a:r>
              <a:rPr lang="en-US" altLang="en-US" sz="4000" b="1" dirty="0" err="1"/>
              <a:t>có</a:t>
            </a:r>
            <a:r>
              <a:rPr lang="en-US" altLang="en-US" sz="4000" b="1" dirty="0"/>
              <a:t> </a:t>
            </a:r>
            <a:r>
              <a:rPr lang="en-US" altLang="en-US" sz="4000" b="1" dirty="0" err="1"/>
              <a:t>Tiến</a:t>
            </a:r>
            <a:r>
              <a:rPr lang="en-US" altLang="en-US" sz="4000" b="1" dirty="0"/>
              <a:t> </a:t>
            </a:r>
            <a:r>
              <a:rPr lang="en-US" altLang="en-US" sz="4000" b="1" dirty="0" err="1"/>
              <a:t>trình</a:t>
            </a:r>
            <a:r>
              <a:rPr lang="en-US" altLang="en-US" sz="4000" b="1" dirty="0"/>
              <a:t> </a:t>
            </a:r>
            <a:r>
              <a:rPr lang="en-US" altLang="en-US" sz="4000" b="1" dirty="0" err="1"/>
              <a:t>Đào</a:t>
            </a:r>
            <a:r>
              <a:rPr lang="en-US" altLang="en-US" sz="4000" b="1" dirty="0"/>
              <a:t> </a:t>
            </a:r>
            <a:r>
              <a:rPr lang="en-US" altLang="en-US" sz="4000" b="1" dirty="0" err="1"/>
              <a:t>tạo</a:t>
            </a:r>
            <a:r>
              <a:rPr lang="en-US" altLang="en-US" sz="4000" b="1" dirty="0"/>
              <a:t> </a:t>
            </a:r>
            <a:r>
              <a:rPr lang="en-US" altLang="en-US" sz="4000" b="1" dirty="0" err="1"/>
              <a:t>Dài</a:t>
            </a:r>
            <a:r>
              <a:rPr lang="en-US" altLang="en-US" sz="4000" b="1" dirty="0"/>
              <a:t> </a:t>
            </a:r>
            <a:r>
              <a:rPr lang="en-US" altLang="en-US" sz="4000" b="1" dirty="0" err="1"/>
              <a:t>hạn</a:t>
            </a:r>
            <a:endParaRPr lang="en-US" altLang="en-US" sz="4000" b="1" dirty="0"/>
          </a:p>
        </p:txBody>
      </p:sp>
      <p:sp>
        <p:nvSpPr>
          <p:cNvPr id="7172" name="Slide Number Placeholder 5">
            <a:extLst>
              <a:ext uri="{FF2B5EF4-FFF2-40B4-BE49-F238E27FC236}">
                <a16:creationId xmlns:a16="http://schemas.microsoft.com/office/drawing/2014/main" id="{8EEFDFBD-C7CF-4202-8236-5D9041B2558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Formata BQ Regular" charset="0"/>
                <a:ea typeface="MS PGothic" panose="020B0600070205080204" pitchFamily="34" charset="-128"/>
              </a:defRPr>
            </a:lvl1pPr>
            <a:lvl2pPr marL="742950" indent="-285750" eaLnBrk="0" hangingPunct="0">
              <a:defRPr>
                <a:solidFill>
                  <a:schemeClr val="tx1"/>
                </a:solidFill>
                <a:latin typeface="Formata BQ Regular" charset="0"/>
                <a:ea typeface="MS PGothic" panose="020B0600070205080204" pitchFamily="34" charset="-128"/>
              </a:defRPr>
            </a:lvl2pPr>
            <a:lvl3pPr marL="1143000" indent="-228600" eaLnBrk="0" hangingPunct="0">
              <a:defRPr>
                <a:solidFill>
                  <a:schemeClr val="tx1"/>
                </a:solidFill>
                <a:latin typeface="Formata BQ Regular" charset="0"/>
                <a:ea typeface="MS PGothic" panose="020B0600070205080204" pitchFamily="34" charset="-128"/>
              </a:defRPr>
            </a:lvl3pPr>
            <a:lvl4pPr marL="1600200" indent="-228600" eaLnBrk="0" hangingPunct="0">
              <a:defRPr>
                <a:solidFill>
                  <a:schemeClr val="tx1"/>
                </a:solidFill>
                <a:latin typeface="Formata BQ Regular" charset="0"/>
                <a:ea typeface="MS PGothic" panose="020B0600070205080204" pitchFamily="34" charset="-128"/>
              </a:defRPr>
            </a:lvl4pPr>
            <a:lvl5pPr marL="2057400" indent="-228600" eaLnBrk="0" hangingPunct="0">
              <a:defRPr>
                <a:solidFill>
                  <a:schemeClr val="tx1"/>
                </a:solidFill>
                <a:latin typeface="Formata BQ Regular"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9pPr>
          </a:lstStyle>
          <a:p>
            <a:pPr eaLnBrk="1" hangingPunct="1"/>
            <a:fld id="{491C5151-3A9D-4E3E-BC8F-6211E74EFFF4}" type="slidenum">
              <a:rPr lang="en-US" altLang="en-US"/>
              <a:pPr eaLnBrk="1" hangingPunct="1"/>
              <a:t>27</a:t>
            </a:fld>
            <a:endParaRPr lang="en-US" altLang="en-US"/>
          </a:p>
        </p:txBody>
      </p:sp>
      <p:pic>
        <p:nvPicPr>
          <p:cNvPr id="4" name="Picture 3" descr="A group of people in orange shirts&#10;&#10;Description automatically generated with low confidence">
            <a:extLst>
              <a:ext uri="{FF2B5EF4-FFF2-40B4-BE49-F238E27FC236}">
                <a16:creationId xmlns:a16="http://schemas.microsoft.com/office/drawing/2014/main" id="{144779FE-BBF8-6079-7D06-20548F4AD077}"/>
              </a:ext>
            </a:extLst>
          </p:cNvPr>
          <p:cNvPicPr>
            <a:picLocks noChangeAspect="1"/>
          </p:cNvPicPr>
          <p:nvPr/>
        </p:nvPicPr>
        <p:blipFill>
          <a:blip r:embed="rId3"/>
          <a:stretch>
            <a:fillRect/>
          </a:stretch>
        </p:blipFill>
        <p:spPr>
          <a:xfrm>
            <a:off x="750276" y="1195466"/>
            <a:ext cx="8393723" cy="5662534"/>
          </a:xfrm>
          <a:prstGeom prst="rect">
            <a:avLst/>
          </a:prstGeom>
        </p:spPr>
      </p:pic>
      <p:sp>
        <p:nvSpPr>
          <p:cNvPr id="28675" name="Rectangle 3">
            <a:extLst>
              <a:ext uri="{FF2B5EF4-FFF2-40B4-BE49-F238E27FC236}">
                <a16:creationId xmlns:a16="http://schemas.microsoft.com/office/drawing/2014/main" id="{B3FFBEDC-F193-4EC7-9885-D28D13768E75}"/>
              </a:ext>
            </a:extLst>
          </p:cNvPr>
          <p:cNvSpPr>
            <a:spLocks noGrp="1" noChangeArrowheads="1"/>
          </p:cNvSpPr>
          <p:nvPr>
            <p:ph idx="1"/>
          </p:nvPr>
        </p:nvSpPr>
        <p:spPr>
          <a:xfrm>
            <a:off x="1127515" y="5576416"/>
            <a:ext cx="7444154" cy="1562938"/>
          </a:xfrm>
        </p:spPr>
        <p:txBody>
          <a:bodyPr/>
          <a:lstStyle/>
          <a:p>
            <a:pPr marL="0" indent="0" algn="ctr" defTabSz="698500" eaLnBrk="1" hangingPunct="1">
              <a:spcBef>
                <a:spcPct val="0"/>
              </a:spcBef>
              <a:buNone/>
              <a:tabLst>
                <a:tab pos="2527300" algn="l"/>
              </a:tabLst>
              <a:defRPr/>
            </a:pPr>
            <a:r>
              <a:rPr lang="es-VE" dirty="0">
                <a:solidFill>
                  <a:schemeClr val="accent2"/>
                </a:solidFill>
                <a:latin typeface="Verdana" pitchFamily="34" charset="0"/>
              </a:rPr>
              <a:t>Truyền Giáo Thiếu Nhi- </a:t>
            </a:r>
            <a:r>
              <a:rPr lang="es-VE" dirty="0">
                <a:solidFill>
                  <a:srgbClr val="C00000"/>
                </a:solidFill>
                <a:latin typeface="Verdana" pitchFamily="34" charset="0"/>
              </a:rPr>
              <a:t>Trang Bị Lãnh Đạo- </a:t>
            </a:r>
            <a:r>
              <a:rPr lang="es-VE" dirty="0">
                <a:solidFill>
                  <a:schemeClr val="accent2"/>
                </a:solidFill>
                <a:latin typeface="Verdana" pitchFamily="34" charset="0"/>
              </a:rPr>
              <a:t>Biến Đổi Thế Giới </a:t>
            </a:r>
          </a:p>
        </p:txBody>
      </p:sp>
    </p:spTree>
    <p:extLst>
      <p:ext uri="{BB962C8B-B14F-4D97-AF65-F5344CB8AC3E}">
        <p14:creationId xmlns:p14="http://schemas.microsoft.com/office/powerpoint/2010/main" val="37797737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dissolve">
                                      <p:cBhvr>
                                        <p:cTn id="7" dur="500"/>
                                        <p:tgtEl>
                                          <p:spTgt spid="286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677" name="Rectangle 79">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4293"/>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3125451"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0" name="Rectangle 2">
            <a:extLst>
              <a:ext uri="{FF2B5EF4-FFF2-40B4-BE49-F238E27FC236}">
                <a16:creationId xmlns:a16="http://schemas.microsoft.com/office/drawing/2014/main" id="{57922786-20E3-47F1-945E-057F59A69651}"/>
              </a:ext>
            </a:extLst>
          </p:cNvPr>
          <p:cNvSpPr>
            <a:spLocks noGrp="1" noChangeArrowheads="1"/>
          </p:cNvSpPr>
          <p:nvPr>
            <p:ph type="title"/>
          </p:nvPr>
        </p:nvSpPr>
        <p:spPr>
          <a:xfrm>
            <a:off x="267419" y="591344"/>
            <a:ext cx="2648006" cy="4455109"/>
          </a:xfrm>
        </p:spPr>
        <p:txBody>
          <a:bodyPr>
            <a:normAutofit/>
          </a:bodyPr>
          <a:lstStyle/>
          <a:p>
            <a:pPr eaLnBrk="1" hangingPunct="1"/>
            <a:r>
              <a:rPr lang="en-US" altLang="en-US">
                <a:solidFill>
                  <a:srgbClr val="FFFFFF"/>
                </a:solidFill>
              </a:rPr>
              <a:t>AWANA  </a:t>
            </a:r>
            <a:r>
              <a:rPr lang="en-US" altLang="en-US" err="1">
                <a:solidFill>
                  <a:srgbClr val="FFFFFF"/>
                </a:solidFill>
              </a:rPr>
              <a:t>đào</a:t>
            </a:r>
            <a:r>
              <a:rPr lang="en-US" altLang="en-US">
                <a:solidFill>
                  <a:srgbClr val="FFFFFF"/>
                </a:solidFill>
              </a:rPr>
              <a:t> </a:t>
            </a:r>
            <a:r>
              <a:rPr lang="en-US" altLang="en-US" err="1">
                <a:solidFill>
                  <a:srgbClr val="FFFFFF"/>
                </a:solidFill>
              </a:rPr>
              <a:t>tạo</a:t>
            </a:r>
            <a:r>
              <a:rPr lang="en-US" altLang="en-US">
                <a:solidFill>
                  <a:srgbClr val="FFFFFF"/>
                </a:solidFill>
              </a:rPr>
              <a:t> </a:t>
            </a:r>
            <a:r>
              <a:rPr lang="en-US" altLang="en-US" err="1">
                <a:solidFill>
                  <a:srgbClr val="FFFFFF"/>
                </a:solidFill>
              </a:rPr>
              <a:t>Lãnh</a:t>
            </a:r>
            <a:r>
              <a:rPr lang="en-US" altLang="en-US">
                <a:solidFill>
                  <a:srgbClr val="FFFFFF"/>
                </a:solidFill>
              </a:rPr>
              <a:t> </a:t>
            </a:r>
            <a:r>
              <a:rPr lang="en-US" altLang="en-US" err="1">
                <a:solidFill>
                  <a:srgbClr val="FFFFFF"/>
                </a:solidFill>
              </a:rPr>
              <a:t>Đạo</a:t>
            </a:r>
            <a:r>
              <a:rPr lang="en-US" altLang="en-US">
                <a:solidFill>
                  <a:srgbClr val="FFFFFF"/>
                </a:solidFill>
              </a:rPr>
              <a:t> </a:t>
            </a:r>
            <a:r>
              <a:rPr lang="en-US" altLang="en-US" err="1">
                <a:solidFill>
                  <a:srgbClr val="FFFFFF"/>
                </a:solidFill>
              </a:rPr>
              <a:t>cho</a:t>
            </a:r>
            <a:r>
              <a:rPr lang="en-US" altLang="en-US">
                <a:solidFill>
                  <a:srgbClr val="FFFFFF"/>
                </a:solidFill>
              </a:rPr>
              <a:t> </a:t>
            </a:r>
            <a:r>
              <a:rPr lang="en-US" altLang="en-US" err="1">
                <a:solidFill>
                  <a:srgbClr val="FFFFFF"/>
                </a:solidFill>
              </a:rPr>
              <a:t>Hội</a:t>
            </a:r>
            <a:r>
              <a:rPr lang="en-US" altLang="en-US">
                <a:solidFill>
                  <a:srgbClr val="FFFFFF"/>
                </a:solidFill>
              </a:rPr>
              <a:t> </a:t>
            </a:r>
            <a:r>
              <a:rPr lang="en-US" altLang="en-US" err="1">
                <a:solidFill>
                  <a:srgbClr val="FFFFFF"/>
                </a:solidFill>
              </a:rPr>
              <a:t>Thánh</a:t>
            </a:r>
            <a:r>
              <a:rPr lang="en-US" altLang="en-US">
                <a:solidFill>
                  <a:srgbClr val="FFFFFF"/>
                </a:solidFill>
              </a:rPr>
              <a:t> </a:t>
            </a:r>
          </a:p>
        </p:txBody>
      </p:sp>
      <p:sp>
        <p:nvSpPr>
          <p:cNvPr id="7172" name="Slide Number Placeholder 5">
            <a:extLst>
              <a:ext uri="{FF2B5EF4-FFF2-40B4-BE49-F238E27FC236}">
                <a16:creationId xmlns:a16="http://schemas.microsoft.com/office/drawing/2014/main" id="{8EEFDFBD-C7CF-4202-8236-5D9041B25581}"/>
              </a:ext>
            </a:extLst>
          </p:cNvPr>
          <p:cNvSpPr>
            <a:spLocks noGrp="1"/>
          </p:cNvSpPr>
          <p:nvPr>
            <p:ph type="sldNum" sz="quarter" idx="12"/>
          </p:nvPr>
        </p:nvSpPr>
        <p:spPr>
          <a:xfrm>
            <a:off x="7364895" y="6356350"/>
            <a:ext cx="1150454"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eaLnBrk="0" hangingPunct="0">
              <a:defRPr>
                <a:solidFill>
                  <a:schemeClr val="tx1"/>
                </a:solidFill>
                <a:latin typeface="Formata BQ Regular" charset="0"/>
                <a:ea typeface="MS PGothic" panose="020B0600070205080204" pitchFamily="34" charset="-128"/>
              </a:defRPr>
            </a:lvl1pPr>
            <a:lvl2pPr marL="742950" indent="-285750" eaLnBrk="0" hangingPunct="0">
              <a:defRPr>
                <a:solidFill>
                  <a:schemeClr val="tx1"/>
                </a:solidFill>
                <a:latin typeface="Formata BQ Regular" charset="0"/>
                <a:ea typeface="MS PGothic" panose="020B0600070205080204" pitchFamily="34" charset="-128"/>
              </a:defRPr>
            </a:lvl2pPr>
            <a:lvl3pPr marL="1143000" indent="-228600" eaLnBrk="0" hangingPunct="0">
              <a:defRPr>
                <a:solidFill>
                  <a:schemeClr val="tx1"/>
                </a:solidFill>
                <a:latin typeface="Formata BQ Regular" charset="0"/>
                <a:ea typeface="MS PGothic" panose="020B0600070205080204" pitchFamily="34" charset="-128"/>
              </a:defRPr>
            </a:lvl3pPr>
            <a:lvl4pPr marL="1600200" indent="-228600" eaLnBrk="0" hangingPunct="0">
              <a:defRPr>
                <a:solidFill>
                  <a:schemeClr val="tx1"/>
                </a:solidFill>
                <a:latin typeface="Formata BQ Regular" charset="0"/>
                <a:ea typeface="MS PGothic" panose="020B0600070205080204" pitchFamily="34" charset="-128"/>
              </a:defRPr>
            </a:lvl4pPr>
            <a:lvl5pPr marL="2057400" indent="-228600" eaLnBrk="0" hangingPunct="0">
              <a:defRPr>
                <a:solidFill>
                  <a:schemeClr val="tx1"/>
                </a:solidFill>
                <a:latin typeface="Formata BQ Regular"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9pPr>
          </a:lstStyle>
          <a:p>
            <a:pPr eaLnBrk="1" hangingPunct="1">
              <a:spcAft>
                <a:spcPts val="600"/>
              </a:spcAft>
            </a:pPr>
            <a:fld id="{491C5151-3A9D-4E3E-BC8F-6211E74EFFF4}" type="slidenum">
              <a:rPr lang="en-US" altLang="en-US"/>
              <a:pPr eaLnBrk="1" hangingPunct="1">
                <a:spcAft>
                  <a:spcPts val="600"/>
                </a:spcAft>
              </a:pPr>
              <a:t>28</a:t>
            </a:fld>
            <a:endParaRPr lang="en-US" altLang="en-US"/>
          </a:p>
        </p:txBody>
      </p:sp>
      <p:sp>
        <p:nvSpPr>
          <p:cNvPr id="85" name="Arc 8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675" name="Rectangle 3">
            <a:extLst>
              <a:ext uri="{FF2B5EF4-FFF2-40B4-BE49-F238E27FC236}">
                <a16:creationId xmlns:a16="http://schemas.microsoft.com/office/drawing/2014/main" id="{B3FFBEDC-F193-4EC7-9885-D28D13768E75}"/>
              </a:ext>
            </a:extLst>
          </p:cNvPr>
          <p:cNvSpPr>
            <a:spLocks noGrp="1" noChangeArrowheads="1"/>
          </p:cNvSpPr>
          <p:nvPr>
            <p:ph idx="1"/>
          </p:nvPr>
        </p:nvSpPr>
        <p:spPr>
          <a:xfrm>
            <a:off x="3125452" y="591344"/>
            <a:ext cx="5599924" cy="5585619"/>
          </a:xfrm>
        </p:spPr>
        <p:txBody>
          <a:bodyPr anchor="ctr">
            <a:normAutofit/>
          </a:bodyPr>
          <a:lstStyle/>
          <a:p>
            <a:pPr marL="0" indent="0" defTabSz="698500" eaLnBrk="1" hangingPunct="1">
              <a:lnSpc>
                <a:spcPct val="90000"/>
              </a:lnSpc>
              <a:spcBef>
                <a:spcPct val="0"/>
              </a:spcBef>
              <a:spcAft>
                <a:spcPts val="600"/>
              </a:spcAft>
              <a:buNone/>
              <a:tabLst>
                <a:tab pos="2527300" algn="l"/>
              </a:tabLst>
              <a:defRPr/>
            </a:pPr>
            <a:r>
              <a:rPr lang="es-VE">
                <a:solidFill>
                  <a:srgbClr val="002060"/>
                </a:solidFill>
              </a:rPr>
              <a:t>4 cấp độ đào tạo lãnh đạo trong Awana tương ứng với sự trưởng thành qua môn đồ hoá và phát triển kỹ năng lãnh đạo</a:t>
            </a:r>
          </a:p>
          <a:p>
            <a:pPr marL="457200" lvl="1" indent="0" defTabSz="698500" eaLnBrk="1" hangingPunct="1">
              <a:lnSpc>
                <a:spcPct val="90000"/>
              </a:lnSpc>
              <a:spcBef>
                <a:spcPct val="0"/>
              </a:spcBef>
              <a:spcAft>
                <a:spcPts val="600"/>
              </a:spcAft>
              <a:buNone/>
              <a:tabLst>
                <a:tab pos="2527300" algn="l"/>
              </a:tabLst>
              <a:defRPr/>
            </a:pPr>
            <a:r>
              <a:rPr lang="es-VE">
                <a:solidFill>
                  <a:srgbClr val="002060"/>
                </a:solidFill>
              </a:rPr>
              <a:t>Cấp độ 1 – Cộng tác </a:t>
            </a:r>
            <a:endParaRPr lang="es-VE" i="1">
              <a:solidFill>
                <a:srgbClr val="002060"/>
              </a:solidFill>
            </a:endParaRPr>
          </a:p>
          <a:p>
            <a:pPr marL="457200" lvl="1" indent="0" defTabSz="698500" eaLnBrk="1" hangingPunct="1">
              <a:lnSpc>
                <a:spcPct val="90000"/>
              </a:lnSpc>
              <a:spcBef>
                <a:spcPct val="0"/>
              </a:spcBef>
              <a:spcAft>
                <a:spcPts val="600"/>
              </a:spcAft>
              <a:buNone/>
              <a:tabLst>
                <a:tab pos="2527300" algn="l"/>
              </a:tabLst>
              <a:defRPr/>
            </a:pPr>
            <a:r>
              <a:rPr lang="es-VE">
                <a:solidFill>
                  <a:srgbClr val="002060"/>
                </a:solidFill>
              </a:rPr>
              <a:t>Cấp độ 2 - Đặc trách Câu lạc bộ</a:t>
            </a:r>
            <a:endParaRPr lang="es-VE" i="1">
              <a:solidFill>
                <a:srgbClr val="002060"/>
              </a:solidFill>
            </a:endParaRPr>
          </a:p>
          <a:p>
            <a:pPr marL="457200" lvl="1" indent="0" defTabSz="698500" eaLnBrk="1" hangingPunct="1">
              <a:lnSpc>
                <a:spcPct val="90000"/>
              </a:lnSpc>
              <a:spcBef>
                <a:spcPct val="0"/>
              </a:spcBef>
              <a:spcAft>
                <a:spcPts val="600"/>
              </a:spcAft>
              <a:buNone/>
              <a:tabLst>
                <a:tab pos="2527300" algn="l"/>
              </a:tabLst>
              <a:defRPr/>
            </a:pPr>
            <a:r>
              <a:rPr lang="es-VE">
                <a:solidFill>
                  <a:srgbClr val="002060"/>
                </a:solidFill>
              </a:rPr>
              <a:t>Cấp độ 3 - Đặc trách khu vực</a:t>
            </a:r>
            <a:endParaRPr lang="es-VE" i="1">
              <a:solidFill>
                <a:srgbClr val="002060"/>
              </a:solidFill>
            </a:endParaRPr>
          </a:p>
          <a:p>
            <a:pPr marL="457200" lvl="1" indent="0" defTabSz="698500" eaLnBrk="1" hangingPunct="1">
              <a:lnSpc>
                <a:spcPct val="90000"/>
              </a:lnSpc>
              <a:spcBef>
                <a:spcPct val="0"/>
              </a:spcBef>
              <a:spcAft>
                <a:spcPts val="600"/>
              </a:spcAft>
              <a:buNone/>
              <a:tabLst>
                <a:tab pos="2527300" algn="l"/>
              </a:tabLst>
              <a:defRPr/>
            </a:pPr>
            <a:r>
              <a:rPr lang="es-VE">
                <a:solidFill>
                  <a:srgbClr val="002060"/>
                </a:solidFill>
              </a:rPr>
              <a:t>Cấp độ 4 – Giáo Sĩ</a:t>
            </a:r>
            <a:endParaRPr lang="es-VE" i="1">
              <a:solidFill>
                <a:srgbClr val="002060"/>
              </a:solidFill>
            </a:endParaRPr>
          </a:p>
        </p:txBody>
      </p:sp>
    </p:spTree>
    <p:extLst>
      <p:ext uri="{BB962C8B-B14F-4D97-AF65-F5344CB8AC3E}">
        <p14:creationId xmlns:p14="http://schemas.microsoft.com/office/powerpoint/2010/main" val="2662915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9">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AD6113-E111-724F-A946-361C46E11C0B}"/>
              </a:ext>
            </a:extLst>
          </p:cNvPr>
          <p:cNvSpPr>
            <a:spLocks noGrp="1"/>
          </p:cNvSpPr>
          <p:nvPr>
            <p:ph type="title"/>
          </p:nvPr>
        </p:nvSpPr>
        <p:spPr>
          <a:xfrm>
            <a:off x="476250" y="640823"/>
            <a:ext cx="2563994" cy="5583148"/>
          </a:xfrm>
        </p:spPr>
        <p:txBody>
          <a:bodyPr anchor="ctr">
            <a:normAutofit/>
          </a:bodyPr>
          <a:lstStyle/>
          <a:p>
            <a:r>
              <a:rPr lang="en-US" sz="4700"/>
              <a:t>5 ƯU ĐIỂM</a:t>
            </a:r>
          </a:p>
        </p:txBody>
      </p:sp>
      <p:sp>
        <p:nvSpPr>
          <p:cNvPr id="66"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 name="connsiteX0" fmla="*/ 0 w 5410200"/>
              <a:gd name="connsiteY0" fmla="*/ 0 h 13716"/>
              <a:gd name="connsiteX1" fmla="*/ 622173 w 5410200"/>
              <a:gd name="connsiteY1" fmla="*/ 0 h 13716"/>
              <a:gd name="connsiteX2" fmla="*/ 1136142 w 5410200"/>
              <a:gd name="connsiteY2" fmla="*/ 0 h 13716"/>
              <a:gd name="connsiteX3" fmla="*/ 1920621 w 5410200"/>
              <a:gd name="connsiteY3" fmla="*/ 0 h 13716"/>
              <a:gd name="connsiteX4" fmla="*/ 2542794 w 5410200"/>
              <a:gd name="connsiteY4" fmla="*/ 0 h 13716"/>
              <a:gd name="connsiteX5" fmla="*/ 3164967 w 5410200"/>
              <a:gd name="connsiteY5" fmla="*/ 0 h 13716"/>
              <a:gd name="connsiteX6" fmla="*/ 3949446 w 5410200"/>
              <a:gd name="connsiteY6" fmla="*/ 0 h 13716"/>
              <a:gd name="connsiteX7" fmla="*/ 4517517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165854 w 5410200"/>
              <a:gd name="connsiteY11" fmla="*/ 13716 h 13716"/>
              <a:gd name="connsiteX12" fmla="*/ 3543681 w 5410200"/>
              <a:gd name="connsiteY12" fmla="*/ 13716 h 13716"/>
              <a:gd name="connsiteX13" fmla="*/ 2759202 w 5410200"/>
              <a:gd name="connsiteY13" fmla="*/ 13716 h 13716"/>
              <a:gd name="connsiteX14" fmla="*/ 1974723 w 5410200"/>
              <a:gd name="connsiteY14" fmla="*/ 13716 h 13716"/>
              <a:gd name="connsiteX15" fmla="*/ 1406652 w 5410200"/>
              <a:gd name="connsiteY15" fmla="*/ 13716 h 13716"/>
              <a:gd name="connsiteX16" fmla="*/ 730377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76940" y="8795"/>
                  <a:pt x="295530" y="-3818"/>
                  <a:pt x="568071" y="0"/>
                </a:cubicBezTo>
                <a:cubicBezTo>
                  <a:pt x="821049" y="-7814"/>
                  <a:pt x="977778" y="-9274"/>
                  <a:pt x="1298448" y="0"/>
                </a:cubicBezTo>
                <a:cubicBezTo>
                  <a:pt x="1590381" y="13044"/>
                  <a:pt x="1630605" y="-28"/>
                  <a:pt x="1920621" y="0"/>
                </a:cubicBezTo>
                <a:cubicBezTo>
                  <a:pt x="2206035" y="10386"/>
                  <a:pt x="2357755" y="-28028"/>
                  <a:pt x="2488692" y="0"/>
                </a:cubicBezTo>
                <a:cubicBezTo>
                  <a:pt x="2633521" y="25625"/>
                  <a:pt x="3022777" y="-45440"/>
                  <a:pt x="3219069" y="0"/>
                </a:cubicBezTo>
                <a:cubicBezTo>
                  <a:pt x="3460337" y="63290"/>
                  <a:pt x="3645640" y="26494"/>
                  <a:pt x="3895344" y="0"/>
                </a:cubicBezTo>
                <a:cubicBezTo>
                  <a:pt x="4126339" y="-535"/>
                  <a:pt x="4382665" y="-55222"/>
                  <a:pt x="4571619" y="0"/>
                </a:cubicBezTo>
                <a:cubicBezTo>
                  <a:pt x="4776405" y="-816"/>
                  <a:pt x="5201098" y="-43036"/>
                  <a:pt x="5410200" y="0"/>
                </a:cubicBezTo>
                <a:cubicBezTo>
                  <a:pt x="5409052" y="2649"/>
                  <a:pt x="5410186" y="9063"/>
                  <a:pt x="5410200" y="13716"/>
                </a:cubicBezTo>
                <a:cubicBezTo>
                  <a:pt x="5133704" y="5182"/>
                  <a:pt x="5123444" y="31477"/>
                  <a:pt x="4842129" y="13716"/>
                </a:cubicBezTo>
                <a:cubicBezTo>
                  <a:pt x="4568650" y="-219"/>
                  <a:pt x="4447390" y="8221"/>
                  <a:pt x="4328160" y="13716"/>
                </a:cubicBezTo>
                <a:cubicBezTo>
                  <a:pt x="4227436" y="28078"/>
                  <a:pt x="3754725" y="-2253"/>
                  <a:pt x="3597783" y="13716"/>
                </a:cubicBezTo>
                <a:cubicBezTo>
                  <a:pt x="3459353" y="10223"/>
                  <a:pt x="3317740" y="47315"/>
                  <a:pt x="3029712" y="13716"/>
                </a:cubicBezTo>
                <a:cubicBezTo>
                  <a:pt x="2766446" y="5245"/>
                  <a:pt x="2645518" y="35922"/>
                  <a:pt x="2299335" y="13716"/>
                </a:cubicBezTo>
                <a:cubicBezTo>
                  <a:pt x="1977844" y="23735"/>
                  <a:pt x="1781583" y="-1801"/>
                  <a:pt x="1514856" y="13716"/>
                </a:cubicBezTo>
                <a:cubicBezTo>
                  <a:pt x="1212648" y="18781"/>
                  <a:pt x="1087880" y="-4407"/>
                  <a:pt x="892683" y="13716"/>
                </a:cubicBezTo>
                <a:cubicBezTo>
                  <a:pt x="745769" y="11772"/>
                  <a:pt x="183254" y="-32062"/>
                  <a:pt x="0" y="13716"/>
                </a:cubicBezTo>
                <a:cubicBezTo>
                  <a:pt x="-907" y="9799"/>
                  <a:pt x="-75" y="7151"/>
                  <a:pt x="0" y="0"/>
                </a:cubicBezTo>
                <a:close/>
              </a:path>
              <a:path w="5410200" h="13716" stroke="0" extrusionOk="0">
                <a:moveTo>
                  <a:pt x="0" y="0"/>
                </a:moveTo>
                <a:cubicBezTo>
                  <a:pt x="269468" y="-22806"/>
                  <a:pt x="392563" y="4840"/>
                  <a:pt x="622173" y="0"/>
                </a:cubicBezTo>
                <a:cubicBezTo>
                  <a:pt x="884216" y="-2196"/>
                  <a:pt x="1034637" y="7784"/>
                  <a:pt x="1136142" y="0"/>
                </a:cubicBezTo>
                <a:cubicBezTo>
                  <a:pt x="1204956" y="5920"/>
                  <a:pt x="1559779" y="-61408"/>
                  <a:pt x="1920621" y="0"/>
                </a:cubicBezTo>
                <a:cubicBezTo>
                  <a:pt x="2280250" y="-18581"/>
                  <a:pt x="2372470" y="4128"/>
                  <a:pt x="2542794" y="0"/>
                </a:cubicBezTo>
                <a:cubicBezTo>
                  <a:pt x="2688150" y="-17189"/>
                  <a:pt x="2885478" y="-51412"/>
                  <a:pt x="3164967" y="0"/>
                </a:cubicBezTo>
                <a:cubicBezTo>
                  <a:pt x="3470933" y="16143"/>
                  <a:pt x="3588003" y="-4313"/>
                  <a:pt x="3949446" y="0"/>
                </a:cubicBezTo>
                <a:cubicBezTo>
                  <a:pt x="4331172" y="1470"/>
                  <a:pt x="4289286" y="5331"/>
                  <a:pt x="4517517" y="0"/>
                </a:cubicBezTo>
                <a:cubicBezTo>
                  <a:pt x="4736577" y="41911"/>
                  <a:pt x="5141868" y="443"/>
                  <a:pt x="5410200" y="0"/>
                </a:cubicBezTo>
                <a:cubicBezTo>
                  <a:pt x="5410845" y="2936"/>
                  <a:pt x="5409877" y="9829"/>
                  <a:pt x="5410200" y="13716"/>
                </a:cubicBezTo>
                <a:cubicBezTo>
                  <a:pt x="5130880" y="48304"/>
                  <a:pt x="5008082" y="-27188"/>
                  <a:pt x="4842129" y="13716"/>
                </a:cubicBezTo>
                <a:cubicBezTo>
                  <a:pt x="4629232" y="38478"/>
                  <a:pt x="4430159" y="43872"/>
                  <a:pt x="4165854" y="13716"/>
                </a:cubicBezTo>
                <a:cubicBezTo>
                  <a:pt x="3880517" y="17026"/>
                  <a:pt x="3820863" y="-12209"/>
                  <a:pt x="3543681" y="13716"/>
                </a:cubicBezTo>
                <a:cubicBezTo>
                  <a:pt x="3267577" y="39687"/>
                  <a:pt x="3047131" y="-8774"/>
                  <a:pt x="2759202" y="13716"/>
                </a:cubicBezTo>
                <a:cubicBezTo>
                  <a:pt x="2418778" y="17929"/>
                  <a:pt x="2206820" y="-35095"/>
                  <a:pt x="1974723" y="13716"/>
                </a:cubicBezTo>
                <a:cubicBezTo>
                  <a:pt x="1740429" y="35710"/>
                  <a:pt x="1599301" y="34493"/>
                  <a:pt x="1406652" y="13716"/>
                </a:cubicBezTo>
                <a:cubicBezTo>
                  <a:pt x="1196601" y="3966"/>
                  <a:pt x="938578" y="38717"/>
                  <a:pt x="730377" y="13716"/>
                </a:cubicBezTo>
                <a:cubicBezTo>
                  <a:pt x="524173" y="26651"/>
                  <a:pt x="336004" y="-17469"/>
                  <a:pt x="0" y="13716"/>
                </a:cubicBezTo>
                <a:cubicBezTo>
                  <a:pt x="-377" y="9245"/>
                  <a:pt x="1157" y="3819"/>
                  <a:pt x="0" y="0"/>
                </a:cubicBezTo>
                <a:close/>
              </a:path>
              <a:path w="5410200" h="13716" fill="none" stroke="0" extrusionOk="0">
                <a:moveTo>
                  <a:pt x="0" y="0"/>
                </a:moveTo>
                <a:cubicBezTo>
                  <a:pt x="148438" y="-27720"/>
                  <a:pt x="315263" y="-14841"/>
                  <a:pt x="568071" y="0"/>
                </a:cubicBezTo>
                <a:cubicBezTo>
                  <a:pt x="840209" y="21288"/>
                  <a:pt x="982180" y="-6281"/>
                  <a:pt x="1298448" y="0"/>
                </a:cubicBezTo>
                <a:cubicBezTo>
                  <a:pt x="1577021" y="13763"/>
                  <a:pt x="1630910" y="1060"/>
                  <a:pt x="1920621" y="0"/>
                </a:cubicBezTo>
                <a:cubicBezTo>
                  <a:pt x="2200928" y="-1340"/>
                  <a:pt x="2382869" y="-10369"/>
                  <a:pt x="2488692" y="0"/>
                </a:cubicBezTo>
                <a:cubicBezTo>
                  <a:pt x="2620356" y="20061"/>
                  <a:pt x="3042766" y="-74691"/>
                  <a:pt x="3219069" y="0"/>
                </a:cubicBezTo>
                <a:cubicBezTo>
                  <a:pt x="3395755" y="31704"/>
                  <a:pt x="3646717" y="33546"/>
                  <a:pt x="3895344" y="0"/>
                </a:cubicBezTo>
                <a:cubicBezTo>
                  <a:pt x="4131847" y="-43416"/>
                  <a:pt x="4371681" y="11418"/>
                  <a:pt x="4571619" y="0"/>
                </a:cubicBezTo>
                <a:cubicBezTo>
                  <a:pt x="4799447" y="47677"/>
                  <a:pt x="5212547" y="1562"/>
                  <a:pt x="5410200" y="0"/>
                </a:cubicBezTo>
                <a:cubicBezTo>
                  <a:pt x="5408905" y="2744"/>
                  <a:pt x="5410401" y="9950"/>
                  <a:pt x="5410200" y="13716"/>
                </a:cubicBezTo>
                <a:cubicBezTo>
                  <a:pt x="5139576" y="2947"/>
                  <a:pt x="5122299" y="33775"/>
                  <a:pt x="4842129" y="13716"/>
                </a:cubicBezTo>
                <a:cubicBezTo>
                  <a:pt x="4566356" y="6655"/>
                  <a:pt x="4456854" y="15426"/>
                  <a:pt x="4328160" y="13716"/>
                </a:cubicBezTo>
                <a:cubicBezTo>
                  <a:pt x="4234703" y="-822"/>
                  <a:pt x="3768176" y="-16062"/>
                  <a:pt x="3597783" y="13716"/>
                </a:cubicBezTo>
                <a:cubicBezTo>
                  <a:pt x="3430303" y="10148"/>
                  <a:pt x="3287506" y="20215"/>
                  <a:pt x="3029712" y="13716"/>
                </a:cubicBezTo>
                <a:cubicBezTo>
                  <a:pt x="2742636" y="-2421"/>
                  <a:pt x="2637847" y="18109"/>
                  <a:pt x="2299335" y="13716"/>
                </a:cubicBezTo>
                <a:cubicBezTo>
                  <a:pt x="1959433" y="-7861"/>
                  <a:pt x="1779456" y="37101"/>
                  <a:pt x="1514856" y="13716"/>
                </a:cubicBezTo>
                <a:cubicBezTo>
                  <a:pt x="1212431" y="31797"/>
                  <a:pt x="1086601" y="7282"/>
                  <a:pt x="892683" y="13716"/>
                </a:cubicBezTo>
                <a:cubicBezTo>
                  <a:pt x="721500" y="45800"/>
                  <a:pt x="194249" y="-29802"/>
                  <a:pt x="0" y="13716"/>
                </a:cubicBezTo>
                <a:cubicBezTo>
                  <a:pt x="-508" y="9800"/>
                  <a:pt x="-280" y="682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A287C41-C986-134E-B45D-0944CE938558}"/>
              </a:ext>
            </a:extLst>
          </p:cNvPr>
          <p:cNvSpPr>
            <a:spLocks noGrp="1"/>
          </p:cNvSpPr>
          <p:nvPr>
            <p:ph type="sldNum" sz="quarter" idx="12"/>
          </p:nvPr>
        </p:nvSpPr>
        <p:spPr>
          <a:xfrm>
            <a:off x="6457950" y="6356350"/>
            <a:ext cx="2057400" cy="365125"/>
          </a:xfrm>
        </p:spPr>
        <p:txBody>
          <a:bodyPr>
            <a:normAutofit/>
          </a:bodyPr>
          <a:lstStyle/>
          <a:p>
            <a:pPr>
              <a:spcAft>
                <a:spcPts val="600"/>
              </a:spcAft>
            </a:pPr>
            <a:fld id="{F85BCF78-F6B3-4C50-8D3E-18B1402EDEBF}" type="slidenum">
              <a:rPr lang="en-US" altLang="en-US" smtClean="0"/>
              <a:pPr>
                <a:spcAft>
                  <a:spcPts val="600"/>
                </a:spcAft>
              </a:pPr>
              <a:t>29</a:t>
            </a:fld>
            <a:endParaRPr lang="en-US" altLang="en-US"/>
          </a:p>
        </p:txBody>
      </p:sp>
      <p:graphicFrame>
        <p:nvGraphicFramePr>
          <p:cNvPr id="67" name="Content Placeholder 2">
            <a:extLst>
              <a:ext uri="{FF2B5EF4-FFF2-40B4-BE49-F238E27FC236}">
                <a16:creationId xmlns:a16="http://schemas.microsoft.com/office/drawing/2014/main" id="{2E13D7F5-6716-46F1-9DDA-D0E8F1559131}"/>
              </a:ext>
            </a:extLst>
          </p:cNvPr>
          <p:cNvGraphicFramePr>
            <a:graphicFrameLocks noGrp="1"/>
          </p:cNvGraphicFramePr>
          <p:nvPr>
            <p:ph idx="1"/>
            <p:extLst>
              <p:ext uri="{D42A27DB-BD31-4B8C-83A1-F6EECF244321}">
                <p14:modId xmlns:p14="http://schemas.microsoft.com/office/powerpoint/2010/main" val="2940516340"/>
              </p:ext>
            </p:extLst>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61270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a:extLst>
              <a:ext uri="{FF2B5EF4-FFF2-40B4-BE49-F238E27FC236}">
                <a16:creationId xmlns:a16="http://schemas.microsoft.com/office/drawing/2014/main" id="{21379E62-2DF3-45CA-A1FE-8A0E8CFFF2CE}"/>
              </a:ext>
            </a:extLst>
          </p:cNvPr>
          <p:cNvSpPr>
            <a:spLocks noGrp="1" noChangeArrowheads="1"/>
          </p:cNvSpPr>
          <p:nvPr>
            <p:ph type="ctrTitle"/>
          </p:nvPr>
        </p:nvSpPr>
        <p:spPr/>
        <p:txBody>
          <a:bodyPr/>
          <a:lstStyle/>
          <a:p>
            <a:pPr eaLnBrk="1" hangingPunct="1"/>
            <a:r>
              <a:rPr lang="es-VE" altLang="en-US" sz="8000" b="1">
                <a:latin typeface="Formata BQ Regular" charset="0"/>
              </a:rPr>
              <a:t>AWANA là gì?</a:t>
            </a:r>
            <a:endParaRPr lang="en-US" altLang="en-US" sz="8000" b="1">
              <a:latin typeface="Formata BQ Regular" charset="0"/>
            </a:endParaRPr>
          </a:p>
        </p:txBody>
      </p:sp>
      <p:sp>
        <p:nvSpPr>
          <p:cNvPr id="10243" name="Slide Number Placeholder 6">
            <a:extLst>
              <a:ext uri="{FF2B5EF4-FFF2-40B4-BE49-F238E27FC236}">
                <a16:creationId xmlns:a16="http://schemas.microsoft.com/office/drawing/2014/main" id="{4D50F0FA-09A8-4940-9F93-D2485B22D147}"/>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Formata BQ Regular" charset="0"/>
                <a:ea typeface="MS PGothic" panose="020B0600070205080204" pitchFamily="34" charset="-128"/>
              </a:defRPr>
            </a:lvl1pPr>
            <a:lvl2pPr marL="742950" indent="-285750" eaLnBrk="0" hangingPunct="0">
              <a:defRPr>
                <a:solidFill>
                  <a:schemeClr val="tx1"/>
                </a:solidFill>
                <a:latin typeface="Formata BQ Regular" charset="0"/>
                <a:ea typeface="MS PGothic" panose="020B0600070205080204" pitchFamily="34" charset="-128"/>
              </a:defRPr>
            </a:lvl2pPr>
            <a:lvl3pPr marL="1143000" indent="-228600" eaLnBrk="0" hangingPunct="0">
              <a:defRPr>
                <a:solidFill>
                  <a:schemeClr val="tx1"/>
                </a:solidFill>
                <a:latin typeface="Formata BQ Regular" charset="0"/>
                <a:ea typeface="MS PGothic" panose="020B0600070205080204" pitchFamily="34" charset="-128"/>
              </a:defRPr>
            </a:lvl3pPr>
            <a:lvl4pPr marL="1600200" indent="-228600" eaLnBrk="0" hangingPunct="0">
              <a:defRPr>
                <a:solidFill>
                  <a:schemeClr val="tx1"/>
                </a:solidFill>
                <a:latin typeface="Formata BQ Regular" charset="0"/>
                <a:ea typeface="MS PGothic" panose="020B0600070205080204" pitchFamily="34" charset="-128"/>
              </a:defRPr>
            </a:lvl4pPr>
            <a:lvl5pPr marL="2057400" indent="-228600" eaLnBrk="0" hangingPunct="0">
              <a:defRPr>
                <a:solidFill>
                  <a:schemeClr val="tx1"/>
                </a:solidFill>
                <a:latin typeface="Formata BQ Regular"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9pPr>
          </a:lstStyle>
          <a:p>
            <a:pPr eaLnBrk="1" hangingPunct="1"/>
            <a:fld id="{5525ABD6-0E34-42CC-9EF4-379C35EB2D16}" type="slidenum">
              <a:rPr lang="en-US" altLang="en-US"/>
              <a:pPr eaLnBrk="1" hangingPunct="1"/>
              <a:t>3</a:t>
            </a:fld>
            <a:endParaRPr lang="en-US" altLang="en-US"/>
          </a:p>
        </p:txBody>
      </p:sp>
      <p:sp>
        <p:nvSpPr>
          <p:cNvPr id="31749" name="Text Box 5">
            <a:extLst>
              <a:ext uri="{FF2B5EF4-FFF2-40B4-BE49-F238E27FC236}">
                <a16:creationId xmlns:a16="http://schemas.microsoft.com/office/drawing/2014/main" id="{BC434A4B-8E03-4D60-A18A-0A31F7555939}"/>
              </a:ext>
            </a:extLst>
          </p:cNvPr>
          <p:cNvSpPr txBox="1">
            <a:spLocks noChangeArrowheads="1"/>
          </p:cNvSpPr>
          <p:nvPr/>
        </p:nvSpPr>
        <p:spPr bwMode="auto">
          <a:xfrm>
            <a:off x="8305800" y="6172200"/>
            <a:ext cx="609600" cy="304800"/>
          </a:xfrm>
          <a:prstGeom prst="rect">
            <a:avLst/>
          </a:prstGeom>
          <a:noFill/>
          <a:ln>
            <a:noFill/>
          </a:ln>
          <a:effectLst/>
        </p:spPr>
        <p:txBody>
          <a:bodyPr>
            <a:spAutoFit/>
          </a:bodyPr>
          <a:lstStyle/>
          <a:p>
            <a:pPr fontAlgn="auto">
              <a:spcBef>
                <a:spcPct val="50000"/>
              </a:spcBef>
              <a:spcAft>
                <a:spcPts val="0"/>
              </a:spcAft>
              <a:defRPr/>
            </a:pPr>
            <a:r>
              <a:rPr lang="en-US" sz="1400">
                <a:latin typeface="+mn-lt"/>
                <a:ea typeface="+mn-ea"/>
              </a:rPr>
              <a:t>8</a:t>
            </a:r>
          </a:p>
        </p:txBody>
      </p:sp>
      <p:sp>
        <p:nvSpPr>
          <p:cNvPr id="2" name="TextBox 1">
            <a:extLst>
              <a:ext uri="{FF2B5EF4-FFF2-40B4-BE49-F238E27FC236}">
                <a16:creationId xmlns:a16="http://schemas.microsoft.com/office/drawing/2014/main" id="{33276580-0D3D-E222-2CA5-58198B6C1DB3}"/>
              </a:ext>
            </a:extLst>
          </p:cNvPr>
          <p:cNvSpPr txBox="1"/>
          <p:nvPr/>
        </p:nvSpPr>
        <p:spPr>
          <a:xfrm>
            <a:off x="3595270" y="739914"/>
            <a:ext cx="2754923" cy="707886"/>
          </a:xfrm>
          <a:prstGeom prst="rect">
            <a:avLst/>
          </a:prstGeom>
          <a:noFill/>
        </p:spPr>
        <p:txBody>
          <a:bodyPr wrap="square" rtlCol="0">
            <a:spAutoFit/>
          </a:bodyPr>
          <a:lstStyle/>
          <a:p>
            <a:pPr algn="ctr"/>
            <a:r>
              <a:rPr lang="en-US" sz="4000" b="1" dirty="0">
                <a:solidFill>
                  <a:srgbClr val="C00000"/>
                </a:solidFill>
              </a:rPr>
              <a:t>BÀI 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47"/>
                                        </p:tgtEl>
                                        <p:attrNameLst>
                                          <p:attrName>style.visibility</p:attrName>
                                        </p:attrNameLst>
                                      </p:cBhvr>
                                      <p:to>
                                        <p:strVal val="visible"/>
                                      </p:to>
                                    </p:set>
                                    <p:animEffect transition="in" filter="fade">
                                      <p:cBhvr>
                                        <p:cTn id="7" dur="1000"/>
                                        <p:tgtEl>
                                          <p:spTgt spid="31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30" name="Rectangle 2">
            <a:extLst>
              <a:ext uri="{FF2B5EF4-FFF2-40B4-BE49-F238E27FC236}">
                <a16:creationId xmlns:a16="http://schemas.microsoft.com/office/drawing/2014/main" id="{ECA1832C-F6D3-4B9E-B373-71EE8801F93D}"/>
              </a:ext>
            </a:extLst>
          </p:cNvPr>
          <p:cNvSpPr>
            <a:spLocks noGrp="1" noChangeArrowheads="1"/>
          </p:cNvSpPr>
          <p:nvPr>
            <p:ph type="title"/>
          </p:nvPr>
        </p:nvSpPr>
        <p:spPr>
          <a:xfrm>
            <a:off x="4591209" y="170602"/>
            <a:ext cx="3733482" cy="1454051"/>
          </a:xfrm>
        </p:spPr>
        <p:txBody>
          <a:bodyPr>
            <a:normAutofit/>
          </a:bodyPr>
          <a:lstStyle/>
          <a:p>
            <a:pPr eaLnBrk="1" hangingPunct="1"/>
            <a:r>
              <a:rPr lang="en-US" altLang="en-US" sz="4000" b="1" err="1">
                <a:solidFill>
                  <a:schemeClr val="tx2"/>
                </a:solidFill>
              </a:rPr>
              <a:t>Câu</a:t>
            </a:r>
            <a:r>
              <a:rPr lang="en-US" altLang="en-US" sz="4000" b="1">
                <a:solidFill>
                  <a:schemeClr val="tx2"/>
                </a:solidFill>
              </a:rPr>
              <a:t> </a:t>
            </a:r>
            <a:r>
              <a:rPr lang="en-US" altLang="en-US" sz="4000" b="1" err="1">
                <a:solidFill>
                  <a:schemeClr val="tx2"/>
                </a:solidFill>
              </a:rPr>
              <a:t>hỏi</a:t>
            </a:r>
            <a:r>
              <a:rPr lang="en-US" altLang="en-US" sz="4000" b="1">
                <a:solidFill>
                  <a:schemeClr val="tx2"/>
                </a:solidFill>
              </a:rPr>
              <a:t>?</a:t>
            </a:r>
          </a:p>
        </p:txBody>
      </p:sp>
      <p:pic>
        <p:nvPicPr>
          <p:cNvPr id="22533" name="Picture 4" descr="j0234752">
            <a:extLst>
              <a:ext uri="{FF2B5EF4-FFF2-40B4-BE49-F238E27FC236}">
                <a16:creationId xmlns:a16="http://schemas.microsoft.com/office/drawing/2014/main" id="{88B869B1-8B45-4B16-89C7-48E13AC3890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499534" y="2069119"/>
            <a:ext cx="2746373" cy="3069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3">
            <a:extLst>
              <a:ext uri="{FF2B5EF4-FFF2-40B4-BE49-F238E27FC236}">
                <a16:creationId xmlns:a16="http://schemas.microsoft.com/office/drawing/2014/main" id="{DC1B84FF-C724-4E56-B45C-23299A0BB376}"/>
              </a:ext>
            </a:extLst>
          </p:cNvPr>
          <p:cNvSpPr>
            <a:spLocks noGrp="1" noChangeArrowheads="1"/>
          </p:cNvSpPr>
          <p:nvPr>
            <p:ph idx="1"/>
          </p:nvPr>
        </p:nvSpPr>
        <p:spPr>
          <a:xfrm>
            <a:off x="4591209" y="1635852"/>
            <a:ext cx="4330743" cy="3639289"/>
          </a:xfrm>
        </p:spPr>
        <p:txBody>
          <a:bodyPr anchor="ctr">
            <a:noAutofit/>
          </a:bodyPr>
          <a:lstStyle/>
          <a:p>
            <a:pPr marL="514350" indent="-514350">
              <a:buAutoNum type="arabicPeriod"/>
            </a:pPr>
            <a:r>
              <a:rPr lang="en-US" sz="3600" dirty="0" err="1">
                <a:solidFill>
                  <a:srgbClr val="002060"/>
                </a:solidFill>
              </a:rPr>
              <a:t>Ưu</a:t>
            </a:r>
            <a:r>
              <a:rPr lang="en-US" sz="3600" dirty="0">
                <a:solidFill>
                  <a:srgbClr val="002060"/>
                </a:solidFill>
              </a:rPr>
              <a:t> </a:t>
            </a:r>
            <a:r>
              <a:rPr lang="en-US" sz="3600" dirty="0" err="1">
                <a:solidFill>
                  <a:srgbClr val="002060"/>
                </a:solidFill>
              </a:rPr>
              <a:t>điểm</a:t>
            </a:r>
            <a:r>
              <a:rPr lang="en-US" sz="3600" dirty="0">
                <a:solidFill>
                  <a:srgbClr val="002060"/>
                </a:solidFill>
              </a:rPr>
              <a:t> </a:t>
            </a:r>
            <a:r>
              <a:rPr lang="en-US" sz="3600" dirty="0" err="1">
                <a:solidFill>
                  <a:srgbClr val="002060"/>
                </a:solidFill>
              </a:rPr>
              <a:t>nào</a:t>
            </a:r>
            <a:r>
              <a:rPr lang="en-US" sz="3600"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mục</a:t>
            </a:r>
            <a:r>
              <a:rPr lang="en-US" sz="3600" dirty="0">
                <a:solidFill>
                  <a:srgbClr val="002060"/>
                </a:solidFill>
              </a:rPr>
              <a:t> </a:t>
            </a:r>
            <a:r>
              <a:rPr lang="en-US" sz="3600" dirty="0" err="1">
                <a:solidFill>
                  <a:srgbClr val="002060"/>
                </a:solidFill>
              </a:rPr>
              <a:t>vụ</a:t>
            </a:r>
            <a:r>
              <a:rPr lang="en-US" sz="3600" dirty="0">
                <a:solidFill>
                  <a:srgbClr val="002060"/>
                </a:solidFill>
              </a:rPr>
              <a:t> </a:t>
            </a:r>
            <a:r>
              <a:rPr lang="en-US" sz="3600" dirty="0" err="1">
                <a:solidFill>
                  <a:srgbClr val="002060"/>
                </a:solidFill>
              </a:rPr>
              <a:t>Awana</a:t>
            </a:r>
            <a:r>
              <a:rPr lang="en-US" sz="3600" dirty="0">
                <a:solidFill>
                  <a:srgbClr val="002060"/>
                </a:solidFill>
              </a:rPr>
              <a:t> </a:t>
            </a:r>
            <a:r>
              <a:rPr lang="en-US" sz="3600" dirty="0" err="1">
                <a:solidFill>
                  <a:srgbClr val="002060"/>
                </a:solidFill>
              </a:rPr>
              <a:t>khiến</a:t>
            </a:r>
            <a:r>
              <a:rPr lang="en-US" sz="3600" dirty="0">
                <a:solidFill>
                  <a:srgbClr val="002060"/>
                </a:solidFill>
              </a:rPr>
              <a:t> </a:t>
            </a:r>
            <a:r>
              <a:rPr lang="en-US" sz="3600" dirty="0" err="1">
                <a:solidFill>
                  <a:srgbClr val="002060"/>
                </a:solidFill>
              </a:rPr>
              <a:t>bạn</a:t>
            </a:r>
            <a:r>
              <a:rPr lang="en-US" sz="3600" dirty="0">
                <a:solidFill>
                  <a:srgbClr val="002060"/>
                </a:solidFill>
              </a:rPr>
              <a:t> </a:t>
            </a:r>
            <a:r>
              <a:rPr lang="en-US" sz="3600" dirty="0" err="1">
                <a:solidFill>
                  <a:srgbClr val="002060"/>
                </a:solidFill>
              </a:rPr>
              <a:t>phấn</a:t>
            </a:r>
            <a:r>
              <a:rPr lang="en-US" sz="3600" dirty="0">
                <a:solidFill>
                  <a:srgbClr val="002060"/>
                </a:solidFill>
              </a:rPr>
              <a:t> </a:t>
            </a:r>
            <a:r>
              <a:rPr lang="en-US" sz="3600" dirty="0" err="1">
                <a:solidFill>
                  <a:srgbClr val="002060"/>
                </a:solidFill>
              </a:rPr>
              <a:t>khích</a:t>
            </a:r>
            <a:r>
              <a:rPr lang="en-US" sz="3600" dirty="0">
                <a:solidFill>
                  <a:srgbClr val="002060"/>
                </a:solidFill>
              </a:rPr>
              <a:t> </a:t>
            </a:r>
            <a:r>
              <a:rPr lang="en-US" sz="3600" dirty="0" err="1">
                <a:solidFill>
                  <a:srgbClr val="002060"/>
                </a:solidFill>
              </a:rPr>
              <a:t>nhất</a:t>
            </a:r>
            <a:r>
              <a:rPr lang="en-US" sz="3600" dirty="0">
                <a:solidFill>
                  <a:srgbClr val="002060"/>
                </a:solidFill>
              </a:rPr>
              <a:t>? </a:t>
            </a:r>
            <a:r>
              <a:rPr lang="en-US" sz="3600" dirty="0" err="1">
                <a:solidFill>
                  <a:srgbClr val="002060"/>
                </a:solidFill>
              </a:rPr>
              <a:t>Tại</a:t>
            </a:r>
            <a:r>
              <a:rPr lang="en-US" sz="3600" dirty="0">
                <a:solidFill>
                  <a:srgbClr val="002060"/>
                </a:solidFill>
              </a:rPr>
              <a:t> </a:t>
            </a:r>
            <a:r>
              <a:rPr lang="en-US" sz="3600" dirty="0" err="1">
                <a:solidFill>
                  <a:srgbClr val="002060"/>
                </a:solidFill>
              </a:rPr>
              <a:t>sao</a:t>
            </a:r>
            <a:r>
              <a:rPr lang="en-US" sz="3600" dirty="0">
                <a:solidFill>
                  <a:srgbClr val="002060"/>
                </a:solidFill>
              </a:rPr>
              <a:t>?</a:t>
            </a:r>
          </a:p>
        </p:txBody>
      </p:sp>
      <p:grpSp>
        <p:nvGrpSpPr>
          <p:cNvPr id="140" name="Group 139">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976" y="52996"/>
            <a:ext cx="4446455" cy="6805005"/>
            <a:chOff x="6095999" y="52996"/>
            <a:chExt cx="6093363" cy="6805005"/>
          </a:xfrm>
          <a:solidFill>
            <a:schemeClr val="accent5">
              <a:alpha val="10000"/>
            </a:schemeClr>
          </a:solidFill>
        </p:grpSpPr>
        <p:sp>
          <p:nvSpPr>
            <p:cNvPr id="141" name="Freeform: Shape 140">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Freeform: Shape 141">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Freeform: Shape 142">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532" name="Slide Number Placeholder 5">
            <a:extLst>
              <a:ext uri="{FF2B5EF4-FFF2-40B4-BE49-F238E27FC236}">
                <a16:creationId xmlns:a16="http://schemas.microsoft.com/office/drawing/2014/main" id="{517B92B3-4F2A-423C-899E-7AEC887F4BC6}"/>
              </a:ext>
            </a:extLst>
          </p:cNvPr>
          <p:cNvSpPr>
            <a:spLocks noGrp="1"/>
          </p:cNvSpPr>
          <p:nvPr>
            <p:ph type="sldNum" sz="quarter" idx="12"/>
          </p:nvPr>
        </p:nvSpPr>
        <p:spPr>
          <a:xfrm>
            <a:off x="6457950" y="6356350"/>
            <a:ext cx="20574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eaLnBrk="0" hangingPunct="0">
              <a:defRPr>
                <a:solidFill>
                  <a:schemeClr val="tx1"/>
                </a:solidFill>
                <a:latin typeface="Formata BQ Regular" charset="0"/>
                <a:ea typeface="MS PGothic" panose="020B0600070205080204" pitchFamily="34" charset="-128"/>
              </a:defRPr>
            </a:lvl1pPr>
            <a:lvl2pPr marL="742950" indent="-285750" eaLnBrk="0" hangingPunct="0">
              <a:defRPr>
                <a:solidFill>
                  <a:schemeClr val="tx1"/>
                </a:solidFill>
                <a:latin typeface="Formata BQ Regular" charset="0"/>
                <a:ea typeface="MS PGothic" panose="020B0600070205080204" pitchFamily="34" charset="-128"/>
              </a:defRPr>
            </a:lvl2pPr>
            <a:lvl3pPr marL="1143000" indent="-228600" eaLnBrk="0" hangingPunct="0">
              <a:defRPr>
                <a:solidFill>
                  <a:schemeClr val="tx1"/>
                </a:solidFill>
                <a:latin typeface="Formata BQ Regular" charset="0"/>
                <a:ea typeface="MS PGothic" panose="020B0600070205080204" pitchFamily="34" charset="-128"/>
              </a:defRPr>
            </a:lvl3pPr>
            <a:lvl4pPr marL="1600200" indent="-228600" eaLnBrk="0" hangingPunct="0">
              <a:defRPr>
                <a:solidFill>
                  <a:schemeClr val="tx1"/>
                </a:solidFill>
                <a:latin typeface="Formata BQ Regular" charset="0"/>
                <a:ea typeface="MS PGothic" panose="020B0600070205080204" pitchFamily="34" charset="-128"/>
              </a:defRPr>
            </a:lvl4pPr>
            <a:lvl5pPr marL="2057400" indent="-228600" eaLnBrk="0" hangingPunct="0">
              <a:defRPr>
                <a:solidFill>
                  <a:schemeClr val="tx1"/>
                </a:solidFill>
                <a:latin typeface="Formata BQ Regular"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9pPr>
          </a:lstStyle>
          <a:p>
            <a:pPr eaLnBrk="1" hangingPunct="1">
              <a:spcAft>
                <a:spcPts val="600"/>
              </a:spcAft>
            </a:pPr>
            <a:fld id="{EFC64172-FF69-479C-B07A-6B4FA0298779}" type="slidenum">
              <a:rPr lang="en-US" altLang="en-US"/>
              <a:pPr eaLnBrk="1" hangingPunct="1">
                <a:spcAft>
                  <a:spcPts val="600"/>
                </a:spcAft>
              </a:pPr>
              <a:t>30</a:t>
            </a:fld>
            <a:endParaRPr lang="en-US" altLang="en-US"/>
          </a:p>
        </p:txBody>
      </p:sp>
    </p:spTree>
  </p:cSld>
  <p:clrMapOvr>
    <a:masterClrMapping/>
  </p:clrMapOvr>
  <p:transition>
    <p:pull dir="rd"/>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0" name="Freeform 6">
            <a:extLst>
              <a:ext uri="{FF2B5EF4-FFF2-40B4-BE49-F238E27FC236}">
                <a16:creationId xmlns:a16="http://schemas.microsoft.com/office/drawing/2014/main" id="{B6C29DB0-17E9-42FF-986E-0B7F493F4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649688" y="1685652"/>
            <a:ext cx="2456259"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6">
            <a:extLst>
              <a:ext uri="{FF2B5EF4-FFF2-40B4-BE49-F238E27FC236}">
                <a16:creationId xmlns:a16="http://schemas.microsoft.com/office/drawing/2014/main" id="{115AD956-A5B6-4760-B8B2-11E2DF6B0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64643" y="744469"/>
            <a:ext cx="2456751"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pic>
        <p:nvPicPr>
          <p:cNvPr id="22533" name="Picture 4" descr="j0234752">
            <a:extLst>
              <a:ext uri="{FF2B5EF4-FFF2-40B4-BE49-F238E27FC236}">
                <a16:creationId xmlns:a16="http://schemas.microsoft.com/office/drawing/2014/main" id="{88B869B1-8B45-4B16-89C7-48E13AC3890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1110129" y="2055051"/>
            <a:ext cx="2450957" cy="273930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3">
            <a:extLst>
              <a:ext uri="{FF2B5EF4-FFF2-40B4-BE49-F238E27FC236}">
                <a16:creationId xmlns:a16="http://schemas.microsoft.com/office/drawing/2014/main" id="{DC1B84FF-C724-4E56-B45C-23299A0BB376}"/>
              </a:ext>
            </a:extLst>
          </p:cNvPr>
          <p:cNvSpPr>
            <a:spLocks noGrp="1" noChangeArrowheads="1"/>
          </p:cNvSpPr>
          <p:nvPr>
            <p:ph idx="1"/>
          </p:nvPr>
        </p:nvSpPr>
        <p:spPr>
          <a:xfrm>
            <a:off x="4572000" y="777035"/>
            <a:ext cx="4258871" cy="4017320"/>
          </a:xfrm>
        </p:spPr>
        <p:txBody>
          <a:bodyPr>
            <a:noAutofit/>
          </a:bodyPr>
          <a:lstStyle/>
          <a:p>
            <a:pPr marL="0" indent="0">
              <a:buNone/>
            </a:pPr>
            <a:r>
              <a:rPr lang="en-US" sz="3600">
                <a:solidFill>
                  <a:srgbClr val="002060"/>
                </a:solidFill>
              </a:rPr>
              <a:t>2.</a:t>
            </a:r>
            <a:r>
              <a:rPr lang="en-US" sz="3600"/>
              <a:t> </a:t>
            </a:r>
            <a:r>
              <a:rPr lang="en-US" sz="3600" err="1">
                <a:solidFill>
                  <a:srgbClr val="002060"/>
                </a:solidFill>
              </a:rPr>
              <a:t>Tại</a:t>
            </a:r>
            <a:r>
              <a:rPr lang="en-US" sz="3600">
                <a:solidFill>
                  <a:srgbClr val="002060"/>
                </a:solidFill>
              </a:rPr>
              <a:t> </a:t>
            </a:r>
            <a:r>
              <a:rPr lang="en-US" sz="3600" err="1">
                <a:solidFill>
                  <a:srgbClr val="002060"/>
                </a:solidFill>
              </a:rPr>
              <a:t>sao</a:t>
            </a:r>
            <a:r>
              <a:rPr lang="en-US" sz="3600">
                <a:solidFill>
                  <a:srgbClr val="002060"/>
                </a:solidFill>
              </a:rPr>
              <a:t> </a:t>
            </a:r>
            <a:r>
              <a:rPr lang="en-US" sz="3600" err="1">
                <a:solidFill>
                  <a:srgbClr val="002060"/>
                </a:solidFill>
              </a:rPr>
              <a:t>dạy</a:t>
            </a:r>
            <a:r>
              <a:rPr lang="en-US" sz="3600">
                <a:solidFill>
                  <a:srgbClr val="002060"/>
                </a:solidFill>
              </a:rPr>
              <a:t> </a:t>
            </a:r>
            <a:r>
              <a:rPr lang="en-US" sz="3600" err="1">
                <a:solidFill>
                  <a:srgbClr val="002060"/>
                </a:solidFill>
              </a:rPr>
              <a:t>đạo</a:t>
            </a:r>
            <a:r>
              <a:rPr lang="en-US" sz="3600">
                <a:solidFill>
                  <a:srgbClr val="002060"/>
                </a:solidFill>
              </a:rPr>
              <a:t> </a:t>
            </a:r>
            <a:r>
              <a:rPr lang="en-US" sz="3600" err="1">
                <a:solidFill>
                  <a:srgbClr val="002060"/>
                </a:solidFill>
              </a:rPr>
              <a:t>cho</a:t>
            </a:r>
            <a:r>
              <a:rPr lang="en-US" sz="3600">
                <a:solidFill>
                  <a:srgbClr val="002060"/>
                </a:solidFill>
              </a:rPr>
              <a:t> </a:t>
            </a:r>
            <a:r>
              <a:rPr lang="en-US" sz="3600" err="1">
                <a:solidFill>
                  <a:srgbClr val="002060"/>
                </a:solidFill>
              </a:rPr>
              <a:t>một</a:t>
            </a:r>
            <a:r>
              <a:rPr lang="en-US" sz="3600">
                <a:solidFill>
                  <a:srgbClr val="002060"/>
                </a:solidFill>
              </a:rPr>
              <a:t> </a:t>
            </a:r>
            <a:r>
              <a:rPr lang="en-US" sz="3600" err="1">
                <a:solidFill>
                  <a:srgbClr val="002060"/>
                </a:solidFill>
              </a:rPr>
              <a:t>đứa</a:t>
            </a:r>
            <a:r>
              <a:rPr lang="en-US" sz="3600">
                <a:solidFill>
                  <a:srgbClr val="002060"/>
                </a:solidFill>
              </a:rPr>
              <a:t> </a:t>
            </a:r>
            <a:r>
              <a:rPr lang="en-US" sz="3600" err="1">
                <a:solidFill>
                  <a:srgbClr val="002060"/>
                </a:solidFill>
              </a:rPr>
              <a:t>trẻ</a:t>
            </a:r>
            <a:r>
              <a:rPr lang="en-US" sz="3600">
                <a:solidFill>
                  <a:srgbClr val="002060"/>
                </a:solidFill>
              </a:rPr>
              <a:t> </a:t>
            </a:r>
            <a:r>
              <a:rPr lang="en-US" sz="3600" err="1">
                <a:solidFill>
                  <a:srgbClr val="002060"/>
                </a:solidFill>
              </a:rPr>
              <a:t>cần</a:t>
            </a:r>
            <a:r>
              <a:rPr lang="en-US" sz="3600">
                <a:solidFill>
                  <a:srgbClr val="002060"/>
                </a:solidFill>
              </a:rPr>
              <a:t> </a:t>
            </a:r>
            <a:r>
              <a:rPr lang="en-US" sz="3600" err="1">
                <a:solidFill>
                  <a:srgbClr val="002060"/>
                </a:solidFill>
              </a:rPr>
              <a:t>phải</a:t>
            </a:r>
            <a:r>
              <a:rPr lang="en-US" sz="3600">
                <a:solidFill>
                  <a:srgbClr val="002060"/>
                </a:solidFill>
              </a:rPr>
              <a:t> </a:t>
            </a:r>
            <a:r>
              <a:rPr lang="en-US" sz="3600" err="1">
                <a:solidFill>
                  <a:srgbClr val="002060"/>
                </a:solidFill>
              </a:rPr>
              <a:t>có</a:t>
            </a:r>
            <a:r>
              <a:rPr lang="en-US" sz="3600">
                <a:solidFill>
                  <a:srgbClr val="002060"/>
                </a:solidFill>
              </a:rPr>
              <a:t> </a:t>
            </a:r>
            <a:r>
              <a:rPr lang="en-US" sz="3600" err="1">
                <a:solidFill>
                  <a:srgbClr val="002060"/>
                </a:solidFill>
              </a:rPr>
              <a:t>một</a:t>
            </a:r>
            <a:r>
              <a:rPr lang="en-US" sz="3600">
                <a:solidFill>
                  <a:srgbClr val="002060"/>
                </a:solidFill>
              </a:rPr>
              <a:t> </a:t>
            </a:r>
            <a:r>
              <a:rPr lang="en-US" sz="3600" err="1">
                <a:solidFill>
                  <a:srgbClr val="002060"/>
                </a:solidFill>
              </a:rPr>
              <a:t>hệ</a:t>
            </a:r>
            <a:r>
              <a:rPr lang="en-US" sz="3600">
                <a:solidFill>
                  <a:srgbClr val="002060"/>
                </a:solidFill>
              </a:rPr>
              <a:t> </a:t>
            </a:r>
            <a:r>
              <a:rPr lang="en-US" sz="3600" err="1">
                <a:solidFill>
                  <a:srgbClr val="002060"/>
                </a:solidFill>
              </a:rPr>
              <a:t>thống</a:t>
            </a:r>
            <a:r>
              <a:rPr lang="en-US" sz="3600">
                <a:solidFill>
                  <a:srgbClr val="002060"/>
                </a:solidFill>
              </a:rPr>
              <a:t>  </a:t>
            </a:r>
            <a:r>
              <a:rPr lang="en-US" sz="3600" err="1">
                <a:solidFill>
                  <a:srgbClr val="002060"/>
                </a:solidFill>
              </a:rPr>
              <a:t>giáo</a:t>
            </a:r>
            <a:r>
              <a:rPr lang="en-US" sz="3600">
                <a:solidFill>
                  <a:srgbClr val="002060"/>
                </a:solidFill>
              </a:rPr>
              <a:t> </a:t>
            </a:r>
            <a:r>
              <a:rPr lang="en-US" sz="3600" err="1">
                <a:solidFill>
                  <a:srgbClr val="002060"/>
                </a:solidFill>
              </a:rPr>
              <a:t>dục</a:t>
            </a:r>
            <a:r>
              <a:rPr lang="en-US" sz="3600">
                <a:solidFill>
                  <a:srgbClr val="002060"/>
                </a:solidFill>
              </a:rPr>
              <a:t> </a:t>
            </a:r>
            <a:r>
              <a:rPr lang="en-US" sz="3600" err="1">
                <a:solidFill>
                  <a:srgbClr val="002060"/>
                </a:solidFill>
              </a:rPr>
              <a:t>toàn</a:t>
            </a:r>
            <a:r>
              <a:rPr lang="en-US" sz="3600">
                <a:solidFill>
                  <a:srgbClr val="002060"/>
                </a:solidFill>
              </a:rPr>
              <a:t> </a:t>
            </a:r>
            <a:r>
              <a:rPr lang="en-US" sz="3600" err="1">
                <a:solidFill>
                  <a:srgbClr val="002060"/>
                </a:solidFill>
              </a:rPr>
              <a:t>diện</a:t>
            </a:r>
            <a:r>
              <a:rPr lang="en-US" sz="3600">
                <a:solidFill>
                  <a:srgbClr val="002060"/>
                </a:solidFill>
              </a:rPr>
              <a:t> (</a:t>
            </a:r>
            <a:r>
              <a:rPr lang="en-US" sz="3600" err="1">
                <a:solidFill>
                  <a:srgbClr val="002060"/>
                </a:solidFill>
              </a:rPr>
              <a:t>kiến</a:t>
            </a:r>
            <a:r>
              <a:rPr lang="en-US" sz="3600">
                <a:solidFill>
                  <a:srgbClr val="002060"/>
                </a:solidFill>
              </a:rPr>
              <a:t> </a:t>
            </a:r>
            <a:r>
              <a:rPr lang="en-US" sz="3600" err="1">
                <a:solidFill>
                  <a:srgbClr val="002060"/>
                </a:solidFill>
              </a:rPr>
              <a:t>thức</a:t>
            </a:r>
            <a:r>
              <a:rPr lang="en-US" sz="3600">
                <a:solidFill>
                  <a:srgbClr val="002060"/>
                </a:solidFill>
              </a:rPr>
              <a:t>, </a:t>
            </a:r>
            <a:r>
              <a:rPr lang="en-US" sz="3600" err="1">
                <a:solidFill>
                  <a:srgbClr val="002060"/>
                </a:solidFill>
              </a:rPr>
              <a:t>thể</a:t>
            </a:r>
            <a:r>
              <a:rPr lang="en-US" sz="3600">
                <a:solidFill>
                  <a:srgbClr val="002060"/>
                </a:solidFill>
              </a:rPr>
              <a:t> </a:t>
            </a:r>
            <a:r>
              <a:rPr lang="en-US" sz="3600" err="1">
                <a:solidFill>
                  <a:srgbClr val="002060"/>
                </a:solidFill>
              </a:rPr>
              <a:t>lực</a:t>
            </a:r>
            <a:r>
              <a:rPr lang="en-US" sz="3600">
                <a:solidFill>
                  <a:srgbClr val="002060"/>
                </a:solidFill>
              </a:rPr>
              <a:t>, </a:t>
            </a:r>
            <a:r>
              <a:rPr lang="en-US" sz="3600" err="1">
                <a:solidFill>
                  <a:srgbClr val="002060"/>
                </a:solidFill>
              </a:rPr>
              <a:t>thuộc</a:t>
            </a:r>
            <a:r>
              <a:rPr lang="en-US" sz="3600">
                <a:solidFill>
                  <a:srgbClr val="002060"/>
                </a:solidFill>
              </a:rPr>
              <a:t> </a:t>
            </a:r>
            <a:r>
              <a:rPr lang="en-US" sz="3600" err="1">
                <a:solidFill>
                  <a:srgbClr val="002060"/>
                </a:solidFill>
              </a:rPr>
              <a:t>linh</a:t>
            </a:r>
            <a:r>
              <a:rPr lang="en-US" sz="3600">
                <a:solidFill>
                  <a:srgbClr val="002060"/>
                </a:solidFill>
              </a:rPr>
              <a:t>, </a:t>
            </a:r>
            <a:r>
              <a:rPr lang="en-US" sz="3600" err="1">
                <a:solidFill>
                  <a:srgbClr val="002060"/>
                </a:solidFill>
              </a:rPr>
              <a:t>quan</a:t>
            </a:r>
            <a:r>
              <a:rPr lang="en-US" sz="3600">
                <a:solidFill>
                  <a:srgbClr val="002060"/>
                </a:solidFill>
              </a:rPr>
              <a:t> </a:t>
            </a:r>
            <a:r>
              <a:rPr lang="en-US" sz="3600" err="1">
                <a:solidFill>
                  <a:srgbClr val="002060"/>
                </a:solidFill>
              </a:rPr>
              <a:t>hệ</a:t>
            </a:r>
            <a:r>
              <a:rPr lang="en-US" sz="3600">
                <a:solidFill>
                  <a:srgbClr val="002060"/>
                </a:solidFill>
              </a:rPr>
              <a:t> </a:t>
            </a:r>
            <a:r>
              <a:rPr lang="en-US" sz="3600" err="1">
                <a:solidFill>
                  <a:srgbClr val="002060"/>
                </a:solidFill>
              </a:rPr>
              <a:t>xã</a:t>
            </a:r>
            <a:r>
              <a:rPr lang="en-US" sz="3600">
                <a:solidFill>
                  <a:srgbClr val="002060"/>
                </a:solidFill>
              </a:rPr>
              <a:t> </a:t>
            </a:r>
            <a:r>
              <a:rPr lang="en-US" sz="3600" err="1">
                <a:solidFill>
                  <a:srgbClr val="002060"/>
                </a:solidFill>
              </a:rPr>
              <a:t>hội</a:t>
            </a:r>
            <a:r>
              <a:rPr lang="en-US" sz="3600">
                <a:solidFill>
                  <a:srgbClr val="002060"/>
                </a:solidFill>
              </a:rPr>
              <a:t>)?</a:t>
            </a:r>
          </a:p>
        </p:txBody>
      </p:sp>
      <p:sp>
        <p:nvSpPr>
          <p:cNvPr id="22532" name="Slide Number Placeholder 5">
            <a:extLst>
              <a:ext uri="{FF2B5EF4-FFF2-40B4-BE49-F238E27FC236}">
                <a16:creationId xmlns:a16="http://schemas.microsoft.com/office/drawing/2014/main" id="{517B92B3-4F2A-423C-899E-7AEC887F4BC6}"/>
              </a:ext>
            </a:extLst>
          </p:cNvPr>
          <p:cNvSpPr>
            <a:spLocks noGrp="1"/>
          </p:cNvSpPr>
          <p:nvPr>
            <p:ph type="sldNum" sz="quarter" idx="12"/>
          </p:nvPr>
        </p:nvSpPr>
        <p:spPr>
          <a:xfrm>
            <a:off x="6457950" y="6356350"/>
            <a:ext cx="20574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eaLnBrk="0" hangingPunct="0">
              <a:defRPr>
                <a:solidFill>
                  <a:schemeClr val="tx1"/>
                </a:solidFill>
                <a:latin typeface="Formata BQ Regular" charset="0"/>
                <a:ea typeface="MS PGothic" panose="020B0600070205080204" pitchFamily="34" charset="-128"/>
              </a:defRPr>
            </a:lvl1pPr>
            <a:lvl2pPr marL="742950" indent="-285750" eaLnBrk="0" hangingPunct="0">
              <a:defRPr>
                <a:solidFill>
                  <a:schemeClr val="tx1"/>
                </a:solidFill>
                <a:latin typeface="Formata BQ Regular" charset="0"/>
                <a:ea typeface="MS PGothic" panose="020B0600070205080204" pitchFamily="34" charset="-128"/>
              </a:defRPr>
            </a:lvl2pPr>
            <a:lvl3pPr marL="1143000" indent="-228600" eaLnBrk="0" hangingPunct="0">
              <a:defRPr>
                <a:solidFill>
                  <a:schemeClr val="tx1"/>
                </a:solidFill>
                <a:latin typeface="Formata BQ Regular" charset="0"/>
                <a:ea typeface="MS PGothic" panose="020B0600070205080204" pitchFamily="34" charset="-128"/>
              </a:defRPr>
            </a:lvl3pPr>
            <a:lvl4pPr marL="1600200" indent="-228600" eaLnBrk="0" hangingPunct="0">
              <a:defRPr>
                <a:solidFill>
                  <a:schemeClr val="tx1"/>
                </a:solidFill>
                <a:latin typeface="Formata BQ Regular" charset="0"/>
                <a:ea typeface="MS PGothic" panose="020B0600070205080204" pitchFamily="34" charset="-128"/>
              </a:defRPr>
            </a:lvl4pPr>
            <a:lvl5pPr marL="2057400" indent="-228600" eaLnBrk="0" hangingPunct="0">
              <a:defRPr>
                <a:solidFill>
                  <a:schemeClr val="tx1"/>
                </a:solidFill>
                <a:latin typeface="Formata BQ Regular"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9pPr>
          </a:lstStyle>
          <a:p>
            <a:pPr eaLnBrk="1" hangingPunct="1">
              <a:spcAft>
                <a:spcPts val="600"/>
              </a:spcAft>
            </a:pPr>
            <a:fld id="{EFC64172-FF69-479C-B07A-6B4FA0298779}" type="slidenum">
              <a:rPr lang="en-US" altLang="en-US" sz="1000">
                <a:solidFill>
                  <a:prstClr val="black">
                    <a:tint val="75000"/>
                  </a:prstClr>
                </a:solidFill>
              </a:rPr>
              <a:pPr eaLnBrk="1" hangingPunct="1">
                <a:spcAft>
                  <a:spcPts val="600"/>
                </a:spcAft>
              </a:pPr>
              <a:t>31</a:t>
            </a:fld>
            <a:endParaRPr lang="en-US" altLang="en-US" sz="1000">
              <a:solidFill>
                <a:prstClr val="black">
                  <a:tint val="75000"/>
                </a:prstClr>
              </a:solidFill>
            </a:endParaRPr>
          </a:p>
        </p:txBody>
      </p:sp>
    </p:spTree>
    <p:extLst>
      <p:ext uri="{BB962C8B-B14F-4D97-AF65-F5344CB8AC3E}">
        <p14:creationId xmlns:p14="http://schemas.microsoft.com/office/powerpoint/2010/main" val="819253621"/>
      </p:ext>
    </p:extLst>
  </p:cSld>
  <p:clrMapOvr>
    <a:masterClrMapping/>
  </p:clrMapOvr>
  <p:transition>
    <p:pull dir="rd"/>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0" name="Freeform 6">
            <a:extLst>
              <a:ext uri="{FF2B5EF4-FFF2-40B4-BE49-F238E27FC236}">
                <a16:creationId xmlns:a16="http://schemas.microsoft.com/office/drawing/2014/main" id="{B6C29DB0-17E9-42FF-986E-0B7F493F4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649688" y="1685652"/>
            <a:ext cx="2456259"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6">
            <a:extLst>
              <a:ext uri="{FF2B5EF4-FFF2-40B4-BE49-F238E27FC236}">
                <a16:creationId xmlns:a16="http://schemas.microsoft.com/office/drawing/2014/main" id="{115AD956-A5B6-4760-B8B2-11E2DF6B0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64643" y="744469"/>
            <a:ext cx="2456751"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pic>
        <p:nvPicPr>
          <p:cNvPr id="22533" name="Picture 4" descr="j0234752">
            <a:extLst>
              <a:ext uri="{FF2B5EF4-FFF2-40B4-BE49-F238E27FC236}">
                <a16:creationId xmlns:a16="http://schemas.microsoft.com/office/drawing/2014/main" id="{88B869B1-8B45-4B16-89C7-48E13AC3890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1110129" y="2055051"/>
            <a:ext cx="2450957" cy="273930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3">
            <a:extLst>
              <a:ext uri="{FF2B5EF4-FFF2-40B4-BE49-F238E27FC236}">
                <a16:creationId xmlns:a16="http://schemas.microsoft.com/office/drawing/2014/main" id="{DC1B84FF-C724-4E56-B45C-23299A0BB376}"/>
              </a:ext>
            </a:extLst>
          </p:cNvPr>
          <p:cNvSpPr>
            <a:spLocks noGrp="1" noChangeArrowheads="1"/>
          </p:cNvSpPr>
          <p:nvPr>
            <p:ph idx="1"/>
          </p:nvPr>
        </p:nvSpPr>
        <p:spPr>
          <a:xfrm>
            <a:off x="4572000" y="777035"/>
            <a:ext cx="4258871" cy="4017320"/>
          </a:xfrm>
        </p:spPr>
        <p:txBody>
          <a:bodyPr>
            <a:noAutofit/>
          </a:bodyPr>
          <a:lstStyle/>
          <a:p>
            <a:pPr marL="0" indent="0">
              <a:buNone/>
            </a:pPr>
            <a:r>
              <a:rPr lang="en-US" sz="3600">
                <a:solidFill>
                  <a:srgbClr val="002060"/>
                </a:solidFill>
              </a:rPr>
              <a:t>3.</a:t>
            </a:r>
            <a:r>
              <a:rPr lang="en-US" sz="3600"/>
              <a:t> </a:t>
            </a:r>
            <a:r>
              <a:rPr lang="en-US" sz="3600" err="1">
                <a:solidFill>
                  <a:srgbClr val="002060"/>
                </a:solidFill>
              </a:rPr>
              <a:t>Nếu</a:t>
            </a:r>
            <a:r>
              <a:rPr lang="en-US" sz="3600">
                <a:solidFill>
                  <a:srgbClr val="002060"/>
                </a:solidFill>
              </a:rPr>
              <a:t> </a:t>
            </a:r>
            <a:r>
              <a:rPr lang="en-US" sz="3600" err="1">
                <a:solidFill>
                  <a:srgbClr val="002060"/>
                </a:solidFill>
              </a:rPr>
              <a:t>bạn</a:t>
            </a:r>
            <a:r>
              <a:rPr lang="en-US" sz="3600">
                <a:solidFill>
                  <a:srgbClr val="002060"/>
                </a:solidFill>
              </a:rPr>
              <a:t> </a:t>
            </a:r>
            <a:r>
              <a:rPr lang="en-US" sz="3600" err="1">
                <a:solidFill>
                  <a:srgbClr val="002060"/>
                </a:solidFill>
              </a:rPr>
              <a:t>có</a:t>
            </a:r>
            <a:r>
              <a:rPr lang="en-US" sz="3600">
                <a:solidFill>
                  <a:srgbClr val="002060"/>
                </a:solidFill>
              </a:rPr>
              <a:t> </a:t>
            </a:r>
            <a:r>
              <a:rPr lang="en-US" sz="3600" err="1">
                <a:solidFill>
                  <a:srgbClr val="002060"/>
                </a:solidFill>
              </a:rPr>
              <a:t>thẩm</a:t>
            </a:r>
            <a:r>
              <a:rPr lang="en-US" sz="3600">
                <a:solidFill>
                  <a:srgbClr val="002060"/>
                </a:solidFill>
              </a:rPr>
              <a:t> </a:t>
            </a:r>
            <a:r>
              <a:rPr lang="en-US" sz="3600" err="1">
                <a:solidFill>
                  <a:srgbClr val="002060"/>
                </a:solidFill>
              </a:rPr>
              <a:t>quyền</a:t>
            </a:r>
            <a:r>
              <a:rPr lang="en-US" sz="3600">
                <a:solidFill>
                  <a:srgbClr val="002060"/>
                </a:solidFill>
              </a:rPr>
              <a:t> </a:t>
            </a:r>
            <a:r>
              <a:rPr lang="en-US" sz="3600" err="1">
                <a:solidFill>
                  <a:srgbClr val="002060"/>
                </a:solidFill>
              </a:rPr>
              <a:t>để</a:t>
            </a:r>
            <a:r>
              <a:rPr lang="en-US" sz="3600">
                <a:solidFill>
                  <a:srgbClr val="002060"/>
                </a:solidFill>
              </a:rPr>
              <a:t> </a:t>
            </a:r>
            <a:r>
              <a:rPr lang="en-US" sz="3600" err="1">
                <a:solidFill>
                  <a:srgbClr val="002060"/>
                </a:solidFill>
              </a:rPr>
              <a:t>cải</a:t>
            </a:r>
            <a:r>
              <a:rPr lang="en-US" sz="3600">
                <a:solidFill>
                  <a:srgbClr val="002060"/>
                </a:solidFill>
              </a:rPr>
              <a:t> </a:t>
            </a:r>
            <a:r>
              <a:rPr lang="en-US" sz="3600" err="1">
                <a:solidFill>
                  <a:srgbClr val="002060"/>
                </a:solidFill>
              </a:rPr>
              <a:t>thiện</a:t>
            </a:r>
            <a:r>
              <a:rPr lang="en-US" sz="3600">
                <a:solidFill>
                  <a:srgbClr val="002060"/>
                </a:solidFill>
              </a:rPr>
              <a:t> </a:t>
            </a:r>
            <a:r>
              <a:rPr lang="en-US" sz="3600" err="1">
                <a:solidFill>
                  <a:srgbClr val="002060"/>
                </a:solidFill>
              </a:rPr>
              <a:t>cách</a:t>
            </a:r>
            <a:r>
              <a:rPr lang="en-US" sz="3600">
                <a:solidFill>
                  <a:srgbClr val="002060"/>
                </a:solidFill>
              </a:rPr>
              <a:t> </a:t>
            </a:r>
            <a:r>
              <a:rPr lang="en-US" sz="3600" err="1">
                <a:solidFill>
                  <a:srgbClr val="002060"/>
                </a:solidFill>
              </a:rPr>
              <a:t>giáo</a:t>
            </a:r>
            <a:r>
              <a:rPr lang="en-US" sz="3600">
                <a:solidFill>
                  <a:srgbClr val="002060"/>
                </a:solidFill>
              </a:rPr>
              <a:t> </a:t>
            </a:r>
            <a:r>
              <a:rPr lang="en-US" sz="3600" err="1">
                <a:solidFill>
                  <a:srgbClr val="002060"/>
                </a:solidFill>
              </a:rPr>
              <a:t>dục</a:t>
            </a:r>
            <a:r>
              <a:rPr lang="en-US" sz="3600">
                <a:solidFill>
                  <a:srgbClr val="002060"/>
                </a:solidFill>
              </a:rPr>
              <a:t> </a:t>
            </a:r>
            <a:r>
              <a:rPr lang="en-US" sz="3600" err="1">
                <a:solidFill>
                  <a:srgbClr val="002060"/>
                </a:solidFill>
              </a:rPr>
              <a:t>thiếu</a:t>
            </a:r>
            <a:r>
              <a:rPr lang="en-US" sz="3600">
                <a:solidFill>
                  <a:srgbClr val="002060"/>
                </a:solidFill>
              </a:rPr>
              <a:t> </a:t>
            </a:r>
            <a:r>
              <a:rPr lang="en-US" sz="3600" err="1">
                <a:solidFill>
                  <a:srgbClr val="002060"/>
                </a:solidFill>
              </a:rPr>
              <a:t>nhi</a:t>
            </a:r>
            <a:r>
              <a:rPr lang="en-US" sz="3600">
                <a:solidFill>
                  <a:srgbClr val="002060"/>
                </a:solidFill>
              </a:rPr>
              <a:t>. </a:t>
            </a:r>
            <a:r>
              <a:rPr lang="en-US" sz="3600" err="1">
                <a:solidFill>
                  <a:srgbClr val="002060"/>
                </a:solidFill>
              </a:rPr>
              <a:t>Bạn</a:t>
            </a:r>
            <a:r>
              <a:rPr lang="en-US" sz="3600">
                <a:solidFill>
                  <a:srgbClr val="002060"/>
                </a:solidFill>
              </a:rPr>
              <a:t> </a:t>
            </a:r>
            <a:r>
              <a:rPr lang="en-US" sz="3600" err="1">
                <a:solidFill>
                  <a:srgbClr val="002060"/>
                </a:solidFill>
              </a:rPr>
              <a:t>sẽ</a:t>
            </a:r>
            <a:r>
              <a:rPr lang="en-US" sz="3600">
                <a:solidFill>
                  <a:srgbClr val="002060"/>
                </a:solidFill>
              </a:rPr>
              <a:t> </a:t>
            </a:r>
            <a:r>
              <a:rPr lang="en-US" sz="3600" err="1">
                <a:solidFill>
                  <a:srgbClr val="002060"/>
                </a:solidFill>
              </a:rPr>
              <a:t>làm</a:t>
            </a:r>
            <a:r>
              <a:rPr lang="en-US" sz="3600">
                <a:solidFill>
                  <a:srgbClr val="002060"/>
                </a:solidFill>
              </a:rPr>
              <a:t> </a:t>
            </a:r>
            <a:r>
              <a:rPr lang="en-US" sz="3600" err="1">
                <a:solidFill>
                  <a:srgbClr val="002060"/>
                </a:solidFill>
              </a:rPr>
              <a:t>điều</a:t>
            </a:r>
            <a:r>
              <a:rPr lang="en-US" sz="3600">
                <a:solidFill>
                  <a:srgbClr val="002060"/>
                </a:solidFill>
              </a:rPr>
              <a:t> </a:t>
            </a:r>
            <a:r>
              <a:rPr lang="en-US" sz="3600" err="1">
                <a:solidFill>
                  <a:srgbClr val="002060"/>
                </a:solidFill>
              </a:rPr>
              <a:t>gì</a:t>
            </a:r>
            <a:r>
              <a:rPr lang="en-US" sz="3600">
                <a:solidFill>
                  <a:srgbClr val="002060"/>
                </a:solidFill>
              </a:rPr>
              <a:t> </a:t>
            </a:r>
            <a:r>
              <a:rPr lang="en-US" sz="3600" err="1">
                <a:solidFill>
                  <a:srgbClr val="002060"/>
                </a:solidFill>
              </a:rPr>
              <a:t>trước</a:t>
            </a:r>
            <a:r>
              <a:rPr lang="en-US" sz="3600">
                <a:solidFill>
                  <a:srgbClr val="002060"/>
                </a:solidFill>
              </a:rPr>
              <a:t> </a:t>
            </a:r>
            <a:r>
              <a:rPr lang="en-US" sz="3600" err="1">
                <a:solidFill>
                  <a:srgbClr val="002060"/>
                </a:solidFill>
              </a:rPr>
              <a:t>nhất</a:t>
            </a:r>
            <a:r>
              <a:rPr lang="en-US" sz="3600">
                <a:solidFill>
                  <a:srgbClr val="002060"/>
                </a:solidFill>
              </a:rPr>
              <a:t>? </a:t>
            </a:r>
            <a:r>
              <a:rPr lang="en-US" sz="3600" err="1">
                <a:solidFill>
                  <a:srgbClr val="002060"/>
                </a:solidFill>
              </a:rPr>
              <a:t>Tại</a:t>
            </a:r>
            <a:r>
              <a:rPr lang="en-US" sz="3600">
                <a:solidFill>
                  <a:srgbClr val="002060"/>
                </a:solidFill>
              </a:rPr>
              <a:t> </a:t>
            </a:r>
            <a:r>
              <a:rPr lang="en-US" sz="3600" err="1">
                <a:solidFill>
                  <a:srgbClr val="002060"/>
                </a:solidFill>
              </a:rPr>
              <a:t>sao</a:t>
            </a:r>
            <a:r>
              <a:rPr lang="en-US" sz="3600">
                <a:solidFill>
                  <a:srgbClr val="002060"/>
                </a:solidFill>
              </a:rPr>
              <a:t>?</a:t>
            </a:r>
          </a:p>
        </p:txBody>
      </p:sp>
      <p:sp>
        <p:nvSpPr>
          <p:cNvPr id="22532" name="Slide Number Placeholder 5">
            <a:extLst>
              <a:ext uri="{FF2B5EF4-FFF2-40B4-BE49-F238E27FC236}">
                <a16:creationId xmlns:a16="http://schemas.microsoft.com/office/drawing/2014/main" id="{517B92B3-4F2A-423C-899E-7AEC887F4BC6}"/>
              </a:ext>
            </a:extLst>
          </p:cNvPr>
          <p:cNvSpPr>
            <a:spLocks noGrp="1"/>
          </p:cNvSpPr>
          <p:nvPr>
            <p:ph type="sldNum" sz="quarter" idx="12"/>
          </p:nvPr>
        </p:nvSpPr>
        <p:spPr>
          <a:xfrm>
            <a:off x="6457950" y="6356350"/>
            <a:ext cx="20574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eaLnBrk="0" hangingPunct="0">
              <a:defRPr>
                <a:solidFill>
                  <a:schemeClr val="tx1"/>
                </a:solidFill>
                <a:latin typeface="Formata BQ Regular" charset="0"/>
                <a:ea typeface="MS PGothic" panose="020B0600070205080204" pitchFamily="34" charset="-128"/>
              </a:defRPr>
            </a:lvl1pPr>
            <a:lvl2pPr marL="742950" indent="-285750" eaLnBrk="0" hangingPunct="0">
              <a:defRPr>
                <a:solidFill>
                  <a:schemeClr val="tx1"/>
                </a:solidFill>
                <a:latin typeface="Formata BQ Regular" charset="0"/>
                <a:ea typeface="MS PGothic" panose="020B0600070205080204" pitchFamily="34" charset="-128"/>
              </a:defRPr>
            </a:lvl2pPr>
            <a:lvl3pPr marL="1143000" indent="-228600" eaLnBrk="0" hangingPunct="0">
              <a:defRPr>
                <a:solidFill>
                  <a:schemeClr val="tx1"/>
                </a:solidFill>
                <a:latin typeface="Formata BQ Regular" charset="0"/>
                <a:ea typeface="MS PGothic" panose="020B0600070205080204" pitchFamily="34" charset="-128"/>
              </a:defRPr>
            </a:lvl3pPr>
            <a:lvl4pPr marL="1600200" indent="-228600" eaLnBrk="0" hangingPunct="0">
              <a:defRPr>
                <a:solidFill>
                  <a:schemeClr val="tx1"/>
                </a:solidFill>
                <a:latin typeface="Formata BQ Regular" charset="0"/>
                <a:ea typeface="MS PGothic" panose="020B0600070205080204" pitchFamily="34" charset="-128"/>
              </a:defRPr>
            </a:lvl4pPr>
            <a:lvl5pPr marL="2057400" indent="-228600" eaLnBrk="0" hangingPunct="0">
              <a:defRPr>
                <a:solidFill>
                  <a:schemeClr val="tx1"/>
                </a:solidFill>
                <a:latin typeface="Formata BQ Regular"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9pPr>
          </a:lstStyle>
          <a:p>
            <a:pPr eaLnBrk="1" hangingPunct="1">
              <a:spcAft>
                <a:spcPts val="600"/>
              </a:spcAft>
            </a:pPr>
            <a:fld id="{EFC64172-FF69-479C-B07A-6B4FA0298779}" type="slidenum">
              <a:rPr lang="en-US" altLang="en-US" sz="1000">
                <a:solidFill>
                  <a:prstClr val="black">
                    <a:tint val="75000"/>
                  </a:prstClr>
                </a:solidFill>
              </a:rPr>
              <a:pPr eaLnBrk="1" hangingPunct="1">
                <a:spcAft>
                  <a:spcPts val="600"/>
                </a:spcAft>
              </a:pPr>
              <a:t>32</a:t>
            </a:fld>
            <a:endParaRPr lang="en-US" altLang="en-US" sz="1000">
              <a:solidFill>
                <a:prstClr val="black">
                  <a:tint val="75000"/>
                </a:prstClr>
              </a:solidFill>
            </a:endParaRPr>
          </a:p>
        </p:txBody>
      </p:sp>
    </p:spTree>
    <p:extLst>
      <p:ext uri="{BB962C8B-B14F-4D97-AF65-F5344CB8AC3E}">
        <p14:creationId xmlns:p14="http://schemas.microsoft.com/office/powerpoint/2010/main" val="2824060819"/>
      </p:ext>
    </p:extLst>
  </p:cSld>
  <p:clrMapOvr>
    <a:masterClrMapping/>
  </p:clrMapOvr>
  <p:transition>
    <p:pull dir="rd"/>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4" name="Rectangle 72">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6DD4171-2739-4647-A84D-9921024EA91E}"/>
              </a:ext>
            </a:extLst>
          </p:cNvPr>
          <p:cNvSpPr>
            <a:spLocks noGrp="1"/>
          </p:cNvSpPr>
          <p:nvPr>
            <p:ph type="title"/>
          </p:nvPr>
        </p:nvSpPr>
        <p:spPr>
          <a:xfrm>
            <a:off x="628650" y="672747"/>
            <a:ext cx="7886700" cy="715556"/>
          </a:xfrm>
        </p:spPr>
        <p:txBody>
          <a:bodyPr vert="horz" lIns="91440" tIns="45720" rIns="91440" bIns="45720" numCol="1" rtlCol="0" anchor="ctr" anchorCtr="0" compatLnSpc="1">
            <a:prstTxWarp prst="textNoShape">
              <a:avLst/>
            </a:prstTxWarp>
            <a:normAutofit/>
          </a:bodyPr>
          <a:lstStyle/>
          <a:p>
            <a:pPr eaLnBrk="1" hangingPunct="1">
              <a:lnSpc>
                <a:spcPct val="90000"/>
              </a:lnSpc>
            </a:pPr>
            <a:r>
              <a:rPr lang="en-US" sz="2200" b="1" kern="1200">
                <a:solidFill>
                  <a:schemeClr val="bg1"/>
                </a:solidFill>
                <a:latin typeface="+mj-lt"/>
                <a:ea typeface="+mj-ea"/>
                <a:cs typeface="+mj-cs"/>
              </a:rPr>
              <a:t>TRẢ LỜI NHỮNG CÂU HỎI SAU MỖI BÀI LÀ QUAN TRỌNG NHẤT!!</a:t>
            </a:r>
            <a:endParaRPr lang="en-US" sz="2200" kern="1200">
              <a:solidFill>
                <a:schemeClr val="bg1"/>
              </a:solidFill>
              <a:latin typeface="+mj-lt"/>
              <a:ea typeface="+mj-ea"/>
              <a:cs typeface="+mj-cs"/>
            </a:endParaRPr>
          </a:p>
        </p:txBody>
      </p:sp>
      <p:sp>
        <p:nvSpPr>
          <p:cNvPr id="4" name="Rectangle 3">
            <a:extLst>
              <a:ext uri="{FF2B5EF4-FFF2-40B4-BE49-F238E27FC236}">
                <a16:creationId xmlns:a16="http://schemas.microsoft.com/office/drawing/2014/main" id="{C867DA79-FC06-7442-8D13-8366C159D302}"/>
              </a:ext>
            </a:extLst>
          </p:cNvPr>
          <p:cNvSpPr/>
          <p:nvPr/>
        </p:nvSpPr>
        <p:spPr>
          <a:xfrm>
            <a:off x="483079" y="1597390"/>
            <a:ext cx="8229599" cy="619599"/>
          </a:xfrm>
          <a:prstGeom prst="rect">
            <a:avLst/>
          </a:prstGeom>
        </p:spPr>
        <p:txBody>
          <a:bodyPr vert="horz" lIns="91440" tIns="45720" rIns="91440" bIns="45720" rtlCol="0">
            <a:noAutofit/>
          </a:bodyPr>
          <a:lstStyle/>
          <a:p>
            <a:pPr algn="ctr" defTabSz="914400">
              <a:lnSpc>
                <a:spcPct val="90000"/>
              </a:lnSpc>
              <a:spcAft>
                <a:spcPts val="450"/>
              </a:spcAft>
            </a:pPr>
            <a:r>
              <a:rPr lang="en-US" sz="2800">
                <a:latin typeface="+mn-lt"/>
                <a:ea typeface="+mn-ea"/>
              </a:rPr>
              <a:t>Website: </a:t>
            </a:r>
            <a:r>
              <a:rPr lang="en-US" sz="2800" err="1">
                <a:latin typeface="+mn-lt"/>
                <a:ea typeface="+mn-ea"/>
              </a:rPr>
              <a:t>awanavietnam.org</a:t>
            </a:r>
            <a:r>
              <a:rPr lang="en-US" sz="2800">
                <a:latin typeface="+mn-lt"/>
                <a:ea typeface="+mn-ea"/>
              </a:rPr>
              <a:t>/hoc-</a:t>
            </a:r>
            <a:r>
              <a:rPr lang="en-US" sz="2800" err="1">
                <a:latin typeface="+mn-lt"/>
                <a:ea typeface="+mn-ea"/>
              </a:rPr>
              <a:t>vien</a:t>
            </a:r>
            <a:r>
              <a:rPr lang="en-US" sz="2800">
                <a:latin typeface="+mn-lt"/>
                <a:ea typeface="+mn-ea"/>
              </a:rPr>
              <a:t>-</a:t>
            </a:r>
            <a:r>
              <a:rPr lang="en-US" sz="2800" err="1">
                <a:latin typeface="+mn-lt"/>
                <a:ea typeface="+mn-ea"/>
              </a:rPr>
              <a:t>awana</a:t>
            </a:r>
            <a:r>
              <a:rPr lang="en-US" sz="2800">
                <a:latin typeface="+mn-lt"/>
                <a:ea typeface="+mn-ea"/>
              </a:rPr>
              <a:t>-online/</a:t>
            </a:r>
          </a:p>
        </p:txBody>
      </p:sp>
      <p:pic>
        <p:nvPicPr>
          <p:cNvPr id="2052" name="Picture 4" descr="Awana Vietnam">
            <a:extLst>
              <a:ext uri="{FF2B5EF4-FFF2-40B4-BE49-F238E27FC236}">
                <a16:creationId xmlns:a16="http://schemas.microsoft.com/office/drawing/2014/main" id="{1C088E54-213E-0B43-91B9-F38165E4354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28650" y="2640330"/>
            <a:ext cx="7886700" cy="15773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2D1A8CB-97AE-7946-8A88-B662BA411D02}"/>
              </a:ext>
            </a:extLst>
          </p:cNvPr>
          <p:cNvSpPr/>
          <p:nvPr/>
        </p:nvSpPr>
        <p:spPr>
          <a:xfrm>
            <a:off x="1797470" y="4641011"/>
            <a:ext cx="5896304" cy="2426305"/>
          </a:xfrm>
          <a:prstGeom prst="rect">
            <a:avLst/>
          </a:prstGeom>
        </p:spPr>
        <p:txBody>
          <a:bodyPr wrap="square">
            <a:spAutoFit/>
          </a:bodyPr>
          <a:lstStyle/>
          <a:p>
            <a:pPr>
              <a:spcAft>
                <a:spcPts val="450"/>
              </a:spcAft>
            </a:pPr>
            <a:r>
              <a:rPr lang="en-US" sz="2700" dirty="0"/>
              <a:t>E-mail </a:t>
            </a:r>
            <a:r>
              <a:rPr lang="en-US" sz="2700" dirty="0" err="1"/>
              <a:t>về</a:t>
            </a:r>
            <a:r>
              <a:rPr lang="en-US" sz="2700" dirty="0"/>
              <a:t>: </a:t>
            </a:r>
            <a:r>
              <a:rPr lang="en-US" sz="2700" dirty="0">
                <a:hlinkClick r:id="rId3"/>
              </a:rPr>
              <a:t>awana.vn@gmail.com</a:t>
            </a:r>
            <a:endParaRPr lang="en-US" sz="2700" dirty="0"/>
          </a:p>
          <a:p>
            <a:pPr>
              <a:spcAft>
                <a:spcPts val="450"/>
              </a:spcAft>
            </a:pPr>
            <a:r>
              <a:rPr lang="en-US" sz="2700" dirty="0" err="1"/>
              <a:t>Zalo</a:t>
            </a:r>
            <a:r>
              <a:rPr lang="en-US" sz="2700" dirty="0"/>
              <a:t>: </a:t>
            </a:r>
          </a:p>
          <a:p>
            <a:pPr algn="ctr">
              <a:spcAft>
                <a:spcPts val="450"/>
              </a:spcAft>
            </a:pPr>
            <a:r>
              <a:rPr lang="en-US" sz="2700" dirty="0" err="1">
                <a:solidFill>
                  <a:schemeClr val="accent1">
                    <a:lumMod val="50000"/>
                  </a:schemeClr>
                </a:solidFill>
              </a:rPr>
              <a:t>Văn</a:t>
            </a:r>
            <a:r>
              <a:rPr lang="en-US" sz="2700" dirty="0">
                <a:solidFill>
                  <a:schemeClr val="accent1">
                    <a:lumMod val="50000"/>
                  </a:schemeClr>
                </a:solidFill>
              </a:rPr>
              <a:t> </a:t>
            </a:r>
            <a:r>
              <a:rPr lang="en-US" sz="2700" dirty="0" err="1">
                <a:solidFill>
                  <a:schemeClr val="accent1">
                    <a:lumMod val="50000"/>
                  </a:schemeClr>
                </a:solidFill>
              </a:rPr>
              <a:t>Phòng</a:t>
            </a:r>
            <a:r>
              <a:rPr lang="en-US" sz="2700" dirty="0">
                <a:solidFill>
                  <a:schemeClr val="accent1">
                    <a:lumMod val="50000"/>
                  </a:schemeClr>
                </a:solidFill>
              </a:rPr>
              <a:t> </a:t>
            </a:r>
            <a:r>
              <a:rPr lang="en-US" sz="2700" dirty="0" err="1">
                <a:solidFill>
                  <a:schemeClr val="accent1">
                    <a:lumMod val="50000"/>
                  </a:schemeClr>
                </a:solidFill>
              </a:rPr>
              <a:t>Awana</a:t>
            </a:r>
            <a:r>
              <a:rPr lang="en-US" sz="2700" dirty="0">
                <a:solidFill>
                  <a:schemeClr val="accent1">
                    <a:lumMod val="50000"/>
                  </a:schemeClr>
                </a:solidFill>
              </a:rPr>
              <a:t> Vietnam</a:t>
            </a:r>
          </a:p>
          <a:p>
            <a:pPr algn="ctr">
              <a:spcAft>
                <a:spcPts val="450"/>
              </a:spcAft>
            </a:pPr>
            <a:r>
              <a:rPr lang="en-US" sz="2700" dirty="0">
                <a:solidFill>
                  <a:schemeClr val="accent1">
                    <a:lumMod val="50000"/>
                  </a:schemeClr>
                </a:solidFill>
              </a:rPr>
              <a:t>(SĐT: 17149896709)</a:t>
            </a:r>
          </a:p>
          <a:p>
            <a:pPr>
              <a:spcAft>
                <a:spcPts val="450"/>
              </a:spcAft>
            </a:pPr>
            <a:endParaRPr lang="en-US" sz="2700" dirty="0"/>
          </a:p>
        </p:txBody>
      </p:sp>
    </p:spTree>
    <p:extLst>
      <p:ext uri="{BB962C8B-B14F-4D97-AF65-F5344CB8AC3E}">
        <p14:creationId xmlns:p14="http://schemas.microsoft.com/office/powerpoint/2010/main" val="376813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3A92B-0330-3347-8BA3-7DE5A2D3792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6B34D9C-7C16-0341-84BE-F5D948A13453}"/>
              </a:ext>
            </a:extLst>
          </p:cNvPr>
          <p:cNvSpPr>
            <a:spLocks noGrp="1"/>
          </p:cNvSpPr>
          <p:nvPr>
            <p:ph idx="1"/>
          </p:nvPr>
        </p:nvSpPr>
        <p:spPr>
          <a:xfrm>
            <a:off x="3538865" y="1108527"/>
            <a:ext cx="5527706" cy="6908535"/>
          </a:xfrm>
        </p:spPr>
        <p:txBody>
          <a:bodyPr anchor="ctr"/>
          <a:lstStyle/>
          <a:p>
            <a:pPr marL="0" indent="0">
              <a:buNone/>
            </a:pPr>
            <a:r>
              <a:rPr lang="en-US" sz="2800" dirty="0" err="1">
                <a:solidFill>
                  <a:srgbClr val="002060"/>
                </a:solidFill>
              </a:rPr>
              <a:t>Awana</a:t>
            </a:r>
            <a:r>
              <a:rPr lang="en-US" sz="2800" dirty="0">
                <a:solidFill>
                  <a:srgbClr val="002060"/>
                </a:solidFill>
              </a:rPr>
              <a:t> </a:t>
            </a:r>
            <a:r>
              <a:rPr lang="en-US" sz="2800" dirty="0" err="1">
                <a:solidFill>
                  <a:srgbClr val="002060"/>
                </a:solidFill>
              </a:rPr>
              <a:t>là</a:t>
            </a:r>
            <a:r>
              <a:rPr lang="en-US" sz="2800" dirty="0">
                <a:solidFill>
                  <a:srgbClr val="002060"/>
                </a:solidFill>
              </a:rPr>
              <a:t> </a:t>
            </a:r>
            <a:r>
              <a:rPr lang="en-US" sz="2800" dirty="0" err="1">
                <a:solidFill>
                  <a:srgbClr val="002060"/>
                </a:solidFill>
              </a:rPr>
              <a:t>một</a:t>
            </a:r>
            <a:r>
              <a:rPr lang="en-US" sz="2800" dirty="0">
                <a:solidFill>
                  <a:srgbClr val="002060"/>
                </a:solidFill>
              </a:rPr>
              <a:t> </a:t>
            </a:r>
            <a:r>
              <a:rPr lang="en-US" sz="2800" dirty="0" err="1">
                <a:solidFill>
                  <a:srgbClr val="002060"/>
                </a:solidFill>
              </a:rPr>
              <a:t>tổ</a:t>
            </a:r>
            <a:r>
              <a:rPr lang="en-US" sz="2800" dirty="0">
                <a:solidFill>
                  <a:srgbClr val="002060"/>
                </a:solidFill>
              </a:rPr>
              <a:t> </a:t>
            </a:r>
            <a:r>
              <a:rPr lang="en-US" sz="2800" dirty="0" err="1">
                <a:solidFill>
                  <a:srgbClr val="002060"/>
                </a:solidFill>
              </a:rPr>
              <a:t>chức</a:t>
            </a:r>
            <a:r>
              <a:rPr lang="en-US" sz="2800" dirty="0">
                <a:solidFill>
                  <a:srgbClr val="002060"/>
                </a:solidFill>
              </a:rPr>
              <a:t> </a:t>
            </a:r>
            <a:r>
              <a:rPr lang="en-US" sz="2800" dirty="0" err="1">
                <a:solidFill>
                  <a:srgbClr val="002060"/>
                </a:solidFill>
              </a:rPr>
              <a:t>giáo</a:t>
            </a:r>
            <a:r>
              <a:rPr lang="en-US" sz="2800" dirty="0">
                <a:solidFill>
                  <a:srgbClr val="002060"/>
                </a:solidFill>
              </a:rPr>
              <a:t> </a:t>
            </a:r>
            <a:r>
              <a:rPr lang="en-US" sz="2800" dirty="0" err="1">
                <a:solidFill>
                  <a:srgbClr val="002060"/>
                </a:solidFill>
              </a:rPr>
              <a:t>dục</a:t>
            </a:r>
            <a:r>
              <a:rPr lang="en-US" sz="2800" dirty="0">
                <a:solidFill>
                  <a:srgbClr val="002060"/>
                </a:solidFill>
              </a:rPr>
              <a:t> </a:t>
            </a:r>
            <a:r>
              <a:rPr lang="en-US" sz="2800" dirty="0" err="1">
                <a:solidFill>
                  <a:srgbClr val="002060"/>
                </a:solidFill>
              </a:rPr>
              <a:t>Cơ</a:t>
            </a:r>
            <a:r>
              <a:rPr lang="en-US" sz="2800" dirty="0">
                <a:solidFill>
                  <a:srgbClr val="002060"/>
                </a:solidFill>
              </a:rPr>
              <a:t> </a:t>
            </a:r>
            <a:r>
              <a:rPr lang="en-US" sz="2800" dirty="0" err="1">
                <a:solidFill>
                  <a:srgbClr val="002060"/>
                </a:solidFill>
              </a:rPr>
              <a:t>đốc</a:t>
            </a:r>
            <a:r>
              <a:rPr lang="en-US" sz="2800" dirty="0">
                <a:solidFill>
                  <a:srgbClr val="002060"/>
                </a:solidFill>
              </a:rPr>
              <a:t> </a:t>
            </a:r>
            <a:r>
              <a:rPr lang="en-US" sz="2800" dirty="0" err="1">
                <a:solidFill>
                  <a:srgbClr val="002060"/>
                </a:solidFill>
              </a:rPr>
              <a:t>quốc</a:t>
            </a:r>
            <a:r>
              <a:rPr lang="en-US" sz="2800" dirty="0">
                <a:solidFill>
                  <a:srgbClr val="002060"/>
                </a:solidFill>
              </a:rPr>
              <a:t> </a:t>
            </a:r>
            <a:r>
              <a:rPr lang="en-US" sz="2800" dirty="0" err="1">
                <a:solidFill>
                  <a:srgbClr val="002060"/>
                </a:solidFill>
              </a:rPr>
              <a:t>tế</a:t>
            </a:r>
            <a:r>
              <a:rPr lang="en-US" sz="2800" dirty="0">
                <a:solidFill>
                  <a:srgbClr val="002060"/>
                </a:solidFill>
              </a:rPr>
              <a:t> phi </a:t>
            </a:r>
            <a:r>
              <a:rPr lang="en-US" sz="2800" dirty="0" err="1">
                <a:solidFill>
                  <a:srgbClr val="002060"/>
                </a:solidFill>
              </a:rPr>
              <a:t>hệ</a:t>
            </a:r>
            <a:r>
              <a:rPr lang="en-US" sz="2800" dirty="0">
                <a:solidFill>
                  <a:srgbClr val="002060"/>
                </a:solidFill>
              </a:rPr>
              <a:t> </a:t>
            </a:r>
            <a:r>
              <a:rPr lang="en-US" sz="2800" dirty="0" err="1">
                <a:solidFill>
                  <a:srgbClr val="002060"/>
                </a:solidFill>
              </a:rPr>
              <a:t>phái</a:t>
            </a:r>
            <a:r>
              <a:rPr lang="en-US" sz="2800" dirty="0">
                <a:solidFill>
                  <a:srgbClr val="002060"/>
                </a:solidFill>
              </a:rPr>
              <a:t> </a:t>
            </a:r>
            <a:r>
              <a:rPr lang="en-US" sz="2800" dirty="0" err="1">
                <a:solidFill>
                  <a:srgbClr val="002060"/>
                </a:solidFill>
              </a:rPr>
              <a:t>về</a:t>
            </a:r>
            <a:r>
              <a:rPr lang="en-US" sz="2800" dirty="0">
                <a:solidFill>
                  <a:srgbClr val="002060"/>
                </a:solidFill>
              </a:rPr>
              <a:t> </a:t>
            </a:r>
            <a:r>
              <a:rPr lang="en-US" sz="2800" dirty="0" err="1">
                <a:solidFill>
                  <a:srgbClr val="002060"/>
                </a:solidFill>
              </a:rPr>
              <a:t>truyền</a:t>
            </a:r>
            <a:r>
              <a:rPr lang="en-US" sz="2800" dirty="0">
                <a:solidFill>
                  <a:srgbClr val="002060"/>
                </a:solidFill>
              </a:rPr>
              <a:t> </a:t>
            </a:r>
            <a:r>
              <a:rPr lang="en-US" sz="2800" dirty="0" err="1">
                <a:solidFill>
                  <a:srgbClr val="002060"/>
                </a:solidFill>
              </a:rPr>
              <a:t>giáo</a:t>
            </a:r>
            <a:r>
              <a:rPr lang="en-US" sz="2800" dirty="0">
                <a:solidFill>
                  <a:srgbClr val="002060"/>
                </a:solidFill>
              </a:rPr>
              <a:t> </a:t>
            </a:r>
            <a:r>
              <a:rPr lang="en-US" sz="2800" dirty="0" err="1">
                <a:solidFill>
                  <a:srgbClr val="002060"/>
                </a:solidFill>
              </a:rPr>
              <a:t>và</a:t>
            </a:r>
            <a:r>
              <a:rPr lang="en-US" sz="2800" dirty="0">
                <a:solidFill>
                  <a:srgbClr val="002060"/>
                </a:solidFill>
              </a:rPr>
              <a:t> </a:t>
            </a:r>
            <a:r>
              <a:rPr lang="en-US" sz="2800" dirty="0" err="1">
                <a:solidFill>
                  <a:srgbClr val="002060"/>
                </a:solidFill>
              </a:rPr>
              <a:t>môn</a:t>
            </a:r>
            <a:r>
              <a:rPr lang="en-US" sz="2800" dirty="0">
                <a:solidFill>
                  <a:srgbClr val="002060"/>
                </a:solidFill>
              </a:rPr>
              <a:t> </a:t>
            </a:r>
            <a:r>
              <a:rPr lang="en-US" sz="2800" dirty="0" err="1">
                <a:solidFill>
                  <a:srgbClr val="002060"/>
                </a:solidFill>
              </a:rPr>
              <a:t>đồ</a:t>
            </a:r>
            <a:r>
              <a:rPr lang="en-US" sz="2800" dirty="0">
                <a:solidFill>
                  <a:srgbClr val="002060"/>
                </a:solidFill>
              </a:rPr>
              <a:t> </a:t>
            </a:r>
            <a:r>
              <a:rPr lang="en-US" sz="2800" dirty="0" err="1">
                <a:solidFill>
                  <a:srgbClr val="002060"/>
                </a:solidFill>
              </a:rPr>
              <a:t>hoá</a:t>
            </a:r>
            <a:r>
              <a:rPr lang="en-US" sz="2800" dirty="0">
                <a:solidFill>
                  <a:srgbClr val="002060"/>
                </a:solidFill>
              </a:rPr>
              <a:t> </a:t>
            </a:r>
            <a:r>
              <a:rPr lang="en-US" sz="2800" dirty="0" err="1">
                <a:solidFill>
                  <a:srgbClr val="002060"/>
                </a:solidFill>
              </a:rPr>
              <a:t>cho</a:t>
            </a:r>
            <a:r>
              <a:rPr lang="en-US" sz="2800" dirty="0">
                <a:solidFill>
                  <a:srgbClr val="002060"/>
                </a:solidFill>
              </a:rPr>
              <a:t> </a:t>
            </a:r>
            <a:r>
              <a:rPr lang="en-US" sz="2800" dirty="0" err="1">
                <a:solidFill>
                  <a:srgbClr val="002060"/>
                </a:solidFill>
              </a:rPr>
              <a:t>thiếu</a:t>
            </a:r>
            <a:r>
              <a:rPr lang="en-US" sz="2800" dirty="0">
                <a:solidFill>
                  <a:srgbClr val="002060"/>
                </a:solidFill>
              </a:rPr>
              <a:t> </a:t>
            </a:r>
            <a:r>
              <a:rPr lang="en-US" sz="2800" dirty="0" err="1">
                <a:solidFill>
                  <a:srgbClr val="002060"/>
                </a:solidFill>
              </a:rPr>
              <a:t>nhi</a:t>
            </a:r>
            <a:r>
              <a:rPr lang="en-US" sz="2800" dirty="0">
                <a:solidFill>
                  <a:srgbClr val="002060"/>
                </a:solidFill>
              </a:rPr>
              <a:t> </a:t>
            </a:r>
            <a:r>
              <a:rPr lang="en-US" sz="2800" dirty="0" err="1">
                <a:solidFill>
                  <a:srgbClr val="002060"/>
                </a:solidFill>
              </a:rPr>
              <a:t>và</a:t>
            </a:r>
            <a:r>
              <a:rPr lang="en-US" sz="2800" dirty="0">
                <a:solidFill>
                  <a:srgbClr val="002060"/>
                </a:solidFill>
              </a:rPr>
              <a:t> </a:t>
            </a:r>
            <a:r>
              <a:rPr lang="en-US" sz="2800" dirty="0" err="1">
                <a:solidFill>
                  <a:srgbClr val="002060"/>
                </a:solidFill>
              </a:rPr>
              <a:t>thiếu</a:t>
            </a:r>
            <a:r>
              <a:rPr lang="en-US" sz="2800" dirty="0">
                <a:solidFill>
                  <a:srgbClr val="002060"/>
                </a:solidFill>
              </a:rPr>
              <a:t> </a:t>
            </a:r>
            <a:r>
              <a:rPr lang="en-US" sz="2800" dirty="0" err="1">
                <a:solidFill>
                  <a:srgbClr val="002060"/>
                </a:solidFill>
              </a:rPr>
              <a:t>niên</a:t>
            </a:r>
            <a:r>
              <a:rPr lang="en-US" sz="2800" dirty="0">
                <a:solidFill>
                  <a:srgbClr val="002060"/>
                </a:solidFill>
              </a:rPr>
              <a:t> </a:t>
            </a:r>
            <a:r>
              <a:rPr lang="en-US" sz="2800" dirty="0" err="1">
                <a:solidFill>
                  <a:srgbClr val="002060"/>
                </a:solidFill>
              </a:rPr>
              <a:t>hàng</a:t>
            </a:r>
            <a:r>
              <a:rPr lang="en-US" sz="2800" dirty="0">
                <a:solidFill>
                  <a:srgbClr val="002060"/>
                </a:solidFill>
              </a:rPr>
              <a:t> </a:t>
            </a:r>
            <a:r>
              <a:rPr lang="en-US" sz="2800" dirty="0" err="1">
                <a:solidFill>
                  <a:srgbClr val="002060"/>
                </a:solidFill>
              </a:rPr>
              <a:t>đầu</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thế</a:t>
            </a:r>
            <a:r>
              <a:rPr lang="en-US" sz="2800" dirty="0">
                <a:solidFill>
                  <a:srgbClr val="002060"/>
                </a:solidFill>
              </a:rPr>
              <a:t> </a:t>
            </a:r>
            <a:r>
              <a:rPr lang="en-US" sz="2800" dirty="0" err="1">
                <a:solidFill>
                  <a:srgbClr val="002060"/>
                </a:solidFill>
              </a:rPr>
              <a:t>giới</a:t>
            </a:r>
            <a:r>
              <a:rPr lang="en-US" sz="2800" dirty="0">
                <a:solidFill>
                  <a:srgbClr val="002060"/>
                </a:solidFill>
              </a:rPr>
              <a:t> .</a:t>
            </a:r>
          </a:p>
          <a:p>
            <a:pPr marL="0" indent="0">
              <a:buNone/>
            </a:pPr>
            <a:r>
              <a:rPr lang="en-US" sz="2800" dirty="0" err="1">
                <a:solidFill>
                  <a:schemeClr val="accent6">
                    <a:lumMod val="50000"/>
                  </a:schemeClr>
                </a:solidFill>
              </a:rPr>
              <a:t>Awana</a:t>
            </a:r>
            <a:r>
              <a:rPr lang="en-US" sz="2800" dirty="0">
                <a:solidFill>
                  <a:schemeClr val="accent6">
                    <a:lumMod val="50000"/>
                  </a:schemeClr>
                </a:solidFill>
              </a:rPr>
              <a:t> </a:t>
            </a:r>
            <a:r>
              <a:rPr lang="en-US" sz="2800" dirty="0" err="1">
                <a:solidFill>
                  <a:schemeClr val="accent6">
                    <a:lumMod val="50000"/>
                  </a:schemeClr>
                </a:solidFill>
              </a:rPr>
              <a:t>được</a:t>
            </a:r>
            <a:r>
              <a:rPr lang="en-US" sz="2800" dirty="0">
                <a:solidFill>
                  <a:schemeClr val="accent6">
                    <a:lumMod val="50000"/>
                  </a:schemeClr>
                </a:solidFill>
              </a:rPr>
              <a:t> </a:t>
            </a:r>
            <a:r>
              <a:rPr lang="en-US" sz="2800" dirty="0" err="1">
                <a:solidFill>
                  <a:schemeClr val="accent6">
                    <a:lumMod val="50000"/>
                  </a:schemeClr>
                </a:solidFill>
              </a:rPr>
              <a:t>thành</a:t>
            </a:r>
            <a:r>
              <a:rPr lang="en-US" sz="2800" dirty="0">
                <a:solidFill>
                  <a:schemeClr val="accent6">
                    <a:lumMod val="50000"/>
                  </a:schemeClr>
                </a:solidFill>
              </a:rPr>
              <a:t> </a:t>
            </a:r>
            <a:r>
              <a:rPr lang="en-US" sz="2800" dirty="0" err="1">
                <a:solidFill>
                  <a:schemeClr val="accent6">
                    <a:lumMod val="50000"/>
                  </a:schemeClr>
                </a:solidFill>
              </a:rPr>
              <a:t>lập</a:t>
            </a:r>
            <a:r>
              <a:rPr lang="en-US" sz="2800" dirty="0">
                <a:solidFill>
                  <a:schemeClr val="accent6">
                    <a:lumMod val="50000"/>
                  </a:schemeClr>
                </a:solidFill>
              </a:rPr>
              <a:t> </a:t>
            </a:r>
            <a:r>
              <a:rPr lang="en-US" sz="2800" dirty="0" err="1">
                <a:solidFill>
                  <a:schemeClr val="accent6">
                    <a:lumMod val="50000"/>
                  </a:schemeClr>
                </a:solidFill>
              </a:rPr>
              <a:t>bởi</a:t>
            </a:r>
            <a:r>
              <a:rPr lang="en-US" sz="2800" dirty="0">
                <a:solidFill>
                  <a:schemeClr val="accent6">
                    <a:lumMod val="50000"/>
                  </a:schemeClr>
                </a:solidFill>
              </a:rPr>
              <a:t> 3 </a:t>
            </a:r>
            <a:r>
              <a:rPr lang="en-US" sz="2800" dirty="0" err="1">
                <a:solidFill>
                  <a:schemeClr val="accent6">
                    <a:lumMod val="50000"/>
                  </a:schemeClr>
                </a:solidFill>
              </a:rPr>
              <a:t>mục</a:t>
            </a:r>
            <a:r>
              <a:rPr lang="en-US" sz="2800" dirty="0">
                <a:solidFill>
                  <a:schemeClr val="accent6">
                    <a:lumMod val="50000"/>
                  </a:schemeClr>
                </a:solidFill>
              </a:rPr>
              <a:t> </a:t>
            </a:r>
            <a:r>
              <a:rPr lang="en-US" sz="2800" dirty="0" err="1">
                <a:solidFill>
                  <a:schemeClr val="accent6">
                    <a:lumMod val="50000"/>
                  </a:schemeClr>
                </a:solidFill>
              </a:rPr>
              <a:t>sư</a:t>
            </a:r>
            <a:r>
              <a:rPr lang="en-US" sz="2800" dirty="0">
                <a:solidFill>
                  <a:schemeClr val="accent6">
                    <a:lumMod val="50000"/>
                  </a:schemeClr>
                </a:solidFill>
              </a:rPr>
              <a:t> </a:t>
            </a:r>
            <a:r>
              <a:rPr lang="en-US" sz="2800" dirty="0" err="1">
                <a:solidFill>
                  <a:schemeClr val="accent6">
                    <a:lumMod val="50000"/>
                  </a:schemeClr>
                </a:solidFill>
              </a:rPr>
              <a:t>người</a:t>
            </a:r>
            <a:r>
              <a:rPr lang="en-US" sz="2800" dirty="0">
                <a:solidFill>
                  <a:schemeClr val="accent6">
                    <a:lumMod val="50000"/>
                  </a:schemeClr>
                </a:solidFill>
              </a:rPr>
              <a:t> </a:t>
            </a:r>
            <a:r>
              <a:rPr lang="en-US" sz="2800" dirty="0" err="1">
                <a:solidFill>
                  <a:schemeClr val="accent6">
                    <a:lumMod val="50000"/>
                  </a:schemeClr>
                </a:solidFill>
              </a:rPr>
              <a:t>Mỹ</a:t>
            </a:r>
            <a:r>
              <a:rPr lang="en-US" sz="2800" dirty="0">
                <a:solidFill>
                  <a:schemeClr val="accent6">
                    <a:lumMod val="50000"/>
                  </a:schemeClr>
                </a:solidFill>
              </a:rPr>
              <a:t> </a:t>
            </a:r>
            <a:r>
              <a:rPr lang="en-US" sz="2800" dirty="0" err="1">
                <a:solidFill>
                  <a:schemeClr val="accent6">
                    <a:lumMod val="50000"/>
                  </a:schemeClr>
                </a:solidFill>
              </a:rPr>
              <a:t>tại</a:t>
            </a:r>
            <a:r>
              <a:rPr lang="en-US" sz="2800" dirty="0">
                <a:solidFill>
                  <a:schemeClr val="accent6">
                    <a:lumMod val="50000"/>
                  </a:schemeClr>
                </a:solidFill>
              </a:rPr>
              <a:t> Chicago, </a:t>
            </a:r>
            <a:r>
              <a:rPr lang="en-US" sz="2800" dirty="0" err="1">
                <a:solidFill>
                  <a:schemeClr val="accent6">
                    <a:lumMod val="50000"/>
                  </a:schemeClr>
                </a:solidFill>
              </a:rPr>
              <a:t>Hoa</a:t>
            </a:r>
            <a:r>
              <a:rPr lang="en-US" sz="2800" dirty="0">
                <a:solidFill>
                  <a:schemeClr val="accent6">
                    <a:lumMod val="50000"/>
                  </a:schemeClr>
                </a:solidFill>
              </a:rPr>
              <a:t> </a:t>
            </a:r>
            <a:r>
              <a:rPr lang="en-US" sz="2800" dirty="0" err="1">
                <a:solidFill>
                  <a:schemeClr val="accent6">
                    <a:lumMod val="50000"/>
                  </a:schemeClr>
                </a:solidFill>
              </a:rPr>
              <a:t>kỳ</a:t>
            </a:r>
            <a:r>
              <a:rPr lang="en-US" sz="2800" dirty="0">
                <a:solidFill>
                  <a:schemeClr val="accent6">
                    <a:lumMod val="50000"/>
                  </a:schemeClr>
                </a:solidFill>
              </a:rPr>
              <a:t> </a:t>
            </a:r>
            <a:r>
              <a:rPr lang="en-US" sz="2800" dirty="0" err="1">
                <a:solidFill>
                  <a:schemeClr val="accent6">
                    <a:lumMod val="50000"/>
                  </a:schemeClr>
                </a:solidFill>
              </a:rPr>
              <a:t>từ</a:t>
            </a:r>
            <a:r>
              <a:rPr lang="en-US" sz="2800" dirty="0">
                <a:solidFill>
                  <a:schemeClr val="accent6">
                    <a:lumMod val="50000"/>
                  </a:schemeClr>
                </a:solidFill>
              </a:rPr>
              <a:t> </a:t>
            </a:r>
            <a:r>
              <a:rPr lang="en-US" sz="2800" dirty="0" err="1">
                <a:solidFill>
                  <a:schemeClr val="accent6">
                    <a:lumMod val="50000"/>
                  </a:schemeClr>
                </a:solidFill>
              </a:rPr>
              <a:t>năm</a:t>
            </a:r>
            <a:r>
              <a:rPr lang="en-US" sz="2800" dirty="0">
                <a:solidFill>
                  <a:schemeClr val="accent6">
                    <a:lumMod val="50000"/>
                  </a:schemeClr>
                </a:solidFill>
              </a:rPr>
              <a:t> 1950.</a:t>
            </a:r>
          </a:p>
          <a:p>
            <a:pPr marL="0" indent="0">
              <a:buNone/>
            </a:pPr>
            <a:r>
              <a:rPr lang="en-US" sz="2800" dirty="0" err="1">
                <a:solidFill>
                  <a:schemeClr val="accent6">
                    <a:lumMod val="50000"/>
                  </a:schemeClr>
                </a:solidFill>
              </a:rPr>
              <a:t>Đến</a:t>
            </a:r>
            <a:r>
              <a:rPr lang="en-US" sz="2800" dirty="0">
                <a:solidFill>
                  <a:schemeClr val="accent6">
                    <a:lumMod val="50000"/>
                  </a:schemeClr>
                </a:solidFill>
              </a:rPr>
              <a:t> nay </a:t>
            </a:r>
            <a:r>
              <a:rPr lang="en-US" sz="2800" dirty="0" err="1">
                <a:solidFill>
                  <a:schemeClr val="accent6">
                    <a:lumMod val="50000"/>
                  </a:schemeClr>
                </a:solidFill>
              </a:rPr>
              <a:t>Awana</a:t>
            </a:r>
            <a:r>
              <a:rPr lang="en-US" sz="2800" dirty="0">
                <a:solidFill>
                  <a:schemeClr val="accent6">
                    <a:lumMod val="50000"/>
                  </a:schemeClr>
                </a:solidFill>
              </a:rPr>
              <a:t> </a:t>
            </a:r>
            <a:r>
              <a:rPr lang="en-US" sz="2800" dirty="0" err="1">
                <a:solidFill>
                  <a:schemeClr val="accent6">
                    <a:lumMod val="50000"/>
                  </a:schemeClr>
                </a:solidFill>
              </a:rPr>
              <a:t>đã</a:t>
            </a:r>
            <a:r>
              <a:rPr lang="en-US" sz="2800" dirty="0">
                <a:solidFill>
                  <a:schemeClr val="accent6">
                    <a:lumMod val="50000"/>
                  </a:schemeClr>
                </a:solidFill>
              </a:rPr>
              <a:t> </a:t>
            </a:r>
            <a:r>
              <a:rPr lang="en-US" sz="2800" dirty="0" err="1">
                <a:solidFill>
                  <a:schemeClr val="accent6">
                    <a:lumMod val="50000"/>
                  </a:schemeClr>
                </a:solidFill>
              </a:rPr>
              <a:t>có</a:t>
            </a:r>
            <a:r>
              <a:rPr lang="en-US" sz="2800" dirty="0">
                <a:solidFill>
                  <a:schemeClr val="accent6">
                    <a:lumMod val="50000"/>
                  </a:schemeClr>
                </a:solidFill>
              </a:rPr>
              <a:t> </a:t>
            </a:r>
            <a:r>
              <a:rPr lang="en-US" sz="2800" dirty="0" err="1">
                <a:solidFill>
                  <a:schemeClr val="accent6">
                    <a:lumMod val="50000"/>
                  </a:schemeClr>
                </a:solidFill>
              </a:rPr>
              <a:t>mặt</a:t>
            </a:r>
            <a:r>
              <a:rPr lang="en-US" sz="2800" dirty="0">
                <a:solidFill>
                  <a:schemeClr val="accent6">
                    <a:lumMod val="50000"/>
                  </a:schemeClr>
                </a:solidFill>
              </a:rPr>
              <a:t> </a:t>
            </a:r>
            <a:r>
              <a:rPr lang="en-US" sz="2800" dirty="0" err="1">
                <a:solidFill>
                  <a:schemeClr val="accent6">
                    <a:lumMod val="50000"/>
                  </a:schemeClr>
                </a:solidFill>
              </a:rPr>
              <a:t>trên</a:t>
            </a:r>
            <a:r>
              <a:rPr lang="en-US" sz="2800" dirty="0">
                <a:solidFill>
                  <a:schemeClr val="accent6">
                    <a:lumMod val="50000"/>
                  </a:schemeClr>
                </a:solidFill>
              </a:rPr>
              <a:t> 120 </a:t>
            </a:r>
            <a:r>
              <a:rPr lang="en-US" sz="2800" dirty="0" err="1">
                <a:solidFill>
                  <a:schemeClr val="accent6">
                    <a:lumMod val="50000"/>
                  </a:schemeClr>
                </a:solidFill>
              </a:rPr>
              <a:t>quốc</a:t>
            </a:r>
            <a:r>
              <a:rPr lang="en-US" sz="2800" dirty="0">
                <a:solidFill>
                  <a:schemeClr val="accent6">
                    <a:lumMod val="50000"/>
                  </a:schemeClr>
                </a:solidFill>
              </a:rPr>
              <a:t> </a:t>
            </a:r>
            <a:r>
              <a:rPr lang="en-US" sz="2800" dirty="0" err="1">
                <a:solidFill>
                  <a:schemeClr val="accent6">
                    <a:lumMod val="50000"/>
                  </a:schemeClr>
                </a:solidFill>
              </a:rPr>
              <a:t>gia</a:t>
            </a:r>
            <a:r>
              <a:rPr lang="en-US" sz="2800" dirty="0">
                <a:solidFill>
                  <a:schemeClr val="accent6">
                    <a:lumMod val="50000"/>
                  </a:schemeClr>
                </a:solidFill>
              </a:rPr>
              <a:t> </a:t>
            </a:r>
            <a:r>
              <a:rPr lang="en-US" sz="2800" dirty="0" err="1">
                <a:solidFill>
                  <a:schemeClr val="accent6">
                    <a:lumMod val="50000"/>
                  </a:schemeClr>
                </a:solidFill>
              </a:rPr>
              <a:t>với</a:t>
            </a:r>
            <a:r>
              <a:rPr lang="en-US" sz="2800" dirty="0">
                <a:solidFill>
                  <a:schemeClr val="accent6">
                    <a:lumMod val="50000"/>
                  </a:schemeClr>
                </a:solidFill>
              </a:rPr>
              <a:t> </a:t>
            </a:r>
            <a:r>
              <a:rPr lang="en-US" sz="2800" dirty="0" err="1">
                <a:solidFill>
                  <a:schemeClr val="accent6">
                    <a:lumMod val="50000"/>
                  </a:schemeClr>
                </a:solidFill>
              </a:rPr>
              <a:t>gần</a:t>
            </a:r>
            <a:r>
              <a:rPr lang="en-US" sz="2800" dirty="0">
                <a:solidFill>
                  <a:schemeClr val="accent6">
                    <a:lumMod val="50000"/>
                  </a:schemeClr>
                </a:solidFill>
              </a:rPr>
              <a:t> 5 </a:t>
            </a:r>
            <a:r>
              <a:rPr lang="en-US" sz="2800" dirty="0" err="1">
                <a:solidFill>
                  <a:schemeClr val="accent6">
                    <a:lumMod val="50000"/>
                  </a:schemeClr>
                </a:solidFill>
              </a:rPr>
              <a:t>triệu</a:t>
            </a:r>
            <a:r>
              <a:rPr lang="en-US" sz="2800" dirty="0">
                <a:solidFill>
                  <a:schemeClr val="accent6">
                    <a:lumMod val="50000"/>
                  </a:schemeClr>
                </a:solidFill>
              </a:rPr>
              <a:t> </a:t>
            </a:r>
            <a:r>
              <a:rPr lang="en-US" sz="2800" dirty="0" err="1">
                <a:solidFill>
                  <a:schemeClr val="accent6">
                    <a:lumMod val="50000"/>
                  </a:schemeClr>
                </a:solidFill>
              </a:rPr>
              <a:t>thiếu</a:t>
            </a:r>
            <a:r>
              <a:rPr lang="en-US" sz="2800" dirty="0">
                <a:solidFill>
                  <a:schemeClr val="accent6">
                    <a:lumMod val="50000"/>
                  </a:schemeClr>
                </a:solidFill>
              </a:rPr>
              <a:t> </a:t>
            </a:r>
            <a:r>
              <a:rPr lang="en-US" sz="2800" dirty="0" err="1">
                <a:solidFill>
                  <a:schemeClr val="accent6">
                    <a:lumMod val="50000"/>
                  </a:schemeClr>
                </a:solidFill>
              </a:rPr>
              <a:t>nhi</a:t>
            </a:r>
            <a:r>
              <a:rPr lang="en-US" sz="2800" dirty="0">
                <a:solidFill>
                  <a:schemeClr val="accent6">
                    <a:lumMod val="50000"/>
                  </a:schemeClr>
                </a:solidFill>
              </a:rPr>
              <a:t> </a:t>
            </a:r>
            <a:r>
              <a:rPr lang="en-US" sz="2800" dirty="0" err="1">
                <a:solidFill>
                  <a:schemeClr val="accent6">
                    <a:lumMod val="50000"/>
                  </a:schemeClr>
                </a:solidFill>
              </a:rPr>
              <a:t>sinh</a:t>
            </a:r>
            <a:r>
              <a:rPr lang="en-US" sz="2800" dirty="0">
                <a:solidFill>
                  <a:schemeClr val="accent6">
                    <a:lumMod val="50000"/>
                  </a:schemeClr>
                </a:solidFill>
              </a:rPr>
              <a:t> </a:t>
            </a:r>
            <a:r>
              <a:rPr lang="en-US" sz="2800" dirty="0" err="1">
                <a:solidFill>
                  <a:schemeClr val="accent6">
                    <a:lumMod val="50000"/>
                  </a:schemeClr>
                </a:solidFill>
              </a:rPr>
              <a:t>hoạt</a:t>
            </a:r>
            <a:r>
              <a:rPr lang="en-US" sz="2800" dirty="0">
                <a:solidFill>
                  <a:schemeClr val="accent6">
                    <a:lumMod val="50000"/>
                  </a:schemeClr>
                </a:solidFill>
              </a:rPr>
              <a:t> </a:t>
            </a:r>
            <a:r>
              <a:rPr lang="en-US" sz="2800" dirty="0" err="1">
                <a:solidFill>
                  <a:schemeClr val="accent6">
                    <a:lumMod val="50000"/>
                  </a:schemeClr>
                </a:solidFill>
              </a:rPr>
              <a:t>trên</a:t>
            </a:r>
            <a:r>
              <a:rPr lang="en-US" sz="2800" dirty="0">
                <a:solidFill>
                  <a:schemeClr val="accent6">
                    <a:lumMod val="50000"/>
                  </a:schemeClr>
                </a:solidFill>
              </a:rPr>
              <a:t> 66,000 </a:t>
            </a:r>
            <a:r>
              <a:rPr lang="en-US" sz="2800" dirty="0" err="1">
                <a:solidFill>
                  <a:schemeClr val="accent6">
                    <a:lumMod val="50000"/>
                  </a:schemeClr>
                </a:solidFill>
              </a:rPr>
              <a:t>Câu</a:t>
            </a:r>
            <a:r>
              <a:rPr lang="en-US" sz="2800" dirty="0">
                <a:solidFill>
                  <a:schemeClr val="accent6">
                    <a:lumMod val="50000"/>
                  </a:schemeClr>
                </a:solidFill>
              </a:rPr>
              <a:t> </a:t>
            </a:r>
            <a:r>
              <a:rPr lang="en-US" sz="2800" dirty="0" err="1">
                <a:solidFill>
                  <a:schemeClr val="accent6">
                    <a:lumMod val="50000"/>
                  </a:schemeClr>
                </a:solidFill>
              </a:rPr>
              <a:t>lạc</a:t>
            </a:r>
            <a:r>
              <a:rPr lang="en-US" sz="2800" dirty="0">
                <a:solidFill>
                  <a:schemeClr val="accent6">
                    <a:lumMod val="50000"/>
                  </a:schemeClr>
                </a:solidFill>
              </a:rPr>
              <a:t> </a:t>
            </a:r>
            <a:r>
              <a:rPr lang="en-US" sz="2800" dirty="0" err="1">
                <a:solidFill>
                  <a:schemeClr val="accent6">
                    <a:lumMod val="50000"/>
                  </a:schemeClr>
                </a:solidFill>
              </a:rPr>
              <a:t>bộ</a:t>
            </a:r>
            <a:r>
              <a:rPr lang="en-US" sz="2800" dirty="0">
                <a:solidFill>
                  <a:schemeClr val="accent6">
                    <a:lumMod val="50000"/>
                  </a:schemeClr>
                </a:solidFill>
              </a:rPr>
              <a:t> </a:t>
            </a:r>
            <a:r>
              <a:rPr lang="en-US" sz="2800" dirty="0" err="1">
                <a:solidFill>
                  <a:schemeClr val="accent6">
                    <a:lumMod val="50000"/>
                  </a:schemeClr>
                </a:solidFill>
              </a:rPr>
              <a:t>mỗi</a:t>
            </a:r>
            <a:r>
              <a:rPr lang="en-US" sz="2800" dirty="0">
                <a:solidFill>
                  <a:schemeClr val="accent6">
                    <a:lumMod val="50000"/>
                  </a:schemeClr>
                </a:solidFill>
              </a:rPr>
              <a:t> </a:t>
            </a:r>
            <a:r>
              <a:rPr lang="en-US" sz="2800" dirty="0" err="1">
                <a:solidFill>
                  <a:schemeClr val="accent6">
                    <a:lumMod val="50000"/>
                  </a:schemeClr>
                </a:solidFill>
              </a:rPr>
              <a:t>tuần</a:t>
            </a:r>
            <a:r>
              <a:rPr lang="en-US" sz="2800" dirty="0">
                <a:solidFill>
                  <a:schemeClr val="accent6">
                    <a:lumMod val="50000"/>
                  </a:schemeClr>
                </a:solidFill>
              </a:rPr>
              <a:t>. </a:t>
            </a:r>
            <a:r>
              <a:rPr lang="en-US" sz="2800" dirty="0" err="1">
                <a:solidFill>
                  <a:schemeClr val="accent6">
                    <a:lumMod val="50000"/>
                  </a:schemeClr>
                </a:solidFill>
              </a:rPr>
              <a:t>Trong</a:t>
            </a:r>
            <a:r>
              <a:rPr lang="en-US" sz="2800" dirty="0">
                <a:solidFill>
                  <a:schemeClr val="accent6">
                    <a:lumMod val="50000"/>
                  </a:schemeClr>
                </a:solidFill>
              </a:rPr>
              <a:t> </a:t>
            </a:r>
            <a:r>
              <a:rPr lang="en-US" sz="2800" dirty="0" err="1">
                <a:solidFill>
                  <a:schemeClr val="accent6">
                    <a:lumMod val="50000"/>
                  </a:schemeClr>
                </a:solidFill>
              </a:rPr>
              <a:t>đó</a:t>
            </a:r>
            <a:r>
              <a:rPr lang="en-US" sz="2800" dirty="0">
                <a:solidFill>
                  <a:schemeClr val="accent6">
                    <a:lumMod val="50000"/>
                  </a:schemeClr>
                </a:solidFill>
              </a:rPr>
              <a:t> </a:t>
            </a:r>
            <a:r>
              <a:rPr lang="en-US" sz="2800" dirty="0" err="1">
                <a:solidFill>
                  <a:schemeClr val="accent6">
                    <a:lumMod val="50000"/>
                  </a:schemeClr>
                </a:solidFill>
              </a:rPr>
              <a:t>có</a:t>
            </a:r>
            <a:r>
              <a:rPr lang="en-US" sz="2800" dirty="0">
                <a:solidFill>
                  <a:schemeClr val="accent6">
                    <a:lumMod val="50000"/>
                  </a:schemeClr>
                </a:solidFill>
              </a:rPr>
              <a:t> </a:t>
            </a:r>
            <a:r>
              <a:rPr lang="en-US" sz="2800" dirty="0" err="1">
                <a:solidFill>
                  <a:schemeClr val="accent6">
                    <a:lumMod val="50000"/>
                  </a:schemeClr>
                </a:solidFill>
              </a:rPr>
              <a:t>gần</a:t>
            </a:r>
            <a:r>
              <a:rPr lang="en-US" sz="2800" dirty="0">
                <a:solidFill>
                  <a:schemeClr val="accent6">
                    <a:lumMod val="50000"/>
                  </a:schemeClr>
                </a:solidFill>
              </a:rPr>
              <a:t> 2 </a:t>
            </a:r>
            <a:r>
              <a:rPr lang="en-US" sz="2800" dirty="0" err="1">
                <a:solidFill>
                  <a:schemeClr val="accent6">
                    <a:lumMod val="50000"/>
                  </a:schemeClr>
                </a:solidFill>
              </a:rPr>
              <a:t>triệu</a:t>
            </a:r>
            <a:r>
              <a:rPr lang="en-US" sz="2800" dirty="0">
                <a:solidFill>
                  <a:schemeClr val="accent6">
                    <a:lumMod val="50000"/>
                  </a:schemeClr>
                </a:solidFill>
              </a:rPr>
              <a:t> </a:t>
            </a:r>
            <a:r>
              <a:rPr lang="en-US" sz="2800" dirty="0" err="1">
                <a:solidFill>
                  <a:schemeClr val="accent6">
                    <a:lumMod val="50000"/>
                  </a:schemeClr>
                </a:solidFill>
              </a:rPr>
              <a:t>thiếu</a:t>
            </a:r>
            <a:r>
              <a:rPr lang="en-US" sz="2800" dirty="0">
                <a:solidFill>
                  <a:schemeClr val="accent6">
                    <a:lumMod val="50000"/>
                  </a:schemeClr>
                </a:solidFill>
              </a:rPr>
              <a:t> </a:t>
            </a:r>
            <a:r>
              <a:rPr lang="en-US" sz="2800" dirty="0" err="1">
                <a:solidFill>
                  <a:schemeClr val="accent6">
                    <a:lumMod val="50000"/>
                  </a:schemeClr>
                </a:solidFill>
              </a:rPr>
              <a:t>nhi</a:t>
            </a:r>
            <a:r>
              <a:rPr lang="en-US" sz="2800" dirty="0">
                <a:solidFill>
                  <a:schemeClr val="accent6">
                    <a:lumMod val="50000"/>
                  </a:schemeClr>
                </a:solidFill>
              </a:rPr>
              <a:t> </a:t>
            </a:r>
            <a:r>
              <a:rPr lang="en-US" sz="2800" dirty="0" err="1">
                <a:solidFill>
                  <a:schemeClr val="accent6">
                    <a:lumMod val="50000"/>
                  </a:schemeClr>
                </a:solidFill>
              </a:rPr>
              <a:t>tại</a:t>
            </a:r>
            <a:r>
              <a:rPr lang="en-US" sz="2800" dirty="0">
                <a:solidFill>
                  <a:schemeClr val="accent6">
                    <a:lumMod val="50000"/>
                  </a:schemeClr>
                </a:solidFill>
              </a:rPr>
              <a:t> </a:t>
            </a:r>
            <a:r>
              <a:rPr lang="en-US" sz="2800" dirty="0" err="1">
                <a:solidFill>
                  <a:schemeClr val="accent6">
                    <a:lumMod val="50000"/>
                  </a:schemeClr>
                </a:solidFill>
              </a:rPr>
              <a:t>Hoa</a:t>
            </a:r>
            <a:r>
              <a:rPr lang="en-US" sz="2800" dirty="0">
                <a:solidFill>
                  <a:schemeClr val="accent6">
                    <a:lumMod val="50000"/>
                  </a:schemeClr>
                </a:solidFill>
              </a:rPr>
              <a:t> </a:t>
            </a:r>
            <a:r>
              <a:rPr lang="en-US" sz="2800" dirty="0" err="1">
                <a:solidFill>
                  <a:schemeClr val="accent6">
                    <a:lumMod val="50000"/>
                  </a:schemeClr>
                </a:solidFill>
              </a:rPr>
              <a:t>Kỳ</a:t>
            </a:r>
            <a:r>
              <a:rPr lang="en-US" sz="2800" dirty="0">
                <a:solidFill>
                  <a:schemeClr val="accent6">
                    <a:lumMod val="50000"/>
                  </a:schemeClr>
                </a:solidFill>
              </a:rPr>
              <a:t>.</a:t>
            </a:r>
          </a:p>
          <a:p>
            <a:pPr marL="0" indent="0">
              <a:buNone/>
            </a:pPr>
            <a:r>
              <a:rPr lang="en-US" sz="2800" dirty="0">
                <a:solidFill>
                  <a:srgbClr val="0070C0"/>
                </a:solidFill>
              </a:rPr>
              <a:t>(</a:t>
            </a:r>
            <a:r>
              <a:rPr lang="en-US" sz="2800" dirty="0" err="1">
                <a:solidFill>
                  <a:srgbClr val="0070C0"/>
                </a:solidFill>
              </a:rPr>
              <a:t>Awana.org</a:t>
            </a:r>
            <a:r>
              <a:rPr lang="en-US" sz="2800" dirty="0">
                <a:solidFill>
                  <a:srgbClr val="0070C0"/>
                </a:solidFill>
              </a:rPr>
              <a:t>).</a:t>
            </a:r>
          </a:p>
          <a:p>
            <a:pPr marL="0" indent="0">
              <a:buNone/>
            </a:pPr>
            <a:endParaRPr lang="en-US" sz="2800" dirty="0">
              <a:solidFill>
                <a:schemeClr val="accent6">
                  <a:lumMod val="50000"/>
                </a:schemeClr>
              </a:solidFill>
            </a:endParaRPr>
          </a:p>
          <a:p>
            <a:pPr marL="0" indent="0">
              <a:buNone/>
            </a:pPr>
            <a:endParaRPr lang="en-US" dirty="0">
              <a:solidFill>
                <a:srgbClr val="0070C0"/>
              </a:solidFill>
            </a:endParaRPr>
          </a:p>
          <a:p>
            <a:pPr marL="0" indent="0">
              <a:buNone/>
            </a:pPr>
            <a:r>
              <a:rPr lang="en-US" sz="2800" dirty="0">
                <a:solidFill>
                  <a:srgbClr val="002060"/>
                </a:solidFill>
              </a:rPr>
              <a:t>	</a:t>
            </a:r>
            <a:endParaRPr lang="en-US" dirty="0"/>
          </a:p>
        </p:txBody>
      </p:sp>
      <p:sp>
        <p:nvSpPr>
          <p:cNvPr id="4" name="Text Placeholder 3">
            <a:extLst>
              <a:ext uri="{FF2B5EF4-FFF2-40B4-BE49-F238E27FC236}">
                <a16:creationId xmlns:a16="http://schemas.microsoft.com/office/drawing/2014/main" id="{398C92CE-D83D-CB41-9007-E6F8556C190E}"/>
              </a:ext>
            </a:extLst>
          </p:cNvPr>
          <p:cNvSpPr>
            <a:spLocks noGrp="1"/>
          </p:cNvSpPr>
          <p:nvPr>
            <p:ph type="body" sz="half" idx="2"/>
          </p:nvPr>
        </p:nvSpPr>
        <p:spPr/>
        <p:txBody>
          <a:bodyPr/>
          <a:lstStyle/>
          <a:p>
            <a:endParaRPr lang="en-US"/>
          </a:p>
        </p:txBody>
      </p:sp>
      <p:sp>
        <p:nvSpPr>
          <p:cNvPr id="5" name="Slide Number Placeholder 4">
            <a:extLst>
              <a:ext uri="{FF2B5EF4-FFF2-40B4-BE49-F238E27FC236}">
                <a16:creationId xmlns:a16="http://schemas.microsoft.com/office/drawing/2014/main" id="{5ED7D758-7B71-5A41-B727-FC56B311F0A0}"/>
              </a:ext>
            </a:extLst>
          </p:cNvPr>
          <p:cNvSpPr>
            <a:spLocks noGrp="1"/>
          </p:cNvSpPr>
          <p:nvPr>
            <p:ph type="sldNum" sz="quarter" idx="12"/>
          </p:nvPr>
        </p:nvSpPr>
        <p:spPr/>
        <p:txBody>
          <a:bodyPr/>
          <a:lstStyle/>
          <a:p>
            <a:fld id="{CA71B3D1-1D47-4721-B103-792319A523A7}" type="slidenum">
              <a:rPr lang="en-US" altLang="en-US" smtClean="0"/>
              <a:pPr/>
              <a:t>4</a:t>
            </a:fld>
            <a:endParaRPr lang="en-US" altLang="en-US" dirty="0"/>
          </a:p>
        </p:txBody>
      </p:sp>
      <p:pic>
        <p:nvPicPr>
          <p:cNvPr id="7" name="Picture 6" descr="Graphical user interface, text&#10;&#10;Description automatically generated">
            <a:extLst>
              <a:ext uri="{FF2B5EF4-FFF2-40B4-BE49-F238E27FC236}">
                <a16:creationId xmlns:a16="http://schemas.microsoft.com/office/drawing/2014/main" id="{1122673E-3A0C-454A-8BF0-45D9FE3801F0}"/>
              </a:ext>
            </a:extLst>
          </p:cNvPr>
          <p:cNvPicPr>
            <a:picLocks noChangeAspect="1"/>
          </p:cNvPicPr>
          <p:nvPr/>
        </p:nvPicPr>
        <p:blipFill>
          <a:blip r:embed="rId3"/>
          <a:stretch>
            <a:fillRect/>
          </a:stretch>
        </p:blipFill>
        <p:spPr>
          <a:xfrm>
            <a:off x="-1" y="-36278"/>
            <a:ext cx="3176338" cy="6908535"/>
          </a:xfrm>
          <a:prstGeom prst="rect">
            <a:avLst/>
          </a:prstGeom>
        </p:spPr>
      </p:pic>
      <p:sp>
        <p:nvSpPr>
          <p:cNvPr id="6" name="Rectangle 5">
            <a:extLst>
              <a:ext uri="{FF2B5EF4-FFF2-40B4-BE49-F238E27FC236}">
                <a16:creationId xmlns:a16="http://schemas.microsoft.com/office/drawing/2014/main" id="{1098AA8F-32B0-5E44-BF49-D5C9A63B0B6C}"/>
              </a:ext>
            </a:extLst>
          </p:cNvPr>
          <p:cNvSpPr/>
          <p:nvPr/>
        </p:nvSpPr>
        <p:spPr>
          <a:xfrm>
            <a:off x="3176337" y="23951"/>
            <a:ext cx="6252763" cy="707886"/>
          </a:xfrm>
          <a:prstGeom prst="rect">
            <a:avLst/>
          </a:prstGeom>
        </p:spPr>
        <p:txBody>
          <a:bodyPr wrap="square">
            <a:spAutoFit/>
          </a:bodyPr>
          <a:lstStyle/>
          <a:p>
            <a:pPr marL="0" indent="0" algn="ctr">
              <a:buNone/>
            </a:pPr>
            <a:r>
              <a:rPr lang="en-US" sz="4000" dirty="0" err="1">
                <a:solidFill>
                  <a:srgbClr val="002060"/>
                </a:solidFill>
              </a:rPr>
              <a:t>Lịch</a:t>
            </a:r>
            <a:r>
              <a:rPr lang="en-US" sz="4000" dirty="0">
                <a:solidFill>
                  <a:srgbClr val="002060"/>
                </a:solidFill>
              </a:rPr>
              <a:t> </a:t>
            </a:r>
            <a:r>
              <a:rPr lang="en-US" sz="4000" dirty="0" err="1">
                <a:solidFill>
                  <a:srgbClr val="002060"/>
                </a:solidFill>
              </a:rPr>
              <a:t>sử</a:t>
            </a:r>
            <a:r>
              <a:rPr lang="en-US" sz="4000" dirty="0">
                <a:solidFill>
                  <a:srgbClr val="002060"/>
                </a:solidFill>
              </a:rPr>
              <a:t> </a:t>
            </a:r>
            <a:r>
              <a:rPr lang="en-US" sz="4000" dirty="0" err="1">
                <a:solidFill>
                  <a:srgbClr val="002060"/>
                </a:solidFill>
              </a:rPr>
              <a:t>của</a:t>
            </a:r>
            <a:r>
              <a:rPr lang="en-US" sz="4000" dirty="0">
                <a:solidFill>
                  <a:srgbClr val="002060"/>
                </a:solidFill>
              </a:rPr>
              <a:t> </a:t>
            </a:r>
            <a:r>
              <a:rPr lang="en-US" sz="4000" dirty="0" err="1">
                <a:solidFill>
                  <a:srgbClr val="002060"/>
                </a:solidFill>
              </a:rPr>
              <a:t>Awana</a:t>
            </a:r>
            <a:endParaRPr lang="en-US" sz="4000" dirty="0">
              <a:solidFill>
                <a:srgbClr val="0070C0"/>
              </a:solidFill>
            </a:endParaRPr>
          </a:p>
        </p:txBody>
      </p:sp>
    </p:spTree>
    <p:extLst>
      <p:ext uri="{BB962C8B-B14F-4D97-AF65-F5344CB8AC3E}">
        <p14:creationId xmlns:p14="http://schemas.microsoft.com/office/powerpoint/2010/main" val="797466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0A19BDA-40B6-4DE7-81A4-6B1F1E40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45">
            <a:extLst>
              <a:ext uri="{FF2B5EF4-FFF2-40B4-BE49-F238E27FC236}">
                <a16:creationId xmlns:a16="http://schemas.microsoft.com/office/drawing/2014/main" id="{0A628AD8-1356-4BF5-8A59-3549B2C7C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46">
            <a:extLst>
              <a:ext uri="{FF2B5EF4-FFF2-40B4-BE49-F238E27FC236}">
                <a16:creationId xmlns:a16="http://schemas.microsoft.com/office/drawing/2014/main" id="{9F2E6F73-36C2-4E56-AB0C-4D6936FF5D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47">
            <a:extLst>
              <a:ext uri="{FF2B5EF4-FFF2-40B4-BE49-F238E27FC236}">
                <a16:creationId xmlns:a16="http://schemas.microsoft.com/office/drawing/2014/main" id="{8AA5DD19-98A6-4E28-999C-2C074B9CBF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44">
            <a:extLst>
              <a:ext uri="{FF2B5EF4-FFF2-40B4-BE49-F238E27FC236}">
                <a16:creationId xmlns:a16="http://schemas.microsoft.com/office/drawing/2014/main" id="{5F24A71D-C0A9-49AC-B2D1-5A9EA2BD3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511403"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Rectangle 27">
            <a:extLst>
              <a:ext uri="{FF2B5EF4-FFF2-40B4-BE49-F238E27FC236}">
                <a16:creationId xmlns:a16="http://schemas.microsoft.com/office/drawing/2014/main" id="{99535B11-4A49-4A02-9CB6-3F8A60128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5274821"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B543A92B-0330-3347-8BA3-7DE5A2D3792C}"/>
              </a:ext>
            </a:extLst>
          </p:cNvPr>
          <p:cNvSpPr>
            <a:spLocks noGrp="1"/>
          </p:cNvSpPr>
          <p:nvPr>
            <p:ph type="title"/>
          </p:nvPr>
        </p:nvSpPr>
        <p:spPr>
          <a:xfrm>
            <a:off x="723570" y="804328"/>
            <a:ext cx="4568484" cy="1205821"/>
          </a:xfrm>
        </p:spPr>
        <p:txBody>
          <a:bodyPr vert="horz" lIns="91440" tIns="45720" rIns="91440" bIns="45720" rtlCol="0" anchor="ctr">
            <a:normAutofit/>
          </a:bodyPr>
          <a:lstStyle/>
          <a:p>
            <a:pPr marL="0" indent="0" eaLnBrk="1" hangingPunct="1">
              <a:lnSpc>
                <a:spcPct val="90000"/>
              </a:lnSpc>
            </a:pPr>
            <a:r>
              <a:rPr lang="en-US" sz="3500" kern="1200" dirty="0" err="1">
                <a:solidFill>
                  <a:srgbClr val="FEFFFF"/>
                </a:solidFill>
                <a:ea typeface="+mj-ea"/>
              </a:rPr>
              <a:t>Lịch</a:t>
            </a:r>
            <a:r>
              <a:rPr lang="en-US" sz="3500" kern="1200" dirty="0">
                <a:solidFill>
                  <a:srgbClr val="FEFFFF"/>
                </a:solidFill>
                <a:ea typeface="+mj-ea"/>
              </a:rPr>
              <a:t> </a:t>
            </a:r>
            <a:r>
              <a:rPr lang="en-US" sz="3500" kern="1200" dirty="0" err="1">
                <a:solidFill>
                  <a:srgbClr val="FEFFFF"/>
                </a:solidFill>
                <a:ea typeface="+mj-ea"/>
              </a:rPr>
              <a:t>sử</a:t>
            </a:r>
            <a:r>
              <a:rPr lang="en-US" sz="3500" kern="1200" dirty="0">
                <a:solidFill>
                  <a:srgbClr val="FEFFFF"/>
                </a:solidFill>
                <a:ea typeface="+mj-ea"/>
              </a:rPr>
              <a:t> </a:t>
            </a:r>
            <a:r>
              <a:rPr lang="en-US" sz="3500" kern="1200" dirty="0" err="1">
                <a:solidFill>
                  <a:srgbClr val="FEFFFF"/>
                </a:solidFill>
                <a:ea typeface="+mj-ea"/>
              </a:rPr>
              <a:t>của</a:t>
            </a:r>
            <a:r>
              <a:rPr lang="en-US" sz="3500" kern="1200" dirty="0">
                <a:solidFill>
                  <a:srgbClr val="FEFFFF"/>
                </a:solidFill>
                <a:ea typeface="+mj-ea"/>
              </a:rPr>
              <a:t> </a:t>
            </a:r>
            <a:r>
              <a:rPr lang="en-US" sz="3500" kern="1200" dirty="0" err="1">
                <a:solidFill>
                  <a:srgbClr val="FEFFFF"/>
                </a:solidFill>
                <a:ea typeface="+mj-ea"/>
              </a:rPr>
              <a:t>Awana</a:t>
            </a:r>
            <a:r>
              <a:rPr lang="en-US" sz="3500" kern="1200" dirty="0">
                <a:solidFill>
                  <a:srgbClr val="FEFFFF"/>
                </a:solidFill>
                <a:ea typeface="+mj-ea"/>
              </a:rPr>
              <a:t> </a:t>
            </a:r>
            <a:r>
              <a:rPr lang="en-US" sz="3500" kern="1200" dirty="0" err="1">
                <a:solidFill>
                  <a:srgbClr val="FEFFFF"/>
                </a:solidFill>
                <a:ea typeface="+mj-ea"/>
              </a:rPr>
              <a:t>tại</a:t>
            </a:r>
            <a:r>
              <a:rPr lang="en-US" sz="3500" kern="1200" dirty="0">
                <a:solidFill>
                  <a:srgbClr val="FEFFFF"/>
                </a:solidFill>
                <a:ea typeface="+mj-ea"/>
              </a:rPr>
              <a:t> </a:t>
            </a:r>
            <a:r>
              <a:rPr lang="en-US" sz="3500" kern="1200" dirty="0" err="1">
                <a:solidFill>
                  <a:srgbClr val="FEFFFF"/>
                </a:solidFill>
                <a:ea typeface="+mj-ea"/>
              </a:rPr>
              <a:t>Việt</a:t>
            </a:r>
            <a:r>
              <a:rPr lang="en-US" sz="3500" kern="1200" dirty="0">
                <a:solidFill>
                  <a:srgbClr val="FEFFFF"/>
                </a:solidFill>
                <a:ea typeface="+mj-ea"/>
              </a:rPr>
              <a:t> Nam</a:t>
            </a:r>
          </a:p>
        </p:txBody>
      </p:sp>
      <p:pic>
        <p:nvPicPr>
          <p:cNvPr id="13" name="Picture 12" descr="Logo&#10;&#10;Description automatically generated">
            <a:extLst>
              <a:ext uri="{FF2B5EF4-FFF2-40B4-BE49-F238E27FC236}">
                <a16:creationId xmlns:a16="http://schemas.microsoft.com/office/drawing/2014/main" id="{EAE7F6EB-F412-2F4C-8F03-A5AFC16CF584}"/>
              </a:ext>
            </a:extLst>
          </p:cNvPr>
          <p:cNvPicPr>
            <a:picLocks noChangeAspect="1"/>
          </p:cNvPicPr>
          <p:nvPr/>
        </p:nvPicPr>
        <p:blipFill>
          <a:blip r:embed="rId3"/>
          <a:stretch>
            <a:fillRect/>
          </a:stretch>
        </p:blipFill>
        <p:spPr>
          <a:xfrm>
            <a:off x="6018529" y="1005483"/>
            <a:ext cx="2507555" cy="1025477"/>
          </a:xfrm>
          <a:prstGeom prst="rect">
            <a:avLst/>
          </a:prstGeom>
        </p:spPr>
      </p:pic>
      <p:sp>
        <p:nvSpPr>
          <p:cNvPr id="3" name="Content Placeholder 2">
            <a:extLst>
              <a:ext uri="{FF2B5EF4-FFF2-40B4-BE49-F238E27FC236}">
                <a16:creationId xmlns:a16="http://schemas.microsoft.com/office/drawing/2014/main" id="{E6B34D9C-7C16-0341-84BE-F5D948A13453}"/>
              </a:ext>
            </a:extLst>
          </p:cNvPr>
          <p:cNvSpPr>
            <a:spLocks noGrp="1"/>
          </p:cNvSpPr>
          <p:nvPr>
            <p:ph idx="1"/>
          </p:nvPr>
        </p:nvSpPr>
        <p:spPr>
          <a:xfrm>
            <a:off x="961640" y="2494450"/>
            <a:ext cx="4796221" cy="4086972"/>
          </a:xfrm>
        </p:spPr>
        <p:txBody>
          <a:bodyPr vert="horz" lIns="91440" tIns="45720" rIns="91440" bIns="45720" rtlCol="0">
            <a:noAutofit/>
          </a:bodyPr>
          <a:lstStyle/>
          <a:p>
            <a:pPr marL="114300" eaLnBrk="1" hangingPunct="1">
              <a:lnSpc>
                <a:spcPct val="90000"/>
              </a:lnSpc>
              <a:buFont typeface="Wingdings" pitchFamily="2" charset="2"/>
              <a:buChar char="§"/>
            </a:pPr>
            <a:r>
              <a:rPr lang="en-US" sz="2400" kern="1200" dirty="0" err="1">
                <a:solidFill>
                  <a:schemeClr val="tx1"/>
                </a:solidFill>
                <a:ea typeface="+mn-ea"/>
              </a:rPr>
              <a:t>Awana</a:t>
            </a:r>
            <a:r>
              <a:rPr lang="en-US" sz="2400" kern="1200" dirty="0">
                <a:solidFill>
                  <a:schemeClr val="tx1"/>
                </a:solidFill>
                <a:ea typeface="+mn-ea"/>
              </a:rPr>
              <a:t> </a:t>
            </a:r>
            <a:r>
              <a:rPr lang="en-US" sz="2400" kern="1200" dirty="0" err="1">
                <a:solidFill>
                  <a:schemeClr val="tx1"/>
                </a:solidFill>
                <a:ea typeface="+mn-ea"/>
              </a:rPr>
              <a:t>đến</a:t>
            </a:r>
            <a:r>
              <a:rPr lang="en-US" sz="2400" kern="1200" dirty="0">
                <a:solidFill>
                  <a:schemeClr val="tx1"/>
                </a:solidFill>
                <a:ea typeface="+mn-ea"/>
              </a:rPr>
              <a:t> </a:t>
            </a:r>
            <a:r>
              <a:rPr lang="en-US" sz="2400" kern="1200" dirty="0" err="1">
                <a:solidFill>
                  <a:schemeClr val="tx1"/>
                </a:solidFill>
                <a:ea typeface="+mn-ea"/>
              </a:rPr>
              <a:t>Việt</a:t>
            </a:r>
            <a:r>
              <a:rPr lang="en-US" sz="2400" kern="1200" dirty="0">
                <a:solidFill>
                  <a:schemeClr val="tx1"/>
                </a:solidFill>
                <a:ea typeface="+mn-ea"/>
              </a:rPr>
              <a:t> </a:t>
            </a:r>
            <a:r>
              <a:rPr lang="en-US" sz="2400" kern="1200" dirty="0" err="1">
                <a:solidFill>
                  <a:schemeClr val="tx1"/>
                </a:solidFill>
                <a:ea typeface="+mn-ea"/>
              </a:rPr>
              <a:t>nam</a:t>
            </a:r>
            <a:r>
              <a:rPr lang="en-US" sz="2400" kern="1200" dirty="0">
                <a:solidFill>
                  <a:schemeClr val="tx1"/>
                </a:solidFill>
                <a:ea typeface="+mn-ea"/>
              </a:rPr>
              <a:t> </a:t>
            </a:r>
            <a:r>
              <a:rPr lang="en-US" sz="2400" kern="1200" dirty="0" err="1">
                <a:solidFill>
                  <a:schemeClr val="tx1"/>
                </a:solidFill>
                <a:ea typeface="+mn-ea"/>
              </a:rPr>
              <a:t>từ</a:t>
            </a:r>
            <a:r>
              <a:rPr lang="en-US" sz="2400" kern="1200" dirty="0">
                <a:solidFill>
                  <a:schemeClr val="tx1"/>
                </a:solidFill>
                <a:ea typeface="+mn-ea"/>
              </a:rPr>
              <a:t> </a:t>
            </a:r>
            <a:r>
              <a:rPr lang="en-US" sz="2400" kern="1200" dirty="0" err="1">
                <a:solidFill>
                  <a:schemeClr val="tx1"/>
                </a:solidFill>
                <a:ea typeface="+mn-ea"/>
              </a:rPr>
              <a:t>năm</a:t>
            </a:r>
            <a:r>
              <a:rPr lang="en-US" sz="2400" kern="1200" dirty="0">
                <a:solidFill>
                  <a:schemeClr val="tx1"/>
                </a:solidFill>
                <a:ea typeface="+mn-ea"/>
              </a:rPr>
              <a:t> 2012, </a:t>
            </a:r>
            <a:r>
              <a:rPr lang="en-US" sz="2400" kern="1200" dirty="0" err="1">
                <a:solidFill>
                  <a:schemeClr val="tx1"/>
                </a:solidFill>
                <a:ea typeface="+mn-ea"/>
              </a:rPr>
              <a:t>phổ</a:t>
            </a:r>
            <a:r>
              <a:rPr lang="en-US" sz="2400" kern="1200" dirty="0">
                <a:solidFill>
                  <a:schemeClr val="tx1"/>
                </a:solidFill>
                <a:ea typeface="+mn-ea"/>
              </a:rPr>
              <a:t> </a:t>
            </a:r>
            <a:r>
              <a:rPr lang="en-US" sz="2400" kern="1200" dirty="0" err="1">
                <a:solidFill>
                  <a:schemeClr val="tx1"/>
                </a:solidFill>
                <a:ea typeface="+mn-ea"/>
              </a:rPr>
              <a:t>biến</a:t>
            </a:r>
            <a:r>
              <a:rPr lang="en-US" sz="2400" kern="1200" dirty="0">
                <a:solidFill>
                  <a:schemeClr val="tx1"/>
                </a:solidFill>
                <a:ea typeface="+mn-ea"/>
              </a:rPr>
              <a:t> </a:t>
            </a:r>
            <a:r>
              <a:rPr lang="en-US" sz="2400" kern="1200" dirty="0" err="1">
                <a:solidFill>
                  <a:schemeClr val="tx1"/>
                </a:solidFill>
                <a:ea typeface="+mn-ea"/>
              </a:rPr>
              <a:t>rộng</a:t>
            </a:r>
            <a:r>
              <a:rPr lang="en-US" sz="2400" kern="1200" dirty="0">
                <a:solidFill>
                  <a:schemeClr val="tx1"/>
                </a:solidFill>
                <a:ea typeface="+mn-ea"/>
              </a:rPr>
              <a:t> </a:t>
            </a:r>
            <a:r>
              <a:rPr lang="en-US" sz="2400" kern="1200" dirty="0" err="1">
                <a:solidFill>
                  <a:schemeClr val="tx1"/>
                </a:solidFill>
                <a:ea typeface="+mn-ea"/>
              </a:rPr>
              <a:t>rãi</a:t>
            </a:r>
            <a:r>
              <a:rPr lang="en-US" sz="2400" kern="1200" dirty="0">
                <a:solidFill>
                  <a:schemeClr val="tx1"/>
                </a:solidFill>
                <a:ea typeface="+mn-ea"/>
              </a:rPr>
              <a:t> </a:t>
            </a:r>
            <a:r>
              <a:rPr lang="en-US" sz="2400" kern="1200" dirty="0" err="1">
                <a:solidFill>
                  <a:schemeClr val="tx1"/>
                </a:solidFill>
                <a:ea typeface="+mn-ea"/>
              </a:rPr>
              <a:t>khắp</a:t>
            </a:r>
            <a:r>
              <a:rPr lang="en-US" sz="2400" kern="1200" dirty="0">
                <a:solidFill>
                  <a:schemeClr val="tx1"/>
                </a:solidFill>
                <a:ea typeface="+mn-ea"/>
              </a:rPr>
              <a:t> 3 </a:t>
            </a:r>
            <a:r>
              <a:rPr lang="en-US" sz="2400" kern="1200" dirty="0" err="1">
                <a:solidFill>
                  <a:schemeClr val="tx1"/>
                </a:solidFill>
                <a:ea typeface="+mn-ea"/>
              </a:rPr>
              <a:t>miền</a:t>
            </a:r>
            <a:r>
              <a:rPr lang="en-US" sz="2400" kern="1200" dirty="0">
                <a:solidFill>
                  <a:schemeClr val="tx1"/>
                </a:solidFill>
                <a:ea typeface="+mn-ea"/>
              </a:rPr>
              <a:t>, </a:t>
            </a:r>
            <a:r>
              <a:rPr lang="en-US" sz="2400" kern="1200" dirty="0" err="1">
                <a:solidFill>
                  <a:schemeClr val="tx1"/>
                </a:solidFill>
                <a:ea typeface="+mn-ea"/>
              </a:rPr>
              <a:t>cho</a:t>
            </a:r>
            <a:r>
              <a:rPr lang="en-US" sz="2400" kern="1200" dirty="0">
                <a:solidFill>
                  <a:schemeClr val="tx1"/>
                </a:solidFill>
                <a:ea typeface="+mn-ea"/>
              </a:rPr>
              <a:t> </a:t>
            </a:r>
            <a:r>
              <a:rPr lang="en-US" sz="2400" kern="1200" dirty="0" err="1">
                <a:solidFill>
                  <a:schemeClr val="tx1"/>
                </a:solidFill>
                <a:ea typeface="+mn-ea"/>
              </a:rPr>
              <a:t>mọi</a:t>
            </a:r>
            <a:r>
              <a:rPr lang="en-US" sz="2400" kern="1200" dirty="0">
                <a:solidFill>
                  <a:schemeClr val="tx1"/>
                </a:solidFill>
                <a:ea typeface="+mn-ea"/>
              </a:rPr>
              <a:t> </a:t>
            </a:r>
            <a:r>
              <a:rPr lang="en-US" sz="2400" kern="1200" dirty="0" err="1">
                <a:solidFill>
                  <a:schemeClr val="tx1"/>
                </a:solidFill>
                <a:ea typeface="+mn-ea"/>
              </a:rPr>
              <a:t>dân</a:t>
            </a:r>
            <a:r>
              <a:rPr lang="en-US" sz="2400" kern="1200" dirty="0">
                <a:solidFill>
                  <a:schemeClr val="tx1"/>
                </a:solidFill>
                <a:ea typeface="+mn-ea"/>
              </a:rPr>
              <a:t> </a:t>
            </a:r>
            <a:r>
              <a:rPr lang="en-US" sz="2400" kern="1200" dirty="0" err="1">
                <a:solidFill>
                  <a:schemeClr val="tx1"/>
                </a:solidFill>
                <a:ea typeface="+mn-ea"/>
              </a:rPr>
              <a:t>tộc</a:t>
            </a:r>
            <a:r>
              <a:rPr lang="en-US" sz="2400" kern="1200" dirty="0">
                <a:solidFill>
                  <a:schemeClr val="tx1"/>
                </a:solidFill>
                <a:ea typeface="+mn-ea"/>
              </a:rPr>
              <a:t> </a:t>
            </a:r>
            <a:r>
              <a:rPr lang="en-US" sz="2400" kern="1200" dirty="0" err="1">
                <a:solidFill>
                  <a:schemeClr val="tx1"/>
                </a:solidFill>
                <a:ea typeface="+mn-ea"/>
              </a:rPr>
              <a:t>và</a:t>
            </a:r>
            <a:r>
              <a:rPr lang="en-US" sz="2400" kern="1200" dirty="0">
                <a:solidFill>
                  <a:schemeClr val="tx1"/>
                </a:solidFill>
                <a:ea typeface="+mn-ea"/>
              </a:rPr>
              <a:t> </a:t>
            </a:r>
            <a:r>
              <a:rPr lang="en-US" sz="2400" kern="1200" dirty="0" err="1">
                <a:solidFill>
                  <a:schemeClr val="tx1"/>
                </a:solidFill>
                <a:ea typeface="+mn-ea"/>
              </a:rPr>
              <a:t>hệ</a:t>
            </a:r>
            <a:r>
              <a:rPr lang="en-US" sz="2400" kern="1200" dirty="0">
                <a:solidFill>
                  <a:schemeClr val="tx1"/>
                </a:solidFill>
                <a:ea typeface="+mn-ea"/>
              </a:rPr>
              <a:t> </a:t>
            </a:r>
            <a:r>
              <a:rPr lang="en-US" sz="2400" kern="1200" dirty="0" err="1">
                <a:solidFill>
                  <a:schemeClr val="tx1"/>
                </a:solidFill>
                <a:ea typeface="+mn-ea"/>
              </a:rPr>
              <a:t>phái</a:t>
            </a:r>
            <a:r>
              <a:rPr lang="en-US" sz="2400" kern="1200" dirty="0">
                <a:solidFill>
                  <a:schemeClr val="tx1"/>
                </a:solidFill>
                <a:ea typeface="+mn-ea"/>
              </a:rPr>
              <a:t>.</a:t>
            </a:r>
          </a:p>
          <a:p>
            <a:pPr marL="114300" eaLnBrk="1" hangingPunct="1">
              <a:lnSpc>
                <a:spcPct val="90000"/>
              </a:lnSpc>
              <a:buFont typeface="Wingdings" pitchFamily="2" charset="2"/>
              <a:buChar char="§"/>
            </a:pPr>
            <a:r>
              <a:rPr lang="en-US" sz="2400" kern="1200" dirty="0" err="1">
                <a:solidFill>
                  <a:schemeClr val="tx1"/>
                </a:solidFill>
                <a:ea typeface="+mn-ea"/>
              </a:rPr>
              <a:t>Awana</a:t>
            </a:r>
            <a:r>
              <a:rPr lang="en-US" sz="2400" kern="1200" dirty="0">
                <a:solidFill>
                  <a:schemeClr val="tx1"/>
                </a:solidFill>
                <a:ea typeface="+mn-ea"/>
              </a:rPr>
              <a:t> </a:t>
            </a:r>
            <a:r>
              <a:rPr lang="en-US" sz="2400" kern="1200" dirty="0" err="1">
                <a:solidFill>
                  <a:schemeClr val="tx1"/>
                </a:solidFill>
                <a:ea typeface="+mn-ea"/>
              </a:rPr>
              <a:t>tại</a:t>
            </a:r>
            <a:r>
              <a:rPr lang="en-US" sz="2400" kern="1200" dirty="0">
                <a:solidFill>
                  <a:schemeClr val="tx1"/>
                </a:solidFill>
                <a:ea typeface="+mn-ea"/>
              </a:rPr>
              <a:t> </a:t>
            </a:r>
            <a:r>
              <a:rPr lang="en-US" sz="2400" kern="1200" dirty="0" err="1">
                <a:solidFill>
                  <a:schemeClr val="tx1"/>
                </a:solidFill>
                <a:ea typeface="+mn-ea"/>
              </a:rPr>
              <a:t>Việt</a:t>
            </a:r>
            <a:r>
              <a:rPr lang="en-US" sz="2400" kern="1200" dirty="0">
                <a:solidFill>
                  <a:schemeClr val="tx1"/>
                </a:solidFill>
                <a:ea typeface="+mn-ea"/>
              </a:rPr>
              <a:t> Nam </a:t>
            </a:r>
            <a:r>
              <a:rPr lang="en-US" sz="2400" kern="1200" dirty="0" err="1">
                <a:solidFill>
                  <a:schemeClr val="tx1"/>
                </a:solidFill>
                <a:ea typeface="+mn-ea"/>
              </a:rPr>
              <a:t>có</a:t>
            </a:r>
            <a:r>
              <a:rPr lang="en-US" sz="2400" kern="1200" dirty="0">
                <a:solidFill>
                  <a:schemeClr val="tx1"/>
                </a:solidFill>
                <a:ea typeface="+mn-ea"/>
              </a:rPr>
              <a:t> </a:t>
            </a:r>
            <a:r>
              <a:rPr lang="en-US" sz="2400" kern="1200" dirty="0" err="1">
                <a:solidFill>
                  <a:schemeClr val="tx1"/>
                </a:solidFill>
                <a:ea typeface="+mn-ea"/>
              </a:rPr>
              <a:t>tên</a:t>
            </a:r>
            <a:r>
              <a:rPr lang="en-US" sz="2400" kern="1200" dirty="0">
                <a:solidFill>
                  <a:schemeClr val="tx1"/>
                </a:solidFill>
                <a:ea typeface="+mn-ea"/>
              </a:rPr>
              <a:t> </a:t>
            </a:r>
            <a:r>
              <a:rPr lang="en-US" sz="2400" kern="1200" dirty="0" err="1">
                <a:solidFill>
                  <a:schemeClr val="tx1"/>
                </a:solidFill>
                <a:ea typeface="+mn-ea"/>
              </a:rPr>
              <a:t>chính</a:t>
            </a:r>
            <a:r>
              <a:rPr lang="en-US" sz="2400" kern="1200" dirty="0">
                <a:solidFill>
                  <a:schemeClr val="tx1"/>
                </a:solidFill>
                <a:ea typeface="+mn-ea"/>
              </a:rPr>
              <a:t> </a:t>
            </a:r>
            <a:r>
              <a:rPr lang="en-US" sz="2400" kern="1200" dirty="0" err="1">
                <a:solidFill>
                  <a:schemeClr val="tx1"/>
                </a:solidFill>
                <a:ea typeface="+mn-ea"/>
              </a:rPr>
              <a:t>thức</a:t>
            </a:r>
            <a:r>
              <a:rPr lang="en-US" sz="2400" kern="1200" dirty="0">
                <a:solidFill>
                  <a:schemeClr val="tx1"/>
                </a:solidFill>
                <a:ea typeface="+mn-ea"/>
              </a:rPr>
              <a:t> </a:t>
            </a:r>
            <a:r>
              <a:rPr lang="en-US" sz="2400" kern="1200" dirty="0" err="1">
                <a:solidFill>
                  <a:schemeClr val="tx1"/>
                </a:solidFill>
                <a:ea typeface="+mn-ea"/>
              </a:rPr>
              <a:t>là</a:t>
            </a:r>
            <a:r>
              <a:rPr lang="en-US" sz="2400" kern="1200" dirty="0">
                <a:solidFill>
                  <a:schemeClr val="tx1"/>
                </a:solidFill>
                <a:ea typeface="+mn-ea"/>
              </a:rPr>
              <a:t> </a:t>
            </a:r>
            <a:r>
              <a:rPr lang="en-US" sz="2400" kern="1200" dirty="0" err="1">
                <a:solidFill>
                  <a:schemeClr val="accent1">
                    <a:lumMod val="50000"/>
                  </a:schemeClr>
                </a:solidFill>
                <a:ea typeface="+mn-ea"/>
              </a:rPr>
              <a:t>Awana</a:t>
            </a:r>
            <a:r>
              <a:rPr lang="en-US" sz="2400" kern="1200" dirty="0">
                <a:solidFill>
                  <a:schemeClr val="accent1">
                    <a:lumMod val="50000"/>
                  </a:schemeClr>
                </a:solidFill>
                <a:ea typeface="+mn-ea"/>
              </a:rPr>
              <a:t> Bless Vietnam</a:t>
            </a:r>
            <a:r>
              <a:rPr lang="en-US" sz="2400" kern="1200" dirty="0">
                <a:solidFill>
                  <a:schemeClr val="tx1"/>
                </a:solidFill>
                <a:ea typeface="+mn-ea"/>
              </a:rPr>
              <a:t>. </a:t>
            </a:r>
            <a:r>
              <a:rPr lang="en-US" sz="2400" kern="1200" dirty="0" err="1">
                <a:solidFill>
                  <a:schemeClr val="tx1"/>
                </a:solidFill>
                <a:ea typeface="+mn-ea"/>
              </a:rPr>
              <a:t>Văn</a:t>
            </a:r>
            <a:r>
              <a:rPr lang="en-US" sz="2400" kern="1200" dirty="0">
                <a:solidFill>
                  <a:schemeClr val="tx1"/>
                </a:solidFill>
                <a:ea typeface="+mn-ea"/>
              </a:rPr>
              <a:t> </a:t>
            </a:r>
            <a:r>
              <a:rPr lang="en-US" sz="2400" kern="1200" dirty="0" err="1">
                <a:solidFill>
                  <a:schemeClr val="tx1"/>
                </a:solidFill>
                <a:ea typeface="+mn-ea"/>
              </a:rPr>
              <a:t>phòng</a:t>
            </a:r>
            <a:r>
              <a:rPr lang="en-US" sz="2400" kern="1200" dirty="0">
                <a:solidFill>
                  <a:schemeClr val="tx1"/>
                </a:solidFill>
                <a:ea typeface="+mn-ea"/>
              </a:rPr>
              <a:t> </a:t>
            </a:r>
            <a:r>
              <a:rPr lang="en-US" sz="2400" kern="1200" dirty="0" err="1">
                <a:solidFill>
                  <a:schemeClr val="tx1"/>
                </a:solidFill>
                <a:ea typeface="+mn-ea"/>
              </a:rPr>
              <a:t>Awana</a:t>
            </a:r>
            <a:r>
              <a:rPr lang="en-US" sz="2400" kern="1200" dirty="0">
                <a:solidFill>
                  <a:schemeClr val="tx1"/>
                </a:solidFill>
                <a:ea typeface="+mn-ea"/>
              </a:rPr>
              <a:t> Vietnam </a:t>
            </a:r>
            <a:r>
              <a:rPr lang="en-US" sz="2400" kern="1200" dirty="0" err="1">
                <a:solidFill>
                  <a:schemeClr val="tx1"/>
                </a:solidFill>
                <a:ea typeface="+mn-ea"/>
              </a:rPr>
              <a:t>đặt</a:t>
            </a:r>
            <a:r>
              <a:rPr lang="en-US" sz="2400" kern="1200" dirty="0">
                <a:solidFill>
                  <a:schemeClr val="tx1"/>
                </a:solidFill>
                <a:ea typeface="+mn-ea"/>
              </a:rPr>
              <a:t> </a:t>
            </a:r>
            <a:r>
              <a:rPr lang="en-US" sz="2400" kern="1200" dirty="0" err="1">
                <a:solidFill>
                  <a:schemeClr val="tx1"/>
                </a:solidFill>
                <a:ea typeface="+mn-ea"/>
              </a:rPr>
              <a:t>dưới</a:t>
            </a:r>
            <a:r>
              <a:rPr lang="en-US" sz="2400" kern="1200" dirty="0">
                <a:solidFill>
                  <a:schemeClr val="tx1"/>
                </a:solidFill>
                <a:ea typeface="+mn-ea"/>
              </a:rPr>
              <a:t> </a:t>
            </a:r>
            <a:r>
              <a:rPr lang="en-US" sz="2400" kern="1200" dirty="0" err="1">
                <a:solidFill>
                  <a:schemeClr val="tx1"/>
                </a:solidFill>
                <a:ea typeface="+mn-ea"/>
              </a:rPr>
              <a:t>quyền</a:t>
            </a:r>
            <a:r>
              <a:rPr lang="en-US" sz="2400" kern="1200" dirty="0">
                <a:solidFill>
                  <a:schemeClr val="tx1"/>
                </a:solidFill>
                <a:ea typeface="+mn-ea"/>
              </a:rPr>
              <a:t> </a:t>
            </a:r>
            <a:r>
              <a:rPr lang="en-US" sz="2400" kern="1200" dirty="0" err="1">
                <a:solidFill>
                  <a:schemeClr val="tx1"/>
                </a:solidFill>
                <a:ea typeface="+mn-ea"/>
              </a:rPr>
              <a:t>điều</a:t>
            </a:r>
            <a:r>
              <a:rPr lang="en-US" sz="2400" kern="1200" dirty="0">
                <a:solidFill>
                  <a:schemeClr val="tx1"/>
                </a:solidFill>
                <a:ea typeface="+mn-ea"/>
              </a:rPr>
              <a:t> </a:t>
            </a:r>
            <a:r>
              <a:rPr lang="en-US" sz="2400" kern="1200" dirty="0" err="1">
                <a:solidFill>
                  <a:schemeClr val="tx1"/>
                </a:solidFill>
                <a:ea typeface="+mn-ea"/>
              </a:rPr>
              <a:t>hành</a:t>
            </a:r>
            <a:r>
              <a:rPr lang="en-US" sz="2400" kern="1200" dirty="0">
                <a:solidFill>
                  <a:schemeClr val="tx1"/>
                </a:solidFill>
                <a:ea typeface="+mn-ea"/>
              </a:rPr>
              <a:t> </a:t>
            </a:r>
            <a:r>
              <a:rPr lang="en-US" sz="2400" kern="1200" dirty="0" err="1">
                <a:solidFill>
                  <a:schemeClr val="tx1"/>
                </a:solidFill>
                <a:ea typeface="+mn-ea"/>
              </a:rPr>
              <a:t>của</a:t>
            </a:r>
            <a:r>
              <a:rPr lang="en-US" sz="2400" kern="1200" dirty="0">
                <a:solidFill>
                  <a:schemeClr val="tx1"/>
                </a:solidFill>
                <a:ea typeface="+mn-ea"/>
              </a:rPr>
              <a:t> </a:t>
            </a:r>
            <a:r>
              <a:rPr lang="en-US" sz="2400" kern="1200" dirty="0" err="1">
                <a:solidFill>
                  <a:schemeClr val="tx1"/>
                </a:solidFill>
                <a:ea typeface="+mn-ea"/>
              </a:rPr>
              <a:t>Cơ</a:t>
            </a:r>
            <a:r>
              <a:rPr lang="en-US" sz="2400" kern="1200" dirty="0">
                <a:solidFill>
                  <a:schemeClr val="tx1"/>
                </a:solidFill>
                <a:ea typeface="+mn-ea"/>
              </a:rPr>
              <a:t> </a:t>
            </a:r>
            <a:r>
              <a:rPr lang="en-US" sz="2400" kern="1200" dirty="0" err="1">
                <a:solidFill>
                  <a:schemeClr val="tx1"/>
                </a:solidFill>
                <a:ea typeface="+mn-ea"/>
              </a:rPr>
              <a:t>quan</a:t>
            </a:r>
            <a:r>
              <a:rPr lang="en-US" sz="2400" kern="1200" dirty="0">
                <a:solidFill>
                  <a:schemeClr val="tx1"/>
                </a:solidFill>
                <a:ea typeface="+mn-ea"/>
              </a:rPr>
              <a:t> </a:t>
            </a:r>
            <a:r>
              <a:rPr lang="en-US" sz="2400" kern="1200" dirty="0" err="1">
                <a:solidFill>
                  <a:schemeClr val="tx1"/>
                </a:solidFill>
                <a:ea typeface="+mn-ea"/>
              </a:rPr>
              <a:t>Truyền</a:t>
            </a:r>
            <a:r>
              <a:rPr lang="en-US" sz="2400" kern="1200" dirty="0">
                <a:solidFill>
                  <a:schemeClr val="tx1"/>
                </a:solidFill>
                <a:ea typeface="+mn-ea"/>
              </a:rPr>
              <a:t> </a:t>
            </a:r>
            <a:r>
              <a:rPr lang="en-US" sz="2400" kern="1200" dirty="0" err="1">
                <a:solidFill>
                  <a:schemeClr val="tx1"/>
                </a:solidFill>
                <a:ea typeface="+mn-ea"/>
              </a:rPr>
              <a:t>giáo</a:t>
            </a:r>
            <a:r>
              <a:rPr lang="en-US" sz="2400" kern="1200" dirty="0">
                <a:solidFill>
                  <a:schemeClr val="tx1"/>
                </a:solidFill>
                <a:ea typeface="+mn-ea"/>
              </a:rPr>
              <a:t> Bless Vietnam, </a:t>
            </a:r>
            <a:r>
              <a:rPr lang="en-US" sz="2400" kern="1200" dirty="0" err="1">
                <a:solidFill>
                  <a:schemeClr val="tx1"/>
                </a:solidFill>
                <a:ea typeface="+mn-ea"/>
              </a:rPr>
              <a:t>một</a:t>
            </a:r>
            <a:r>
              <a:rPr lang="en-US" sz="2400" kern="1200" dirty="0">
                <a:solidFill>
                  <a:schemeClr val="tx1"/>
                </a:solidFill>
                <a:ea typeface="+mn-ea"/>
              </a:rPr>
              <a:t> </a:t>
            </a:r>
            <a:r>
              <a:rPr lang="en-US" sz="2400" kern="1200" dirty="0" err="1">
                <a:solidFill>
                  <a:schemeClr val="tx1"/>
                </a:solidFill>
                <a:ea typeface="+mn-ea"/>
              </a:rPr>
              <a:t>đối</a:t>
            </a:r>
            <a:r>
              <a:rPr lang="en-US" sz="2400" kern="1200" dirty="0">
                <a:solidFill>
                  <a:schemeClr val="tx1"/>
                </a:solidFill>
                <a:ea typeface="+mn-ea"/>
              </a:rPr>
              <a:t> </a:t>
            </a:r>
            <a:r>
              <a:rPr lang="en-US" sz="2400" kern="1200" dirty="0" err="1">
                <a:solidFill>
                  <a:schemeClr val="tx1"/>
                </a:solidFill>
                <a:ea typeface="+mn-ea"/>
              </a:rPr>
              <a:t>tác</a:t>
            </a:r>
            <a:r>
              <a:rPr lang="en-US" sz="2400" kern="1200" dirty="0">
                <a:solidFill>
                  <a:schemeClr val="tx1"/>
                </a:solidFill>
                <a:ea typeface="+mn-ea"/>
              </a:rPr>
              <a:t> </a:t>
            </a:r>
            <a:r>
              <a:rPr lang="en-US" sz="2400" kern="1200" dirty="0" err="1">
                <a:solidFill>
                  <a:schemeClr val="tx1"/>
                </a:solidFill>
                <a:ea typeface="+mn-ea"/>
              </a:rPr>
              <a:t>của</a:t>
            </a:r>
            <a:r>
              <a:rPr lang="en-US" sz="2400" kern="1200" dirty="0">
                <a:solidFill>
                  <a:schemeClr val="tx1"/>
                </a:solidFill>
                <a:ea typeface="+mn-ea"/>
              </a:rPr>
              <a:t> </a:t>
            </a:r>
            <a:r>
              <a:rPr lang="en-US" sz="2400" kern="1200" dirty="0" err="1">
                <a:solidFill>
                  <a:schemeClr val="tx1"/>
                </a:solidFill>
                <a:ea typeface="+mn-ea"/>
              </a:rPr>
              <a:t>Awana</a:t>
            </a:r>
            <a:r>
              <a:rPr lang="en-US" sz="2400" kern="1200" dirty="0">
                <a:solidFill>
                  <a:schemeClr val="tx1"/>
                </a:solidFill>
                <a:ea typeface="+mn-ea"/>
              </a:rPr>
              <a:t> </a:t>
            </a:r>
            <a:r>
              <a:rPr lang="en-US" sz="2400" kern="1200" dirty="0" err="1">
                <a:solidFill>
                  <a:schemeClr val="tx1"/>
                </a:solidFill>
                <a:ea typeface="+mn-ea"/>
              </a:rPr>
              <a:t>Quốc</a:t>
            </a:r>
            <a:r>
              <a:rPr lang="en-US" sz="2400" kern="1200" dirty="0">
                <a:solidFill>
                  <a:schemeClr val="tx1"/>
                </a:solidFill>
                <a:ea typeface="+mn-ea"/>
              </a:rPr>
              <a:t> </a:t>
            </a:r>
            <a:r>
              <a:rPr lang="en-US" sz="2400" kern="1200" dirty="0" err="1">
                <a:solidFill>
                  <a:schemeClr val="tx1"/>
                </a:solidFill>
                <a:ea typeface="+mn-ea"/>
              </a:rPr>
              <a:t>tế</a:t>
            </a:r>
            <a:r>
              <a:rPr lang="en-US" sz="2400" kern="1200" dirty="0">
                <a:solidFill>
                  <a:schemeClr val="tx1"/>
                </a:solidFill>
                <a:ea typeface="+mn-ea"/>
              </a:rPr>
              <a:t> </a:t>
            </a:r>
          </a:p>
          <a:p>
            <a:pPr marL="114300" eaLnBrk="1" hangingPunct="1">
              <a:lnSpc>
                <a:spcPct val="90000"/>
              </a:lnSpc>
              <a:buFont typeface="Wingdings" pitchFamily="2" charset="2"/>
              <a:buChar char="§"/>
            </a:pPr>
            <a:r>
              <a:rPr lang="en-US" sz="2400" kern="1200" dirty="0">
                <a:solidFill>
                  <a:schemeClr val="tx1"/>
                </a:solidFill>
                <a:ea typeface="+mn-ea"/>
              </a:rPr>
              <a:t>Trang </a:t>
            </a:r>
            <a:r>
              <a:rPr lang="en-US" sz="2400" kern="1200" dirty="0" err="1">
                <a:solidFill>
                  <a:schemeClr val="tx1"/>
                </a:solidFill>
                <a:ea typeface="+mn-ea"/>
              </a:rPr>
              <a:t>mạng</a:t>
            </a:r>
            <a:r>
              <a:rPr lang="en-US" sz="2400" kern="1200" dirty="0">
                <a:solidFill>
                  <a:schemeClr val="tx1"/>
                </a:solidFill>
                <a:ea typeface="+mn-ea"/>
              </a:rPr>
              <a:t>: </a:t>
            </a:r>
            <a:r>
              <a:rPr lang="en-US" sz="2400" kern="1200" dirty="0" err="1">
                <a:solidFill>
                  <a:srgbClr val="0070C0"/>
                </a:solidFill>
                <a:ea typeface="+mn-ea"/>
              </a:rPr>
              <a:t>Awanavietnam.org</a:t>
            </a:r>
            <a:endParaRPr lang="en-US" sz="2400" kern="1200" dirty="0">
              <a:solidFill>
                <a:srgbClr val="0070C0"/>
              </a:solidFill>
              <a:ea typeface="+mn-ea"/>
            </a:endParaRPr>
          </a:p>
          <a:p>
            <a:pPr marL="0" indent="-228600" eaLnBrk="1" hangingPunct="1">
              <a:lnSpc>
                <a:spcPct val="90000"/>
              </a:lnSpc>
              <a:buFont typeface="Arial" panose="020B0604020202020204" pitchFamily="34" charset="0"/>
              <a:buChar char="•"/>
            </a:pPr>
            <a:endParaRPr lang="en-US" sz="2400" kern="1200" dirty="0">
              <a:solidFill>
                <a:schemeClr val="tx1"/>
              </a:solidFill>
              <a:ea typeface="+mn-ea"/>
            </a:endParaRPr>
          </a:p>
        </p:txBody>
      </p:sp>
      <p:pic>
        <p:nvPicPr>
          <p:cNvPr id="9" name="Picture 8" descr="A group of people posing for a photo&#10;&#10;Description automatically generated">
            <a:extLst>
              <a:ext uri="{FF2B5EF4-FFF2-40B4-BE49-F238E27FC236}">
                <a16:creationId xmlns:a16="http://schemas.microsoft.com/office/drawing/2014/main" id="{4D4DF6F6-B972-924F-9C7C-BDAAA28C654D}"/>
              </a:ext>
            </a:extLst>
          </p:cNvPr>
          <p:cNvPicPr>
            <a:picLocks noChangeAspect="1"/>
          </p:cNvPicPr>
          <p:nvPr/>
        </p:nvPicPr>
        <p:blipFill>
          <a:blip r:embed="rId4"/>
          <a:stretch>
            <a:fillRect/>
          </a:stretch>
        </p:blipFill>
        <p:spPr>
          <a:xfrm>
            <a:off x="6083947" y="2529756"/>
            <a:ext cx="2365985" cy="1833639"/>
          </a:xfrm>
          <a:prstGeom prst="rect">
            <a:avLst/>
          </a:prstGeom>
        </p:spPr>
      </p:pic>
      <p:pic>
        <p:nvPicPr>
          <p:cNvPr id="11" name="Picture 10" descr="Logo, company name&#10;&#10;Description automatically generated">
            <a:extLst>
              <a:ext uri="{FF2B5EF4-FFF2-40B4-BE49-F238E27FC236}">
                <a16:creationId xmlns:a16="http://schemas.microsoft.com/office/drawing/2014/main" id="{76ACC793-0F67-FE4B-ADCE-3E756FE4EF66}"/>
              </a:ext>
            </a:extLst>
          </p:cNvPr>
          <p:cNvPicPr>
            <a:picLocks noChangeAspect="1"/>
          </p:cNvPicPr>
          <p:nvPr/>
        </p:nvPicPr>
        <p:blipFill>
          <a:blip r:embed="rId5"/>
          <a:stretch>
            <a:fillRect/>
          </a:stretch>
        </p:blipFill>
        <p:spPr>
          <a:xfrm>
            <a:off x="6018529" y="4665661"/>
            <a:ext cx="2505269" cy="1428003"/>
          </a:xfrm>
          <a:prstGeom prst="rect">
            <a:avLst/>
          </a:prstGeom>
        </p:spPr>
      </p:pic>
      <p:sp>
        <p:nvSpPr>
          <p:cNvPr id="5" name="Slide Number Placeholder 4">
            <a:extLst>
              <a:ext uri="{FF2B5EF4-FFF2-40B4-BE49-F238E27FC236}">
                <a16:creationId xmlns:a16="http://schemas.microsoft.com/office/drawing/2014/main" id="{5ED7D758-7B71-5A41-B727-FC56B311F0A0}"/>
              </a:ext>
            </a:extLst>
          </p:cNvPr>
          <p:cNvSpPr>
            <a:spLocks noGrp="1"/>
          </p:cNvSpPr>
          <p:nvPr>
            <p:ph type="sldNum" sz="quarter" idx="12"/>
          </p:nvPr>
        </p:nvSpPr>
        <p:spPr>
          <a:xfrm>
            <a:off x="8030718" y="6382512"/>
            <a:ext cx="514350" cy="320040"/>
          </a:xfrm>
        </p:spPr>
        <p:txBody>
          <a:bodyPr vert="horz" lIns="91440" tIns="45720" rIns="91440" bIns="45720" rtlCol="0" anchor="ctr">
            <a:normAutofit/>
          </a:bodyPr>
          <a:lstStyle/>
          <a:p>
            <a:pPr defTabSz="914400">
              <a:spcAft>
                <a:spcPts val="600"/>
              </a:spcAft>
            </a:pPr>
            <a:fld id="{CA71B3D1-1D47-4721-B103-792319A523A7}" type="slidenum">
              <a:rPr lang="en-US" altLang="en-US" sz="900">
                <a:solidFill>
                  <a:schemeClr val="tx1">
                    <a:tint val="75000"/>
                  </a:schemeClr>
                </a:solidFill>
                <a:latin typeface="+mn-lt"/>
                <a:ea typeface="+mn-ea"/>
              </a:rPr>
              <a:pPr defTabSz="914400">
                <a:spcAft>
                  <a:spcPts val="600"/>
                </a:spcAft>
              </a:pPr>
              <a:t>5</a:t>
            </a:fld>
            <a:endParaRPr lang="en-US" altLang="en-US" sz="900">
              <a:solidFill>
                <a:schemeClr val="tx1">
                  <a:tint val="75000"/>
                </a:schemeClr>
              </a:solidFill>
              <a:latin typeface="+mn-lt"/>
              <a:ea typeface="+mn-ea"/>
            </a:endParaRPr>
          </a:p>
        </p:txBody>
      </p:sp>
    </p:spTree>
    <p:extLst>
      <p:ext uri="{BB962C8B-B14F-4D97-AF65-F5344CB8AC3E}">
        <p14:creationId xmlns:p14="http://schemas.microsoft.com/office/powerpoint/2010/main" val="2275805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DFAE6BBE-86E4-A44A-885F-A933F92C0DBD}"/>
              </a:ext>
            </a:extLst>
          </p:cNvPr>
          <p:cNvSpPr>
            <a:spLocks noGrp="1" noChangeArrowheads="1"/>
          </p:cNvSpPr>
          <p:nvPr>
            <p:ph type="title"/>
          </p:nvPr>
        </p:nvSpPr>
        <p:spPr>
          <a:xfrm>
            <a:off x="687387" y="-15875"/>
            <a:ext cx="8292711" cy="593845"/>
          </a:xfrm>
        </p:spPr>
        <p:txBody>
          <a:bodyPr/>
          <a:lstStyle/>
          <a:p>
            <a:pPr eaLnBrk="1" hangingPunct="1"/>
            <a:r>
              <a:rPr lang="en-US" altLang="en-US" err="1">
                <a:latin typeface="Verdana" panose="020B0604030504040204" pitchFamily="34" charset="0"/>
              </a:rPr>
              <a:t>Tín</a:t>
            </a:r>
            <a:r>
              <a:rPr lang="en-US" altLang="en-US">
                <a:latin typeface="Verdana" panose="020B0604030504040204" pitchFamily="34" charset="0"/>
              </a:rPr>
              <a:t> </a:t>
            </a:r>
            <a:r>
              <a:rPr lang="en-US" altLang="en-US" err="1">
                <a:latin typeface="Verdana" panose="020B0604030504040204" pitchFamily="34" charset="0"/>
              </a:rPr>
              <a:t>lý</a:t>
            </a:r>
            <a:r>
              <a:rPr lang="en-US" altLang="en-US">
                <a:latin typeface="Verdana" panose="020B0604030504040204" pitchFamily="34" charset="0"/>
              </a:rPr>
              <a:t> </a:t>
            </a:r>
            <a:r>
              <a:rPr lang="en-US" altLang="en-US" err="1">
                <a:latin typeface="Verdana" panose="020B0604030504040204" pitchFamily="34" charset="0"/>
              </a:rPr>
              <a:t>của</a:t>
            </a:r>
            <a:r>
              <a:rPr lang="en-US" altLang="en-US">
                <a:latin typeface="Verdana" panose="020B0604030504040204" pitchFamily="34" charset="0"/>
              </a:rPr>
              <a:t> AWANA</a:t>
            </a:r>
          </a:p>
        </p:txBody>
      </p:sp>
      <p:sp>
        <p:nvSpPr>
          <p:cNvPr id="45059" name="Slide Number Placeholder 5">
            <a:extLst>
              <a:ext uri="{FF2B5EF4-FFF2-40B4-BE49-F238E27FC236}">
                <a16:creationId xmlns:a16="http://schemas.microsoft.com/office/drawing/2014/main" id="{650C1D66-5885-8B43-BA83-A3A21A72B30B}"/>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0A99D"/>
                </a:solidFill>
                <a:latin typeface="Formata BQ Regular" pitchFamily="50" charset="0"/>
                <a:ea typeface="MS PGothic" panose="020B0600070205080204" pitchFamily="34" charset="-128"/>
              </a:defRPr>
            </a:lvl1pPr>
            <a:lvl2pPr marL="742950" indent="-285750">
              <a:spcBef>
                <a:spcPct val="20000"/>
              </a:spcBef>
              <a:buChar char="–"/>
              <a:defRPr sz="2800">
                <a:solidFill>
                  <a:srgbClr val="00A99D"/>
                </a:solidFill>
                <a:latin typeface="Formata BQ Regular" pitchFamily="50" charset="0"/>
                <a:ea typeface="MS PGothic" panose="020B0600070205080204" pitchFamily="34" charset="-128"/>
              </a:defRPr>
            </a:lvl2pPr>
            <a:lvl3pPr marL="1143000" indent="-228600">
              <a:spcBef>
                <a:spcPct val="20000"/>
              </a:spcBef>
              <a:buChar char="•"/>
              <a:defRPr sz="2400">
                <a:solidFill>
                  <a:srgbClr val="00A99D"/>
                </a:solidFill>
                <a:latin typeface="Formata BQ Regular" pitchFamily="50" charset="0"/>
                <a:ea typeface="MS PGothic" panose="020B0600070205080204" pitchFamily="34" charset="-128"/>
              </a:defRPr>
            </a:lvl3pPr>
            <a:lvl4pPr marL="1600200" indent="-228600">
              <a:spcBef>
                <a:spcPct val="20000"/>
              </a:spcBef>
              <a:buChar char="–"/>
              <a:defRPr sz="2000">
                <a:solidFill>
                  <a:srgbClr val="00A99D"/>
                </a:solidFill>
                <a:latin typeface="Formata BQ Regular" pitchFamily="50" charset="0"/>
                <a:ea typeface="MS PGothic" panose="020B0600070205080204" pitchFamily="34" charset="-128"/>
              </a:defRPr>
            </a:lvl4pPr>
            <a:lvl5pPr marL="2057400" indent="-228600">
              <a:spcBef>
                <a:spcPct val="20000"/>
              </a:spcBef>
              <a:buChar char="»"/>
              <a:defRPr sz="2000">
                <a:solidFill>
                  <a:srgbClr val="00A99D"/>
                </a:solidFill>
                <a:latin typeface="Formata BQ Regular" pitchFamily="50" charset="0"/>
                <a:ea typeface="MS PGothic" panose="020B0600070205080204" pitchFamily="34" charset="-128"/>
              </a:defRPr>
            </a:lvl5pPr>
            <a:lvl6pPr marL="25146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6pPr>
            <a:lvl7pPr marL="29718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7pPr>
            <a:lvl8pPr marL="34290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8pPr>
            <a:lvl9pPr marL="38862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9pPr>
          </a:lstStyle>
          <a:p>
            <a:pPr>
              <a:spcBef>
                <a:spcPct val="0"/>
              </a:spcBef>
              <a:buFontTx/>
              <a:buNone/>
            </a:pPr>
            <a:fld id="{C76D7139-A977-CF46-8753-AA07AD4DB1B9}" type="slidenum">
              <a:rPr lang="en-US" altLang="en-US" sz="1400">
                <a:solidFill>
                  <a:schemeClr val="tx1"/>
                </a:solidFill>
              </a:rPr>
              <a:pPr>
                <a:spcBef>
                  <a:spcPct val="0"/>
                </a:spcBef>
                <a:buFontTx/>
                <a:buNone/>
              </a:pPr>
              <a:t>6</a:t>
            </a:fld>
            <a:endParaRPr lang="en-US" altLang="en-US" sz="1400">
              <a:solidFill>
                <a:schemeClr val="tx1"/>
              </a:solidFill>
            </a:endParaRPr>
          </a:p>
        </p:txBody>
      </p:sp>
      <p:sp>
        <p:nvSpPr>
          <p:cNvPr id="117765" name="AutoShape 5">
            <a:extLst>
              <a:ext uri="{FF2B5EF4-FFF2-40B4-BE49-F238E27FC236}">
                <a16:creationId xmlns:a16="http://schemas.microsoft.com/office/drawing/2014/main" id="{A3B98C53-8C64-D341-B613-9FA5F98CDC63}"/>
              </a:ext>
            </a:extLst>
          </p:cNvPr>
          <p:cNvSpPr>
            <a:spLocks noChangeArrowheads="1"/>
          </p:cNvSpPr>
          <p:nvPr/>
        </p:nvSpPr>
        <p:spPr bwMode="auto">
          <a:xfrm>
            <a:off x="2424023" y="552091"/>
            <a:ext cx="4917056" cy="293298"/>
          </a:xfrm>
          <a:prstGeom prst="roundRect">
            <a:avLst>
              <a:gd name="adj" fmla="val 16667"/>
            </a:avLst>
          </a:prstGeom>
          <a:solidFill>
            <a:srgbClr val="FFC000"/>
          </a:solidFill>
          <a:ln>
            <a:solidFill>
              <a:srgbClr val="92D050"/>
            </a:solidFill>
          </a:ln>
        </p:spPr>
        <p:style>
          <a:lnRef idx="0">
            <a:schemeClr val="accent2"/>
          </a:lnRef>
          <a:fillRef idx="3">
            <a:schemeClr val="accent2"/>
          </a:fillRef>
          <a:effectRef idx="3">
            <a:schemeClr val="accent2"/>
          </a:effectRef>
          <a:fontRef idx="minor">
            <a:schemeClr val="lt1"/>
          </a:fontRef>
        </p:style>
        <p:txBody>
          <a:bodyPr/>
          <a:lstStyle>
            <a:lvl1pPr>
              <a:spcBef>
                <a:spcPct val="20000"/>
              </a:spcBef>
              <a:buChar char="•"/>
              <a:defRPr sz="3200">
                <a:solidFill>
                  <a:srgbClr val="00A99D"/>
                </a:solidFill>
                <a:latin typeface="Formata BQ Regular" pitchFamily="50" charset="0"/>
                <a:ea typeface="MS PGothic" panose="020B0600070205080204" pitchFamily="34" charset="-128"/>
              </a:defRPr>
            </a:lvl1pPr>
            <a:lvl2pPr marL="742950" indent="-285750">
              <a:spcBef>
                <a:spcPct val="20000"/>
              </a:spcBef>
              <a:buChar char="–"/>
              <a:defRPr sz="2800">
                <a:solidFill>
                  <a:srgbClr val="00A99D"/>
                </a:solidFill>
                <a:latin typeface="Formata BQ Regular" pitchFamily="50" charset="0"/>
                <a:ea typeface="MS PGothic" panose="020B0600070205080204" pitchFamily="34" charset="-128"/>
              </a:defRPr>
            </a:lvl2pPr>
            <a:lvl3pPr marL="1143000" indent="-228600">
              <a:spcBef>
                <a:spcPct val="20000"/>
              </a:spcBef>
              <a:buChar char="•"/>
              <a:defRPr sz="2400">
                <a:solidFill>
                  <a:srgbClr val="00A99D"/>
                </a:solidFill>
                <a:latin typeface="Formata BQ Regular" pitchFamily="50" charset="0"/>
                <a:ea typeface="MS PGothic" panose="020B0600070205080204" pitchFamily="34" charset="-128"/>
              </a:defRPr>
            </a:lvl3pPr>
            <a:lvl4pPr marL="1600200" indent="-228600">
              <a:spcBef>
                <a:spcPct val="20000"/>
              </a:spcBef>
              <a:buChar char="–"/>
              <a:defRPr sz="2000">
                <a:solidFill>
                  <a:srgbClr val="00A99D"/>
                </a:solidFill>
                <a:latin typeface="Formata BQ Regular" pitchFamily="50" charset="0"/>
                <a:ea typeface="MS PGothic" panose="020B0600070205080204" pitchFamily="34" charset="-128"/>
              </a:defRPr>
            </a:lvl4pPr>
            <a:lvl5pPr marL="2057400" indent="-228600">
              <a:spcBef>
                <a:spcPct val="20000"/>
              </a:spcBef>
              <a:buChar char="»"/>
              <a:defRPr sz="2000">
                <a:solidFill>
                  <a:srgbClr val="00A99D"/>
                </a:solidFill>
                <a:latin typeface="Formata BQ Regular" pitchFamily="50" charset="0"/>
                <a:ea typeface="MS PGothic" panose="020B0600070205080204" pitchFamily="34" charset="-128"/>
              </a:defRPr>
            </a:lvl5pPr>
            <a:lvl6pPr marL="25146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6pPr>
            <a:lvl7pPr marL="29718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7pPr>
            <a:lvl8pPr marL="34290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8pPr>
            <a:lvl9pPr marL="38862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9pPr>
          </a:lstStyle>
          <a:p>
            <a:pPr algn="ctr" eaLnBrk="1" hangingPunct="1">
              <a:spcBef>
                <a:spcPct val="0"/>
              </a:spcBef>
              <a:buFontTx/>
              <a:buNone/>
            </a:pPr>
            <a:r>
              <a:rPr lang="en-US" altLang="en-US" sz="1000" b="1">
                <a:solidFill>
                  <a:srgbClr val="0070C0"/>
                </a:solidFill>
                <a:latin typeface="Verdana" panose="020B0604030504040204" pitchFamily="34" charset="0"/>
              </a:rPr>
              <a:t>https://</a:t>
            </a:r>
            <a:r>
              <a:rPr lang="en-US" altLang="en-US" sz="1000" b="1" err="1">
                <a:solidFill>
                  <a:srgbClr val="0070C0"/>
                </a:solidFill>
                <a:latin typeface="Verdana" panose="020B0604030504040204" pitchFamily="34" charset="0"/>
              </a:rPr>
              <a:t>awanavietnam.org</a:t>
            </a:r>
            <a:r>
              <a:rPr lang="en-US" altLang="en-US" sz="1000" b="1">
                <a:solidFill>
                  <a:srgbClr val="0070C0"/>
                </a:solidFill>
                <a:latin typeface="Verdana" panose="020B0604030504040204" pitchFamily="34" charset="0"/>
              </a:rPr>
              <a:t>/tin-</a:t>
            </a:r>
            <a:r>
              <a:rPr lang="en-US" altLang="en-US" sz="1000" b="1" err="1">
                <a:solidFill>
                  <a:srgbClr val="0070C0"/>
                </a:solidFill>
                <a:latin typeface="Verdana" panose="020B0604030504040204" pitchFamily="34" charset="0"/>
              </a:rPr>
              <a:t>ly</a:t>
            </a:r>
            <a:r>
              <a:rPr lang="en-US" altLang="en-US" sz="1000" b="1">
                <a:solidFill>
                  <a:srgbClr val="0070C0"/>
                </a:solidFill>
                <a:latin typeface="Verdana" panose="020B0604030504040204" pitchFamily="34" charset="0"/>
              </a:rPr>
              <a:t>-</a:t>
            </a:r>
            <a:r>
              <a:rPr lang="en-US" altLang="en-US" sz="1000" b="1" err="1">
                <a:solidFill>
                  <a:srgbClr val="0070C0"/>
                </a:solidFill>
                <a:latin typeface="Verdana" panose="020B0604030504040204" pitchFamily="34" charset="0"/>
              </a:rPr>
              <a:t>cua</a:t>
            </a:r>
            <a:r>
              <a:rPr lang="en-US" altLang="en-US" sz="1000" b="1">
                <a:solidFill>
                  <a:srgbClr val="0070C0"/>
                </a:solidFill>
                <a:latin typeface="Verdana" panose="020B0604030504040204" pitchFamily="34" charset="0"/>
              </a:rPr>
              <a:t>-</a:t>
            </a:r>
            <a:r>
              <a:rPr lang="en-US" altLang="en-US" sz="1000" b="1" err="1">
                <a:solidFill>
                  <a:srgbClr val="0070C0"/>
                </a:solidFill>
                <a:latin typeface="Verdana" panose="020B0604030504040204" pitchFamily="34" charset="0"/>
              </a:rPr>
              <a:t>muc</a:t>
            </a:r>
            <a:r>
              <a:rPr lang="en-US" altLang="en-US" sz="1000" b="1">
                <a:solidFill>
                  <a:srgbClr val="0070C0"/>
                </a:solidFill>
                <a:latin typeface="Verdana" panose="020B0604030504040204" pitchFamily="34" charset="0"/>
              </a:rPr>
              <a:t>-vu-</a:t>
            </a:r>
            <a:r>
              <a:rPr lang="en-US" altLang="en-US" sz="1000" b="1" err="1">
                <a:solidFill>
                  <a:srgbClr val="0070C0"/>
                </a:solidFill>
                <a:latin typeface="Verdana" panose="020B0604030504040204" pitchFamily="34" charset="0"/>
              </a:rPr>
              <a:t>awana</a:t>
            </a:r>
            <a:r>
              <a:rPr lang="en-US" altLang="en-US" sz="1000" b="1">
                <a:solidFill>
                  <a:srgbClr val="0070C0"/>
                </a:solidFill>
                <a:latin typeface="Verdana" panose="020B0604030504040204" pitchFamily="34" charset="0"/>
              </a:rPr>
              <a:t>/</a:t>
            </a:r>
          </a:p>
        </p:txBody>
      </p:sp>
      <p:sp>
        <p:nvSpPr>
          <p:cNvPr id="2" name="TextBox 1">
            <a:extLst>
              <a:ext uri="{FF2B5EF4-FFF2-40B4-BE49-F238E27FC236}">
                <a16:creationId xmlns:a16="http://schemas.microsoft.com/office/drawing/2014/main" id="{B4C265B8-9C7E-8340-9F43-DCADF4FD9DC2}"/>
              </a:ext>
            </a:extLst>
          </p:cNvPr>
          <p:cNvSpPr txBox="1"/>
          <p:nvPr/>
        </p:nvSpPr>
        <p:spPr>
          <a:xfrm>
            <a:off x="811033" y="862642"/>
            <a:ext cx="8292710" cy="5755422"/>
          </a:xfrm>
          <a:prstGeom prst="rect">
            <a:avLst/>
          </a:prstGeom>
          <a:noFill/>
        </p:spPr>
        <p:txBody>
          <a:bodyPr wrap="square" rtlCol="0">
            <a:spAutoFit/>
          </a:bodyPr>
          <a:lstStyle/>
          <a:p>
            <a:r>
              <a:rPr lang="vi-VN" sz="800" b="1">
                <a:solidFill>
                  <a:schemeClr val="accent2"/>
                </a:solidFill>
              </a:rPr>
              <a:t>KINH THÁNH</a:t>
            </a:r>
            <a:endParaRPr lang="vi-VN" sz="800">
              <a:solidFill>
                <a:schemeClr val="accent2"/>
              </a:solidFill>
            </a:endParaRPr>
          </a:p>
          <a:p>
            <a:r>
              <a:rPr lang="vi-VN" sz="800">
                <a:solidFill>
                  <a:schemeClr val="accent2"/>
                </a:solidFill>
              </a:rPr>
              <a:t>Chúng ta tin rằng Kinh Thánh, bao gồm Cựu Ước và Tân Ước được soi dẫn cách siêu nhiên, do đó Kinh Thánh không sai lạc (vô ngộ) trong nguyên bản, được Đức Chúa Trời bảo tồn bởi lời soi dẫn, tôn cao quyền tối thượng của Kinh Thánh. Kinh Thánh là tiêu chuẩn, có đầy đủ thẩm quyền tối thượng cho mọi thời đại và cho mọi cuộc đời. (Ma-thi-ơ 5:18; 1 Cô-rinh-tô 2:13; 2 Ti-mô-thê 3:16-17; 2 Phi-e-rơ 1:21)</a:t>
            </a:r>
          </a:p>
          <a:p>
            <a:r>
              <a:rPr lang="vi-VN" sz="800" b="1">
                <a:solidFill>
                  <a:schemeClr val="accent2"/>
                </a:solidFill>
              </a:rPr>
              <a:t>ĐỨC CHÚA TRỜI</a:t>
            </a:r>
            <a:endParaRPr lang="vi-VN" sz="800">
              <a:solidFill>
                <a:schemeClr val="accent2"/>
              </a:solidFill>
            </a:endParaRPr>
          </a:p>
          <a:p>
            <a:r>
              <a:rPr lang="vi-VN" sz="800">
                <a:solidFill>
                  <a:schemeClr val="accent2"/>
                </a:solidFill>
              </a:rPr>
              <a:t>Chúng ta tin vào một Đức Chúa Trời, Đấng tồn tại đời đời và bày tỏ Chính Ngài trong ba thân vị– Đức Chúa Cha, Đức Chúa Con, Đức Thánh Linh, – mỗi thân vị có cùng bản chất, và sự trọn vẹn, xứng đáng nhận lấy sự ngợi khen và sự tin cậy như nhau. (Ma-thi-ơ 3:16-17, 28:19; Giăng:1-2, 14, 10: 30, 14:15-17; 1 Cô-rinh-tô 8:6; 2 Cô-rinh-tô 13:14)</a:t>
            </a:r>
          </a:p>
          <a:p>
            <a:r>
              <a:rPr lang="vi-VN" sz="800">
                <a:solidFill>
                  <a:schemeClr val="accent2"/>
                </a:solidFill>
              </a:rPr>
              <a:t>Chúng ta tin vào Đức Chúa Trời, Đấng Vô Hạn và Tạo Hóa độc nhất và Đấng Bảo tồn của vũ trụ, và sáng tạo trời đất bởi mạng lệnh thánh, từ chỗ không có gì và không theo đi theo tiến trình tiến hóa nào. (Giăng 1:3, 10; Công vụ 17:24-25; Sáng thế ký 1:1)</a:t>
            </a:r>
          </a:p>
          <a:p>
            <a:r>
              <a:rPr lang="vi-VN" sz="800">
                <a:solidFill>
                  <a:schemeClr val="accent2"/>
                </a:solidFill>
              </a:rPr>
              <a:t>Chúng ta tin rằng Đức Chúa Trời, bởi sự lựa chọn tối cao của Ngài và từ tình yêu Ngài dành cho con người, Đức Chúa Trời đã sai Đức Chúa Jesus Christ đến thế gian để cứu người có tội. (Giăng 3:16; 1 Ti-mô-thê 1:15; 1 Giăng 4:14)</a:t>
            </a:r>
          </a:p>
          <a:p>
            <a:r>
              <a:rPr lang="vi-VN" sz="800" b="1">
                <a:solidFill>
                  <a:schemeClr val="accent2"/>
                </a:solidFill>
              </a:rPr>
              <a:t>ĐỨC CHÚA CON</a:t>
            </a:r>
          </a:p>
          <a:p>
            <a:r>
              <a:rPr lang="vi-VN" sz="800">
                <a:solidFill>
                  <a:schemeClr val="accent2"/>
                </a:solidFill>
              </a:rPr>
              <a:t>Chúng ta tin rằng Đức Chúa Jesus Christ, là  Đức Chúa Trời đầy trọn trong xác thịt, có dàu đũ bản tính như con người. Ngài được đầu thai bởi Thánh Linh, sinh ra bởi nữ đồng trinh Ma-ri. Ngài đã sống cuộc đời sống vô tội, Ngài dạy dỗ, bày tỏ quyền năng, thực hiện các dấu kỳ và phép lạ được bày tỏ trong bốn sách Phúc âm. Chúng ta tin rằng Ngài đã bị đóng đinh, đổ huyết ra, chịu chết để đền tội thay cho chúng ta và đến ngày thứ ba Ngài đã sống lại trong thân thể từ kẻ chết. Bốn mươi ngày sau, Ngài thăng thiên, ngồi bên hữu Đức Chúa Trời, là Đầu của Hội Thánh và cầu thay cho các tín đồ. Từ đó Ngài sẽ trở lại cách cá nhân, trong thân thể và muôn dân có thể thấy được để thiết lập trên đất này, vương quốc ngàn năm của Ngài. (Ê-sai 7:14, 9:6; Hê-bơ-rơ 1:1-2, 7:25; Lu-ca 1:30-35; Ê-phê-sô 4:8; Giăng 1:1-5, 10-14, 14:3; Cô-lô-se 2:9; 1 Cô-rinh-tô 15:3-4; Công vụ 1:3,11; Khải huyền 20:4)</a:t>
            </a:r>
          </a:p>
          <a:p>
            <a:r>
              <a:rPr lang="vi-VN" sz="800">
                <a:solidFill>
                  <a:schemeClr val="accent2"/>
                </a:solidFill>
              </a:rPr>
              <a:t>ĐỨC THÁNH LINH</a:t>
            </a:r>
          </a:p>
          <a:p>
            <a:r>
              <a:rPr lang="vi-VN" sz="800">
                <a:solidFill>
                  <a:schemeClr val="accent2"/>
                </a:solidFill>
              </a:rPr>
              <a:t>Chúng ta tin rằng Đức Thánh Linh là một thân vị và Ngài là Đức Chúa Trời. Ngài sở hữu mọi thần tánh. Ngài đến thế gian để cáo trách về tội lỗi, ban sự tái sanh, ngự vào lòng, ban báp-tem thuộc linh và ấn chứng  kẻ tin ngay lúc họ nhận được sự cứu rỗi. Ngài đầy dẫy trong người tin để họ đáp ứng với sự đầu phục, nhằm biến đổi họ giống như ảnh tượng của Đấng Christ. (Giăng 3:5, 16:7-11; Công vụ 5:3-4; Ê-phê-sô 1:13, 4:30, 5:18; 1 Cô-rinh-tô 6:19, 12:13)</a:t>
            </a:r>
          </a:p>
          <a:p>
            <a:r>
              <a:rPr lang="vi-VN" sz="800" b="1">
                <a:solidFill>
                  <a:schemeClr val="accent2"/>
                </a:solidFill>
              </a:rPr>
              <a:t>CON NGƯỜI</a:t>
            </a:r>
          </a:p>
          <a:p>
            <a:r>
              <a:rPr lang="vi-VN" sz="800">
                <a:solidFill>
                  <a:schemeClr val="accent2"/>
                </a:solidFill>
              </a:rPr>
              <a:t>Chúng ta tin rằng con được được tạo dựng theo ảnh tượng của Đức Chúa Trời, nhưng vì tội lỗi của A-đam, con người sa ngã, thừa hưởng bản chất tội lỗi và bị phân cách khỏi Đức Chúa Trời. Chúng ta tin rằng mọi người đều băng họai về đạo đức và hoàn toàn không thể tự cứu mình ra khỏi tình trạng hư mất. (Sáng thế ký 1:26-27; Rô-ma 1:18, 3:23, 5:12; Ê-phê-sô 2:1-3, 12)</a:t>
            </a:r>
          </a:p>
          <a:p>
            <a:r>
              <a:rPr lang="vi-VN" sz="800" b="1">
                <a:solidFill>
                  <a:schemeClr val="accent2"/>
                </a:solidFill>
              </a:rPr>
              <a:t>SỰ CỨU RỖI</a:t>
            </a:r>
          </a:p>
          <a:p>
            <a:r>
              <a:rPr lang="vi-VN" sz="800">
                <a:solidFill>
                  <a:schemeClr val="accent2"/>
                </a:solidFill>
              </a:rPr>
              <a:t>Chúng ta tin rằng sự cứu rỗi là sự ban cho của Đức Chúa Trời và con người cách cá nhân nhận lãnh bằng đức tin đặt nơi Đức Chúa Chúa Jesus Christ và sự hy sinh của Ngài vì tội lỗi của chính mình. Chúng ta tin rằng con người được xưng công bình là do ân điển bởi đức tin, chứ không do công đức. Chúng ta tin rằng một người được cứu rỗi thì được đảm bảo đời đời, có sự sống nơi Đấng Christ mãi mãi. (Công vụ 13:38-39; Rô-ma 4:5, 6:23, 8:1, 38-39; Giăng 10:27-29; Ê-phê-sô 2:8-9)</a:t>
            </a:r>
          </a:p>
          <a:p>
            <a:r>
              <a:rPr lang="vi-VN" sz="800" b="1">
                <a:solidFill>
                  <a:schemeClr val="accent2"/>
                </a:solidFill>
              </a:rPr>
              <a:t>HỘI THÁNH</a:t>
            </a:r>
          </a:p>
          <a:p>
            <a:r>
              <a:rPr lang="vi-VN" sz="800">
                <a:solidFill>
                  <a:schemeClr val="accent2"/>
                </a:solidFill>
              </a:rPr>
              <a:t>Chúng ta tin rằng Hội Thánh thật bao gồm tất cả những người đã được tái sanh bởi Đức Thánh Linh, bởi việc đặt đức tin cứu rỗi nơi Đức Chúa Jesus Christ. Tất cả những ai tin được hiệp nhất trong thân thể của Đấng Christ. Ngài là Chúa, là Đầu của Hội Thánh. Cơ đốc nhân, người tin nơi sự truyền dạy của Lời Đức Chúa Trời, thực thi nhiệm mạng thờ phượng, thông công, dạy dỗ, truyền giáo và thực hành ân tứ thuộc linh. (Công vụ 2:42, 47; Rô ma 12:5; Ê-phê-sô 1:22-23, 5:23-24; 1 Cô-rinh-tô 12:12-14; 2 Cô-rinh-tô 11:2)</a:t>
            </a:r>
          </a:p>
          <a:p>
            <a:r>
              <a:rPr lang="vi-VN" sz="800">
                <a:solidFill>
                  <a:schemeClr val="accent2"/>
                </a:solidFill>
              </a:rPr>
              <a:t>Chúng ta tin rằng Hội Thánh được thiết lập và tiếp tục tồn tại với sự dạy dỗ rõ ràng trong Kinh Thánh Tân Ước. (Công vụ 14:27, 20:17, 28-32; 1 Ti-mô-thê 3:1-13; Tít 1:5-11)</a:t>
            </a:r>
          </a:p>
          <a:p>
            <a:r>
              <a:rPr lang="vi-VN" sz="800">
                <a:solidFill>
                  <a:schemeClr val="accent2"/>
                </a:solidFill>
              </a:rPr>
              <a:t>Chúng ta tin rằng Hội Thánh địa phương là độc lập (tự trị), có tự do về thẩm quyền và quyền hạn đối ngoại. (Công vụ 13:1-4, 20:28; Rô-ma 16:1, 4; 1 Cô-rinh-tô 3:9, 16, 5:4-7, 13; 1 Phi-e-rơ 5:1-4)</a:t>
            </a:r>
          </a:p>
          <a:p>
            <a:r>
              <a:rPr lang="vi-VN" sz="800" b="1">
                <a:solidFill>
                  <a:schemeClr val="accent2"/>
                </a:solidFill>
              </a:rPr>
              <a:t>CÁC THÁNH LỄ</a:t>
            </a:r>
          </a:p>
          <a:p>
            <a:r>
              <a:rPr lang="vi-VN" sz="800">
                <a:solidFill>
                  <a:schemeClr val="accent2"/>
                </a:solidFill>
              </a:rPr>
              <a:t>Chúng ta tin rằng các thánh lễ cho tín hữu là phép báp-tem bằng nước qua việc nhúng mình vào trong nước và Tiệc Thánh như là sự tưởng nhớ. Tuy nhiên, những lễ nghi này không can hệ để được sự cứu rỗi. Cả hai thánh lễ này là một bằng chứng bày tỏ sự vâng lời và tương giao với Chúa. (Ma-thi-ơ 28:19-20; Công vụ 2:38, 41, 8:12, 35-38; Lu-ca 22:19-20; 1 Cô-rinh-tô 11:23-29)</a:t>
            </a:r>
          </a:p>
          <a:p>
            <a:r>
              <a:rPr lang="vi-VN" sz="800" b="1">
                <a:solidFill>
                  <a:schemeClr val="accent2"/>
                </a:solidFill>
              </a:rPr>
              <a:t>ĐỜI SỐNG CƠ ĐỐC NHÂN</a:t>
            </a:r>
          </a:p>
          <a:p>
            <a:r>
              <a:rPr lang="vi-VN" sz="800">
                <a:solidFill>
                  <a:schemeClr val="accent2"/>
                </a:solidFill>
              </a:rPr>
              <a:t>Chúng ta tin rằng một Cơ đốc nhân cần bước đi trong sự thánh khiết và không noi theo lối sống xác thịt, với mục đích biến đổi theo hình ảnh của Đức Chúa Trời và sống như Chúa Cứu Thế Jesus. Cơ đốc nhân được dựng nên mới, bước đi trong dẩn dắt của Thánh Linh. Họ học biết để tăng trưởng trong đức tin, trong sự vâng giữ Lời Chúa, trong sự cầu nguyện, trong sự thông công với các thánh đồ và trong đời sống phục vụ. Chúng ta tin rằng Cơ đốc nhân sẽ ứng hầu trước ngai phán xét của Đấng Christ. Ngài sẽ lượng định đời sống họ tùy theo việc họ làm. (Ga-la-ti 5:16-26; Hê-bơ-rơ 10:25; Ê-phê-sô 4:20-24; Hê-bơ-rơ 11:6, 12:1-2; Giăng 17:17; Ê-phê-sô 6:18; Rô-ma 8:29; 2 Cô-rinh-tô 5:10; 1 Cô-rinh-tô 3:10-15)</a:t>
            </a:r>
          </a:p>
          <a:p>
            <a:r>
              <a:rPr lang="vi-VN" sz="800" b="1">
                <a:solidFill>
                  <a:schemeClr val="accent2"/>
                </a:solidFill>
              </a:rPr>
              <a:t>SỰ TÁI LÂM</a:t>
            </a:r>
          </a:p>
          <a:p>
            <a:r>
              <a:rPr lang="vi-VN" sz="800">
                <a:solidFill>
                  <a:schemeClr val="accent2"/>
                </a:solidFill>
              </a:rPr>
              <a:t>Chúng ta tin đến sự trở lại của chính Chúa Jesus Christ, Ngài sẽ trở lại và cai trị một ngàn năm bình an trên đất. Chúng ta tin sự sống lại của thân thể đã chết của những người tin Chúa, bước vào sự vinh hiển đời đời và những ai chẳng tin sẽ đúng trước sự phán xét và hình phạt đời đời với nhận thức trọn vẹn. (1 Tê-sa-lô-ni-ca 4:13-18; 1 Cô-rinh-tô 15:51-52; Tít 2:11-13; Giăng 14:1-6; Ma-thi-ơ 25:46; Khải huyền 20:11-15; 2 Phi-e-rơ 3:10)</a:t>
            </a:r>
          </a:p>
        </p:txBody>
      </p:sp>
    </p:spTree>
    <p:extLst>
      <p:ext uri="{BB962C8B-B14F-4D97-AF65-F5344CB8AC3E}">
        <p14:creationId xmlns:p14="http://schemas.microsoft.com/office/powerpoint/2010/main" val="243694278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7765"/>
                                        </p:tgtEl>
                                        <p:attrNameLst>
                                          <p:attrName>style.visibility</p:attrName>
                                        </p:attrNameLst>
                                      </p:cBhvr>
                                      <p:to>
                                        <p:strVal val="visible"/>
                                      </p:to>
                                    </p:set>
                                    <p:anim calcmode="lin" valueType="num">
                                      <p:cBhvr>
                                        <p:cTn id="7" dur="500" fill="hold"/>
                                        <p:tgtEl>
                                          <p:spTgt spid="117765"/>
                                        </p:tgtEl>
                                        <p:attrNameLst>
                                          <p:attrName>ppt_w</p:attrName>
                                        </p:attrNameLst>
                                      </p:cBhvr>
                                      <p:tavLst>
                                        <p:tav tm="0">
                                          <p:val>
                                            <p:fltVal val="0"/>
                                          </p:val>
                                        </p:tav>
                                        <p:tav tm="100000">
                                          <p:val>
                                            <p:strVal val="#ppt_w"/>
                                          </p:val>
                                        </p:tav>
                                      </p:tavLst>
                                    </p:anim>
                                    <p:anim calcmode="lin" valueType="num">
                                      <p:cBhvr>
                                        <p:cTn id="8" dur="500" fill="hold"/>
                                        <p:tgtEl>
                                          <p:spTgt spid="11776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a:extLst>
              <a:ext uri="{FF2B5EF4-FFF2-40B4-BE49-F238E27FC236}">
                <a16:creationId xmlns:a16="http://schemas.microsoft.com/office/drawing/2014/main" id="{DE8A91C3-7DC3-5345-9AD7-3878903DFFD9}"/>
              </a:ext>
            </a:extLst>
          </p:cNvPr>
          <p:cNvSpPr>
            <a:spLocks noGrp="1" noChangeArrowheads="1"/>
          </p:cNvSpPr>
          <p:nvPr>
            <p:ph type="title"/>
          </p:nvPr>
        </p:nvSpPr>
        <p:spPr>
          <a:xfrm>
            <a:off x="365125" y="-76200"/>
            <a:ext cx="8778875" cy="896938"/>
          </a:xfrm>
        </p:spPr>
        <p:txBody>
          <a:bodyPr lIns="92075" tIns="46038" rIns="92075" bIns="46038"/>
          <a:lstStyle/>
          <a:p>
            <a:pPr eaLnBrk="1" hangingPunct="1"/>
            <a:r>
              <a:rPr lang="en-US" altLang="en-US">
                <a:latin typeface="Verdana" panose="020B0604030504040204" pitchFamily="34" charset="0"/>
              </a:rPr>
              <a:t> </a:t>
            </a:r>
            <a:r>
              <a:rPr lang="en-US" altLang="en-US">
                <a:solidFill>
                  <a:srgbClr val="C00000"/>
                </a:solidFill>
                <a:latin typeface="Verdana" panose="020B0604030504040204" pitchFamily="34" charset="0"/>
              </a:rPr>
              <a:t>Awana</a:t>
            </a:r>
            <a:r>
              <a:rPr lang="en-US" altLang="en-US">
                <a:latin typeface="Verdana" panose="020B0604030504040204" pitchFamily="34" charset="0"/>
              </a:rPr>
              <a:t> là từ viết tắt của:</a:t>
            </a:r>
          </a:p>
        </p:txBody>
      </p:sp>
      <p:sp>
        <p:nvSpPr>
          <p:cNvPr id="19459" name="Slide Number Placeholder 5">
            <a:extLst>
              <a:ext uri="{FF2B5EF4-FFF2-40B4-BE49-F238E27FC236}">
                <a16:creationId xmlns:a16="http://schemas.microsoft.com/office/drawing/2014/main" id="{92AB9909-37A0-604F-B1A7-FA854D8C24A6}"/>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0A99D"/>
                </a:solidFill>
                <a:latin typeface="Formata BQ Regular" pitchFamily="50" charset="0"/>
                <a:ea typeface="MS PGothic" panose="020B0600070205080204" pitchFamily="34" charset="-128"/>
              </a:defRPr>
            </a:lvl1pPr>
            <a:lvl2pPr marL="742950" indent="-285750">
              <a:spcBef>
                <a:spcPct val="20000"/>
              </a:spcBef>
              <a:buChar char="–"/>
              <a:defRPr sz="2800">
                <a:solidFill>
                  <a:srgbClr val="00A99D"/>
                </a:solidFill>
                <a:latin typeface="Formata BQ Regular" pitchFamily="50" charset="0"/>
                <a:ea typeface="MS PGothic" panose="020B0600070205080204" pitchFamily="34" charset="-128"/>
              </a:defRPr>
            </a:lvl2pPr>
            <a:lvl3pPr marL="1143000" indent="-228600">
              <a:spcBef>
                <a:spcPct val="20000"/>
              </a:spcBef>
              <a:buChar char="•"/>
              <a:defRPr sz="2400">
                <a:solidFill>
                  <a:srgbClr val="00A99D"/>
                </a:solidFill>
                <a:latin typeface="Formata BQ Regular" pitchFamily="50" charset="0"/>
                <a:ea typeface="MS PGothic" panose="020B0600070205080204" pitchFamily="34" charset="-128"/>
              </a:defRPr>
            </a:lvl3pPr>
            <a:lvl4pPr marL="1600200" indent="-228600">
              <a:spcBef>
                <a:spcPct val="20000"/>
              </a:spcBef>
              <a:buChar char="–"/>
              <a:defRPr sz="2000">
                <a:solidFill>
                  <a:srgbClr val="00A99D"/>
                </a:solidFill>
                <a:latin typeface="Formata BQ Regular" pitchFamily="50" charset="0"/>
                <a:ea typeface="MS PGothic" panose="020B0600070205080204" pitchFamily="34" charset="-128"/>
              </a:defRPr>
            </a:lvl4pPr>
            <a:lvl5pPr marL="2057400" indent="-228600">
              <a:spcBef>
                <a:spcPct val="20000"/>
              </a:spcBef>
              <a:buChar char="»"/>
              <a:defRPr sz="2000">
                <a:solidFill>
                  <a:srgbClr val="00A99D"/>
                </a:solidFill>
                <a:latin typeface="Formata BQ Regular" pitchFamily="50" charset="0"/>
                <a:ea typeface="MS PGothic" panose="020B0600070205080204" pitchFamily="34" charset="-128"/>
              </a:defRPr>
            </a:lvl5pPr>
            <a:lvl6pPr marL="25146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6pPr>
            <a:lvl7pPr marL="29718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7pPr>
            <a:lvl8pPr marL="34290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8pPr>
            <a:lvl9pPr marL="38862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9pPr>
          </a:lstStyle>
          <a:p>
            <a:pPr>
              <a:spcBef>
                <a:spcPct val="0"/>
              </a:spcBef>
              <a:buFontTx/>
              <a:buNone/>
            </a:pPr>
            <a:fld id="{7EB68CAF-8703-E040-B7FF-93F3AEFC395E}" type="slidenum">
              <a:rPr lang="en-US" altLang="en-US" sz="1400">
                <a:solidFill>
                  <a:schemeClr val="tx1"/>
                </a:solidFill>
              </a:rPr>
              <a:pPr>
                <a:spcBef>
                  <a:spcPct val="0"/>
                </a:spcBef>
                <a:buFontTx/>
                <a:buNone/>
              </a:pPr>
              <a:t>7</a:t>
            </a:fld>
            <a:endParaRPr lang="en-US" altLang="en-US" sz="1400">
              <a:solidFill>
                <a:schemeClr val="tx1"/>
              </a:solidFill>
            </a:endParaRPr>
          </a:p>
        </p:txBody>
      </p:sp>
      <p:sp>
        <p:nvSpPr>
          <p:cNvPr id="46082" name="Rectangle 2">
            <a:extLst>
              <a:ext uri="{FF2B5EF4-FFF2-40B4-BE49-F238E27FC236}">
                <a16:creationId xmlns:a16="http://schemas.microsoft.com/office/drawing/2014/main" id="{D7BFF608-0363-46E5-9D7E-663AA6087C52}"/>
              </a:ext>
            </a:extLst>
          </p:cNvPr>
          <p:cNvSpPr>
            <a:spLocks noChangeArrowheads="1"/>
          </p:cNvSpPr>
          <p:nvPr/>
        </p:nvSpPr>
        <p:spPr bwMode="auto">
          <a:xfrm>
            <a:off x="963613" y="1179513"/>
            <a:ext cx="8180387" cy="4838700"/>
          </a:xfrm>
          <a:prstGeom prst="rect">
            <a:avLst/>
          </a:prstGeom>
          <a:noFill/>
          <a:ln>
            <a:noFill/>
          </a:ln>
          <a:effectLst>
            <a:outerShdw blurRad="63500" dist="17961" dir="2700000" algn="ctr" rotWithShape="0">
              <a:srgbClr val="000000">
                <a:alpha val="74997"/>
              </a:srgbClr>
            </a:outerShdw>
          </a:effectLst>
          <a:extLst>
            <a:ext uri="{909E8E84-426E-40dd-AFC4-6F175D3DCCD1}"/>
            <a:ext uri="{91240B29-F687-4f45-9708-019B960494DF}"/>
          </a:extLst>
        </p:spPr>
        <p:txBody>
          <a:bodyPr lIns="92075" tIns="46038" rIns="92075" bIns="46038"/>
          <a:lstStyle>
            <a:lvl1pPr marL="342900" indent="-342900" eaLnBrk="0" hangingPunct="0">
              <a:defRPr sz="2400">
                <a:solidFill>
                  <a:schemeClr val="tx1"/>
                </a:solidFill>
                <a:latin typeface="Formata BQ Regular" pitchFamily="50" charset="0"/>
                <a:ea typeface="MS PGothic" panose="020B0600070205080204" pitchFamily="34" charset="-128"/>
              </a:defRPr>
            </a:lvl1pPr>
            <a:lvl2pPr marL="742950" indent="-285750" eaLnBrk="0" hangingPunct="0">
              <a:defRPr sz="2400">
                <a:solidFill>
                  <a:schemeClr val="tx1"/>
                </a:solidFill>
                <a:latin typeface="Formata BQ Regular" pitchFamily="50" charset="0"/>
                <a:ea typeface="MS PGothic" panose="020B0600070205080204" pitchFamily="34" charset="-128"/>
              </a:defRPr>
            </a:lvl2pPr>
            <a:lvl3pPr marL="1143000" indent="-228600" eaLnBrk="0" hangingPunct="0">
              <a:defRPr sz="2400">
                <a:solidFill>
                  <a:schemeClr val="tx1"/>
                </a:solidFill>
                <a:latin typeface="Formata BQ Regular" pitchFamily="50" charset="0"/>
                <a:ea typeface="MS PGothic" panose="020B0600070205080204" pitchFamily="34" charset="-128"/>
              </a:defRPr>
            </a:lvl3pPr>
            <a:lvl4pPr marL="1600200" indent="-228600" eaLnBrk="0" hangingPunct="0">
              <a:defRPr sz="2400">
                <a:solidFill>
                  <a:schemeClr val="tx1"/>
                </a:solidFill>
                <a:latin typeface="Formata BQ Regular" pitchFamily="50" charset="0"/>
                <a:ea typeface="MS PGothic" panose="020B0600070205080204" pitchFamily="34" charset="-128"/>
              </a:defRPr>
            </a:lvl4pPr>
            <a:lvl5pPr marL="2057400" indent="-228600" eaLnBrk="0" hangingPunct="0">
              <a:defRPr sz="2400">
                <a:solidFill>
                  <a:schemeClr val="tx1"/>
                </a:solidFill>
                <a:latin typeface="Formata BQ Regular" pitchFamily="50"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9pPr>
          </a:lstStyle>
          <a:p>
            <a:pPr>
              <a:lnSpc>
                <a:spcPct val="65000"/>
              </a:lnSpc>
              <a:spcBef>
                <a:spcPct val="25000"/>
              </a:spcBef>
              <a:buClr>
                <a:srgbClr val="009688"/>
              </a:buClr>
              <a:buSzPct val="75000"/>
              <a:buFont typeface="CommonBullets" pitchFamily="34" charset="2"/>
              <a:buNone/>
              <a:defRPr/>
            </a:pPr>
            <a:r>
              <a:rPr lang="en-US" altLang="en-US" sz="4400">
                <a:solidFill>
                  <a:srgbClr val="C00000"/>
                </a:solidFill>
                <a:latin typeface="Verdana" panose="020B0604030504040204" pitchFamily="34" charset="0"/>
              </a:rPr>
              <a:t>A</a:t>
            </a:r>
            <a:r>
              <a:rPr lang="en-US" altLang="en-US" sz="4400">
                <a:solidFill>
                  <a:srgbClr val="002060"/>
                </a:solidFill>
                <a:latin typeface="Verdana" panose="020B0604030504040204" pitchFamily="34" charset="0"/>
              </a:rPr>
              <a:t>pproved</a:t>
            </a:r>
          </a:p>
          <a:p>
            <a:pPr>
              <a:lnSpc>
                <a:spcPct val="65000"/>
              </a:lnSpc>
              <a:spcBef>
                <a:spcPct val="25000"/>
              </a:spcBef>
              <a:buClr>
                <a:srgbClr val="009688"/>
              </a:buClr>
              <a:buSzPct val="75000"/>
              <a:buFont typeface="CommonBullets" pitchFamily="34" charset="2"/>
              <a:buNone/>
              <a:defRPr/>
            </a:pPr>
            <a:r>
              <a:rPr lang="en-US" altLang="en-US" sz="4400">
                <a:solidFill>
                  <a:srgbClr val="002060"/>
                </a:solidFill>
                <a:latin typeface="Verdana" panose="020B0604030504040204" pitchFamily="34" charset="0"/>
              </a:rPr>
              <a:t> </a:t>
            </a:r>
            <a:r>
              <a:rPr lang="en-US" altLang="en-US" sz="4400">
                <a:solidFill>
                  <a:srgbClr val="C00000"/>
                </a:solidFill>
                <a:latin typeface="Verdana" panose="020B0604030504040204" pitchFamily="34" charset="0"/>
              </a:rPr>
              <a:t>W</a:t>
            </a:r>
            <a:r>
              <a:rPr lang="en-US" altLang="en-US" sz="4400">
                <a:solidFill>
                  <a:srgbClr val="002060"/>
                </a:solidFill>
                <a:latin typeface="Verdana" panose="020B0604030504040204" pitchFamily="34" charset="0"/>
              </a:rPr>
              <a:t>orkmen</a:t>
            </a:r>
          </a:p>
          <a:p>
            <a:pPr>
              <a:lnSpc>
                <a:spcPct val="65000"/>
              </a:lnSpc>
              <a:spcBef>
                <a:spcPct val="25000"/>
              </a:spcBef>
              <a:buClr>
                <a:srgbClr val="009688"/>
              </a:buClr>
              <a:buSzPct val="75000"/>
              <a:buFont typeface="CommonBullets" pitchFamily="34" charset="2"/>
              <a:buNone/>
              <a:defRPr/>
            </a:pPr>
            <a:r>
              <a:rPr lang="en-US" altLang="en-US" sz="4400">
                <a:solidFill>
                  <a:srgbClr val="002060"/>
                </a:solidFill>
                <a:latin typeface="Verdana" panose="020B0604030504040204" pitchFamily="34" charset="0"/>
              </a:rPr>
              <a:t>   </a:t>
            </a:r>
            <a:r>
              <a:rPr lang="en-US" altLang="en-US" sz="4400">
                <a:solidFill>
                  <a:srgbClr val="C00000"/>
                </a:solidFill>
                <a:latin typeface="Verdana" panose="020B0604030504040204" pitchFamily="34" charset="0"/>
              </a:rPr>
              <a:t>A</a:t>
            </a:r>
            <a:r>
              <a:rPr lang="en-US" altLang="en-US" sz="4400">
                <a:solidFill>
                  <a:srgbClr val="002060"/>
                </a:solidFill>
                <a:latin typeface="Verdana" panose="020B0604030504040204" pitchFamily="34" charset="0"/>
              </a:rPr>
              <a:t>re</a:t>
            </a:r>
          </a:p>
          <a:p>
            <a:pPr>
              <a:lnSpc>
                <a:spcPct val="65000"/>
              </a:lnSpc>
              <a:spcBef>
                <a:spcPct val="25000"/>
              </a:spcBef>
              <a:buClr>
                <a:srgbClr val="009688"/>
              </a:buClr>
              <a:buSzPct val="75000"/>
              <a:buFont typeface="CommonBullets" pitchFamily="34" charset="2"/>
              <a:buNone/>
              <a:defRPr/>
            </a:pPr>
            <a:r>
              <a:rPr lang="en-US" altLang="en-US" sz="4400">
                <a:solidFill>
                  <a:srgbClr val="002060"/>
                </a:solidFill>
                <a:latin typeface="Verdana" panose="020B0604030504040204" pitchFamily="34" charset="0"/>
              </a:rPr>
              <a:t>     </a:t>
            </a:r>
            <a:r>
              <a:rPr lang="en-US" altLang="en-US" sz="4400">
                <a:solidFill>
                  <a:srgbClr val="C00000"/>
                </a:solidFill>
                <a:latin typeface="Verdana" panose="020B0604030504040204" pitchFamily="34" charset="0"/>
              </a:rPr>
              <a:t>N</a:t>
            </a:r>
            <a:r>
              <a:rPr lang="en-US" altLang="en-US" sz="4400">
                <a:solidFill>
                  <a:srgbClr val="002060"/>
                </a:solidFill>
                <a:latin typeface="Verdana" panose="020B0604030504040204" pitchFamily="34" charset="0"/>
              </a:rPr>
              <a:t>ot</a:t>
            </a:r>
          </a:p>
          <a:p>
            <a:pPr>
              <a:lnSpc>
                <a:spcPct val="65000"/>
              </a:lnSpc>
              <a:spcBef>
                <a:spcPct val="25000"/>
              </a:spcBef>
              <a:buClr>
                <a:srgbClr val="009688"/>
              </a:buClr>
              <a:buSzPct val="75000"/>
              <a:buFont typeface="CommonBullets" pitchFamily="34" charset="2"/>
              <a:buNone/>
              <a:defRPr/>
            </a:pPr>
            <a:r>
              <a:rPr lang="en-US" altLang="en-US" sz="4400">
                <a:solidFill>
                  <a:srgbClr val="002060"/>
                </a:solidFill>
                <a:latin typeface="Verdana" panose="020B0604030504040204" pitchFamily="34" charset="0"/>
              </a:rPr>
              <a:t>      </a:t>
            </a:r>
            <a:r>
              <a:rPr lang="en-US" altLang="en-US" sz="4400">
                <a:solidFill>
                  <a:srgbClr val="C00000"/>
                </a:solidFill>
                <a:latin typeface="Verdana" panose="020B0604030504040204" pitchFamily="34" charset="0"/>
              </a:rPr>
              <a:t>A</a:t>
            </a:r>
            <a:r>
              <a:rPr lang="en-US" altLang="en-US" sz="4400">
                <a:solidFill>
                  <a:srgbClr val="002060"/>
                </a:solidFill>
                <a:latin typeface="Verdana" panose="020B0604030504040204" pitchFamily="34" charset="0"/>
              </a:rPr>
              <a:t>shamed</a:t>
            </a:r>
          </a:p>
          <a:p>
            <a:pPr>
              <a:lnSpc>
                <a:spcPct val="65000"/>
              </a:lnSpc>
              <a:spcBef>
                <a:spcPct val="25000"/>
              </a:spcBef>
              <a:buClr>
                <a:srgbClr val="009688"/>
              </a:buClr>
              <a:buSzPct val="75000"/>
              <a:buFont typeface="CommonBullets" pitchFamily="34" charset="2"/>
              <a:buNone/>
              <a:defRPr/>
            </a:pPr>
            <a:endParaRPr lang="en-US" altLang="en-US" sz="4400">
              <a:solidFill>
                <a:srgbClr val="002060"/>
              </a:solidFill>
              <a:latin typeface="Verdana" panose="020B0604030504040204" pitchFamily="34" charset="0"/>
            </a:endParaRPr>
          </a:p>
          <a:p>
            <a:pPr>
              <a:buClr>
                <a:srgbClr val="009688"/>
              </a:buClr>
              <a:buSzPct val="75000"/>
              <a:buFont typeface="CommonBullets" pitchFamily="34" charset="2"/>
              <a:buNone/>
              <a:defRPr/>
            </a:pPr>
            <a:r>
              <a:rPr lang="en-US" altLang="en-US" sz="4400">
                <a:solidFill>
                  <a:srgbClr val="002060"/>
                </a:solidFill>
                <a:latin typeface="Verdana" panose="020B0604030504040204" pitchFamily="34" charset="0"/>
              </a:rPr>
              <a:t>(</a:t>
            </a:r>
            <a:r>
              <a:rPr lang="en-US" altLang="en-US" sz="4400" err="1">
                <a:solidFill>
                  <a:srgbClr val="002060"/>
                </a:solidFill>
                <a:latin typeface="Verdana" panose="020B0604030504040204" pitchFamily="34" charset="0"/>
              </a:rPr>
              <a:t>Người</a:t>
            </a:r>
            <a:r>
              <a:rPr lang="en-US" altLang="en-US" sz="4400">
                <a:solidFill>
                  <a:srgbClr val="002060"/>
                </a:solidFill>
                <a:latin typeface="Verdana" panose="020B0604030504040204" pitchFamily="34" charset="0"/>
              </a:rPr>
              <a:t> </a:t>
            </a:r>
            <a:r>
              <a:rPr lang="en-US" altLang="en-US" sz="4400" err="1">
                <a:solidFill>
                  <a:srgbClr val="002060"/>
                </a:solidFill>
                <a:latin typeface="Verdana" panose="020B0604030504040204" pitchFamily="34" charset="0"/>
              </a:rPr>
              <a:t>làm</a:t>
            </a:r>
            <a:r>
              <a:rPr lang="en-US" altLang="en-US" sz="4400">
                <a:solidFill>
                  <a:srgbClr val="002060"/>
                </a:solidFill>
                <a:latin typeface="Verdana" panose="020B0604030504040204" pitchFamily="34" charset="0"/>
              </a:rPr>
              <a:t> </a:t>
            </a:r>
            <a:r>
              <a:rPr lang="en-US" altLang="en-US" sz="4400" err="1">
                <a:solidFill>
                  <a:srgbClr val="002060"/>
                </a:solidFill>
                <a:latin typeface="Verdana" panose="020B0604030504040204" pitchFamily="34" charset="0"/>
              </a:rPr>
              <a:t>công</a:t>
            </a:r>
            <a:r>
              <a:rPr lang="en-US" altLang="en-US" sz="4400">
                <a:solidFill>
                  <a:srgbClr val="002060"/>
                </a:solidFill>
                <a:latin typeface="Verdana" panose="020B0604030504040204" pitchFamily="34" charset="0"/>
              </a:rPr>
              <a:t> </a:t>
            </a:r>
            <a:r>
              <a:rPr lang="en-US" altLang="en-US" sz="4400" err="1">
                <a:solidFill>
                  <a:srgbClr val="002060"/>
                </a:solidFill>
                <a:latin typeface="Verdana" panose="020B0604030504040204" pitchFamily="34" charset="0"/>
              </a:rPr>
              <a:t>không</a:t>
            </a:r>
            <a:r>
              <a:rPr lang="en-US" altLang="en-US" sz="4400">
                <a:solidFill>
                  <a:srgbClr val="002060"/>
                </a:solidFill>
                <a:latin typeface="Verdana" panose="020B0604030504040204" pitchFamily="34" charset="0"/>
              </a:rPr>
              <a:t> </a:t>
            </a:r>
            <a:r>
              <a:rPr lang="en-US" altLang="en-US" sz="4400" err="1">
                <a:solidFill>
                  <a:srgbClr val="002060"/>
                </a:solidFill>
                <a:latin typeface="Verdana" panose="020B0604030504040204" pitchFamily="34" charset="0"/>
              </a:rPr>
              <a:t>chỗ</a:t>
            </a:r>
            <a:r>
              <a:rPr lang="en-US" altLang="en-US" sz="4400">
                <a:solidFill>
                  <a:srgbClr val="002060"/>
                </a:solidFill>
                <a:latin typeface="Verdana" panose="020B0604030504040204" pitchFamily="34" charset="0"/>
              </a:rPr>
              <a:t> </a:t>
            </a:r>
            <a:r>
              <a:rPr lang="en-US" altLang="en-US" sz="4400" err="1">
                <a:solidFill>
                  <a:srgbClr val="002060"/>
                </a:solidFill>
                <a:latin typeface="Verdana" panose="020B0604030504040204" pitchFamily="34" charset="0"/>
              </a:rPr>
              <a:t>trách</a:t>
            </a:r>
            <a:r>
              <a:rPr lang="en-US" altLang="en-US" sz="4400">
                <a:solidFill>
                  <a:srgbClr val="002060"/>
                </a:solidFill>
                <a:latin typeface="Verdana" panose="020B0604030504040204" pitchFamily="34" charset="0"/>
              </a:rPr>
              <a:t> </a:t>
            </a:r>
            <a:r>
              <a:rPr lang="en-US" altLang="en-US" sz="4400" err="1">
                <a:solidFill>
                  <a:srgbClr val="002060"/>
                </a:solidFill>
                <a:latin typeface="Verdana" panose="020B0604030504040204" pitchFamily="34" charset="0"/>
              </a:rPr>
              <a:t>được</a:t>
            </a:r>
            <a:r>
              <a:rPr lang="en-US" altLang="en-US" sz="4400">
                <a:solidFill>
                  <a:srgbClr val="002060"/>
                </a:solidFill>
                <a:latin typeface="Verdana" panose="020B0604030504040204" pitchFamily="34" charset="0"/>
              </a:rPr>
              <a:t>)</a:t>
            </a:r>
          </a:p>
        </p:txBody>
      </p:sp>
      <p:sp>
        <p:nvSpPr>
          <p:cNvPr id="19461" name="Freeform 29">
            <a:extLst>
              <a:ext uri="{FF2B5EF4-FFF2-40B4-BE49-F238E27FC236}">
                <a16:creationId xmlns:a16="http://schemas.microsoft.com/office/drawing/2014/main" id="{3A5B457C-DB73-344C-AC35-F05207D15F73}"/>
              </a:ext>
            </a:extLst>
          </p:cNvPr>
          <p:cNvSpPr>
            <a:spLocks/>
          </p:cNvSpPr>
          <p:nvPr/>
        </p:nvSpPr>
        <p:spPr bwMode="auto">
          <a:xfrm>
            <a:off x="6765925" y="3443288"/>
            <a:ext cx="193675" cy="155575"/>
          </a:xfrm>
          <a:custGeom>
            <a:avLst/>
            <a:gdLst>
              <a:gd name="T0" fmla="*/ 2147483646 w 975"/>
              <a:gd name="T1" fmla="*/ 2147483646 h 787"/>
              <a:gd name="T2" fmla="*/ 2147483646 w 975"/>
              <a:gd name="T3" fmla="*/ 2147483646 h 787"/>
              <a:gd name="T4" fmla="*/ 2147483646 w 975"/>
              <a:gd name="T5" fmla="*/ 2147483646 h 787"/>
              <a:gd name="T6" fmla="*/ 2147483646 w 975"/>
              <a:gd name="T7" fmla="*/ 2147483646 h 787"/>
              <a:gd name="T8" fmla="*/ 2147483646 w 975"/>
              <a:gd name="T9" fmla="*/ 2147483646 h 787"/>
              <a:gd name="T10" fmla="*/ 2147483646 w 975"/>
              <a:gd name="T11" fmla="*/ 2147483646 h 787"/>
              <a:gd name="T12" fmla="*/ 2147483646 w 975"/>
              <a:gd name="T13" fmla="*/ 2147483646 h 787"/>
              <a:gd name="T14" fmla="*/ 2147483646 w 975"/>
              <a:gd name="T15" fmla="*/ 2147483646 h 787"/>
              <a:gd name="T16" fmla="*/ 2147483646 w 975"/>
              <a:gd name="T17" fmla="*/ 2147483646 h 787"/>
              <a:gd name="T18" fmla="*/ 2147483646 w 975"/>
              <a:gd name="T19" fmla="*/ 2147483646 h 787"/>
              <a:gd name="T20" fmla="*/ 2147483646 w 975"/>
              <a:gd name="T21" fmla="*/ 2147483646 h 787"/>
              <a:gd name="T22" fmla="*/ 2147483646 w 975"/>
              <a:gd name="T23" fmla="*/ 2147483646 h 787"/>
              <a:gd name="T24" fmla="*/ 2147483646 w 975"/>
              <a:gd name="T25" fmla="*/ 2147483646 h 787"/>
              <a:gd name="T26" fmla="*/ 2147483646 w 975"/>
              <a:gd name="T27" fmla="*/ 2147483646 h 787"/>
              <a:gd name="T28" fmla="*/ 2147483646 w 975"/>
              <a:gd name="T29" fmla="*/ 2147483646 h 787"/>
              <a:gd name="T30" fmla="*/ 2147483646 w 975"/>
              <a:gd name="T31" fmla="*/ 2147483646 h 787"/>
              <a:gd name="T32" fmla="*/ 2147483646 w 975"/>
              <a:gd name="T33" fmla="*/ 2147483646 h 787"/>
              <a:gd name="T34" fmla="*/ 2147483646 w 975"/>
              <a:gd name="T35" fmla="*/ 2147483646 h 787"/>
              <a:gd name="T36" fmla="*/ 0 w 975"/>
              <a:gd name="T37" fmla="*/ 2147483646 h 787"/>
              <a:gd name="T38" fmla="*/ 2147483646 w 975"/>
              <a:gd name="T39" fmla="*/ 2147483646 h 787"/>
              <a:gd name="T40" fmla="*/ 2147483646 w 975"/>
              <a:gd name="T41" fmla="*/ 2147483646 h 787"/>
              <a:gd name="T42" fmla="*/ 2147483646 w 975"/>
              <a:gd name="T43" fmla="*/ 2147483646 h 787"/>
              <a:gd name="T44" fmla="*/ 2147483646 w 975"/>
              <a:gd name="T45" fmla="*/ 2147483646 h 787"/>
              <a:gd name="T46" fmla="*/ 2147483646 w 975"/>
              <a:gd name="T47" fmla="*/ 2147483646 h 787"/>
              <a:gd name="T48" fmla="*/ 2147483646 w 975"/>
              <a:gd name="T49" fmla="*/ 2147483646 h 787"/>
              <a:gd name="T50" fmla="*/ 2147483646 w 975"/>
              <a:gd name="T51" fmla="*/ 2147483646 h 787"/>
              <a:gd name="T52" fmla="*/ 2147483646 w 975"/>
              <a:gd name="T53" fmla="*/ 2147483646 h 787"/>
              <a:gd name="T54" fmla="*/ 2147483646 w 975"/>
              <a:gd name="T55" fmla="*/ 2147483646 h 787"/>
              <a:gd name="T56" fmla="*/ 2147483646 w 975"/>
              <a:gd name="T57" fmla="*/ 2147483646 h 787"/>
              <a:gd name="T58" fmla="*/ 2147483646 w 975"/>
              <a:gd name="T59" fmla="*/ 2147483646 h 787"/>
              <a:gd name="T60" fmla="*/ 2147483646 w 975"/>
              <a:gd name="T61" fmla="*/ 2147483646 h 787"/>
              <a:gd name="T62" fmla="*/ 2147483646 w 975"/>
              <a:gd name="T63" fmla="*/ 2147483646 h 787"/>
              <a:gd name="T64" fmla="*/ 2147483646 w 975"/>
              <a:gd name="T65" fmla="*/ 2147483646 h 787"/>
              <a:gd name="T66" fmla="*/ 2147483646 w 975"/>
              <a:gd name="T67" fmla="*/ 2147483646 h 787"/>
              <a:gd name="T68" fmla="*/ 2147483646 w 975"/>
              <a:gd name="T69" fmla="*/ 2147483646 h 787"/>
              <a:gd name="T70" fmla="*/ 2147483646 w 975"/>
              <a:gd name="T71" fmla="*/ 2147483646 h 787"/>
              <a:gd name="T72" fmla="*/ 2147483646 w 975"/>
              <a:gd name="T73" fmla="*/ 2147483646 h 787"/>
              <a:gd name="T74" fmla="*/ 2147483646 w 975"/>
              <a:gd name="T75" fmla="*/ 2147483646 h 787"/>
              <a:gd name="T76" fmla="*/ 2147483646 w 975"/>
              <a:gd name="T77" fmla="*/ 2147483646 h 787"/>
              <a:gd name="T78" fmla="*/ 2147483646 w 975"/>
              <a:gd name="T79" fmla="*/ 2147483646 h 787"/>
              <a:gd name="T80" fmla="*/ 2147483646 w 975"/>
              <a:gd name="T81" fmla="*/ 2147483646 h 787"/>
              <a:gd name="T82" fmla="*/ 2147483646 w 975"/>
              <a:gd name="T83" fmla="*/ 2147483646 h 787"/>
              <a:gd name="T84" fmla="*/ 2147483646 w 975"/>
              <a:gd name="T85" fmla="*/ 2147483646 h 787"/>
              <a:gd name="T86" fmla="*/ 2147483646 w 975"/>
              <a:gd name="T87" fmla="*/ 2147483646 h 787"/>
              <a:gd name="T88" fmla="*/ 2147483646 w 975"/>
              <a:gd name="T89" fmla="*/ 2147483646 h 787"/>
              <a:gd name="T90" fmla="*/ 2147483646 w 975"/>
              <a:gd name="T91" fmla="*/ 2147483646 h 787"/>
              <a:gd name="T92" fmla="*/ 2147483646 w 975"/>
              <a:gd name="T93" fmla="*/ 2147483646 h 787"/>
              <a:gd name="T94" fmla="*/ 2147483646 w 975"/>
              <a:gd name="T95" fmla="*/ 2147483646 h 787"/>
              <a:gd name="T96" fmla="*/ 2147483646 w 975"/>
              <a:gd name="T97" fmla="*/ 2147483646 h 787"/>
              <a:gd name="T98" fmla="*/ 2147483646 w 975"/>
              <a:gd name="T99" fmla="*/ 2147483646 h 787"/>
              <a:gd name="T100" fmla="*/ 2147483646 w 975"/>
              <a:gd name="T101" fmla="*/ 2147483646 h 78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75"/>
              <a:gd name="T154" fmla="*/ 0 h 787"/>
              <a:gd name="T155" fmla="*/ 975 w 975"/>
              <a:gd name="T156" fmla="*/ 787 h 78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75" h="787">
                <a:moveTo>
                  <a:pt x="872" y="787"/>
                </a:moveTo>
                <a:lnTo>
                  <a:pt x="866" y="778"/>
                </a:lnTo>
                <a:lnTo>
                  <a:pt x="859" y="768"/>
                </a:lnTo>
                <a:lnTo>
                  <a:pt x="853" y="758"/>
                </a:lnTo>
                <a:lnTo>
                  <a:pt x="845" y="748"/>
                </a:lnTo>
                <a:lnTo>
                  <a:pt x="838" y="737"/>
                </a:lnTo>
                <a:lnTo>
                  <a:pt x="830" y="727"/>
                </a:lnTo>
                <a:lnTo>
                  <a:pt x="822" y="715"/>
                </a:lnTo>
                <a:lnTo>
                  <a:pt x="813" y="702"/>
                </a:lnTo>
                <a:lnTo>
                  <a:pt x="800" y="677"/>
                </a:lnTo>
                <a:lnTo>
                  <a:pt x="787" y="651"/>
                </a:lnTo>
                <a:lnTo>
                  <a:pt x="774" y="625"/>
                </a:lnTo>
                <a:lnTo>
                  <a:pt x="760" y="599"/>
                </a:lnTo>
                <a:lnTo>
                  <a:pt x="747" y="572"/>
                </a:lnTo>
                <a:lnTo>
                  <a:pt x="732" y="545"/>
                </a:lnTo>
                <a:lnTo>
                  <a:pt x="718" y="516"/>
                </a:lnTo>
                <a:lnTo>
                  <a:pt x="701" y="488"/>
                </a:lnTo>
                <a:lnTo>
                  <a:pt x="688" y="472"/>
                </a:lnTo>
                <a:lnTo>
                  <a:pt x="675" y="456"/>
                </a:lnTo>
                <a:lnTo>
                  <a:pt x="662" y="440"/>
                </a:lnTo>
                <a:lnTo>
                  <a:pt x="649" y="424"/>
                </a:lnTo>
                <a:lnTo>
                  <a:pt x="635" y="408"/>
                </a:lnTo>
                <a:lnTo>
                  <a:pt x="621" y="392"/>
                </a:lnTo>
                <a:lnTo>
                  <a:pt x="606" y="375"/>
                </a:lnTo>
                <a:lnTo>
                  <a:pt x="591" y="360"/>
                </a:lnTo>
                <a:lnTo>
                  <a:pt x="565" y="341"/>
                </a:lnTo>
                <a:lnTo>
                  <a:pt x="539" y="321"/>
                </a:lnTo>
                <a:lnTo>
                  <a:pt x="513" y="302"/>
                </a:lnTo>
                <a:lnTo>
                  <a:pt x="487" y="282"/>
                </a:lnTo>
                <a:lnTo>
                  <a:pt x="460" y="262"/>
                </a:lnTo>
                <a:lnTo>
                  <a:pt x="433" y="241"/>
                </a:lnTo>
                <a:lnTo>
                  <a:pt x="404" y="219"/>
                </a:lnTo>
                <a:lnTo>
                  <a:pt x="376" y="198"/>
                </a:lnTo>
                <a:lnTo>
                  <a:pt x="348" y="185"/>
                </a:lnTo>
                <a:lnTo>
                  <a:pt x="319" y="172"/>
                </a:lnTo>
                <a:lnTo>
                  <a:pt x="290" y="159"/>
                </a:lnTo>
                <a:lnTo>
                  <a:pt x="261" y="145"/>
                </a:lnTo>
                <a:lnTo>
                  <a:pt x="232" y="130"/>
                </a:lnTo>
                <a:lnTo>
                  <a:pt x="203" y="116"/>
                </a:lnTo>
                <a:lnTo>
                  <a:pt x="175" y="101"/>
                </a:lnTo>
                <a:lnTo>
                  <a:pt x="145" y="86"/>
                </a:lnTo>
                <a:lnTo>
                  <a:pt x="136" y="83"/>
                </a:lnTo>
                <a:lnTo>
                  <a:pt x="126" y="79"/>
                </a:lnTo>
                <a:lnTo>
                  <a:pt x="116" y="76"/>
                </a:lnTo>
                <a:lnTo>
                  <a:pt x="106" y="73"/>
                </a:lnTo>
                <a:lnTo>
                  <a:pt x="96" y="70"/>
                </a:lnTo>
                <a:lnTo>
                  <a:pt x="84" y="66"/>
                </a:lnTo>
                <a:lnTo>
                  <a:pt x="73" y="63"/>
                </a:lnTo>
                <a:lnTo>
                  <a:pt x="60" y="60"/>
                </a:lnTo>
                <a:lnTo>
                  <a:pt x="53" y="53"/>
                </a:lnTo>
                <a:lnTo>
                  <a:pt x="47" y="47"/>
                </a:lnTo>
                <a:lnTo>
                  <a:pt x="40" y="42"/>
                </a:lnTo>
                <a:lnTo>
                  <a:pt x="33" y="35"/>
                </a:lnTo>
                <a:lnTo>
                  <a:pt x="26" y="29"/>
                </a:lnTo>
                <a:lnTo>
                  <a:pt x="18" y="22"/>
                </a:lnTo>
                <a:lnTo>
                  <a:pt x="9" y="16"/>
                </a:lnTo>
                <a:lnTo>
                  <a:pt x="0" y="9"/>
                </a:lnTo>
                <a:lnTo>
                  <a:pt x="7" y="9"/>
                </a:lnTo>
                <a:lnTo>
                  <a:pt x="13" y="9"/>
                </a:lnTo>
                <a:lnTo>
                  <a:pt x="20" y="9"/>
                </a:lnTo>
                <a:lnTo>
                  <a:pt x="27" y="8"/>
                </a:lnTo>
                <a:lnTo>
                  <a:pt x="34" y="7"/>
                </a:lnTo>
                <a:lnTo>
                  <a:pt x="42" y="6"/>
                </a:lnTo>
                <a:lnTo>
                  <a:pt x="51" y="4"/>
                </a:lnTo>
                <a:lnTo>
                  <a:pt x="60" y="0"/>
                </a:lnTo>
                <a:lnTo>
                  <a:pt x="96" y="13"/>
                </a:lnTo>
                <a:lnTo>
                  <a:pt x="130" y="26"/>
                </a:lnTo>
                <a:lnTo>
                  <a:pt x="166" y="39"/>
                </a:lnTo>
                <a:lnTo>
                  <a:pt x="201" y="52"/>
                </a:lnTo>
                <a:lnTo>
                  <a:pt x="236" y="66"/>
                </a:lnTo>
                <a:lnTo>
                  <a:pt x="271" y="81"/>
                </a:lnTo>
                <a:lnTo>
                  <a:pt x="307" y="96"/>
                </a:lnTo>
                <a:lnTo>
                  <a:pt x="343" y="112"/>
                </a:lnTo>
                <a:lnTo>
                  <a:pt x="368" y="124"/>
                </a:lnTo>
                <a:lnTo>
                  <a:pt x="394" y="137"/>
                </a:lnTo>
                <a:lnTo>
                  <a:pt x="420" y="150"/>
                </a:lnTo>
                <a:lnTo>
                  <a:pt x="446" y="163"/>
                </a:lnTo>
                <a:lnTo>
                  <a:pt x="473" y="176"/>
                </a:lnTo>
                <a:lnTo>
                  <a:pt x="500" y="189"/>
                </a:lnTo>
                <a:lnTo>
                  <a:pt x="528" y="201"/>
                </a:lnTo>
                <a:lnTo>
                  <a:pt x="556" y="214"/>
                </a:lnTo>
                <a:lnTo>
                  <a:pt x="566" y="217"/>
                </a:lnTo>
                <a:lnTo>
                  <a:pt x="576" y="220"/>
                </a:lnTo>
                <a:lnTo>
                  <a:pt x="585" y="224"/>
                </a:lnTo>
                <a:lnTo>
                  <a:pt x="595" y="227"/>
                </a:lnTo>
                <a:lnTo>
                  <a:pt x="606" y="230"/>
                </a:lnTo>
                <a:lnTo>
                  <a:pt x="618" y="233"/>
                </a:lnTo>
                <a:lnTo>
                  <a:pt x="629" y="237"/>
                </a:lnTo>
                <a:lnTo>
                  <a:pt x="642" y="240"/>
                </a:lnTo>
                <a:lnTo>
                  <a:pt x="661" y="253"/>
                </a:lnTo>
                <a:lnTo>
                  <a:pt x="682" y="266"/>
                </a:lnTo>
                <a:lnTo>
                  <a:pt x="702" y="279"/>
                </a:lnTo>
                <a:lnTo>
                  <a:pt x="724" y="291"/>
                </a:lnTo>
                <a:lnTo>
                  <a:pt x="746" y="304"/>
                </a:lnTo>
                <a:lnTo>
                  <a:pt x="767" y="317"/>
                </a:lnTo>
                <a:lnTo>
                  <a:pt x="790" y="330"/>
                </a:lnTo>
                <a:lnTo>
                  <a:pt x="813" y="343"/>
                </a:lnTo>
                <a:lnTo>
                  <a:pt x="819" y="349"/>
                </a:lnTo>
                <a:lnTo>
                  <a:pt x="826" y="357"/>
                </a:lnTo>
                <a:lnTo>
                  <a:pt x="832" y="365"/>
                </a:lnTo>
                <a:lnTo>
                  <a:pt x="839" y="373"/>
                </a:lnTo>
                <a:lnTo>
                  <a:pt x="846" y="383"/>
                </a:lnTo>
                <a:lnTo>
                  <a:pt x="855" y="392"/>
                </a:lnTo>
                <a:lnTo>
                  <a:pt x="863" y="401"/>
                </a:lnTo>
                <a:lnTo>
                  <a:pt x="872" y="411"/>
                </a:lnTo>
                <a:lnTo>
                  <a:pt x="879" y="421"/>
                </a:lnTo>
                <a:lnTo>
                  <a:pt x="885" y="432"/>
                </a:lnTo>
                <a:lnTo>
                  <a:pt x="892" y="443"/>
                </a:lnTo>
                <a:lnTo>
                  <a:pt x="898" y="455"/>
                </a:lnTo>
                <a:lnTo>
                  <a:pt x="905" y="468"/>
                </a:lnTo>
                <a:lnTo>
                  <a:pt x="912" y="479"/>
                </a:lnTo>
                <a:lnTo>
                  <a:pt x="917" y="492"/>
                </a:lnTo>
                <a:lnTo>
                  <a:pt x="923" y="505"/>
                </a:lnTo>
                <a:lnTo>
                  <a:pt x="923" y="515"/>
                </a:lnTo>
                <a:lnTo>
                  <a:pt x="923" y="525"/>
                </a:lnTo>
                <a:lnTo>
                  <a:pt x="923" y="535"/>
                </a:lnTo>
                <a:lnTo>
                  <a:pt x="923" y="545"/>
                </a:lnTo>
                <a:lnTo>
                  <a:pt x="923" y="555"/>
                </a:lnTo>
                <a:lnTo>
                  <a:pt x="923" y="566"/>
                </a:lnTo>
                <a:lnTo>
                  <a:pt x="923" y="578"/>
                </a:lnTo>
                <a:lnTo>
                  <a:pt x="923" y="591"/>
                </a:lnTo>
                <a:lnTo>
                  <a:pt x="927" y="603"/>
                </a:lnTo>
                <a:lnTo>
                  <a:pt x="930" y="616"/>
                </a:lnTo>
                <a:lnTo>
                  <a:pt x="933" y="629"/>
                </a:lnTo>
                <a:lnTo>
                  <a:pt x="936" y="642"/>
                </a:lnTo>
                <a:lnTo>
                  <a:pt x="940" y="655"/>
                </a:lnTo>
                <a:lnTo>
                  <a:pt x="943" y="668"/>
                </a:lnTo>
                <a:lnTo>
                  <a:pt x="946" y="681"/>
                </a:lnTo>
                <a:lnTo>
                  <a:pt x="949" y="693"/>
                </a:lnTo>
                <a:lnTo>
                  <a:pt x="953" y="696"/>
                </a:lnTo>
                <a:lnTo>
                  <a:pt x="956" y="700"/>
                </a:lnTo>
                <a:lnTo>
                  <a:pt x="959" y="703"/>
                </a:lnTo>
                <a:lnTo>
                  <a:pt x="962" y="706"/>
                </a:lnTo>
                <a:lnTo>
                  <a:pt x="966" y="709"/>
                </a:lnTo>
                <a:lnTo>
                  <a:pt x="969" y="713"/>
                </a:lnTo>
                <a:lnTo>
                  <a:pt x="972" y="716"/>
                </a:lnTo>
                <a:lnTo>
                  <a:pt x="975" y="719"/>
                </a:lnTo>
                <a:lnTo>
                  <a:pt x="975" y="726"/>
                </a:lnTo>
                <a:lnTo>
                  <a:pt x="975" y="732"/>
                </a:lnTo>
                <a:lnTo>
                  <a:pt x="974" y="739"/>
                </a:lnTo>
                <a:lnTo>
                  <a:pt x="974" y="746"/>
                </a:lnTo>
                <a:lnTo>
                  <a:pt x="973" y="754"/>
                </a:lnTo>
                <a:lnTo>
                  <a:pt x="971" y="761"/>
                </a:lnTo>
                <a:lnTo>
                  <a:pt x="969" y="770"/>
                </a:lnTo>
                <a:lnTo>
                  <a:pt x="967" y="779"/>
                </a:lnTo>
                <a:lnTo>
                  <a:pt x="957" y="779"/>
                </a:lnTo>
                <a:lnTo>
                  <a:pt x="946" y="779"/>
                </a:lnTo>
                <a:lnTo>
                  <a:pt x="934" y="780"/>
                </a:lnTo>
                <a:lnTo>
                  <a:pt x="922" y="780"/>
                </a:lnTo>
                <a:lnTo>
                  <a:pt x="910" y="781"/>
                </a:lnTo>
                <a:lnTo>
                  <a:pt x="898" y="783"/>
                </a:lnTo>
                <a:lnTo>
                  <a:pt x="885" y="785"/>
                </a:lnTo>
                <a:lnTo>
                  <a:pt x="872" y="7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62" name="Freeform 30">
            <a:extLst>
              <a:ext uri="{FF2B5EF4-FFF2-40B4-BE49-F238E27FC236}">
                <a16:creationId xmlns:a16="http://schemas.microsoft.com/office/drawing/2014/main" id="{837F6914-6C7A-4947-B85C-B69284812E29}"/>
              </a:ext>
            </a:extLst>
          </p:cNvPr>
          <p:cNvSpPr>
            <a:spLocks/>
          </p:cNvSpPr>
          <p:nvPr/>
        </p:nvSpPr>
        <p:spPr bwMode="auto">
          <a:xfrm>
            <a:off x="6486525" y="4835525"/>
            <a:ext cx="36513" cy="71438"/>
          </a:xfrm>
          <a:custGeom>
            <a:avLst/>
            <a:gdLst>
              <a:gd name="T0" fmla="*/ 2147483646 w 180"/>
              <a:gd name="T1" fmla="*/ 2147483646 h 359"/>
              <a:gd name="T2" fmla="*/ 2147483646 w 180"/>
              <a:gd name="T3" fmla="*/ 2147483646 h 359"/>
              <a:gd name="T4" fmla="*/ 2147483646 w 180"/>
              <a:gd name="T5" fmla="*/ 2147483646 h 359"/>
              <a:gd name="T6" fmla="*/ 2147483646 w 180"/>
              <a:gd name="T7" fmla="*/ 2147483646 h 359"/>
              <a:gd name="T8" fmla="*/ 2147483646 w 180"/>
              <a:gd name="T9" fmla="*/ 2147483646 h 359"/>
              <a:gd name="T10" fmla="*/ 2147483646 w 180"/>
              <a:gd name="T11" fmla="*/ 2147483646 h 359"/>
              <a:gd name="T12" fmla="*/ 2147483646 w 180"/>
              <a:gd name="T13" fmla="*/ 2147483646 h 359"/>
              <a:gd name="T14" fmla="*/ 2147483646 w 180"/>
              <a:gd name="T15" fmla="*/ 2147483646 h 359"/>
              <a:gd name="T16" fmla="*/ 0 w 180"/>
              <a:gd name="T17" fmla="*/ 2147483646 h 359"/>
              <a:gd name="T18" fmla="*/ 2147483646 w 180"/>
              <a:gd name="T19" fmla="*/ 2147483646 h 359"/>
              <a:gd name="T20" fmla="*/ 2147483646 w 180"/>
              <a:gd name="T21" fmla="*/ 2147483646 h 359"/>
              <a:gd name="T22" fmla="*/ 2147483646 w 180"/>
              <a:gd name="T23" fmla="*/ 2147483646 h 359"/>
              <a:gd name="T24" fmla="*/ 2147483646 w 180"/>
              <a:gd name="T25" fmla="*/ 2147483646 h 359"/>
              <a:gd name="T26" fmla="*/ 2147483646 w 180"/>
              <a:gd name="T27" fmla="*/ 2147483646 h 359"/>
              <a:gd name="T28" fmla="*/ 2147483646 w 180"/>
              <a:gd name="T29" fmla="*/ 2147483646 h 359"/>
              <a:gd name="T30" fmla="*/ 2147483646 w 180"/>
              <a:gd name="T31" fmla="*/ 2147483646 h 359"/>
              <a:gd name="T32" fmla="*/ 2147483646 w 180"/>
              <a:gd name="T33" fmla="*/ 2147483646 h 359"/>
              <a:gd name="T34" fmla="*/ 2147483646 w 180"/>
              <a:gd name="T35" fmla="*/ 2147483646 h 359"/>
              <a:gd name="T36" fmla="*/ 2147483646 w 180"/>
              <a:gd name="T37" fmla="*/ 2147483646 h 359"/>
              <a:gd name="T38" fmla="*/ 2147483646 w 180"/>
              <a:gd name="T39" fmla="*/ 2147483646 h 359"/>
              <a:gd name="T40" fmla="*/ 2147483646 w 180"/>
              <a:gd name="T41" fmla="*/ 2147483646 h 359"/>
              <a:gd name="T42" fmla="*/ 2147483646 w 180"/>
              <a:gd name="T43" fmla="*/ 2147483646 h 359"/>
              <a:gd name="T44" fmla="*/ 2147483646 w 180"/>
              <a:gd name="T45" fmla="*/ 2147483646 h 359"/>
              <a:gd name="T46" fmla="*/ 2147483646 w 180"/>
              <a:gd name="T47" fmla="*/ 2147483646 h 359"/>
              <a:gd name="T48" fmla="*/ 2147483646 w 180"/>
              <a:gd name="T49" fmla="*/ 0 h 359"/>
              <a:gd name="T50" fmla="*/ 2147483646 w 180"/>
              <a:gd name="T51" fmla="*/ 0 h 359"/>
              <a:gd name="T52" fmla="*/ 2147483646 w 180"/>
              <a:gd name="T53" fmla="*/ 0 h 359"/>
              <a:gd name="T54" fmla="*/ 2147483646 w 180"/>
              <a:gd name="T55" fmla="*/ 0 h 359"/>
              <a:gd name="T56" fmla="*/ 2147483646 w 180"/>
              <a:gd name="T57" fmla="*/ 2147483646 h 359"/>
              <a:gd name="T58" fmla="*/ 2147483646 w 180"/>
              <a:gd name="T59" fmla="*/ 2147483646 h 359"/>
              <a:gd name="T60" fmla="*/ 2147483646 w 180"/>
              <a:gd name="T61" fmla="*/ 2147483646 h 359"/>
              <a:gd name="T62" fmla="*/ 2147483646 w 180"/>
              <a:gd name="T63" fmla="*/ 2147483646 h 359"/>
              <a:gd name="T64" fmla="*/ 2147483646 w 180"/>
              <a:gd name="T65" fmla="*/ 2147483646 h 359"/>
              <a:gd name="T66" fmla="*/ 2147483646 w 180"/>
              <a:gd name="T67" fmla="*/ 2147483646 h 359"/>
              <a:gd name="T68" fmla="*/ 2147483646 w 180"/>
              <a:gd name="T69" fmla="*/ 2147483646 h 359"/>
              <a:gd name="T70" fmla="*/ 2147483646 w 180"/>
              <a:gd name="T71" fmla="*/ 2147483646 h 359"/>
              <a:gd name="T72" fmla="*/ 2147483646 w 180"/>
              <a:gd name="T73" fmla="*/ 2147483646 h 359"/>
              <a:gd name="T74" fmla="*/ 2147483646 w 180"/>
              <a:gd name="T75" fmla="*/ 2147483646 h 359"/>
              <a:gd name="T76" fmla="*/ 2147483646 w 180"/>
              <a:gd name="T77" fmla="*/ 2147483646 h 359"/>
              <a:gd name="T78" fmla="*/ 2147483646 w 180"/>
              <a:gd name="T79" fmla="*/ 2147483646 h 359"/>
              <a:gd name="T80" fmla="*/ 2147483646 w 180"/>
              <a:gd name="T81" fmla="*/ 2147483646 h 359"/>
              <a:gd name="T82" fmla="*/ 2147483646 w 180"/>
              <a:gd name="T83" fmla="*/ 2147483646 h 359"/>
              <a:gd name="T84" fmla="*/ 2147483646 w 180"/>
              <a:gd name="T85" fmla="*/ 2147483646 h 359"/>
              <a:gd name="T86" fmla="*/ 2147483646 w 180"/>
              <a:gd name="T87" fmla="*/ 2147483646 h 359"/>
              <a:gd name="T88" fmla="*/ 2147483646 w 180"/>
              <a:gd name="T89" fmla="*/ 2147483646 h 359"/>
              <a:gd name="T90" fmla="*/ 2147483646 w 180"/>
              <a:gd name="T91" fmla="*/ 2147483646 h 359"/>
              <a:gd name="T92" fmla="*/ 2147483646 w 180"/>
              <a:gd name="T93" fmla="*/ 2147483646 h 359"/>
              <a:gd name="T94" fmla="*/ 2147483646 w 180"/>
              <a:gd name="T95" fmla="*/ 2147483646 h 359"/>
              <a:gd name="T96" fmla="*/ 2147483646 w 180"/>
              <a:gd name="T97" fmla="*/ 2147483646 h 359"/>
              <a:gd name="T98" fmla="*/ 2147483646 w 180"/>
              <a:gd name="T99" fmla="*/ 2147483646 h 359"/>
              <a:gd name="T100" fmla="*/ 2147483646 w 180"/>
              <a:gd name="T101" fmla="*/ 2147483646 h 359"/>
              <a:gd name="T102" fmla="*/ 2147483646 w 180"/>
              <a:gd name="T103" fmla="*/ 2147483646 h 359"/>
              <a:gd name="T104" fmla="*/ 2147483646 w 180"/>
              <a:gd name="T105" fmla="*/ 2147483646 h 359"/>
              <a:gd name="T106" fmla="*/ 2147483646 w 180"/>
              <a:gd name="T107" fmla="*/ 2147483646 h 359"/>
              <a:gd name="T108" fmla="*/ 2147483646 w 180"/>
              <a:gd name="T109" fmla="*/ 2147483646 h 359"/>
              <a:gd name="T110" fmla="*/ 2147483646 w 180"/>
              <a:gd name="T111" fmla="*/ 2147483646 h 359"/>
              <a:gd name="T112" fmla="*/ 2147483646 w 180"/>
              <a:gd name="T113" fmla="*/ 2147483646 h 3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80"/>
              <a:gd name="T172" fmla="*/ 0 h 359"/>
              <a:gd name="T173" fmla="*/ 180 w 180"/>
              <a:gd name="T174" fmla="*/ 359 h 3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80" h="359">
                <a:moveTo>
                  <a:pt x="9" y="359"/>
                </a:moveTo>
                <a:lnTo>
                  <a:pt x="9" y="346"/>
                </a:lnTo>
                <a:lnTo>
                  <a:pt x="9" y="333"/>
                </a:lnTo>
                <a:lnTo>
                  <a:pt x="9" y="320"/>
                </a:lnTo>
                <a:lnTo>
                  <a:pt x="8" y="307"/>
                </a:lnTo>
                <a:lnTo>
                  <a:pt x="6" y="293"/>
                </a:lnTo>
                <a:lnTo>
                  <a:pt x="5" y="279"/>
                </a:lnTo>
                <a:lnTo>
                  <a:pt x="3" y="263"/>
                </a:lnTo>
                <a:lnTo>
                  <a:pt x="0" y="248"/>
                </a:lnTo>
                <a:lnTo>
                  <a:pt x="3" y="235"/>
                </a:lnTo>
                <a:lnTo>
                  <a:pt x="6" y="222"/>
                </a:lnTo>
                <a:lnTo>
                  <a:pt x="10" y="209"/>
                </a:lnTo>
                <a:lnTo>
                  <a:pt x="13" y="195"/>
                </a:lnTo>
                <a:lnTo>
                  <a:pt x="16" y="181"/>
                </a:lnTo>
                <a:lnTo>
                  <a:pt x="19" y="167"/>
                </a:lnTo>
                <a:lnTo>
                  <a:pt x="23" y="152"/>
                </a:lnTo>
                <a:lnTo>
                  <a:pt x="26" y="137"/>
                </a:lnTo>
                <a:lnTo>
                  <a:pt x="36" y="120"/>
                </a:lnTo>
                <a:lnTo>
                  <a:pt x="45" y="104"/>
                </a:lnTo>
                <a:lnTo>
                  <a:pt x="55" y="88"/>
                </a:lnTo>
                <a:lnTo>
                  <a:pt x="66" y="72"/>
                </a:lnTo>
                <a:lnTo>
                  <a:pt x="76" y="54"/>
                </a:lnTo>
                <a:lnTo>
                  <a:pt x="88" y="37"/>
                </a:lnTo>
                <a:lnTo>
                  <a:pt x="99" y="19"/>
                </a:lnTo>
                <a:lnTo>
                  <a:pt x="112" y="0"/>
                </a:lnTo>
                <a:lnTo>
                  <a:pt x="118" y="0"/>
                </a:lnTo>
                <a:lnTo>
                  <a:pt x="126" y="0"/>
                </a:lnTo>
                <a:lnTo>
                  <a:pt x="134" y="0"/>
                </a:lnTo>
                <a:lnTo>
                  <a:pt x="143" y="1"/>
                </a:lnTo>
                <a:lnTo>
                  <a:pt x="152" y="2"/>
                </a:lnTo>
                <a:lnTo>
                  <a:pt x="160" y="3"/>
                </a:lnTo>
                <a:lnTo>
                  <a:pt x="170" y="6"/>
                </a:lnTo>
                <a:lnTo>
                  <a:pt x="180" y="9"/>
                </a:lnTo>
                <a:lnTo>
                  <a:pt x="173" y="24"/>
                </a:lnTo>
                <a:lnTo>
                  <a:pt x="167" y="40"/>
                </a:lnTo>
                <a:lnTo>
                  <a:pt x="160" y="56"/>
                </a:lnTo>
                <a:lnTo>
                  <a:pt x="153" y="73"/>
                </a:lnTo>
                <a:lnTo>
                  <a:pt x="146" y="89"/>
                </a:lnTo>
                <a:lnTo>
                  <a:pt x="138" y="104"/>
                </a:lnTo>
                <a:lnTo>
                  <a:pt x="129" y="120"/>
                </a:lnTo>
                <a:lnTo>
                  <a:pt x="120" y="137"/>
                </a:lnTo>
                <a:lnTo>
                  <a:pt x="117" y="163"/>
                </a:lnTo>
                <a:lnTo>
                  <a:pt x="113" y="190"/>
                </a:lnTo>
                <a:lnTo>
                  <a:pt x="107" y="217"/>
                </a:lnTo>
                <a:lnTo>
                  <a:pt x="102" y="245"/>
                </a:lnTo>
                <a:lnTo>
                  <a:pt x="96" y="273"/>
                </a:lnTo>
                <a:lnTo>
                  <a:pt x="90" y="301"/>
                </a:lnTo>
                <a:lnTo>
                  <a:pt x="83" y="331"/>
                </a:lnTo>
                <a:lnTo>
                  <a:pt x="77" y="359"/>
                </a:lnTo>
                <a:lnTo>
                  <a:pt x="70" y="359"/>
                </a:lnTo>
                <a:lnTo>
                  <a:pt x="63" y="359"/>
                </a:lnTo>
                <a:lnTo>
                  <a:pt x="55" y="359"/>
                </a:lnTo>
                <a:lnTo>
                  <a:pt x="47" y="359"/>
                </a:lnTo>
                <a:lnTo>
                  <a:pt x="37" y="359"/>
                </a:lnTo>
                <a:lnTo>
                  <a:pt x="28" y="359"/>
                </a:lnTo>
                <a:lnTo>
                  <a:pt x="18" y="359"/>
                </a:lnTo>
                <a:lnTo>
                  <a:pt x="9" y="359"/>
                </a:lnTo>
                <a:close/>
              </a:path>
            </a:pathLst>
          </a:custGeom>
          <a:solidFill>
            <a:srgbClr val="99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3" name="Picture 2" descr="A picture containing person&#10;&#10;Description automatically generated">
            <a:extLst>
              <a:ext uri="{FF2B5EF4-FFF2-40B4-BE49-F238E27FC236}">
                <a16:creationId xmlns:a16="http://schemas.microsoft.com/office/drawing/2014/main" id="{1DC79902-08FD-0F4B-BFEF-CDBCDEA6316B}"/>
              </a:ext>
            </a:extLst>
          </p:cNvPr>
          <p:cNvPicPr>
            <a:picLocks noChangeAspect="1"/>
          </p:cNvPicPr>
          <p:nvPr/>
        </p:nvPicPr>
        <p:blipFill rotWithShape="1">
          <a:blip r:embed="rId3"/>
          <a:srcRect l="-4918" t="1" r="9003" b="3090"/>
          <a:stretch/>
        </p:blipFill>
        <p:spPr>
          <a:xfrm>
            <a:off x="5801694" y="952501"/>
            <a:ext cx="2982408" cy="3294062"/>
          </a:xfrm>
          <a:prstGeom prst="rect">
            <a:avLst/>
          </a:prstGeom>
        </p:spPr>
      </p:pic>
    </p:spTree>
    <p:extLst>
      <p:ext uri="{BB962C8B-B14F-4D97-AF65-F5344CB8AC3E}">
        <p14:creationId xmlns:p14="http://schemas.microsoft.com/office/powerpoint/2010/main" val="425471268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6082">
                                            <p:txEl>
                                              <p:pRg st="0" end="0"/>
                                            </p:txEl>
                                          </p:spTgt>
                                        </p:tgtEl>
                                        <p:attrNameLst>
                                          <p:attrName>style.visibility</p:attrName>
                                        </p:attrNameLst>
                                      </p:cBhvr>
                                      <p:to>
                                        <p:strVal val="visible"/>
                                      </p:to>
                                    </p:set>
                                    <p:anim calcmode="lin" valueType="num">
                                      <p:cBhvr additive="base">
                                        <p:cTn id="7" dur="500" fill="hold"/>
                                        <p:tgtEl>
                                          <p:spTgt spid="4608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6082">
                                            <p:txEl>
                                              <p:pRg st="0" end="0"/>
                                            </p:txEl>
                                          </p:spTgt>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 fill="hold" grpId="0" nodeType="afterEffect">
                                  <p:stCondLst>
                                    <p:cond delay="0"/>
                                  </p:stCondLst>
                                  <p:iterate type="wd">
                                    <p:tmPct val="100000"/>
                                  </p:iterate>
                                  <p:childTnLst>
                                    <p:set>
                                      <p:cBhvr>
                                        <p:cTn id="11" dur="1" fill="hold">
                                          <p:stCondLst>
                                            <p:cond delay="0"/>
                                          </p:stCondLst>
                                        </p:cTn>
                                        <p:tgtEl>
                                          <p:spTgt spid="46082">
                                            <p:txEl>
                                              <p:pRg st="1" end="1"/>
                                            </p:txEl>
                                          </p:spTgt>
                                        </p:tgtEl>
                                        <p:attrNameLst>
                                          <p:attrName>style.visibility</p:attrName>
                                        </p:attrNameLst>
                                      </p:cBhvr>
                                      <p:to>
                                        <p:strVal val="visible"/>
                                      </p:to>
                                    </p:set>
                                    <p:anim calcmode="lin" valueType="num">
                                      <p:cBhvr additive="base">
                                        <p:cTn id="12" dur="500" fill="hold"/>
                                        <p:tgtEl>
                                          <p:spTgt spid="46082">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6082">
                                            <p:txEl>
                                              <p:pRg st="1" end="1"/>
                                            </p:txEl>
                                          </p:spTgt>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500"/>
                            </p:stCondLst>
                            <p:childTnLst>
                              <p:par>
                                <p:cTn id="15" presetID="2" presetClass="entr" presetSubtype="1" fill="hold" grpId="0" nodeType="afterEffect">
                                  <p:stCondLst>
                                    <p:cond delay="0"/>
                                  </p:stCondLst>
                                  <p:iterate type="wd">
                                    <p:tmPct val="100000"/>
                                  </p:iterate>
                                  <p:childTnLst>
                                    <p:set>
                                      <p:cBhvr>
                                        <p:cTn id="16" dur="1" fill="hold">
                                          <p:stCondLst>
                                            <p:cond delay="0"/>
                                          </p:stCondLst>
                                        </p:cTn>
                                        <p:tgtEl>
                                          <p:spTgt spid="46082">
                                            <p:txEl>
                                              <p:pRg st="2" end="2"/>
                                            </p:txEl>
                                          </p:spTgt>
                                        </p:tgtEl>
                                        <p:attrNameLst>
                                          <p:attrName>style.visibility</p:attrName>
                                        </p:attrNameLst>
                                      </p:cBhvr>
                                      <p:to>
                                        <p:strVal val="visible"/>
                                      </p:to>
                                    </p:set>
                                    <p:anim calcmode="lin" valueType="num">
                                      <p:cBhvr additive="base">
                                        <p:cTn id="17" dur="500" fill="hold"/>
                                        <p:tgtEl>
                                          <p:spTgt spid="4608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6082">
                                            <p:txEl>
                                              <p:pRg st="2" end="2"/>
                                            </p:txEl>
                                          </p:spTgt>
                                        </p:tgtEl>
                                        <p:attrNameLst>
                                          <p:attrName>ppt_y</p:attrName>
                                        </p:attrNameLst>
                                      </p:cBhvr>
                                      <p:tavLst>
                                        <p:tav tm="0">
                                          <p:val>
                                            <p:strVal val="0-#ppt_h/2"/>
                                          </p:val>
                                        </p:tav>
                                        <p:tav tm="100000">
                                          <p:val>
                                            <p:strVal val="#ppt_y"/>
                                          </p:val>
                                        </p:tav>
                                      </p:tavLst>
                                    </p:anim>
                                  </p:childTnLst>
                                </p:cTn>
                              </p:par>
                            </p:childTnLst>
                          </p:cTn>
                        </p:par>
                        <p:par>
                          <p:cTn id="19" fill="hold" nodeType="afterGroup">
                            <p:stCondLst>
                              <p:cond delay="2500"/>
                            </p:stCondLst>
                            <p:childTnLst>
                              <p:par>
                                <p:cTn id="20" presetID="2" presetClass="entr" presetSubtype="1" fill="hold" grpId="0" nodeType="afterEffect">
                                  <p:stCondLst>
                                    <p:cond delay="0"/>
                                  </p:stCondLst>
                                  <p:iterate type="wd">
                                    <p:tmPct val="100000"/>
                                  </p:iterate>
                                  <p:childTnLst>
                                    <p:set>
                                      <p:cBhvr>
                                        <p:cTn id="21" dur="1" fill="hold">
                                          <p:stCondLst>
                                            <p:cond delay="0"/>
                                          </p:stCondLst>
                                        </p:cTn>
                                        <p:tgtEl>
                                          <p:spTgt spid="46082">
                                            <p:txEl>
                                              <p:pRg st="3" end="3"/>
                                            </p:txEl>
                                          </p:spTgt>
                                        </p:tgtEl>
                                        <p:attrNameLst>
                                          <p:attrName>style.visibility</p:attrName>
                                        </p:attrNameLst>
                                      </p:cBhvr>
                                      <p:to>
                                        <p:strVal val="visible"/>
                                      </p:to>
                                    </p:set>
                                    <p:anim calcmode="lin" valueType="num">
                                      <p:cBhvr additive="base">
                                        <p:cTn id="22" dur="500" fill="hold"/>
                                        <p:tgtEl>
                                          <p:spTgt spid="46082">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6082">
                                            <p:txEl>
                                              <p:pRg st="3" end="3"/>
                                            </p:txEl>
                                          </p:spTgt>
                                        </p:tgtEl>
                                        <p:attrNameLst>
                                          <p:attrName>ppt_y</p:attrName>
                                        </p:attrNameLst>
                                      </p:cBhvr>
                                      <p:tavLst>
                                        <p:tav tm="0">
                                          <p:val>
                                            <p:strVal val="0-#ppt_h/2"/>
                                          </p:val>
                                        </p:tav>
                                        <p:tav tm="100000">
                                          <p:val>
                                            <p:strVal val="#ppt_y"/>
                                          </p:val>
                                        </p:tav>
                                      </p:tavLst>
                                    </p:anim>
                                  </p:childTnLst>
                                </p:cTn>
                              </p:par>
                            </p:childTnLst>
                          </p:cTn>
                        </p:par>
                        <p:par>
                          <p:cTn id="24" fill="hold" nodeType="afterGroup">
                            <p:stCondLst>
                              <p:cond delay="3500"/>
                            </p:stCondLst>
                            <p:childTnLst>
                              <p:par>
                                <p:cTn id="25" presetID="2" presetClass="entr" presetSubtype="1" fill="hold" grpId="0" nodeType="afterEffect">
                                  <p:stCondLst>
                                    <p:cond delay="0"/>
                                  </p:stCondLst>
                                  <p:iterate type="wd">
                                    <p:tmPct val="100000"/>
                                  </p:iterate>
                                  <p:childTnLst>
                                    <p:set>
                                      <p:cBhvr>
                                        <p:cTn id="26" dur="1" fill="hold">
                                          <p:stCondLst>
                                            <p:cond delay="0"/>
                                          </p:stCondLst>
                                        </p:cTn>
                                        <p:tgtEl>
                                          <p:spTgt spid="46082">
                                            <p:txEl>
                                              <p:pRg st="4" end="4"/>
                                            </p:txEl>
                                          </p:spTgt>
                                        </p:tgtEl>
                                        <p:attrNameLst>
                                          <p:attrName>style.visibility</p:attrName>
                                        </p:attrNameLst>
                                      </p:cBhvr>
                                      <p:to>
                                        <p:strVal val="visible"/>
                                      </p:to>
                                    </p:set>
                                    <p:anim calcmode="lin" valueType="num">
                                      <p:cBhvr additive="base">
                                        <p:cTn id="27" dur="500" fill="hold"/>
                                        <p:tgtEl>
                                          <p:spTgt spid="46082">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6082">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1" fill="hold" grpId="0" nodeType="clickEffect">
                                  <p:stCondLst>
                                    <p:cond delay="0"/>
                                  </p:stCondLst>
                                  <p:iterate type="wd">
                                    <p:tmPct val="100000"/>
                                  </p:iterate>
                                  <p:childTnLst>
                                    <p:set>
                                      <p:cBhvr>
                                        <p:cTn id="32" dur="1" fill="hold">
                                          <p:stCondLst>
                                            <p:cond delay="0"/>
                                          </p:stCondLst>
                                        </p:cTn>
                                        <p:tgtEl>
                                          <p:spTgt spid="46082">
                                            <p:txEl>
                                              <p:pRg st="6" end="6"/>
                                            </p:txEl>
                                          </p:spTgt>
                                        </p:tgtEl>
                                        <p:attrNameLst>
                                          <p:attrName>style.visibility</p:attrName>
                                        </p:attrNameLst>
                                      </p:cBhvr>
                                      <p:to>
                                        <p:strVal val="visible"/>
                                      </p:to>
                                    </p:set>
                                    <p:anim calcmode="lin" valueType="num">
                                      <p:cBhvr additive="base">
                                        <p:cTn id="33" dur="500" fill="hold"/>
                                        <p:tgtEl>
                                          <p:spTgt spid="46082">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6082">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B4840B30-0026-A345-9702-68626FA90C8D}"/>
              </a:ext>
            </a:extLst>
          </p:cNvPr>
          <p:cNvSpPr>
            <a:spLocks noGrp="1" noChangeArrowheads="1"/>
          </p:cNvSpPr>
          <p:nvPr>
            <p:ph type="title"/>
          </p:nvPr>
        </p:nvSpPr>
        <p:spPr>
          <a:xfrm>
            <a:off x="813595" y="752107"/>
            <a:ext cx="8229600" cy="1197073"/>
          </a:xfrm>
        </p:spPr>
        <p:txBody>
          <a:bodyPr lIns="92075" tIns="46038" rIns="92075" bIns="46038"/>
          <a:lstStyle/>
          <a:p>
            <a:pPr eaLnBrk="1" hangingPunct="1"/>
            <a:r>
              <a:rPr lang="en-US" altLang="en-US" sz="3600" dirty="0" err="1">
                <a:latin typeface="Verdana" panose="020B0604030504040204" pitchFamily="34" charset="0"/>
              </a:rPr>
              <a:t>Tiêu</a:t>
            </a:r>
            <a:r>
              <a:rPr lang="en-US" altLang="en-US" sz="3600" dirty="0">
                <a:latin typeface="Verdana" panose="020B0604030504040204" pitchFamily="34" charset="0"/>
              </a:rPr>
              <a:t> </a:t>
            </a:r>
            <a:r>
              <a:rPr lang="en-US" altLang="en-US" sz="3600" dirty="0" err="1">
                <a:latin typeface="Verdana" panose="020B0604030504040204" pitchFamily="34" charset="0"/>
              </a:rPr>
              <a:t>chí</a:t>
            </a:r>
            <a:r>
              <a:rPr lang="en-US" altLang="en-US" sz="3600" dirty="0">
                <a:latin typeface="Verdana" panose="020B0604030504040204" pitchFamily="34" charset="0"/>
              </a:rPr>
              <a:t> </a:t>
            </a:r>
            <a:r>
              <a:rPr lang="en-US" altLang="en-US" sz="3600" dirty="0" err="1">
                <a:latin typeface="Verdana" panose="020B0604030504040204" pitchFamily="34" charset="0"/>
              </a:rPr>
              <a:t>của</a:t>
            </a:r>
            <a:r>
              <a:rPr lang="en-US" altLang="en-US" sz="3600" dirty="0">
                <a:latin typeface="Verdana" panose="020B0604030504040204" pitchFamily="34" charset="0"/>
              </a:rPr>
              <a:t> </a:t>
            </a:r>
            <a:r>
              <a:rPr lang="en-US" altLang="en-US" sz="3600" b="1" dirty="0" err="1">
                <a:latin typeface="Verdana" panose="020B0604030504040204" pitchFamily="34" charset="0"/>
              </a:rPr>
              <a:t>Awana</a:t>
            </a:r>
            <a:r>
              <a:rPr lang="en-US" altLang="en-US" sz="3600" dirty="0">
                <a:latin typeface="Verdana" panose="020B0604030504040204" pitchFamily="34" charset="0"/>
              </a:rPr>
              <a:t> </a:t>
            </a:r>
            <a:r>
              <a:rPr lang="en-US" altLang="en-US" sz="3600" dirty="0" err="1">
                <a:latin typeface="Verdana" panose="020B0604030504040204" pitchFamily="34" charset="0"/>
              </a:rPr>
              <a:t>dựa</a:t>
            </a:r>
            <a:r>
              <a:rPr lang="en-US" altLang="en-US" sz="3600" dirty="0">
                <a:latin typeface="Verdana" panose="020B0604030504040204" pitchFamily="34" charset="0"/>
              </a:rPr>
              <a:t> </a:t>
            </a:r>
            <a:r>
              <a:rPr lang="en-US" altLang="en-US" sz="3600" dirty="0" err="1">
                <a:latin typeface="Verdana" panose="020B0604030504040204" pitchFamily="34" charset="0"/>
              </a:rPr>
              <a:t>trên</a:t>
            </a:r>
            <a:br>
              <a:rPr lang="en-US" altLang="en-US" sz="3600" dirty="0">
                <a:latin typeface="Verdana" panose="020B0604030504040204" pitchFamily="34" charset="0"/>
              </a:rPr>
            </a:br>
            <a:r>
              <a:rPr lang="en-US" altLang="en-US" sz="3600" dirty="0">
                <a:solidFill>
                  <a:srgbClr val="002060"/>
                </a:solidFill>
                <a:latin typeface="Verdana" panose="020B0604030504040204" pitchFamily="34" charset="0"/>
              </a:rPr>
              <a:t>II </a:t>
            </a:r>
            <a:r>
              <a:rPr lang="en-US" altLang="en-US" sz="3600" dirty="0" err="1">
                <a:solidFill>
                  <a:srgbClr val="002060"/>
                </a:solidFill>
                <a:latin typeface="Verdana" panose="020B0604030504040204" pitchFamily="34" charset="0"/>
              </a:rPr>
              <a:t>Ti-mô-thê</a:t>
            </a:r>
            <a:r>
              <a:rPr lang="en-US" altLang="en-US" sz="3600" dirty="0">
                <a:solidFill>
                  <a:srgbClr val="002060"/>
                </a:solidFill>
                <a:latin typeface="Verdana" panose="020B0604030504040204" pitchFamily="34" charset="0"/>
              </a:rPr>
              <a:t> 2:15</a:t>
            </a:r>
            <a:br>
              <a:rPr lang="en-US" altLang="en-US" sz="3600" dirty="0">
                <a:solidFill>
                  <a:srgbClr val="002060"/>
                </a:solidFill>
                <a:latin typeface="Verdana" panose="020B0604030504040204" pitchFamily="34" charset="0"/>
              </a:rPr>
            </a:br>
            <a:endParaRPr lang="en-US" altLang="en-US" sz="3600" dirty="0">
              <a:latin typeface="Verdana" panose="020B0604030504040204" pitchFamily="34" charset="0"/>
            </a:endParaRPr>
          </a:p>
        </p:txBody>
      </p:sp>
      <p:sp>
        <p:nvSpPr>
          <p:cNvPr id="48131" name="Rectangle 3">
            <a:extLst>
              <a:ext uri="{FF2B5EF4-FFF2-40B4-BE49-F238E27FC236}">
                <a16:creationId xmlns:a16="http://schemas.microsoft.com/office/drawing/2014/main" id="{6B3D62E0-8C59-40F9-8C68-B719D59CCBCD}"/>
              </a:ext>
            </a:extLst>
          </p:cNvPr>
          <p:cNvSpPr>
            <a:spLocks noGrp="1" noChangeArrowheads="1"/>
          </p:cNvSpPr>
          <p:nvPr>
            <p:ph idx="1"/>
          </p:nvPr>
        </p:nvSpPr>
        <p:spPr>
          <a:xfrm>
            <a:off x="939114" y="1949180"/>
            <a:ext cx="7978562" cy="4525963"/>
          </a:xfrm>
          <a:effectLst>
            <a:outerShdw blurRad="63500" dist="17961" dir="2700000" algn="ctr" rotWithShape="0">
              <a:srgbClr val="000000"/>
            </a:outerShdw>
          </a:effectLst>
        </p:spPr>
        <p:txBody>
          <a:bodyPr lIns="92075" tIns="46038" rIns="92075" bIns="46038"/>
          <a:lstStyle/>
          <a:p>
            <a:pPr algn="ctr" eaLnBrk="1" hangingPunct="1">
              <a:buFontTx/>
              <a:buNone/>
              <a:defRPr/>
            </a:pPr>
            <a:r>
              <a:rPr lang="vi-VN" altLang="en-US" sz="4000" b="1" dirty="0">
                <a:solidFill>
                  <a:srgbClr val="C00000"/>
                </a:solidFill>
                <a:latin typeface="Verdana" panose="020B0604030504040204" pitchFamily="34" charset="0"/>
              </a:rPr>
              <a:t>Hãy chuyên tâm</a:t>
            </a:r>
            <a:r>
              <a:rPr lang="vi-VN" altLang="en-US" sz="4000" dirty="0">
                <a:solidFill>
                  <a:srgbClr val="002060"/>
                </a:solidFill>
                <a:latin typeface="Verdana" panose="020B0604030504040204" pitchFamily="34" charset="0"/>
              </a:rPr>
              <a:t> cho được </a:t>
            </a:r>
            <a:r>
              <a:rPr lang="vi-VN" altLang="en-US" sz="4000" b="1" dirty="0">
                <a:solidFill>
                  <a:srgbClr val="00B050"/>
                </a:solidFill>
                <a:latin typeface="Verdana" panose="020B0604030504040204" pitchFamily="34" charset="0"/>
              </a:rPr>
              <a:t>đẹp lòng Ðức Chúa Trời </a:t>
            </a:r>
            <a:r>
              <a:rPr lang="vi-VN" altLang="en-US" sz="4000" dirty="0">
                <a:solidFill>
                  <a:srgbClr val="002060"/>
                </a:solidFill>
                <a:latin typeface="Verdana" panose="020B0604030504040204" pitchFamily="34" charset="0"/>
              </a:rPr>
              <a:t>như </a:t>
            </a:r>
            <a:r>
              <a:rPr lang="vi-VN" altLang="en-US" sz="4000" b="1" dirty="0">
                <a:solidFill>
                  <a:srgbClr val="002060"/>
                </a:solidFill>
                <a:latin typeface="Verdana" panose="020B0604030504040204" pitchFamily="34" charset="0"/>
              </a:rPr>
              <a:t>người làm công </a:t>
            </a:r>
            <a:r>
              <a:rPr lang="vi-VN" altLang="en-US" sz="4000" b="1" dirty="0">
                <a:solidFill>
                  <a:srgbClr val="FFC000"/>
                </a:solidFill>
                <a:latin typeface="Verdana" panose="020B0604030504040204" pitchFamily="34" charset="0"/>
              </a:rPr>
              <a:t>không chỗ trách được</a:t>
            </a:r>
            <a:r>
              <a:rPr lang="vi-VN" altLang="en-US" sz="4000" dirty="0">
                <a:solidFill>
                  <a:srgbClr val="002060"/>
                </a:solidFill>
                <a:latin typeface="Verdana" panose="020B0604030504040204" pitchFamily="34" charset="0"/>
              </a:rPr>
              <a:t>, lấy </a:t>
            </a:r>
            <a:r>
              <a:rPr lang="vi-VN" altLang="en-US" sz="4000" b="1" dirty="0">
                <a:solidFill>
                  <a:srgbClr val="0070C0"/>
                </a:solidFill>
                <a:latin typeface="Verdana" panose="020B0604030504040204" pitchFamily="34" charset="0"/>
              </a:rPr>
              <a:t>lòng ngay thẳng</a:t>
            </a:r>
            <a:r>
              <a:rPr lang="vi-VN" altLang="en-US" sz="4000" dirty="0">
                <a:solidFill>
                  <a:srgbClr val="002060"/>
                </a:solidFill>
                <a:latin typeface="Verdana" panose="020B0604030504040204" pitchFamily="34" charset="0"/>
              </a:rPr>
              <a:t> </a:t>
            </a:r>
            <a:r>
              <a:rPr lang="vi-VN" altLang="en-US" sz="4000" b="1" dirty="0">
                <a:solidFill>
                  <a:srgbClr val="7030A0"/>
                </a:solidFill>
                <a:latin typeface="Verdana" panose="020B0604030504040204" pitchFamily="34" charset="0"/>
              </a:rPr>
              <a:t>giảng dạy lời của lẽ thật</a:t>
            </a:r>
            <a:r>
              <a:rPr lang="vi-VN" altLang="en-US" sz="4000" dirty="0">
                <a:solidFill>
                  <a:srgbClr val="002060"/>
                </a:solidFill>
                <a:latin typeface="Verdana" panose="020B0604030504040204" pitchFamily="34" charset="0"/>
              </a:rPr>
              <a:t>.</a:t>
            </a:r>
            <a:r>
              <a:rPr lang="en-US" altLang="en-US" sz="4000" dirty="0">
                <a:solidFill>
                  <a:srgbClr val="002060"/>
                </a:solidFill>
                <a:latin typeface="Verdana" panose="020B0604030504040204" pitchFamily="34" charset="0"/>
              </a:rPr>
              <a:t>.</a:t>
            </a:r>
          </a:p>
        </p:txBody>
      </p:sp>
      <p:sp>
        <p:nvSpPr>
          <p:cNvPr id="21508" name="Slide Number Placeholder 5">
            <a:extLst>
              <a:ext uri="{FF2B5EF4-FFF2-40B4-BE49-F238E27FC236}">
                <a16:creationId xmlns:a16="http://schemas.microsoft.com/office/drawing/2014/main" id="{69B6ED22-2525-E74B-BE80-133DE1CBF0D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0A99D"/>
                </a:solidFill>
                <a:latin typeface="Formata BQ Regular" pitchFamily="50" charset="0"/>
                <a:ea typeface="MS PGothic" panose="020B0600070205080204" pitchFamily="34" charset="-128"/>
              </a:defRPr>
            </a:lvl1pPr>
            <a:lvl2pPr marL="742950" indent="-285750">
              <a:spcBef>
                <a:spcPct val="20000"/>
              </a:spcBef>
              <a:buChar char="–"/>
              <a:defRPr sz="2800">
                <a:solidFill>
                  <a:srgbClr val="00A99D"/>
                </a:solidFill>
                <a:latin typeface="Formata BQ Regular" pitchFamily="50" charset="0"/>
                <a:ea typeface="MS PGothic" panose="020B0600070205080204" pitchFamily="34" charset="-128"/>
              </a:defRPr>
            </a:lvl2pPr>
            <a:lvl3pPr marL="1143000" indent="-228600">
              <a:spcBef>
                <a:spcPct val="20000"/>
              </a:spcBef>
              <a:buChar char="•"/>
              <a:defRPr sz="2400">
                <a:solidFill>
                  <a:srgbClr val="00A99D"/>
                </a:solidFill>
                <a:latin typeface="Formata BQ Regular" pitchFamily="50" charset="0"/>
                <a:ea typeface="MS PGothic" panose="020B0600070205080204" pitchFamily="34" charset="-128"/>
              </a:defRPr>
            </a:lvl3pPr>
            <a:lvl4pPr marL="1600200" indent="-228600">
              <a:spcBef>
                <a:spcPct val="20000"/>
              </a:spcBef>
              <a:buChar char="–"/>
              <a:defRPr sz="2000">
                <a:solidFill>
                  <a:srgbClr val="00A99D"/>
                </a:solidFill>
                <a:latin typeface="Formata BQ Regular" pitchFamily="50" charset="0"/>
                <a:ea typeface="MS PGothic" panose="020B0600070205080204" pitchFamily="34" charset="-128"/>
              </a:defRPr>
            </a:lvl4pPr>
            <a:lvl5pPr marL="2057400" indent="-228600">
              <a:spcBef>
                <a:spcPct val="20000"/>
              </a:spcBef>
              <a:buChar char="»"/>
              <a:defRPr sz="2000">
                <a:solidFill>
                  <a:srgbClr val="00A99D"/>
                </a:solidFill>
                <a:latin typeface="Formata BQ Regular" pitchFamily="50" charset="0"/>
                <a:ea typeface="MS PGothic" panose="020B0600070205080204" pitchFamily="34" charset="-128"/>
              </a:defRPr>
            </a:lvl5pPr>
            <a:lvl6pPr marL="25146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6pPr>
            <a:lvl7pPr marL="29718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7pPr>
            <a:lvl8pPr marL="34290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8pPr>
            <a:lvl9pPr marL="38862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9pPr>
          </a:lstStyle>
          <a:p>
            <a:pPr>
              <a:spcBef>
                <a:spcPct val="0"/>
              </a:spcBef>
              <a:buFontTx/>
              <a:buNone/>
            </a:pPr>
            <a:fld id="{D47CF639-DDC7-DD49-9D52-122CF9D852D9}" type="slidenum">
              <a:rPr lang="en-US" altLang="en-US" sz="1400">
                <a:solidFill>
                  <a:schemeClr val="tx1"/>
                </a:solidFill>
              </a:rPr>
              <a:pPr>
                <a:spcBef>
                  <a:spcPct val="0"/>
                </a:spcBef>
                <a:buFontTx/>
                <a:buNone/>
              </a:pPr>
              <a:t>8</a:t>
            </a:fld>
            <a:endParaRPr lang="en-US" altLang="en-US" sz="1400">
              <a:solidFill>
                <a:schemeClr val="tx1"/>
              </a:solidFill>
            </a:endParaRPr>
          </a:p>
        </p:txBody>
      </p:sp>
    </p:spTree>
    <p:extLst>
      <p:ext uri="{BB962C8B-B14F-4D97-AF65-F5344CB8AC3E}">
        <p14:creationId xmlns:p14="http://schemas.microsoft.com/office/powerpoint/2010/main" val="365735075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 calcmode="lin" valueType="num">
                                      <p:cBhvr additive="base">
                                        <p:cTn id="7" dur="500" fill="hold"/>
                                        <p:tgtEl>
                                          <p:spTgt spid="4813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813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956E375A-3145-A74A-882D-F321759AFB56}"/>
              </a:ext>
            </a:extLst>
          </p:cNvPr>
          <p:cNvSpPr>
            <a:spLocks noGrp="1" noChangeArrowheads="1"/>
          </p:cNvSpPr>
          <p:nvPr>
            <p:ph type="title"/>
          </p:nvPr>
        </p:nvSpPr>
        <p:spPr>
          <a:xfrm>
            <a:off x="760413" y="-80963"/>
            <a:ext cx="8229600" cy="866776"/>
          </a:xfrm>
        </p:spPr>
        <p:txBody>
          <a:bodyPr lIns="92075" tIns="46038" rIns="92075" bIns="46038"/>
          <a:lstStyle/>
          <a:p>
            <a:pPr eaLnBrk="1" hangingPunct="1"/>
            <a:r>
              <a:rPr lang="en-US" altLang="en-US">
                <a:latin typeface="Verdana" panose="020B0604030504040204" pitchFamily="34" charset="0"/>
              </a:rPr>
              <a:t>Mục Đích của Awana</a:t>
            </a:r>
          </a:p>
        </p:txBody>
      </p:sp>
      <p:sp>
        <p:nvSpPr>
          <p:cNvPr id="97284" name="Rectangle 4">
            <a:extLst>
              <a:ext uri="{FF2B5EF4-FFF2-40B4-BE49-F238E27FC236}">
                <a16:creationId xmlns:a16="http://schemas.microsoft.com/office/drawing/2014/main" id="{F93BC1AF-EA6D-47A8-9C32-0B089C8404D9}"/>
              </a:ext>
            </a:extLst>
          </p:cNvPr>
          <p:cNvSpPr>
            <a:spLocks noGrp="1" noChangeArrowheads="1"/>
          </p:cNvSpPr>
          <p:nvPr>
            <p:ph sz="half" idx="1"/>
          </p:nvPr>
        </p:nvSpPr>
        <p:spPr>
          <a:xfrm>
            <a:off x="5110957" y="808667"/>
            <a:ext cx="3896518" cy="2642558"/>
          </a:xfrm>
          <a:effectLst>
            <a:outerShdw blurRad="63500" dist="17961" dir="2700000" algn="ctr" rotWithShape="0">
              <a:srgbClr val="000000"/>
            </a:outerShdw>
          </a:effectLst>
        </p:spPr>
        <p:txBody>
          <a:bodyPr lIns="92075" tIns="46038" rIns="92075" bIns="46038"/>
          <a:lstStyle/>
          <a:p>
            <a:pPr marL="0" indent="0" eaLnBrk="1" hangingPunct="1">
              <a:buNone/>
              <a:defRPr/>
            </a:pPr>
            <a:r>
              <a:rPr lang="en-US" altLang="en-US" sz="3600">
                <a:solidFill>
                  <a:srgbClr val="C00000"/>
                </a:solidFill>
                <a:latin typeface="Verdana" panose="020B0604030504040204" pitchFamily="34" charset="0"/>
              </a:rPr>
              <a:t>II. </a:t>
            </a:r>
            <a:r>
              <a:rPr lang="en-US" altLang="en-US" sz="3600" err="1">
                <a:solidFill>
                  <a:srgbClr val="C00000"/>
                </a:solidFill>
                <a:latin typeface="Verdana" panose="020B0604030504040204" pitchFamily="34" charset="0"/>
              </a:rPr>
              <a:t>Môn</a:t>
            </a:r>
            <a:r>
              <a:rPr lang="en-US" altLang="en-US" sz="3600">
                <a:solidFill>
                  <a:srgbClr val="C00000"/>
                </a:solidFill>
                <a:latin typeface="Verdana" panose="020B0604030504040204" pitchFamily="34" charset="0"/>
              </a:rPr>
              <a:t> </a:t>
            </a:r>
            <a:r>
              <a:rPr lang="en-US" altLang="en-US" sz="3600" err="1">
                <a:solidFill>
                  <a:srgbClr val="C00000"/>
                </a:solidFill>
                <a:latin typeface="Verdana" panose="020B0604030504040204" pitchFamily="34" charset="0"/>
              </a:rPr>
              <a:t>Đồ</a:t>
            </a:r>
            <a:r>
              <a:rPr lang="en-US" altLang="en-US" sz="3600">
                <a:solidFill>
                  <a:srgbClr val="C00000"/>
                </a:solidFill>
                <a:latin typeface="Verdana" panose="020B0604030504040204" pitchFamily="34" charset="0"/>
              </a:rPr>
              <a:t> </a:t>
            </a:r>
            <a:r>
              <a:rPr lang="en-US" altLang="en-US" sz="3600" err="1">
                <a:solidFill>
                  <a:srgbClr val="C00000"/>
                </a:solidFill>
                <a:latin typeface="Verdana" panose="020B0604030504040204" pitchFamily="34" charset="0"/>
              </a:rPr>
              <a:t>Hóa</a:t>
            </a:r>
            <a:r>
              <a:rPr lang="en-US" altLang="en-US" sz="3600">
                <a:solidFill>
                  <a:srgbClr val="C00000"/>
                </a:solidFill>
                <a:latin typeface="Verdana" panose="020B0604030504040204" pitchFamily="34" charset="0"/>
              </a:rPr>
              <a:t> </a:t>
            </a:r>
          </a:p>
          <a:p>
            <a:pPr eaLnBrk="1" hangingPunct="1">
              <a:defRPr/>
            </a:pPr>
            <a:r>
              <a:rPr lang="en-US" altLang="en-US" i="1" err="1">
                <a:solidFill>
                  <a:srgbClr val="002060"/>
                </a:solidFill>
                <a:latin typeface="Verdana" panose="020B0604030504040204" pitchFamily="34" charset="0"/>
              </a:rPr>
              <a:t>Huấn</a:t>
            </a:r>
            <a:r>
              <a:rPr lang="en-US" altLang="en-US" i="1">
                <a:solidFill>
                  <a:srgbClr val="002060"/>
                </a:solidFill>
                <a:latin typeface="Verdana" panose="020B0604030504040204" pitchFamily="34" charset="0"/>
              </a:rPr>
              <a:t> </a:t>
            </a:r>
            <a:r>
              <a:rPr lang="en-US" altLang="en-US" i="1" err="1">
                <a:solidFill>
                  <a:srgbClr val="002060"/>
                </a:solidFill>
                <a:latin typeface="Verdana" panose="020B0604030504040204" pitchFamily="34" charset="0"/>
              </a:rPr>
              <a:t>luyện</a:t>
            </a:r>
            <a:r>
              <a:rPr lang="en-US" altLang="en-US" i="1">
                <a:solidFill>
                  <a:srgbClr val="002060"/>
                </a:solidFill>
                <a:latin typeface="Verdana" panose="020B0604030504040204" pitchFamily="34" charset="0"/>
              </a:rPr>
              <a:t> </a:t>
            </a:r>
            <a:r>
              <a:rPr lang="en-US" altLang="en-US" i="1" err="1">
                <a:solidFill>
                  <a:srgbClr val="002060"/>
                </a:solidFill>
                <a:latin typeface="Verdana" panose="020B0604030504040204" pitchFamily="34" charset="0"/>
              </a:rPr>
              <a:t>Thiếu</a:t>
            </a:r>
            <a:r>
              <a:rPr lang="en-US" altLang="en-US" i="1">
                <a:solidFill>
                  <a:srgbClr val="002060"/>
                </a:solidFill>
                <a:latin typeface="Verdana" panose="020B0604030504040204" pitchFamily="34" charset="0"/>
              </a:rPr>
              <a:t> </a:t>
            </a:r>
            <a:r>
              <a:rPr lang="en-US" altLang="en-US" i="1" err="1">
                <a:solidFill>
                  <a:srgbClr val="002060"/>
                </a:solidFill>
                <a:latin typeface="Verdana" panose="020B0604030504040204" pitchFamily="34" charset="0"/>
              </a:rPr>
              <a:t>nhi</a:t>
            </a:r>
            <a:endParaRPr lang="en-US" altLang="en-US" i="1">
              <a:solidFill>
                <a:srgbClr val="002060"/>
              </a:solidFill>
              <a:latin typeface="Verdana" panose="020B0604030504040204" pitchFamily="34" charset="0"/>
            </a:endParaRPr>
          </a:p>
          <a:p>
            <a:pPr eaLnBrk="1" hangingPunct="1">
              <a:defRPr/>
            </a:pPr>
            <a:r>
              <a:rPr lang="en-US" altLang="en-US" i="1" err="1">
                <a:solidFill>
                  <a:srgbClr val="002060"/>
                </a:solidFill>
                <a:latin typeface="Verdana" panose="020B0604030504040204" pitchFamily="34" charset="0"/>
              </a:rPr>
              <a:t>Huấn</a:t>
            </a:r>
            <a:r>
              <a:rPr lang="en-US" altLang="en-US" i="1">
                <a:solidFill>
                  <a:srgbClr val="002060"/>
                </a:solidFill>
                <a:latin typeface="Verdana" panose="020B0604030504040204" pitchFamily="34" charset="0"/>
              </a:rPr>
              <a:t> </a:t>
            </a:r>
            <a:r>
              <a:rPr lang="en-US" altLang="en-US" i="1" err="1">
                <a:solidFill>
                  <a:srgbClr val="002060"/>
                </a:solidFill>
                <a:latin typeface="Verdana" panose="020B0604030504040204" pitchFamily="34" charset="0"/>
              </a:rPr>
              <a:t>luyện</a:t>
            </a:r>
            <a:r>
              <a:rPr lang="en-US" altLang="en-US" i="1">
                <a:solidFill>
                  <a:srgbClr val="002060"/>
                </a:solidFill>
                <a:latin typeface="Verdana" panose="020B0604030504040204" pitchFamily="34" charset="0"/>
              </a:rPr>
              <a:t> </a:t>
            </a:r>
            <a:r>
              <a:rPr lang="en-US" altLang="en-US" i="1" err="1">
                <a:solidFill>
                  <a:srgbClr val="002060"/>
                </a:solidFill>
                <a:latin typeface="Verdana" panose="020B0604030504040204" pitchFamily="34" charset="0"/>
              </a:rPr>
              <a:t>Lãnh</a:t>
            </a:r>
            <a:r>
              <a:rPr lang="en-US" altLang="en-US" i="1">
                <a:solidFill>
                  <a:srgbClr val="002060"/>
                </a:solidFill>
                <a:latin typeface="Verdana" panose="020B0604030504040204" pitchFamily="34" charset="0"/>
              </a:rPr>
              <a:t> </a:t>
            </a:r>
            <a:r>
              <a:rPr lang="en-US" altLang="en-US" i="1" err="1">
                <a:solidFill>
                  <a:srgbClr val="002060"/>
                </a:solidFill>
                <a:latin typeface="Verdana" panose="020B0604030504040204" pitchFamily="34" charset="0"/>
              </a:rPr>
              <a:t>đạo</a:t>
            </a:r>
            <a:endParaRPr lang="en-US" altLang="en-US" i="1">
              <a:solidFill>
                <a:srgbClr val="002060"/>
              </a:solidFill>
              <a:latin typeface="Verdana" panose="020B0604030504040204" pitchFamily="34" charset="0"/>
            </a:endParaRPr>
          </a:p>
        </p:txBody>
      </p:sp>
      <p:sp>
        <p:nvSpPr>
          <p:cNvPr id="97283" name="Rectangle 3">
            <a:extLst>
              <a:ext uri="{FF2B5EF4-FFF2-40B4-BE49-F238E27FC236}">
                <a16:creationId xmlns:a16="http://schemas.microsoft.com/office/drawing/2014/main" id="{0F56EFC6-CB7F-453E-BAB5-7CB6590A363F}"/>
              </a:ext>
            </a:extLst>
          </p:cNvPr>
          <p:cNvSpPr>
            <a:spLocks noGrp="1" noChangeArrowheads="1"/>
          </p:cNvSpPr>
          <p:nvPr>
            <p:ph sz="half" idx="2"/>
          </p:nvPr>
        </p:nvSpPr>
        <p:spPr>
          <a:xfrm>
            <a:off x="675481" y="808667"/>
            <a:ext cx="3729044" cy="2386492"/>
          </a:xfrm>
          <a:effectLst>
            <a:outerShdw blurRad="63500" dist="17961" dir="2700000" algn="ctr" rotWithShape="0">
              <a:srgbClr val="000000"/>
            </a:outerShdw>
          </a:effectLst>
        </p:spPr>
        <p:txBody>
          <a:bodyPr lIns="92075" tIns="46038" rIns="92075" bIns="46038"/>
          <a:lstStyle/>
          <a:p>
            <a:pPr marL="0" indent="0" eaLnBrk="1" hangingPunct="1">
              <a:buNone/>
              <a:defRPr/>
            </a:pPr>
            <a:r>
              <a:rPr lang="en-US" altLang="en-US" sz="3600" err="1">
                <a:solidFill>
                  <a:srgbClr val="C00000"/>
                </a:solidFill>
                <a:latin typeface="Verdana" panose="020B0604030504040204" pitchFamily="34" charset="0"/>
              </a:rPr>
              <a:t>I.Truyền</a:t>
            </a:r>
            <a:r>
              <a:rPr lang="en-US" altLang="en-US" sz="3600">
                <a:solidFill>
                  <a:srgbClr val="C00000"/>
                </a:solidFill>
                <a:latin typeface="Verdana" panose="020B0604030504040204" pitchFamily="34" charset="0"/>
              </a:rPr>
              <a:t> </a:t>
            </a:r>
            <a:r>
              <a:rPr lang="en-US" altLang="en-US" sz="3600" err="1">
                <a:solidFill>
                  <a:srgbClr val="C00000"/>
                </a:solidFill>
                <a:latin typeface="Verdana" panose="020B0604030504040204" pitchFamily="34" charset="0"/>
              </a:rPr>
              <a:t>Giáo</a:t>
            </a:r>
            <a:r>
              <a:rPr lang="en-US" altLang="en-US" sz="3600">
                <a:solidFill>
                  <a:srgbClr val="C00000"/>
                </a:solidFill>
                <a:latin typeface="Verdana" panose="020B0604030504040204" pitchFamily="34" charset="0"/>
              </a:rPr>
              <a:t> </a:t>
            </a:r>
          </a:p>
          <a:p>
            <a:pPr eaLnBrk="1" hangingPunct="1">
              <a:defRPr/>
            </a:pPr>
            <a:r>
              <a:rPr lang="en-US" altLang="en-US" i="1" err="1">
                <a:solidFill>
                  <a:srgbClr val="002060"/>
                </a:solidFill>
                <a:latin typeface="Verdana" panose="020B0604030504040204" pitchFamily="34" charset="0"/>
              </a:rPr>
              <a:t>Tiếp</a:t>
            </a:r>
            <a:r>
              <a:rPr lang="en-US" altLang="en-US" i="1">
                <a:solidFill>
                  <a:srgbClr val="002060"/>
                </a:solidFill>
                <a:latin typeface="Verdana" panose="020B0604030504040204" pitchFamily="34" charset="0"/>
              </a:rPr>
              <a:t> </a:t>
            </a:r>
            <a:r>
              <a:rPr lang="en-US" altLang="en-US" i="1" err="1">
                <a:solidFill>
                  <a:srgbClr val="002060"/>
                </a:solidFill>
                <a:latin typeface="Verdana" panose="020B0604030504040204" pitchFamily="34" charset="0"/>
              </a:rPr>
              <a:t>cận</a:t>
            </a:r>
            <a:r>
              <a:rPr lang="en-US" altLang="en-US" i="1">
                <a:solidFill>
                  <a:srgbClr val="002060"/>
                </a:solidFill>
                <a:latin typeface="Verdana" panose="020B0604030504040204" pitchFamily="34" charset="0"/>
              </a:rPr>
              <a:t> </a:t>
            </a:r>
            <a:r>
              <a:rPr lang="en-US" altLang="en-US" i="1" err="1">
                <a:solidFill>
                  <a:srgbClr val="002060"/>
                </a:solidFill>
                <a:latin typeface="Verdana" panose="020B0604030504040204" pitchFamily="34" charset="0"/>
              </a:rPr>
              <a:t>Thiếu</a:t>
            </a:r>
            <a:r>
              <a:rPr lang="en-US" altLang="en-US" i="1">
                <a:solidFill>
                  <a:srgbClr val="002060"/>
                </a:solidFill>
                <a:latin typeface="Verdana" panose="020B0604030504040204" pitchFamily="34" charset="0"/>
              </a:rPr>
              <a:t> </a:t>
            </a:r>
            <a:r>
              <a:rPr lang="en-US" altLang="en-US" i="1" err="1">
                <a:solidFill>
                  <a:srgbClr val="002060"/>
                </a:solidFill>
                <a:latin typeface="Verdana" panose="020B0604030504040204" pitchFamily="34" charset="0"/>
              </a:rPr>
              <a:t>nhi</a:t>
            </a:r>
            <a:endParaRPr lang="en-US" altLang="en-US" i="1">
              <a:solidFill>
                <a:srgbClr val="002060"/>
              </a:solidFill>
              <a:latin typeface="Verdana" panose="020B0604030504040204" pitchFamily="34" charset="0"/>
            </a:endParaRPr>
          </a:p>
          <a:p>
            <a:pPr eaLnBrk="1" hangingPunct="1">
              <a:defRPr/>
            </a:pPr>
            <a:r>
              <a:rPr lang="en-US" altLang="en-US" i="1" err="1">
                <a:solidFill>
                  <a:srgbClr val="002060"/>
                </a:solidFill>
                <a:latin typeface="Verdana" panose="020B0604030504040204" pitchFamily="34" charset="0"/>
              </a:rPr>
              <a:t>Tiếp</a:t>
            </a:r>
            <a:r>
              <a:rPr lang="en-US" altLang="en-US" i="1">
                <a:solidFill>
                  <a:srgbClr val="002060"/>
                </a:solidFill>
                <a:latin typeface="Verdana" panose="020B0604030504040204" pitchFamily="34" charset="0"/>
              </a:rPr>
              <a:t> </a:t>
            </a:r>
            <a:r>
              <a:rPr lang="en-US" altLang="en-US" i="1" err="1">
                <a:solidFill>
                  <a:srgbClr val="002060"/>
                </a:solidFill>
                <a:latin typeface="Verdana" panose="020B0604030504040204" pitchFamily="34" charset="0"/>
              </a:rPr>
              <a:t>cận</a:t>
            </a:r>
            <a:r>
              <a:rPr lang="en-US" altLang="en-US" i="1">
                <a:solidFill>
                  <a:srgbClr val="002060"/>
                </a:solidFill>
                <a:latin typeface="Verdana" panose="020B0604030504040204" pitchFamily="34" charset="0"/>
              </a:rPr>
              <a:t> Gia </a:t>
            </a:r>
            <a:r>
              <a:rPr lang="en-US" altLang="en-US" i="1" err="1">
                <a:solidFill>
                  <a:srgbClr val="002060"/>
                </a:solidFill>
                <a:latin typeface="Verdana" panose="020B0604030504040204" pitchFamily="34" charset="0"/>
              </a:rPr>
              <a:t>đình</a:t>
            </a:r>
            <a:endParaRPr lang="en-US" altLang="en-US" i="1">
              <a:solidFill>
                <a:srgbClr val="002060"/>
              </a:solidFill>
              <a:latin typeface="Verdana" panose="020B0604030504040204" pitchFamily="34" charset="0"/>
            </a:endParaRPr>
          </a:p>
        </p:txBody>
      </p:sp>
      <p:sp>
        <p:nvSpPr>
          <p:cNvPr id="23557" name="Slide Number Placeholder 6">
            <a:extLst>
              <a:ext uri="{FF2B5EF4-FFF2-40B4-BE49-F238E27FC236}">
                <a16:creationId xmlns:a16="http://schemas.microsoft.com/office/drawing/2014/main" id="{254411F2-830B-C547-AB7C-1BF089AC3E98}"/>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0A99D"/>
                </a:solidFill>
                <a:latin typeface="Formata BQ Regular" pitchFamily="50" charset="0"/>
                <a:ea typeface="MS PGothic" panose="020B0600070205080204" pitchFamily="34" charset="-128"/>
              </a:defRPr>
            </a:lvl1pPr>
            <a:lvl2pPr marL="742950" indent="-285750">
              <a:spcBef>
                <a:spcPct val="20000"/>
              </a:spcBef>
              <a:buChar char="–"/>
              <a:defRPr sz="2800">
                <a:solidFill>
                  <a:srgbClr val="00A99D"/>
                </a:solidFill>
                <a:latin typeface="Formata BQ Regular" pitchFamily="50" charset="0"/>
                <a:ea typeface="MS PGothic" panose="020B0600070205080204" pitchFamily="34" charset="-128"/>
              </a:defRPr>
            </a:lvl2pPr>
            <a:lvl3pPr marL="1143000" indent="-228600">
              <a:spcBef>
                <a:spcPct val="20000"/>
              </a:spcBef>
              <a:buChar char="•"/>
              <a:defRPr sz="2400">
                <a:solidFill>
                  <a:srgbClr val="00A99D"/>
                </a:solidFill>
                <a:latin typeface="Formata BQ Regular" pitchFamily="50" charset="0"/>
                <a:ea typeface="MS PGothic" panose="020B0600070205080204" pitchFamily="34" charset="-128"/>
              </a:defRPr>
            </a:lvl3pPr>
            <a:lvl4pPr marL="1600200" indent="-228600">
              <a:spcBef>
                <a:spcPct val="20000"/>
              </a:spcBef>
              <a:buChar char="–"/>
              <a:defRPr sz="2000">
                <a:solidFill>
                  <a:srgbClr val="00A99D"/>
                </a:solidFill>
                <a:latin typeface="Formata BQ Regular" pitchFamily="50" charset="0"/>
                <a:ea typeface="MS PGothic" panose="020B0600070205080204" pitchFamily="34" charset="-128"/>
              </a:defRPr>
            </a:lvl4pPr>
            <a:lvl5pPr marL="2057400" indent="-228600">
              <a:spcBef>
                <a:spcPct val="20000"/>
              </a:spcBef>
              <a:buChar char="»"/>
              <a:defRPr sz="2000">
                <a:solidFill>
                  <a:srgbClr val="00A99D"/>
                </a:solidFill>
                <a:latin typeface="Formata BQ Regular" pitchFamily="50" charset="0"/>
                <a:ea typeface="MS PGothic" panose="020B0600070205080204" pitchFamily="34" charset="-128"/>
              </a:defRPr>
            </a:lvl5pPr>
            <a:lvl6pPr marL="25146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6pPr>
            <a:lvl7pPr marL="29718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7pPr>
            <a:lvl8pPr marL="34290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8pPr>
            <a:lvl9pPr marL="38862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9pPr>
          </a:lstStyle>
          <a:p>
            <a:pPr>
              <a:spcBef>
                <a:spcPct val="0"/>
              </a:spcBef>
              <a:buFontTx/>
              <a:buNone/>
            </a:pPr>
            <a:fld id="{928E8FB0-A3D4-AD4C-8AB9-1AAEF761A90C}" type="slidenum">
              <a:rPr lang="en-US" altLang="en-US" sz="1400">
                <a:solidFill>
                  <a:schemeClr val="tx1"/>
                </a:solidFill>
              </a:rPr>
              <a:pPr>
                <a:spcBef>
                  <a:spcPct val="0"/>
                </a:spcBef>
                <a:buFontTx/>
                <a:buNone/>
              </a:pPr>
              <a:t>9</a:t>
            </a:fld>
            <a:endParaRPr lang="en-US" altLang="en-US" sz="1400">
              <a:solidFill>
                <a:schemeClr val="tx1"/>
              </a:solidFill>
            </a:endParaRPr>
          </a:p>
        </p:txBody>
      </p:sp>
      <p:sp>
        <p:nvSpPr>
          <p:cNvPr id="97285" name="AutoShape 5">
            <a:extLst>
              <a:ext uri="{FF2B5EF4-FFF2-40B4-BE49-F238E27FC236}">
                <a16:creationId xmlns:a16="http://schemas.microsoft.com/office/drawing/2014/main" id="{3FBF1BE6-0469-4A3F-BB81-59C9917B01CB}"/>
              </a:ext>
            </a:extLst>
          </p:cNvPr>
          <p:cNvSpPr>
            <a:spLocks noChangeArrowheads="1"/>
          </p:cNvSpPr>
          <p:nvPr/>
        </p:nvSpPr>
        <p:spPr bwMode="auto">
          <a:xfrm>
            <a:off x="4525776" y="1644650"/>
            <a:ext cx="463550" cy="4362450"/>
          </a:xfrm>
          <a:prstGeom prst="roundRect">
            <a:avLst>
              <a:gd name="adj" fmla="val 12495"/>
            </a:avLst>
          </a:prstGeom>
          <a:solidFill>
            <a:srgbClr val="009688"/>
          </a:solidFill>
          <a:ln w="25400">
            <a:solidFill>
              <a:schemeClr val="bg2"/>
            </a:solidFill>
            <a:round/>
            <a:headEnd/>
            <a:tailEnd/>
          </a:ln>
          <a:effectLst>
            <a:outerShdw blurRad="63500" dist="38099" dir="2700000" algn="ctr" rotWithShape="0">
              <a:srgbClr val="000000">
                <a:alpha val="74997"/>
              </a:srgbClr>
            </a:outerShdw>
          </a:effectLst>
        </p:spPr>
        <p:txBody>
          <a:bodyPr wrap="none" anchor="ctr"/>
          <a:lstStyle/>
          <a:p>
            <a:pPr eaLnBrk="1" fontAlgn="auto" hangingPunct="1">
              <a:spcBef>
                <a:spcPts val="0"/>
              </a:spcBef>
              <a:spcAft>
                <a:spcPts val="0"/>
              </a:spcAft>
              <a:defRPr/>
            </a:pPr>
            <a:endParaRPr lang="en-US">
              <a:latin typeface="+mn-lt"/>
              <a:ea typeface="+mn-ea"/>
            </a:endParaRPr>
          </a:p>
        </p:txBody>
      </p:sp>
      <p:sp>
        <p:nvSpPr>
          <p:cNvPr id="23561" name="Freeform 9">
            <a:extLst>
              <a:ext uri="{FF2B5EF4-FFF2-40B4-BE49-F238E27FC236}">
                <a16:creationId xmlns:a16="http://schemas.microsoft.com/office/drawing/2014/main" id="{BAF90F10-0731-CD4E-B2FD-DBB1A7AFD8CD}"/>
              </a:ext>
            </a:extLst>
          </p:cNvPr>
          <p:cNvSpPr>
            <a:spLocks/>
          </p:cNvSpPr>
          <p:nvPr/>
        </p:nvSpPr>
        <p:spPr bwMode="auto">
          <a:xfrm>
            <a:off x="3252788" y="6062663"/>
            <a:ext cx="33337" cy="71437"/>
          </a:xfrm>
          <a:custGeom>
            <a:avLst/>
            <a:gdLst>
              <a:gd name="T0" fmla="*/ 2147483646 w 189"/>
              <a:gd name="T1" fmla="*/ 2147483646 h 408"/>
              <a:gd name="T2" fmla="*/ 2147483646 w 189"/>
              <a:gd name="T3" fmla="*/ 2147483646 h 408"/>
              <a:gd name="T4" fmla="*/ 2147483646 w 189"/>
              <a:gd name="T5" fmla="*/ 2147483646 h 408"/>
              <a:gd name="T6" fmla="*/ 2147483646 w 189"/>
              <a:gd name="T7" fmla="*/ 2147483646 h 408"/>
              <a:gd name="T8" fmla="*/ 2147483646 w 189"/>
              <a:gd name="T9" fmla="*/ 2147483646 h 408"/>
              <a:gd name="T10" fmla="*/ 2147483646 w 189"/>
              <a:gd name="T11" fmla="*/ 2147483646 h 408"/>
              <a:gd name="T12" fmla="*/ 2147483646 w 189"/>
              <a:gd name="T13" fmla="*/ 2147483646 h 408"/>
              <a:gd name="T14" fmla="*/ 2147483646 w 189"/>
              <a:gd name="T15" fmla="*/ 2147483646 h 408"/>
              <a:gd name="T16" fmla="*/ 2147483646 w 189"/>
              <a:gd name="T17" fmla="*/ 2147483646 h 408"/>
              <a:gd name="T18" fmla="*/ 2147483646 w 189"/>
              <a:gd name="T19" fmla="*/ 2147483646 h 408"/>
              <a:gd name="T20" fmla="*/ 2147483646 w 189"/>
              <a:gd name="T21" fmla="*/ 2147483646 h 408"/>
              <a:gd name="T22" fmla="*/ 2147483646 w 189"/>
              <a:gd name="T23" fmla="*/ 2147483646 h 408"/>
              <a:gd name="T24" fmla="*/ 2147483646 w 189"/>
              <a:gd name="T25" fmla="*/ 2147483646 h 408"/>
              <a:gd name="T26" fmla="*/ 2147483646 w 189"/>
              <a:gd name="T27" fmla="*/ 2147483646 h 408"/>
              <a:gd name="T28" fmla="*/ 2147483646 w 189"/>
              <a:gd name="T29" fmla="*/ 2147483646 h 408"/>
              <a:gd name="T30" fmla="*/ 2147483646 w 189"/>
              <a:gd name="T31" fmla="*/ 2147483646 h 408"/>
              <a:gd name="T32" fmla="*/ 2147483646 w 189"/>
              <a:gd name="T33" fmla="*/ 2147483646 h 408"/>
              <a:gd name="T34" fmla="*/ 2147483646 w 189"/>
              <a:gd name="T35" fmla="*/ 2147483646 h 408"/>
              <a:gd name="T36" fmla="*/ 2147483646 w 189"/>
              <a:gd name="T37" fmla="*/ 2147483646 h 408"/>
              <a:gd name="T38" fmla="*/ 2147483646 w 189"/>
              <a:gd name="T39" fmla="*/ 2147483646 h 408"/>
              <a:gd name="T40" fmla="*/ 2147483646 w 189"/>
              <a:gd name="T41" fmla="*/ 2147483646 h 408"/>
              <a:gd name="T42" fmla="*/ 2147483646 w 189"/>
              <a:gd name="T43" fmla="*/ 2147483646 h 408"/>
              <a:gd name="T44" fmla="*/ 2147483646 w 189"/>
              <a:gd name="T45" fmla="*/ 2147483646 h 408"/>
              <a:gd name="T46" fmla="*/ 2147483646 w 189"/>
              <a:gd name="T47" fmla="*/ 2147483646 h 408"/>
              <a:gd name="T48" fmla="*/ 2147483646 w 189"/>
              <a:gd name="T49" fmla="*/ 2147483646 h 408"/>
              <a:gd name="T50" fmla="*/ 2147483646 w 189"/>
              <a:gd name="T51" fmla="*/ 2147483646 h 408"/>
              <a:gd name="T52" fmla="*/ 2147483646 w 189"/>
              <a:gd name="T53" fmla="*/ 2147483646 h 408"/>
              <a:gd name="T54" fmla="*/ 2147483646 w 189"/>
              <a:gd name="T55" fmla="*/ 2147483646 h 408"/>
              <a:gd name="T56" fmla="*/ 2147483646 w 189"/>
              <a:gd name="T57" fmla="*/ 2147483646 h 408"/>
              <a:gd name="T58" fmla="*/ 2147483646 w 189"/>
              <a:gd name="T59" fmla="*/ 2147483646 h 408"/>
              <a:gd name="T60" fmla="*/ 2147483646 w 189"/>
              <a:gd name="T61" fmla="*/ 2147483646 h 408"/>
              <a:gd name="T62" fmla="*/ 2147483646 w 189"/>
              <a:gd name="T63" fmla="*/ 2147483646 h 408"/>
              <a:gd name="T64" fmla="*/ 2147483646 w 189"/>
              <a:gd name="T65" fmla="*/ 2147483646 h 408"/>
              <a:gd name="T66" fmla="*/ 2147483646 w 189"/>
              <a:gd name="T67" fmla="*/ 2147483646 h 408"/>
              <a:gd name="T68" fmla="*/ 2147483646 w 189"/>
              <a:gd name="T69" fmla="*/ 2147483646 h 408"/>
              <a:gd name="T70" fmla="*/ 2147483646 w 189"/>
              <a:gd name="T71" fmla="*/ 2147483646 h 408"/>
              <a:gd name="T72" fmla="*/ 2147483646 w 189"/>
              <a:gd name="T73" fmla="*/ 2147483646 h 408"/>
              <a:gd name="T74" fmla="*/ 2147483646 w 189"/>
              <a:gd name="T75" fmla="*/ 2147483646 h 408"/>
              <a:gd name="T76" fmla="*/ 2147483646 w 189"/>
              <a:gd name="T77" fmla="*/ 2147483646 h 408"/>
              <a:gd name="T78" fmla="*/ 2147483646 w 189"/>
              <a:gd name="T79" fmla="*/ 2147483646 h 408"/>
              <a:gd name="T80" fmla="*/ 2147483646 w 189"/>
              <a:gd name="T81" fmla="*/ 2147483646 h 408"/>
              <a:gd name="T82" fmla="*/ 2147483646 w 189"/>
              <a:gd name="T83" fmla="*/ 2147483646 h 408"/>
              <a:gd name="T84" fmla="*/ 2147483646 w 189"/>
              <a:gd name="T85" fmla="*/ 2147483646 h 408"/>
              <a:gd name="T86" fmla="*/ 2147483646 w 189"/>
              <a:gd name="T87" fmla="*/ 2147483646 h 40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89"/>
              <a:gd name="T133" fmla="*/ 0 h 408"/>
              <a:gd name="T134" fmla="*/ 189 w 189"/>
              <a:gd name="T135" fmla="*/ 408 h 40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89" h="408">
                <a:moveTo>
                  <a:pt x="164" y="395"/>
                </a:moveTo>
                <a:lnTo>
                  <a:pt x="155" y="388"/>
                </a:lnTo>
                <a:lnTo>
                  <a:pt x="145" y="381"/>
                </a:lnTo>
                <a:lnTo>
                  <a:pt x="135" y="374"/>
                </a:lnTo>
                <a:lnTo>
                  <a:pt x="126" y="367"/>
                </a:lnTo>
                <a:lnTo>
                  <a:pt x="117" y="358"/>
                </a:lnTo>
                <a:lnTo>
                  <a:pt x="108" y="350"/>
                </a:lnTo>
                <a:lnTo>
                  <a:pt x="97" y="342"/>
                </a:lnTo>
                <a:lnTo>
                  <a:pt x="88" y="333"/>
                </a:lnTo>
                <a:lnTo>
                  <a:pt x="84" y="324"/>
                </a:lnTo>
                <a:lnTo>
                  <a:pt x="79" y="314"/>
                </a:lnTo>
                <a:lnTo>
                  <a:pt x="74" y="304"/>
                </a:lnTo>
                <a:lnTo>
                  <a:pt x="69" y="294"/>
                </a:lnTo>
                <a:lnTo>
                  <a:pt x="64" y="284"/>
                </a:lnTo>
                <a:lnTo>
                  <a:pt x="58" y="274"/>
                </a:lnTo>
                <a:lnTo>
                  <a:pt x="51" y="263"/>
                </a:lnTo>
                <a:lnTo>
                  <a:pt x="44" y="251"/>
                </a:lnTo>
                <a:lnTo>
                  <a:pt x="40" y="240"/>
                </a:lnTo>
                <a:lnTo>
                  <a:pt x="35" y="228"/>
                </a:lnTo>
                <a:lnTo>
                  <a:pt x="30" y="216"/>
                </a:lnTo>
                <a:lnTo>
                  <a:pt x="26" y="203"/>
                </a:lnTo>
                <a:lnTo>
                  <a:pt x="21" y="191"/>
                </a:lnTo>
                <a:lnTo>
                  <a:pt x="17" y="178"/>
                </a:lnTo>
                <a:lnTo>
                  <a:pt x="12" y="165"/>
                </a:lnTo>
                <a:lnTo>
                  <a:pt x="7" y="151"/>
                </a:lnTo>
                <a:lnTo>
                  <a:pt x="7" y="132"/>
                </a:lnTo>
                <a:lnTo>
                  <a:pt x="7" y="113"/>
                </a:lnTo>
                <a:lnTo>
                  <a:pt x="7" y="94"/>
                </a:lnTo>
                <a:lnTo>
                  <a:pt x="7" y="76"/>
                </a:lnTo>
                <a:lnTo>
                  <a:pt x="5" y="57"/>
                </a:lnTo>
                <a:lnTo>
                  <a:pt x="4" y="38"/>
                </a:lnTo>
                <a:lnTo>
                  <a:pt x="2" y="20"/>
                </a:lnTo>
                <a:lnTo>
                  <a:pt x="0" y="0"/>
                </a:lnTo>
                <a:lnTo>
                  <a:pt x="5" y="20"/>
                </a:lnTo>
                <a:lnTo>
                  <a:pt x="10" y="38"/>
                </a:lnTo>
                <a:lnTo>
                  <a:pt x="15" y="57"/>
                </a:lnTo>
                <a:lnTo>
                  <a:pt x="20" y="76"/>
                </a:lnTo>
                <a:lnTo>
                  <a:pt x="24" y="94"/>
                </a:lnTo>
                <a:lnTo>
                  <a:pt x="29" y="113"/>
                </a:lnTo>
                <a:lnTo>
                  <a:pt x="33" y="132"/>
                </a:lnTo>
                <a:lnTo>
                  <a:pt x="38" y="151"/>
                </a:lnTo>
                <a:lnTo>
                  <a:pt x="40" y="155"/>
                </a:lnTo>
                <a:lnTo>
                  <a:pt x="43" y="160"/>
                </a:lnTo>
                <a:lnTo>
                  <a:pt x="45" y="166"/>
                </a:lnTo>
                <a:lnTo>
                  <a:pt x="48" y="170"/>
                </a:lnTo>
                <a:lnTo>
                  <a:pt x="51" y="175"/>
                </a:lnTo>
                <a:lnTo>
                  <a:pt x="55" y="179"/>
                </a:lnTo>
                <a:lnTo>
                  <a:pt x="59" y="184"/>
                </a:lnTo>
                <a:lnTo>
                  <a:pt x="64" y="189"/>
                </a:lnTo>
                <a:lnTo>
                  <a:pt x="68" y="200"/>
                </a:lnTo>
                <a:lnTo>
                  <a:pt x="73" y="213"/>
                </a:lnTo>
                <a:lnTo>
                  <a:pt x="77" y="224"/>
                </a:lnTo>
                <a:lnTo>
                  <a:pt x="82" y="236"/>
                </a:lnTo>
                <a:lnTo>
                  <a:pt x="87" y="247"/>
                </a:lnTo>
                <a:lnTo>
                  <a:pt x="91" y="259"/>
                </a:lnTo>
                <a:lnTo>
                  <a:pt x="96" y="271"/>
                </a:lnTo>
                <a:lnTo>
                  <a:pt x="102" y="283"/>
                </a:lnTo>
                <a:lnTo>
                  <a:pt x="111" y="294"/>
                </a:lnTo>
                <a:lnTo>
                  <a:pt x="121" y="306"/>
                </a:lnTo>
                <a:lnTo>
                  <a:pt x="131" y="318"/>
                </a:lnTo>
                <a:lnTo>
                  <a:pt x="142" y="330"/>
                </a:lnTo>
                <a:lnTo>
                  <a:pt x="154" y="341"/>
                </a:lnTo>
                <a:lnTo>
                  <a:pt x="166" y="353"/>
                </a:lnTo>
                <a:lnTo>
                  <a:pt x="177" y="365"/>
                </a:lnTo>
                <a:lnTo>
                  <a:pt x="189" y="377"/>
                </a:lnTo>
                <a:lnTo>
                  <a:pt x="189" y="379"/>
                </a:lnTo>
                <a:lnTo>
                  <a:pt x="189" y="382"/>
                </a:lnTo>
                <a:lnTo>
                  <a:pt x="189" y="384"/>
                </a:lnTo>
                <a:lnTo>
                  <a:pt x="189" y="387"/>
                </a:lnTo>
                <a:lnTo>
                  <a:pt x="189" y="390"/>
                </a:lnTo>
                <a:lnTo>
                  <a:pt x="189" y="393"/>
                </a:lnTo>
                <a:lnTo>
                  <a:pt x="189" y="397"/>
                </a:lnTo>
                <a:lnTo>
                  <a:pt x="189" y="401"/>
                </a:lnTo>
                <a:lnTo>
                  <a:pt x="186" y="402"/>
                </a:lnTo>
                <a:lnTo>
                  <a:pt x="184" y="402"/>
                </a:lnTo>
                <a:lnTo>
                  <a:pt x="182" y="402"/>
                </a:lnTo>
                <a:lnTo>
                  <a:pt x="179" y="402"/>
                </a:lnTo>
                <a:lnTo>
                  <a:pt x="177" y="403"/>
                </a:lnTo>
                <a:lnTo>
                  <a:pt x="175" y="404"/>
                </a:lnTo>
                <a:lnTo>
                  <a:pt x="172" y="406"/>
                </a:lnTo>
                <a:lnTo>
                  <a:pt x="170" y="408"/>
                </a:lnTo>
                <a:lnTo>
                  <a:pt x="170" y="407"/>
                </a:lnTo>
                <a:lnTo>
                  <a:pt x="170" y="405"/>
                </a:lnTo>
                <a:lnTo>
                  <a:pt x="169" y="404"/>
                </a:lnTo>
                <a:lnTo>
                  <a:pt x="169" y="402"/>
                </a:lnTo>
                <a:lnTo>
                  <a:pt x="168" y="400"/>
                </a:lnTo>
                <a:lnTo>
                  <a:pt x="166" y="398"/>
                </a:lnTo>
                <a:lnTo>
                  <a:pt x="164" y="395"/>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62" name="Freeform 10">
            <a:extLst>
              <a:ext uri="{FF2B5EF4-FFF2-40B4-BE49-F238E27FC236}">
                <a16:creationId xmlns:a16="http://schemas.microsoft.com/office/drawing/2014/main" id="{91D28150-B186-F746-BFEF-A406502740B4}"/>
              </a:ext>
            </a:extLst>
          </p:cNvPr>
          <p:cNvSpPr>
            <a:spLocks/>
          </p:cNvSpPr>
          <p:nvPr/>
        </p:nvSpPr>
        <p:spPr bwMode="auto">
          <a:xfrm>
            <a:off x="3275013" y="6086475"/>
            <a:ext cx="12700" cy="19050"/>
          </a:xfrm>
          <a:custGeom>
            <a:avLst/>
            <a:gdLst>
              <a:gd name="T0" fmla="*/ 2147483646 w 69"/>
              <a:gd name="T1" fmla="*/ 2147483646 h 107"/>
              <a:gd name="T2" fmla="*/ 2147483646 w 69"/>
              <a:gd name="T3" fmla="*/ 2147483646 h 107"/>
              <a:gd name="T4" fmla="*/ 2147483646 w 69"/>
              <a:gd name="T5" fmla="*/ 2147483646 h 107"/>
              <a:gd name="T6" fmla="*/ 2147483646 w 69"/>
              <a:gd name="T7" fmla="*/ 2147483646 h 107"/>
              <a:gd name="T8" fmla="*/ 2147483646 w 69"/>
              <a:gd name="T9" fmla="*/ 2147483646 h 107"/>
              <a:gd name="T10" fmla="*/ 2147483646 w 69"/>
              <a:gd name="T11" fmla="*/ 2147483646 h 107"/>
              <a:gd name="T12" fmla="*/ 2147483646 w 69"/>
              <a:gd name="T13" fmla="*/ 2147483646 h 107"/>
              <a:gd name="T14" fmla="*/ 2147483646 w 69"/>
              <a:gd name="T15" fmla="*/ 2147483646 h 107"/>
              <a:gd name="T16" fmla="*/ 0 w 69"/>
              <a:gd name="T17" fmla="*/ 2147483646 h 107"/>
              <a:gd name="T18" fmla="*/ 0 w 69"/>
              <a:gd name="T19" fmla="*/ 2147483646 h 107"/>
              <a:gd name="T20" fmla="*/ 0 w 69"/>
              <a:gd name="T21" fmla="*/ 2147483646 h 107"/>
              <a:gd name="T22" fmla="*/ 0 w 69"/>
              <a:gd name="T23" fmla="*/ 2147483646 h 107"/>
              <a:gd name="T24" fmla="*/ 0 w 69"/>
              <a:gd name="T25" fmla="*/ 2147483646 h 107"/>
              <a:gd name="T26" fmla="*/ 0 w 69"/>
              <a:gd name="T27" fmla="*/ 2147483646 h 107"/>
              <a:gd name="T28" fmla="*/ 0 w 69"/>
              <a:gd name="T29" fmla="*/ 2147483646 h 107"/>
              <a:gd name="T30" fmla="*/ 0 w 69"/>
              <a:gd name="T31" fmla="*/ 2147483646 h 107"/>
              <a:gd name="T32" fmla="*/ 0 w 69"/>
              <a:gd name="T33" fmla="*/ 0 h 107"/>
              <a:gd name="T34" fmla="*/ 2147483646 w 69"/>
              <a:gd name="T35" fmla="*/ 2147483646 h 107"/>
              <a:gd name="T36" fmla="*/ 2147483646 w 69"/>
              <a:gd name="T37" fmla="*/ 2147483646 h 107"/>
              <a:gd name="T38" fmla="*/ 2147483646 w 69"/>
              <a:gd name="T39" fmla="*/ 2147483646 h 107"/>
              <a:gd name="T40" fmla="*/ 2147483646 w 69"/>
              <a:gd name="T41" fmla="*/ 2147483646 h 107"/>
              <a:gd name="T42" fmla="*/ 2147483646 w 69"/>
              <a:gd name="T43" fmla="*/ 2147483646 h 107"/>
              <a:gd name="T44" fmla="*/ 2147483646 w 69"/>
              <a:gd name="T45" fmla="*/ 2147483646 h 107"/>
              <a:gd name="T46" fmla="*/ 2147483646 w 69"/>
              <a:gd name="T47" fmla="*/ 2147483646 h 107"/>
              <a:gd name="T48" fmla="*/ 2147483646 w 69"/>
              <a:gd name="T49" fmla="*/ 2147483646 h 107"/>
              <a:gd name="T50" fmla="*/ 2147483646 w 69"/>
              <a:gd name="T51" fmla="*/ 2147483646 h 107"/>
              <a:gd name="T52" fmla="*/ 2147483646 w 69"/>
              <a:gd name="T53" fmla="*/ 2147483646 h 107"/>
              <a:gd name="T54" fmla="*/ 2147483646 w 69"/>
              <a:gd name="T55" fmla="*/ 2147483646 h 107"/>
              <a:gd name="T56" fmla="*/ 2147483646 w 69"/>
              <a:gd name="T57" fmla="*/ 2147483646 h 107"/>
              <a:gd name="T58" fmla="*/ 2147483646 w 69"/>
              <a:gd name="T59" fmla="*/ 2147483646 h 107"/>
              <a:gd name="T60" fmla="*/ 2147483646 w 69"/>
              <a:gd name="T61" fmla="*/ 2147483646 h 107"/>
              <a:gd name="T62" fmla="*/ 2147483646 w 69"/>
              <a:gd name="T63" fmla="*/ 2147483646 h 107"/>
              <a:gd name="T64" fmla="*/ 2147483646 w 69"/>
              <a:gd name="T65" fmla="*/ 2147483646 h 107"/>
              <a:gd name="T66" fmla="*/ 2147483646 w 69"/>
              <a:gd name="T67" fmla="*/ 2147483646 h 107"/>
              <a:gd name="T68" fmla="*/ 2147483646 w 69"/>
              <a:gd name="T69" fmla="*/ 2147483646 h 107"/>
              <a:gd name="T70" fmla="*/ 2147483646 w 69"/>
              <a:gd name="T71" fmla="*/ 2147483646 h 107"/>
              <a:gd name="T72" fmla="*/ 2147483646 w 69"/>
              <a:gd name="T73" fmla="*/ 2147483646 h 107"/>
              <a:gd name="T74" fmla="*/ 2147483646 w 69"/>
              <a:gd name="T75" fmla="*/ 2147483646 h 107"/>
              <a:gd name="T76" fmla="*/ 2147483646 w 69"/>
              <a:gd name="T77" fmla="*/ 2147483646 h 107"/>
              <a:gd name="T78" fmla="*/ 2147483646 w 69"/>
              <a:gd name="T79" fmla="*/ 2147483646 h 107"/>
              <a:gd name="T80" fmla="*/ 2147483646 w 69"/>
              <a:gd name="T81" fmla="*/ 2147483646 h 107"/>
              <a:gd name="T82" fmla="*/ 2147483646 w 69"/>
              <a:gd name="T83" fmla="*/ 2147483646 h 107"/>
              <a:gd name="T84" fmla="*/ 2147483646 w 69"/>
              <a:gd name="T85" fmla="*/ 2147483646 h 107"/>
              <a:gd name="T86" fmla="*/ 2147483646 w 69"/>
              <a:gd name="T87" fmla="*/ 2147483646 h 107"/>
              <a:gd name="T88" fmla="*/ 2147483646 w 69"/>
              <a:gd name="T89" fmla="*/ 2147483646 h 107"/>
              <a:gd name="T90" fmla="*/ 2147483646 w 69"/>
              <a:gd name="T91" fmla="*/ 2147483646 h 107"/>
              <a:gd name="T92" fmla="*/ 2147483646 w 69"/>
              <a:gd name="T93" fmla="*/ 2147483646 h 107"/>
              <a:gd name="T94" fmla="*/ 2147483646 w 69"/>
              <a:gd name="T95" fmla="*/ 2147483646 h 107"/>
              <a:gd name="T96" fmla="*/ 2147483646 w 69"/>
              <a:gd name="T97" fmla="*/ 2147483646 h 1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9"/>
              <a:gd name="T148" fmla="*/ 0 h 107"/>
              <a:gd name="T149" fmla="*/ 69 w 69"/>
              <a:gd name="T150" fmla="*/ 107 h 1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9" h="107">
                <a:moveTo>
                  <a:pt x="38" y="101"/>
                </a:moveTo>
                <a:lnTo>
                  <a:pt x="33" y="98"/>
                </a:lnTo>
                <a:lnTo>
                  <a:pt x="29" y="96"/>
                </a:lnTo>
                <a:lnTo>
                  <a:pt x="24" y="94"/>
                </a:lnTo>
                <a:lnTo>
                  <a:pt x="19" y="92"/>
                </a:lnTo>
                <a:lnTo>
                  <a:pt x="14" y="89"/>
                </a:lnTo>
                <a:lnTo>
                  <a:pt x="9" y="87"/>
                </a:lnTo>
                <a:lnTo>
                  <a:pt x="5" y="85"/>
                </a:lnTo>
                <a:lnTo>
                  <a:pt x="0" y="82"/>
                </a:lnTo>
                <a:lnTo>
                  <a:pt x="0" y="72"/>
                </a:lnTo>
                <a:lnTo>
                  <a:pt x="0" y="63"/>
                </a:lnTo>
                <a:lnTo>
                  <a:pt x="0" y="53"/>
                </a:lnTo>
                <a:lnTo>
                  <a:pt x="0" y="44"/>
                </a:lnTo>
                <a:lnTo>
                  <a:pt x="0" y="34"/>
                </a:lnTo>
                <a:lnTo>
                  <a:pt x="0" y="22"/>
                </a:lnTo>
                <a:lnTo>
                  <a:pt x="0" y="12"/>
                </a:lnTo>
                <a:lnTo>
                  <a:pt x="0" y="0"/>
                </a:lnTo>
                <a:lnTo>
                  <a:pt x="7" y="7"/>
                </a:lnTo>
                <a:lnTo>
                  <a:pt x="14" y="14"/>
                </a:lnTo>
                <a:lnTo>
                  <a:pt x="21" y="22"/>
                </a:lnTo>
                <a:lnTo>
                  <a:pt x="29" y="30"/>
                </a:lnTo>
                <a:lnTo>
                  <a:pt x="36" y="38"/>
                </a:lnTo>
                <a:lnTo>
                  <a:pt x="43" y="45"/>
                </a:lnTo>
                <a:lnTo>
                  <a:pt x="49" y="54"/>
                </a:lnTo>
                <a:lnTo>
                  <a:pt x="56" y="63"/>
                </a:lnTo>
                <a:lnTo>
                  <a:pt x="57" y="65"/>
                </a:lnTo>
                <a:lnTo>
                  <a:pt x="57" y="69"/>
                </a:lnTo>
                <a:lnTo>
                  <a:pt x="59" y="72"/>
                </a:lnTo>
                <a:lnTo>
                  <a:pt x="60" y="77"/>
                </a:lnTo>
                <a:lnTo>
                  <a:pt x="62" y="81"/>
                </a:lnTo>
                <a:lnTo>
                  <a:pt x="64" y="85"/>
                </a:lnTo>
                <a:lnTo>
                  <a:pt x="66" y="90"/>
                </a:lnTo>
                <a:lnTo>
                  <a:pt x="69" y="95"/>
                </a:lnTo>
                <a:lnTo>
                  <a:pt x="66" y="95"/>
                </a:lnTo>
                <a:lnTo>
                  <a:pt x="64" y="96"/>
                </a:lnTo>
                <a:lnTo>
                  <a:pt x="62" y="97"/>
                </a:lnTo>
                <a:lnTo>
                  <a:pt x="60" y="98"/>
                </a:lnTo>
                <a:lnTo>
                  <a:pt x="57" y="100"/>
                </a:lnTo>
                <a:lnTo>
                  <a:pt x="55" y="102"/>
                </a:lnTo>
                <a:lnTo>
                  <a:pt x="53" y="105"/>
                </a:lnTo>
                <a:lnTo>
                  <a:pt x="50" y="107"/>
                </a:lnTo>
                <a:lnTo>
                  <a:pt x="49" y="107"/>
                </a:lnTo>
                <a:lnTo>
                  <a:pt x="48" y="107"/>
                </a:lnTo>
                <a:lnTo>
                  <a:pt x="46" y="106"/>
                </a:lnTo>
                <a:lnTo>
                  <a:pt x="45" y="105"/>
                </a:lnTo>
                <a:lnTo>
                  <a:pt x="42" y="104"/>
                </a:lnTo>
                <a:lnTo>
                  <a:pt x="40" y="103"/>
                </a:lnTo>
                <a:lnTo>
                  <a:pt x="38" y="101"/>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63" name="Freeform 12">
            <a:extLst>
              <a:ext uri="{FF2B5EF4-FFF2-40B4-BE49-F238E27FC236}">
                <a16:creationId xmlns:a16="http://schemas.microsoft.com/office/drawing/2014/main" id="{4D439705-A66F-3F46-AB33-5D8E8FAD637F}"/>
              </a:ext>
            </a:extLst>
          </p:cNvPr>
          <p:cNvSpPr>
            <a:spLocks/>
          </p:cNvSpPr>
          <p:nvPr/>
        </p:nvSpPr>
        <p:spPr bwMode="auto">
          <a:xfrm>
            <a:off x="3249613" y="5991225"/>
            <a:ext cx="7937" cy="15875"/>
          </a:xfrm>
          <a:custGeom>
            <a:avLst/>
            <a:gdLst>
              <a:gd name="T0" fmla="*/ 0 w 44"/>
              <a:gd name="T1" fmla="*/ 2147483646 h 94"/>
              <a:gd name="T2" fmla="*/ 2147483646 w 44"/>
              <a:gd name="T3" fmla="*/ 2147483646 h 94"/>
              <a:gd name="T4" fmla="*/ 2147483646 w 44"/>
              <a:gd name="T5" fmla="*/ 2147483646 h 94"/>
              <a:gd name="T6" fmla="*/ 2147483646 w 44"/>
              <a:gd name="T7" fmla="*/ 2147483646 h 94"/>
              <a:gd name="T8" fmla="*/ 2147483646 w 44"/>
              <a:gd name="T9" fmla="*/ 2147483646 h 94"/>
              <a:gd name="T10" fmla="*/ 2147483646 w 44"/>
              <a:gd name="T11" fmla="*/ 2147483646 h 94"/>
              <a:gd name="T12" fmla="*/ 2147483646 w 44"/>
              <a:gd name="T13" fmla="*/ 2147483646 h 94"/>
              <a:gd name="T14" fmla="*/ 2147483646 w 44"/>
              <a:gd name="T15" fmla="*/ 2147483646 h 94"/>
              <a:gd name="T16" fmla="*/ 2147483646 w 44"/>
              <a:gd name="T17" fmla="*/ 0 h 94"/>
              <a:gd name="T18" fmla="*/ 2147483646 w 44"/>
              <a:gd name="T19" fmla="*/ 2147483646 h 94"/>
              <a:gd name="T20" fmla="*/ 2147483646 w 44"/>
              <a:gd name="T21" fmla="*/ 2147483646 h 94"/>
              <a:gd name="T22" fmla="*/ 2147483646 w 44"/>
              <a:gd name="T23" fmla="*/ 2147483646 h 94"/>
              <a:gd name="T24" fmla="*/ 2147483646 w 44"/>
              <a:gd name="T25" fmla="*/ 2147483646 h 94"/>
              <a:gd name="T26" fmla="*/ 2147483646 w 44"/>
              <a:gd name="T27" fmla="*/ 2147483646 h 94"/>
              <a:gd name="T28" fmla="*/ 2147483646 w 44"/>
              <a:gd name="T29" fmla="*/ 2147483646 h 94"/>
              <a:gd name="T30" fmla="*/ 2147483646 w 44"/>
              <a:gd name="T31" fmla="*/ 2147483646 h 94"/>
              <a:gd name="T32" fmla="*/ 2147483646 w 44"/>
              <a:gd name="T33" fmla="*/ 2147483646 h 94"/>
              <a:gd name="T34" fmla="*/ 2147483646 w 44"/>
              <a:gd name="T35" fmla="*/ 2147483646 h 94"/>
              <a:gd name="T36" fmla="*/ 2147483646 w 44"/>
              <a:gd name="T37" fmla="*/ 2147483646 h 94"/>
              <a:gd name="T38" fmla="*/ 2147483646 w 44"/>
              <a:gd name="T39" fmla="*/ 2147483646 h 94"/>
              <a:gd name="T40" fmla="*/ 2147483646 w 44"/>
              <a:gd name="T41" fmla="*/ 2147483646 h 94"/>
              <a:gd name="T42" fmla="*/ 2147483646 w 44"/>
              <a:gd name="T43" fmla="*/ 2147483646 h 94"/>
              <a:gd name="T44" fmla="*/ 2147483646 w 44"/>
              <a:gd name="T45" fmla="*/ 2147483646 h 94"/>
              <a:gd name="T46" fmla="*/ 2147483646 w 44"/>
              <a:gd name="T47" fmla="*/ 2147483646 h 94"/>
              <a:gd name="T48" fmla="*/ 2147483646 w 44"/>
              <a:gd name="T49" fmla="*/ 2147483646 h 94"/>
              <a:gd name="T50" fmla="*/ 2147483646 w 44"/>
              <a:gd name="T51" fmla="*/ 2147483646 h 94"/>
              <a:gd name="T52" fmla="*/ 2147483646 w 44"/>
              <a:gd name="T53" fmla="*/ 2147483646 h 94"/>
              <a:gd name="T54" fmla="*/ 2147483646 w 44"/>
              <a:gd name="T55" fmla="*/ 2147483646 h 94"/>
              <a:gd name="T56" fmla="*/ 2147483646 w 44"/>
              <a:gd name="T57" fmla="*/ 2147483646 h 94"/>
              <a:gd name="T58" fmla="*/ 2147483646 w 44"/>
              <a:gd name="T59" fmla="*/ 2147483646 h 94"/>
              <a:gd name="T60" fmla="*/ 2147483646 w 44"/>
              <a:gd name="T61" fmla="*/ 2147483646 h 94"/>
              <a:gd name="T62" fmla="*/ 2147483646 w 44"/>
              <a:gd name="T63" fmla="*/ 2147483646 h 94"/>
              <a:gd name="T64" fmla="*/ 0 w 44"/>
              <a:gd name="T65" fmla="*/ 2147483646 h 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4"/>
              <a:gd name="T100" fmla="*/ 0 h 94"/>
              <a:gd name="T101" fmla="*/ 44 w 44"/>
              <a:gd name="T102" fmla="*/ 94 h 9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4" h="94">
                <a:moveTo>
                  <a:pt x="0" y="82"/>
                </a:moveTo>
                <a:lnTo>
                  <a:pt x="4" y="72"/>
                </a:lnTo>
                <a:lnTo>
                  <a:pt x="9" y="62"/>
                </a:lnTo>
                <a:lnTo>
                  <a:pt x="13" y="53"/>
                </a:lnTo>
                <a:lnTo>
                  <a:pt x="18" y="43"/>
                </a:lnTo>
                <a:lnTo>
                  <a:pt x="23" y="33"/>
                </a:lnTo>
                <a:lnTo>
                  <a:pt x="27" y="22"/>
                </a:lnTo>
                <a:lnTo>
                  <a:pt x="33" y="11"/>
                </a:lnTo>
                <a:lnTo>
                  <a:pt x="38" y="0"/>
                </a:lnTo>
                <a:lnTo>
                  <a:pt x="38" y="2"/>
                </a:lnTo>
                <a:lnTo>
                  <a:pt x="38" y="6"/>
                </a:lnTo>
                <a:lnTo>
                  <a:pt x="38" y="9"/>
                </a:lnTo>
                <a:lnTo>
                  <a:pt x="38" y="13"/>
                </a:lnTo>
                <a:lnTo>
                  <a:pt x="39" y="17"/>
                </a:lnTo>
                <a:lnTo>
                  <a:pt x="40" y="21"/>
                </a:lnTo>
                <a:lnTo>
                  <a:pt x="42" y="26"/>
                </a:lnTo>
                <a:lnTo>
                  <a:pt x="44" y="32"/>
                </a:lnTo>
                <a:lnTo>
                  <a:pt x="39" y="39"/>
                </a:lnTo>
                <a:lnTo>
                  <a:pt x="34" y="46"/>
                </a:lnTo>
                <a:lnTo>
                  <a:pt x="29" y="53"/>
                </a:lnTo>
                <a:lnTo>
                  <a:pt x="24" y="60"/>
                </a:lnTo>
                <a:lnTo>
                  <a:pt x="20" y="68"/>
                </a:lnTo>
                <a:lnTo>
                  <a:pt x="15" y="76"/>
                </a:lnTo>
                <a:lnTo>
                  <a:pt x="10" y="85"/>
                </a:lnTo>
                <a:lnTo>
                  <a:pt x="6" y="94"/>
                </a:lnTo>
                <a:lnTo>
                  <a:pt x="6" y="93"/>
                </a:lnTo>
                <a:lnTo>
                  <a:pt x="5" y="92"/>
                </a:lnTo>
                <a:lnTo>
                  <a:pt x="5" y="90"/>
                </a:lnTo>
                <a:lnTo>
                  <a:pt x="4" y="88"/>
                </a:lnTo>
                <a:lnTo>
                  <a:pt x="3" y="86"/>
                </a:lnTo>
                <a:lnTo>
                  <a:pt x="2" y="84"/>
                </a:lnTo>
                <a:lnTo>
                  <a:pt x="0" y="82"/>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64" name="Freeform 13">
            <a:extLst>
              <a:ext uri="{FF2B5EF4-FFF2-40B4-BE49-F238E27FC236}">
                <a16:creationId xmlns:a16="http://schemas.microsoft.com/office/drawing/2014/main" id="{5A4BB0A2-AF29-584B-8D8A-1C6F519ABA00}"/>
              </a:ext>
            </a:extLst>
          </p:cNvPr>
          <p:cNvSpPr>
            <a:spLocks/>
          </p:cNvSpPr>
          <p:nvPr/>
        </p:nvSpPr>
        <p:spPr bwMode="auto">
          <a:xfrm>
            <a:off x="3449638" y="5880100"/>
            <a:ext cx="34925" cy="115888"/>
          </a:xfrm>
          <a:custGeom>
            <a:avLst/>
            <a:gdLst>
              <a:gd name="T0" fmla="*/ 0 w 194"/>
              <a:gd name="T1" fmla="*/ 2147483646 h 660"/>
              <a:gd name="T2" fmla="*/ 2147483646 w 194"/>
              <a:gd name="T3" fmla="*/ 2147483646 h 660"/>
              <a:gd name="T4" fmla="*/ 2147483646 w 194"/>
              <a:gd name="T5" fmla="*/ 2147483646 h 660"/>
              <a:gd name="T6" fmla="*/ 2147483646 w 194"/>
              <a:gd name="T7" fmla="*/ 2147483646 h 660"/>
              <a:gd name="T8" fmla="*/ 2147483646 w 194"/>
              <a:gd name="T9" fmla="*/ 2147483646 h 660"/>
              <a:gd name="T10" fmla="*/ 2147483646 w 194"/>
              <a:gd name="T11" fmla="*/ 2147483646 h 660"/>
              <a:gd name="T12" fmla="*/ 2147483646 w 194"/>
              <a:gd name="T13" fmla="*/ 2147483646 h 660"/>
              <a:gd name="T14" fmla="*/ 2147483646 w 194"/>
              <a:gd name="T15" fmla="*/ 2147483646 h 660"/>
              <a:gd name="T16" fmla="*/ 2147483646 w 194"/>
              <a:gd name="T17" fmla="*/ 2147483646 h 660"/>
              <a:gd name="T18" fmla="*/ 2147483646 w 194"/>
              <a:gd name="T19" fmla="*/ 2147483646 h 660"/>
              <a:gd name="T20" fmla="*/ 2147483646 w 194"/>
              <a:gd name="T21" fmla="*/ 2147483646 h 660"/>
              <a:gd name="T22" fmla="*/ 2147483646 w 194"/>
              <a:gd name="T23" fmla="*/ 2147483646 h 660"/>
              <a:gd name="T24" fmla="*/ 2147483646 w 194"/>
              <a:gd name="T25" fmla="*/ 2147483646 h 660"/>
              <a:gd name="T26" fmla="*/ 2147483646 w 194"/>
              <a:gd name="T27" fmla="*/ 2147483646 h 660"/>
              <a:gd name="T28" fmla="*/ 2147483646 w 194"/>
              <a:gd name="T29" fmla="*/ 2147483646 h 660"/>
              <a:gd name="T30" fmla="*/ 2147483646 w 194"/>
              <a:gd name="T31" fmla="*/ 2147483646 h 660"/>
              <a:gd name="T32" fmla="*/ 2147483646 w 194"/>
              <a:gd name="T33" fmla="*/ 2147483646 h 660"/>
              <a:gd name="T34" fmla="*/ 2147483646 w 194"/>
              <a:gd name="T35" fmla="*/ 2147483646 h 660"/>
              <a:gd name="T36" fmla="*/ 2147483646 w 194"/>
              <a:gd name="T37" fmla="*/ 2147483646 h 660"/>
              <a:gd name="T38" fmla="*/ 2147483646 w 194"/>
              <a:gd name="T39" fmla="*/ 2147483646 h 660"/>
              <a:gd name="T40" fmla="*/ 2147483646 w 194"/>
              <a:gd name="T41" fmla="*/ 2147483646 h 660"/>
              <a:gd name="T42" fmla="*/ 2147483646 w 194"/>
              <a:gd name="T43" fmla="*/ 2147483646 h 660"/>
              <a:gd name="T44" fmla="*/ 2147483646 w 194"/>
              <a:gd name="T45" fmla="*/ 2147483646 h 660"/>
              <a:gd name="T46" fmla="*/ 2147483646 w 194"/>
              <a:gd name="T47" fmla="*/ 2147483646 h 660"/>
              <a:gd name="T48" fmla="*/ 2147483646 w 194"/>
              <a:gd name="T49" fmla="*/ 2147483646 h 660"/>
              <a:gd name="T50" fmla="*/ 2147483646 w 194"/>
              <a:gd name="T51" fmla="*/ 2147483646 h 660"/>
              <a:gd name="T52" fmla="*/ 2147483646 w 194"/>
              <a:gd name="T53" fmla="*/ 2147483646 h 660"/>
              <a:gd name="T54" fmla="*/ 2147483646 w 194"/>
              <a:gd name="T55" fmla="*/ 2147483646 h 660"/>
              <a:gd name="T56" fmla="*/ 2147483646 w 194"/>
              <a:gd name="T57" fmla="*/ 2147483646 h 660"/>
              <a:gd name="T58" fmla="*/ 2147483646 w 194"/>
              <a:gd name="T59" fmla="*/ 2147483646 h 660"/>
              <a:gd name="T60" fmla="*/ 2147483646 w 194"/>
              <a:gd name="T61" fmla="*/ 2147483646 h 660"/>
              <a:gd name="T62" fmla="*/ 2147483646 w 194"/>
              <a:gd name="T63" fmla="*/ 2147483646 h 660"/>
              <a:gd name="T64" fmla="*/ 2147483646 w 194"/>
              <a:gd name="T65" fmla="*/ 0 h 660"/>
              <a:gd name="T66" fmla="*/ 2147483646 w 194"/>
              <a:gd name="T67" fmla="*/ 2147483646 h 660"/>
              <a:gd name="T68" fmla="*/ 2147483646 w 194"/>
              <a:gd name="T69" fmla="*/ 2147483646 h 660"/>
              <a:gd name="T70" fmla="*/ 2147483646 w 194"/>
              <a:gd name="T71" fmla="*/ 2147483646 h 660"/>
              <a:gd name="T72" fmla="*/ 2147483646 w 194"/>
              <a:gd name="T73" fmla="*/ 2147483646 h 660"/>
              <a:gd name="T74" fmla="*/ 2147483646 w 194"/>
              <a:gd name="T75" fmla="*/ 2147483646 h 660"/>
              <a:gd name="T76" fmla="*/ 2147483646 w 194"/>
              <a:gd name="T77" fmla="*/ 2147483646 h 660"/>
              <a:gd name="T78" fmla="*/ 2147483646 w 194"/>
              <a:gd name="T79" fmla="*/ 2147483646 h 660"/>
              <a:gd name="T80" fmla="*/ 2147483646 w 194"/>
              <a:gd name="T81" fmla="*/ 2147483646 h 660"/>
              <a:gd name="T82" fmla="*/ 2147483646 w 194"/>
              <a:gd name="T83" fmla="*/ 2147483646 h 660"/>
              <a:gd name="T84" fmla="*/ 2147483646 w 194"/>
              <a:gd name="T85" fmla="*/ 2147483646 h 660"/>
              <a:gd name="T86" fmla="*/ 2147483646 w 194"/>
              <a:gd name="T87" fmla="*/ 2147483646 h 660"/>
              <a:gd name="T88" fmla="*/ 2147483646 w 194"/>
              <a:gd name="T89" fmla="*/ 2147483646 h 660"/>
              <a:gd name="T90" fmla="*/ 2147483646 w 194"/>
              <a:gd name="T91" fmla="*/ 2147483646 h 660"/>
              <a:gd name="T92" fmla="*/ 2147483646 w 194"/>
              <a:gd name="T93" fmla="*/ 2147483646 h 660"/>
              <a:gd name="T94" fmla="*/ 2147483646 w 194"/>
              <a:gd name="T95" fmla="*/ 2147483646 h 660"/>
              <a:gd name="T96" fmla="*/ 2147483646 w 194"/>
              <a:gd name="T97" fmla="*/ 2147483646 h 660"/>
              <a:gd name="T98" fmla="*/ 2147483646 w 194"/>
              <a:gd name="T99" fmla="*/ 2147483646 h 660"/>
              <a:gd name="T100" fmla="*/ 2147483646 w 194"/>
              <a:gd name="T101" fmla="*/ 2147483646 h 660"/>
              <a:gd name="T102" fmla="*/ 2147483646 w 194"/>
              <a:gd name="T103" fmla="*/ 2147483646 h 660"/>
              <a:gd name="T104" fmla="*/ 2147483646 w 194"/>
              <a:gd name="T105" fmla="*/ 2147483646 h 660"/>
              <a:gd name="T106" fmla="*/ 2147483646 w 194"/>
              <a:gd name="T107" fmla="*/ 2147483646 h 660"/>
              <a:gd name="T108" fmla="*/ 2147483646 w 194"/>
              <a:gd name="T109" fmla="*/ 2147483646 h 660"/>
              <a:gd name="T110" fmla="*/ 2147483646 w 194"/>
              <a:gd name="T111" fmla="*/ 2147483646 h 660"/>
              <a:gd name="T112" fmla="*/ 0 w 194"/>
              <a:gd name="T113" fmla="*/ 2147483646 h 66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4"/>
              <a:gd name="T172" fmla="*/ 0 h 660"/>
              <a:gd name="T173" fmla="*/ 194 w 194"/>
              <a:gd name="T174" fmla="*/ 660 h 66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4" h="660">
                <a:moveTo>
                  <a:pt x="0" y="660"/>
                </a:moveTo>
                <a:lnTo>
                  <a:pt x="4" y="631"/>
                </a:lnTo>
                <a:lnTo>
                  <a:pt x="9" y="602"/>
                </a:lnTo>
                <a:lnTo>
                  <a:pt x="14" y="575"/>
                </a:lnTo>
                <a:lnTo>
                  <a:pt x="18" y="546"/>
                </a:lnTo>
                <a:lnTo>
                  <a:pt x="23" y="518"/>
                </a:lnTo>
                <a:lnTo>
                  <a:pt x="27" y="490"/>
                </a:lnTo>
                <a:lnTo>
                  <a:pt x="32" y="461"/>
                </a:lnTo>
                <a:lnTo>
                  <a:pt x="38" y="433"/>
                </a:lnTo>
                <a:lnTo>
                  <a:pt x="42" y="411"/>
                </a:lnTo>
                <a:lnTo>
                  <a:pt x="47" y="390"/>
                </a:lnTo>
                <a:lnTo>
                  <a:pt x="52" y="368"/>
                </a:lnTo>
                <a:lnTo>
                  <a:pt x="57" y="345"/>
                </a:lnTo>
                <a:lnTo>
                  <a:pt x="62" y="322"/>
                </a:lnTo>
                <a:lnTo>
                  <a:pt x="68" y="298"/>
                </a:lnTo>
                <a:lnTo>
                  <a:pt x="74" y="275"/>
                </a:lnTo>
                <a:lnTo>
                  <a:pt x="81" y="251"/>
                </a:lnTo>
                <a:lnTo>
                  <a:pt x="86" y="224"/>
                </a:lnTo>
                <a:lnTo>
                  <a:pt x="91" y="195"/>
                </a:lnTo>
                <a:lnTo>
                  <a:pt x="95" y="166"/>
                </a:lnTo>
                <a:lnTo>
                  <a:pt x="100" y="139"/>
                </a:lnTo>
                <a:lnTo>
                  <a:pt x="105" y="110"/>
                </a:lnTo>
                <a:lnTo>
                  <a:pt x="109" y="82"/>
                </a:lnTo>
                <a:lnTo>
                  <a:pt x="114" y="54"/>
                </a:lnTo>
                <a:lnTo>
                  <a:pt x="119" y="26"/>
                </a:lnTo>
                <a:lnTo>
                  <a:pt x="125" y="24"/>
                </a:lnTo>
                <a:lnTo>
                  <a:pt x="133" y="21"/>
                </a:lnTo>
                <a:lnTo>
                  <a:pt x="141" y="18"/>
                </a:lnTo>
                <a:lnTo>
                  <a:pt x="148" y="15"/>
                </a:lnTo>
                <a:lnTo>
                  <a:pt x="156" y="12"/>
                </a:lnTo>
                <a:lnTo>
                  <a:pt x="164" y="9"/>
                </a:lnTo>
                <a:lnTo>
                  <a:pt x="172" y="5"/>
                </a:lnTo>
                <a:lnTo>
                  <a:pt x="182" y="0"/>
                </a:lnTo>
                <a:lnTo>
                  <a:pt x="182" y="5"/>
                </a:lnTo>
                <a:lnTo>
                  <a:pt x="183" y="10"/>
                </a:lnTo>
                <a:lnTo>
                  <a:pt x="184" y="15"/>
                </a:lnTo>
                <a:lnTo>
                  <a:pt x="186" y="21"/>
                </a:lnTo>
                <a:lnTo>
                  <a:pt x="188" y="26"/>
                </a:lnTo>
                <a:lnTo>
                  <a:pt x="190" y="32"/>
                </a:lnTo>
                <a:lnTo>
                  <a:pt x="192" y="38"/>
                </a:lnTo>
                <a:lnTo>
                  <a:pt x="194" y="44"/>
                </a:lnTo>
                <a:lnTo>
                  <a:pt x="173" y="120"/>
                </a:lnTo>
                <a:lnTo>
                  <a:pt x="152" y="195"/>
                </a:lnTo>
                <a:lnTo>
                  <a:pt x="131" y="271"/>
                </a:lnTo>
                <a:lnTo>
                  <a:pt x="109" y="346"/>
                </a:lnTo>
                <a:lnTo>
                  <a:pt x="87" y="423"/>
                </a:lnTo>
                <a:lnTo>
                  <a:pt x="64" y="498"/>
                </a:lnTo>
                <a:lnTo>
                  <a:pt x="42" y="576"/>
                </a:lnTo>
                <a:lnTo>
                  <a:pt x="18" y="652"/>
                </a:lnTo>
                <a:lnTo>
                  <a:pt x="16" y="652"/>
                </a:lnTo>
                <a:lnTo>
                  <a:pt x="14" y="653"/>
                </a:lnTo>
                <a:lnTo>
                  <a:pt x="11" y="653"/>
                </a:lnTo>
                <a:lnTo>
                  <a:pt x="9" y="653"/>
                </a:lnTo>
                <a:lnTo>
                  <a:pt x="7" y="654"/>
                </a:lnTo>
                <a:lnTo>
                  <a:pt x="4" y="655"/>
                </a:lnTo>
                <a:lnTo>
                  <a:pt x="2" y="657"/>
                </a:lnTo>
                <a:lnTo>
                  <a:pt x="0" y="660"/>
                </a:lnTo>
                <a:close/>
              </a:path>
            </a:pathLst>
          </a:custGeom>
          <a:solidFill>
            <a:srgbClr val="8F56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65" name="Freeform 14">
            <a:extLst>
              <a:ext uri="{FF2B5EF4-FFF2-40B4-BE49-F238E27FC236}">
                <a16:creationId xmlns:a16="http://schemas.microsoft.com/office/drawing/2014/main" id="{D8CD043E-7468-5C47-B3EC-8B9D710959AD}"/>
              </a:ext>
            </a:extLst>
          </p:cNvPr>
          <p:cNvSpPr>
            <a:spLocks/>
          </p:cNvSpPr>
          <p:nvPr/>
        </p:nvSpPr>
        <p:spPr bwMode="auto">
          <a:xfrm>
            <a:off x="2649538" y="5819775"/>
            <a:ext cx="12700" cy="114300"/>
          </a:xfrm>
          <a:custGeom>
            <a:avLst/>
            <a:gdLst>
              <a:gd name="T0" fmla="*/ 2147483646 w 69"/>
              <a:gd name="T1" fmla="*/ 2147483646 h 646"/>
              <a:gd name="T2" fmla="*/ 2147483646 w 69"/>
              <a:gd name="T3" fmla="*/ 2147483646 h 646"/>
              <a:gd name="T4" fmla="*/ 2147483646 w 69"/>
              <a:gd name="T5" fmla="*/ 2147483646 h 646"/>
              <a:gd name="T6" fmla="*/ 2147483646 w 69"/>
              <a:gd name="T7" fmla="*/ 2147483646 h 646"/>
              <a:gd name="T8" fmla="*/ 2147483646 w 69"/>
              <a:gd name="T9" fmla="*/ 2147483646 h 646"/>
              <a:gd name="T10" fmla="*/ 2147483646 w 69"/>
              <a:gd name="T11" fmla="*/ 2147483646 h 646"/>
              <a:gd name="T12" fmla="*/ 2147483646 w 69"/>
              <a:gd name="T13" fmla="*/ 2147483646 h 646"/>
              <a:gd name="T14" fmla="*/ 2147483646 w 69"/>
              <a:gd name="T15" fmla="*/ 2147483646 h 646"/>
              <a:gd name="T16" fmla="*/ 0 w 69"/>
              <a:gd name="T17" fmla="*/ 2147483646 h 646"/>
              <a:gd name="T18" fmla="*/ 0 w 69"/>
              <a:gd name="T19" fmla="*/ 2147483646 h 646"/>
              <a:gd name="T20" fmla="*/ 2147483646 w 69"/>
              <a:gd name="T21" fmla="*/ 2147483646 h 646"/>
              <a:gd name="T22" fmla="*/ 2147483646 w 69"/>
              <a:gd name="T23" fmla="*/ 2147483646 h 646"/>
              <a:gd name="T24" fmla="*/ 2147483646 w 69"/>
              <a:gd name="T25" fmla="*/ 2147483646 h 646"/>
              <a:gd name="T26" fmla="*/ 2147483646 w 69"/>
              <a:gd name="T27" fmla="*/ 2147483646 h 646"/>
              <a:gd name="T28" fmla="*/ 2147483646 w 69"/>
              <a:gd name="T29" fmla="*/ 2147483646 h 646"/>
              <a:gd name="T30" fmla="*/ 2147483646 w 69"/>
              <a:gd name="T31" fmla="*/ 2147483646 h 646"/>
              <a:gd name="T32" fmla="*/ 2147483646 w 69"/>
              <a:gd name="T33" fmla="*/ 2147483646 h 646"/>
              <a:gd name="T34" fmla="*/ 2147483646 w 69"/>
              <a:gd name="T35" fmla="*/ 2147483646 h 646"/>
              <a:gd name="T36" fmla="*/ 2147483646 w 69"/>
              <a:gd name="T37" fmla="*/ 2147483646 h 646"/>
              <a:gd name="T38" fmla="*/ 2147483646 w 69"/>
              <a:gd name="T39" fmla="*/ 2147483646 h 646"/>
              <a:gd name="T40" fmla="*/ 2147483646 w 69"/>
              <a:gd name="T41" fmla="*/ 2147483646 h 646"/>
              <a:gd name="T42" fmla="*/ 2147483646 w 69"/>
              <a:gd name="T43" fmla="*/ 2147483646 h 646"/>
              <a:gd name="T44" fmla="*/ 2147483646 w 69"/>
              <a:gd name="T45" fmla="*/ 2147483646 h 646"/>
              <a:gd name="T46" fmla="*/ 2147483646 w 69"/>
              <a:gd name="T47" fmla="*/ 2147483646 h 646"/>
              <a:gd name="T48" fmla="*/ 2147483646 w 69"/>
              <a:gd name="T49" fmla="*/ 2147483646 h 646"/>
              <a:gd name="T50" fmla="*/ 2147483646 w 69"/>
              <a:gd name="T51" fmla="*/ 2147483646 h 646"/>
              <a:gd name="T52" fmla="*/ 2147483646 w 69"/>
              <a:gd name="T53" fmla="*/ 2147483646 h 646"/>
              <a:gd name="T54" fmla="*/ 2147483646 w 69"/>
              <a:gd name="T55" fmla="*/ 2147483646 h 646"/>
              <a:gd name="T56" fmla="*/ 2147483646 w 69"/>
              <a:gd name="T57" fmla="*/ 2147483646 h 646"/>
              <a:gd name="T58" fmla="*/ 2147483646 w 69"/>
              <a:gd name="T59" fmla="*/ 2147483646 h 646"/>
              <a:gd name="T60" fmla="*/ 2147483646 w 69"/>
              <a:gd name="T61" fmla="*/ 2147483646 h 646"/>
              <a:gd name="T62" fmla="*/ 2147483646 w 69"/>
              <a:gd name="T63" fmla="*/ 2147483646 h 6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9"/>
              <a:gd name="T97" fmla="*/ 0 h 646"/>
              <a:gd name="T98" fmla="*/ 69 w 69"/>
              <a:gd name="T99" fmla="*/ 646 h 6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9" h="646">
                <a:moveTo>
                  <a:pt x="57" y="646"/>
                </a:moveTo>
                <a:lnTo>
                  <a:pt x="51" y="639"/>
                </a:lnTo>
                <a:lnTo>
                  <a:pt x="47" y="631"/>
                </a:lnTo>
                <a:lnTo>
                  <a:pt x="42" y="623"/>
                </a:lnTo>
                <a:lnTo>
                  <a:pt x="37" y="615"/>
                </a:lnTo>
                <a:lnTo>
                  <a:pt x="31" y="605"/>
                </a:lnTo>
                <a:lnTo>
                  <a:pt x="26" y="596"/>
                </a:lnTo>
                <a:lnTo>
                  <a:pt x="19" y="587"/>
                </a:lnTo>
                <a:lnTo>
                  <a:pt x="13" y="578"/>
                </a:lnTo>
                <a:lnTo>
                  <a:pt x="13" y="566"/>
                </a:lnTo>
                <a:lnTo>
                  <a:pt x="12" y="553"/>
                </a:lnTo>
                <a:lnTo>
                  <a:pt x="11" y="540"/>
                </a:lnTo>
                <a:lnTo>
                  <a:pt x="9" y="527"/>
                </a:lnTo>
                <a:lnTo>
                  <a:pt x="7" y="513"/>
                </a:lnTo>
                <a:lnTo>
                  <a:pt x="4" y="499"/>
                </a:lnTo>
                <a:lnTo>
                  <a:pt x="2" y="485"/>
                </a:lnTo>
                <a:lnTo>
                  <a:pt x="0" y="471"/>
                </a:lnTo>
                <a:lnTo>
                  <a:pt x="0" y="436"/>
                </a:lnTo>
                <a:lnTo>
                  <a:pt x="0" y="400"/>
                </a:lnTo>
                <a:lnTo>
                  <a:pt x="0" y="364"/>
                </a:lnTo>
                <a:lnTo>
                  <a:pt x="0" y="329"/>
                </a:lnTo>
                <a:lnTo>
                  <a:pt x="1" y="293"/>
                </a:lnTo>
                <a:lnTo>
                  <a:pt x="2" y="256"/>
                </a:lnTo>
                <a:lnTo>
                  <a:pt x="4" y="220"/>
                </a:lnTo>
                <a:lnTo>
                  <a:pt x="7" y="183"/>
                </a:lnTo>
                <a:lnTo>
                  <a:pt x="7" y="178"/>
                </a:lnTo>
                <a:lnTo>
                  <a:pt x="8" y="173"/>
                </a:lnTo>
                <a:lnTo>
                  <a:pt x="9" y="169"/>
                </a:lnTo>
                <a:lnTo>
                  <a:pt x="11" y="162"/>
                </a:lnTo>
                <a:lnTo>
                  <a:pt x="12" y="157"/>
                </a:lnTo>
                <a:lnTo>
                  <a:pt x="14" y="151"/>
                </a:lnTo>
                <a:lnTo>
                  <a:pt x="17" y="145"/>
                </a:lnTo>
                <a:lnTo>
                  <a:pt x="19" y="139"/>
                </a:lnTo>
                <a:lnTo>
                  <a:pt x="19" y="123"/>
                </a:lnTo>
                <a:lnTo>
                  <a:pt x="20" y="105"/>
                </a:lnTo>
                <a:lnTo>
                  <a:pt x="21" y="89"/>
                </a:lnTo>
                <a:lnTo>
                  <a:pt x="23" y="72"/>
                </a:lnTo>
                <a:lnTo>
                  <a:pt x="25" y="55"/>
                </a:lnTo>
                <a:lnTo>
                  <a:pt x="27" y="37"/>
                </a:lnTo>
                <a:lnTo>
                  <a:pt x="29" y="19"/>
                </a:lnTo>
                <a:lnTo>
                  <a:pt x="31" y="0"/>
                </a:lnTo>
                <a:lnTo>
                  <a:pt x="31" y="57"/>
                </a:lnTo>
                <a:lnTo>
                  <a:pt x="31" y="113"/>
                </a:lnTo>
                <a:lnTo>
                  <a:pt x="32" y="170"/>
                </a:lnTo>
                <a:lnTo>
                  <a:pt x="32" y="227"/>
                </a:lnTo>
                <a:lnTo>
                  <a:pt x="33" y="283"/>
                </a:lnTo>
                <a:lnTo>
                  <a:pt x="34" y="339"/>
                </a:lnTo>
                <a:lnTo>
                  <a:pt x="35" y="396"/>
                </a:lnTo>
                <a:lnTo>
                  <a:pt x="37" y="452"/>
                </a:lnTo>
                <a:lnTo>
                  <a:pt x="40" y="476"/>
                </a:lnTo>
                <a:lnTo>
                  <a:pt x="43" y="499"/>
                </a:lnTo>
                <a:lnTo>
                  <a:pt x="47" y="523"/>
                </a:lnTo>
                <a:lnTo>
                  <a:pt x="50" y="546"/>
                </a:lnTo>
                <a:lnTo>
                  <a:pt x="56" y="570"/>
                </a:lnTo>
                <a:lnTo>
                  <a:pt x="60" y="593"/>
                </a:lnTo>
                <a:lnTo>
                  <a:pt x="65" y="617"/>
                </a:lnTo>
                <a:lnTo>
                  <a:pt x="69" y="640"/>
                </a:lnTo>
                <a:lnTo>
                  <a:pt x="68" y="640"/>
                </a:lnTo>
                <a:lnTo>
                  <a:pt x="67" y="641"/>
                </a:lnTo>
                <a:lnTo>
                  <a:pt x="65" y="641"/>
                </a:lnTo>
                <a:lnTo>
                  <a:pt x="63" y="642"/>
                </a:lnTo>
                <a:lnTo>
                  <a:pt x="61" y="643"/>
                </a:lnTo>
                <a:lnTo>
                  <a:pt x="59" y="644"/>
                </a:lnTo>
                <a:lnTo>
                  <a:pt x="57" y="64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66" name="Freeform 15">
            <a:extLst>
              <a:ext uri="{FF2B5EF4-FFF2-40B4-BE49-F238E27FC236}">
                <a16:creationId xmlns:a16="http://schemas.microsoft.com/office/drawing/2014/main" id="{38599AB3-37A2-E043-B24E-39E04478E061}"/>
              </a:ext>
            </a:extLst>
          </p:cNvPr>
          <p:cNvSpPr>
            <a:spLocks/>
          </p:cNvSpPr>
          <p:nvPr/>
        </p:nvSpPr>
        <p:spPr bwMode="auto">
          <a:xfrm>
            <a:off x="2794000" y="5600700"/>
            <a:ext cx="236538" cy="331788"/>
          </a:xfrm>
          <a:custGeom>
            <a:avLst/>
            <a:gdLst>
              <a:gd name="T0" fmla="*/ 2147483646 w 1337"/>
              <a:gd name="T1" fmla="*/ 2147483646 h 1881"/>
              <a:gd name="T2" fmla="*/ 2147483646 w 1337"/>
              <a:gd name="T3" fmla="*/ 2147483646 h 1881"/>
              <a:gd name="T4" fmla="*/ 2147483646 w 1337"/>
              <a:gd name="T5" fmla="*/ 2147483646 h 1881"/>
              <a:gd name="T6" fmla="*/ 2147483646 w 1337"/>
              <a:gd name="T7" fmla="*/ 2147483646 h 1881"/>
              <a:gd name="T8" fmla="*/ 2147483646 w 1337"/>
              <a:gd name="T9" fmla="*/ 2147483646 h 1881"/>
              <a:gd name="T10" fmla="*/ 2147483646 w 1337"/>
              <a:gd name="T11" fmla="*/ 2147483646 h 1881"/>
              <a:gd name="T12" fmla="*/ 2147483646 w 1337"/>
              <a:gd name="T13" fmla="*/ 2147483646 h 1881"/>
              <a:gd name="T14" fmla="*/ 2147483646 w 1337"/>
              <a:gd name="T15" fmla="*/ 2147483646 h 1881"/>
              <a:gd name="T16" fmla="*/ 2147483646 w 1337"/>
              <a:gd name="T17" fmla="*/ 2147483646 h 1881"/>
              <a:gd name="T18" fmla="*/ 2147483646 w 1337"/>
              <a:gd name="T19" fmla="*/ 2147483646 h 1881"/>
              <a:gd name="T20" fmla="*/ 2147483646 w 1337"/>
              <a:gd name="T21" fmla="*/ 2147483646 h 1881"/>
              <a:gd name="T22" fmla="*/ 2147483646 w 1337"/>
              <a:gd name="T23" fmla="*/ 2147483646 h 1881"/>
              <a:gd name="T24" fmla="*/ 2147483646 w 1337"/>
              <a:gd name="T25" fmla="*/ 2147483646 h 1881"/>
              <a:gd name="T26" fmla="*/ 2147483646 w 1337"/>
              <a:gd name="T27" fmla="*/ 2147483646 h 1881"/>
              <a:gd name="T28" fmla="*/ 2147483646 w 1337"/>
              <a:gd name="T29" fmla="*/ 2147483646 h 1881"/>
              <a:gd name="T30" fmla="*/ 2147483646 w 1337"/>
              <a:gd name="T31" fmla="*/ 2147483646 h 1881"/>
              <a:gd name="T32" fmla="*/ 2147483646 w 1337"/>
              <a:gd name="T33" fmla="*/ 2147483646 h 1881"/>
              <a:gd name="T34" fmla="*/ 2147483646 w 1337"/>
              <a:gd name="T35" fmla="*/ 2147483646 h 1881"/>
              <a:gd name="T36" fmla="*/ 2147483646 w 1337"/>
              <a:gd name="T37" fmla="*/ 2147483646 h 1881"/>
              <a:gd name="T38" fmla="*/ 2147483646 w 1337"/>
              <a:gd name="T39" fmla="*/ 2147483646 h 1881"/>
              <a:gd name="T40" fmla="*/ 2147483646 w 1337"/>
              <a:gd name="T41" fmla="*/ 2147483646 h 1881"/>
              <a:gd name="T42" fmla="*/ 2147483646 w 1337"/>
              <a:gd name="T43" fmla="*/ 2147483646 h 1881"/>
              <a:gd name="T44" fmla="*/ 2147483646 w 1337"/>
              <a:gd name="T45" fmla="*/ 2147483646 h 1881"/>
              <a:gd name="T46" fmla="*/ 2147483646 w 1337"/>
              <a:gd name="T47" fmla="*/ 2147483646 h 1881"/>
              <a:gd name="T48" fmla="*/ 2147483646 w 1337"/>
              <a:gd name="T49" fmla="*/ 2147483646 h 1881"/>
              <a:gd name="T50" fmla="*/ 2147483646 w 1337"/>
              <a:gd name="T51" fmla="*/ 2147483646 h 1881"/>
              <a:gd name="T52" fmla="*/ 2147483646 w 1337"/>
              <a:gd name="T53" fmla="*/ 2147483646 h 1881"/>
              <a:gd name="T54" fmla="*/ 2147483646 w 1337"/>
              <a:gd name="T55" fmla="*/ 2147483646 h 1881"/>
              <a:gd name="T56" fmla="*/ 0 w 1337"/>
              <a:gd name="T57" fmla="*/ 0 h 1881"/>
              <a:gd name="T58" fmla="*/ 2147483646 w 1337"/>
              <a:gd name="T59" fmla="*/ 2147483646 h 1881"/>
              <a:gd name="T60" fmla="*/ 2147483646 w 1337"/>
              <a:gd name="T61" fmla="*/ 2147483646 h 1881"/>
              <a:gd name="T62" fmla="*/ 2147483646 w 1337"/>
              <a:gd name="T63" fmla="*/ 2147483646 h 1881"/>
              <a:gd name="T64" fmla="*/ 2147483646 w 1337"/>
              <a:gd name="T65" fmla="*/ 2147483646 h 1881"/>
              <a:gd name="T66" fmla="*/ 2147483646 w 1337"/>
              <a:gd name="T67" fmla="*/ 2147483646 h 1881"/>
              <a:gd name="T68" fmla="*/ 2147483646 w 1337"/>
              <a:gd name="T69" fmla="*/ 2147483646 h 1881"/>
              <a:gd name="T70" fmla="*/ 2147483646 w 1337"/>
              <a:gd name="T71" fmla="*/ 2147483646 h 1881"/>
              <a:gd name="T72" fmla="*/ 2147483646 w 1337"/>
              <a:gd name="T73" fmla="*/ 2147483646 h 1881"/>
              <a:gd name="T74" fmla="*/ 2147483646 w 1337"/>
              <a:gd name="T75" fmla="*/ 2147483646 h 1881"/>
              <a:gd name="T76" fmla="*/ 2147483646 w 1337"/>
              <a:gd name="T77" fmla="*/ 2147483646 h 1881"/>
              <a:gd name="T78" fmla="*/ 2147483646 w 1337"/>
              <a:gd name="T79" fmla="*/ 2147483646 h 1881"/>
              <a:gd name="T80" fmla="*/ 2147483646 w 1337"/>
              <a:gd name="T81" fmla="*/ 2147483646 h 1881"/>
              <a:gd name="T82" fmla="*/ 2147483646 w 1337"/>
              <a:gd name="T83" fmla="*/ 2147483646 h 1881"/>
              <a:gd name="T84" fmla="*/ 2147483646 w 1337"/>
              <a:gd name="T85" fmla="*/ 2147483646 h 1881"/>
              <a:gd name="T86" fmla="*/ 2147483646 w 1337"/>
              <a:gd name="T87" fmla="*/ 2147483646 h 1881"/>
              <a:gd name="T88" fmla="*/ 2147483646 w 1337"/>
              <a:gd name="T89" fmla="*/ 2147483646 h 1881"/>
              <a:gd name="T90" fmla="*/ 2147483646 w 1337"/>
              <a:gd name="T91" fmla="*/ 2147483646 h 1881"/>
              <a:gd name="T92" fmla="*/ 2147483646 w 1337"/>
              <a:gd name="T93" fmla="*/ 2147483646 h 1881"/>
              <a:gd name="T94" fmla="*/ 2147483646 w 1337"/>
              <a:gd name="T95" fmla="*/ 2147483646 h 1881"/>
              <a:gd name="T96" fmla="*/ 2147483646 w 1337"/>
              <a:gd name="T97" fmla="*/ 2147483646 h 1881"/>
              <a:gd name="T98" fmla="*/ 2147483646 w 1337"/>
              <a:gd name="T99" fmla="*/ 2147483646 h 1881"/>
              <a:gd name="T100" fmla="*/ 2147483646 w 1337"/>
              <a:gd name="T101" fmla="*/ 2147483646 h 1881"/>
              <a:gd name="T102" fmla="*/ 2147483646 w 1337"/>
              <a:gd name="T103" fmla="*/ 2147483646 h 1881"/>
              <a:gd name="T104" fmla="*/ 2147483646 w 1337"/>
              <a:gd name="T105" fmla="*/ 2147483646 h 1881"/>
              <a:gd name="T106" fmla="*/ 2147483646 w 1337"/>
              <a:gd name="T107" fmla="*/ 2147483646 h 1881"/>
              <a:gd name="T108" fmla="*/ 2147483646 w 1337"/>
              <a:gd name="T109" fmla="*/ 2147483646 h 1881"/>
              <a:gd name="T110" fmla="*/ 2147483646 w 1337"/>
              <a:gd name="T111" fmla="*/ 2147483646 h 1881"/>
              <a:gd name="T112" fmla="*/ 2147483646 w 1337"/>
              <a:gd name="T113" fmla="*/ 2147483646 h 188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37"/>
              <a:gd name="T172" fmla="*/ 0 h 1881"/>
              <a:gd name="T173" fmla="*/ 1337 w 1337"/>
              <a:gd name="T174" fmla="*/ 1881 h 188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37" h="1881">
                <a:moveTo>
                  <a:pt x="1299" y="1875"/>
                </a:moveTo>
                <a:lnTo>
                  <a:pt x="1290" y="1864"/>
                </a:lnTo>
                <a:lnTo>
                  <a:pt x="1281" y="1852"/>
                </a:lnTo>
                <a:lnTo>
                  <a:pt x="1270" y="1840"/>
                </a:lnTo>
                <a:lnTo>
                  <a:pt x="1261" y="1828"/>
                </a:lnTo>
                <a:lnTo>
                  <a:pt x="1251" y="1817"/>
                </a:lnTo>
                <a:lnTo>
                  <a:pt x="1240" y="1805"/>
                </a:lnTo>
                <a:lnTo>
                  <a:pt x="1229" y="1792"/>
                </a:lnTo>
                <a:lnTo>
                  <a:pt x="1217" y="1781"/>
                </a:lnTo>
                <a:lnTo>
                  <a:pt x="1215" y="1779"/>
                </a:lnTo>
                <a:lnTo>
                  <a:pt x="1212" y="1776"/>
                </a:lnTo>
                <a:lnTo>
                  <a:pt x="1208" y="1774"/>
                </a:lnTo>
                <a:lnTo>
                  <a:pt x="1204" y="1772"/>
                </a:lnTo>
                <a:lnTo>
                  <a:pt x="1200" y="1769"/>
                </a:lnTo>
                <a:lnTo>
                  <a:pt x="1196" y="1767"/>
                </a:lnTo>
                <a:lnTo>
                  <a:pt x="1191" y="1765"/>
                </a:lnTo>
                <a:lnTo>
                  <a:pt x="1187" y="1762"/>
                </a:lnTo>
                <a:lnTo>
                  <a:pt x="1183" y="1760"/>
                </a:lnTo>
                <a:lnTo>
                  <a:pt x="1181" y="1757"/>
                </a:lnTo>
                <a:lnTo>
                  <a:pt x="1179" y="1752"/>
                </a:lnTo>
                <a:lnTo>
                  <a:pt x="1176" y="1748"/>
                </a:lnTo>
                <a:lnTo>
                  <a:pt x="1174" y="1744"/>
                </a:lnTo>
                <a:lnTo>
                  <a:pt x="1172" y="1740"/>
                </a:lnTo>
                <a:lnTo>
                  <a:pt x="1169" y="1735"/>
                </a:lnTo>
                <a:lnTo>
                  <a:pt x="1167" y="1731"/>
                </a:lnTo>
                <a:lnTo>
                  <a:pt x="1151" y="1717"/>
                </a:lnTo>
                <a:lnTo>
                  <a:pt x="1134" y="1701"/>
                </a:lnTo>
                <a:lnTo>
                  <a:pt x="1117" y="1686"/>
                </a:lnTo>
                <a:lnTo>
                  <a:pt x="1101" y="1671"/>
                </a:lnTo>
                <a:lnTo>
                  <a:pt x="1083" y="1654"/>
                </a:lnTo>
                <a:lnTo>
                  <a:pt x="1066" y="1638"/>
                </a:lnTo>
                <a:lnTo>
                  <a:pt x="1048" y="1622"/>
                </a:lnTo>
                <a:lnTo>
                  <a:pt x="1029" y="1605"/>
                </a:lnTo>
                <a:lnTo>
                  <a:pt x="1015" y="1586"/>
                </a:lnTo>
                <a:lnTo>
                  <a:pt x="1000" y="1568"/>
                </a:lnTo>
                <a:lnTo>
                  <a:pt x="984" y="1549"/>
                </a:lnTo>
                <a:lnTo>
                  <a:pt x="969" y="1530"/>
                </a:lnTo>
                <a:lnTo>
                  <a:pt x="953" y="1512"/>
                </a:lnTo>
                <a:lnTo>
                  <a:pt x="936" y="1492"/>
                </a:lnTo>
                <a:lnTo>
                  <a:pt x="920" y="1474"/>
                </a:lnTo>
                <a:lnTo>
                  <a:pt x="904" y="1454"/>
                </a:lnTo>
                <a:lnTo>
                  <a:pt x="894" y="1447"/>
                </a:lnTo>
                <a:lnTo>
                  <a:pt x="885" y="1440"/>
                </a:lnTo>
                <a:lnTo>
                  <a:pt x="875" y="1431"/>
                </a:lnTo>
                <a:lnTo>
                  <a:pt x="866" y="1423"/>
                </a:lnTo>
                <a:lnTo>
                  <a:pt x="857" y="1414"/>
                </a:lnTo>
                <a:lnTo>
                  <a:pt x="847" y="1404"/>
                </a:lnTo>
                <a:lnTo>
                  <a:pt x="838" y="1395"/>
                </a:lnTo>
                <a:lnTo>
                  <a:pt x="828" y="1386"/>
                </a:lnTo>
                <a:lnTo>
                  <a:pt x="824" y="1379"/>
                </a:lnTo>
                <a:lnTo>
                  <a:pt x="819" y="1372"/>
                </a:lnTo>
                <a:lnTo>
                  <a:pt x="815" y="1365"/>
                </a:lnTo>
                <a:lnTo>
                  <a:pt x="810" y="1357"/>
                </a:lnTo>
                <a:lnTo>
                  <a:pt x="804" y="1350"/>
                </a:lnTo>
                <a:lnTo>
                  <a:pt x="800" y="1343"/>
                </a:lnTo>
                <a:lnTo>
                  <a:pt x="795" y="1336"/>
                </a:lnTo>
                <a:lnTo>
                  <a:pt x="791" y="1329"/>
                </a:lnTo>
                <a:lnTo>
                  <a:pt x="784" y="1325"/>
                </a:lnTo>
                <a:lnTo>
                  <a:pt x="777" y="1320"/>
                </a:lnTo>
                <a:lnTo>
                  <a:pt x="770" y="1316"/>
                </a:lnTo>
                <a:lnTo>
                  <a:pt x="763" y="1310"/>
                </a:lnTo>
                <a:lnTo>
                  <a:pt x="755" y="1305"/>
                </a:lnTo>
                <a:lnTo>
                  <a:pt x="748" y="1301"/>
                </a:lnTo>
                <a:lnTo>
                  <a:pt x="741" y="1296"/>
                </a:lnTo>
                <a:lnTo>
                  <a:pt x="734" y="1292"/>
                </a:lnTo>
                <a:lnTo>
                  <a:pt x="730" y="1285"/>
                </a:lnTo>
                <a:lnTo>
                  <a:pt x="725" y="1278"/>
                </a:lnTo>
                <a:lnTo>
                  <a:pt x="720" y="1271"/>
                </a:lnTo>
                <a:lnTo>
                  <a:pt x="716" y="1264"/>
                </a:lnTo>
                <a:lnTo>
                  <a:pt x="711" y="1256"/>
                </a:lnTo>
                <a:lnTo>
                  <a:pt x="706" y="1249"/>
                </a:lnTo>
                <a:lnTo>
                  <a:pt x="701" y="1242"/>
                </a:lnTo>
                <a:lnTo>
                  <a:pt x="696" y="1235"/>
                </a:lnTo>
                <a:lnTo>
                  <a:pt x="689" y="1231"/>
                </a:lnTo>
                <a:lnTo>
                  <a:pt x="682" y="1226"/>
                </a:lnTo>
                <a:lnTo>
                  <a:pt x="676" y="1222"/>
                </a:lnTo>
                <a:lnTo>
                  <a:pt x="669" y="1217"/>
                </a:lnTo>
                <a:lnTo>
                  <a:pt x="661" y="1211"/>
                </a:lnTo>
                <a:lnTo>
                  <a:pt x="654" y="1207"/>
                </a:lnTo>
                <a:lnTo>
                  <a:pt x="647" y="1202"/>
                </a:lnTo>
                <a:lnTo>
                  <a:pt x="640" y="1197"/>
                </a:lnTo>
                <a:lnTo>
                  <a:pt x="635" y="1191"/>
                </a:lnTo>
                <a:lnTo>
                  <a:pt x="631" y="1184"/>
                </a:lnTo>
                <a:lnTo>
                  <a:pt x="626" y="1177"/>
                </a:lnTo>
                <a:lnTo>
                  <a:pt x="622" y="1170"/>
                </a:lnTo>
                <a:lnTo>
                  <a:pt x="617" y="1162"/>
                </a:lnTo>
                <a:lnTo>
                  <a:pt x="611" y="1155"/>
                </a:lnTo>
                <a:lnTo>
                  <a:pt x="607" y="1148"/>
                </a:lnTo>
                <a:lnTo>
                  <a:pt x="602" y="1141"/>
                </a:lnTo>
                <a:lnTo>
                  <a:pt x="598" y="1137"/>
                </a:lnTo>
                <a:lnTo>
                  <a:pt x="593" y="1132"/>
                </a:lnTo>
                <a:lnTo>
                  <a:pt x="588" y="1127"/>
                </a:lnTo>
                <a:lnTo>
                  <a:pt x="583" y="1123"/>
                </a:lnTo>
                <a:lnTo>
                  <a:pt x="578" y="1118"/>
                </a:lnTo>
                <a:lnTo>
                  <a:pt x="572" y="1113"/>
                </a:lnTo>
                <a:lnTo>
                  <a:pt x="565" y="1108"/>
                </a:lnTo>
                <a:lnTo>
                  <a:pt x="558" y="1103"/>
                </a:lnTo>
                <a:lnTo>
                  <a:pt x="549" y="1092"/>
                </a:lnTo>
                <a:lnTo>
                  <a:pt x="540" y="1079"/>
                </a:lnTo>
                <a:lnTo>
                  <a:pt x="530" y="1065"/>
                </a:lnTo>
                <a:lnTo>
                  <a:pt x="521" y="1052"/>
                </a:lnTo>
                <a:lnTo>
                  <a:pt x="510" y="1039"/>
                </a:lnTo>
                <a:lnTo>
                  <a:pt x="499" y="1025"/>
                </a:lnTo>
                <a:lnTo>
                  <a:pt x="489" y="1011"/>
                </a:lnTo>
                <a:lnTo>
                  <a:pt x="477" y="997"/>
                </a:lnTo>
                <a:lnTo>
                  <a:pt x="455" y="974"/>
                </a:lnTo>
                <a:lnTo>
                  <a:pt x="434" y="949"/>
                </a:lnTo>
                <a:lnTo>
                  <a:pt x="411" y="924"/>
                </a:lnTo>
                <a:lnTo>
                  <a:pt x="389" y="899"/>
                </a:lnTo>
                <a:lnTo>
                  <a:pt x="365" y="874"/>
                </a:lnTo>
                <a:lnTo>
                  <a:pt x="342" y="848"/>
                </a:lnTo>
                <a:lnTo>
                  <a:pt x="318" y="823"/>
                </a:lnTo>
                <a:lnTo>
                  <a:pt x="295" y="796"/>
                </a:lnTo>
                <a:lnTo>
                  <a:pt x="280" y="773"/>
                </a:lnTo>
                <a:lnTo>
                  <a:pt x="265" y="749"/>
                </a:lnTo>
                <a:lnTo>
                  <a:pt x="250" y="726"/>
                </a:lnTo>
                <a:lnTo>
                  <a:pt x="234" y="701"/>
                </a:lnTo>
                <a:lnTo>
                  <a:pt x="218" y="678"/>
                </a:lnTo>
                <a:lnTo>
                  <a:pt x="202" y="652"/>
                </a:lnTo>
                <a:lnTo>
                  <a:pt x="185" y="628"/>
                </a:lnTo>
                <a:lnTo>
                  <a:pt x="169" y="602"/>
                </a:lnTo>
                <a:lnTo>
                  <a:pt x="160" y="579"/>
                </a:lnTo>
                <a:lnTo>
                  <a:pt x="151" y="555"/>
                </a:lnTo>
                <a:lnTo>
                  <a:pt x="141" y="531"/>
                </a:lnTo>
                <a:lnTo>
                  <a:pt x="131" y="507"/>
                </a:lnTo>
                <a:lnTo>
                  <a:pt x="121" y="483"/>
                </a:lnTo>
                <a:lnTo>
                  <a:pt x="110" y="458"/>
                </a:lnTo>
                <a:lnTo>
                  <a:pt x="100" y="433"/>
                </a:lnTo>
                <a:lnTo>
                  <a:pt x="87" y="407"/>
                </a:lnTo>
                <a:lnTo>
                  <a:pt x="78" y="374"/>
                </a:lnTo>
                <a:lnTo>
                  <a:pt x="69" y="342"/>
                </a:lnTo>
                <a:lnTo>
                  <a:pt x="59" y="308"/>
                </a:lnTo>
                <a:lnTo>
                  <a:pt x="50" y="274"/>
                </a:lnTo>
                <a:lnTo>
                  <a:pt x="39" y="241"/>
                </a:lnTo>
                <a:lnTo>
                  <a:pt x="28" y="207"/>
                </a:lnTo>
                <a:lnTo>
                  <a:pt x="18" y="172"/>
                </a:lnTo>
                <a:lnTo>
                  <a:pt x="6" y="138"/>
                </a:lnTo>
                <a:lnTo>
                  <a:pt x="6" y="121"/>
                </a:lnTo>
                <a:lnTo>
                  <a:pt x="6" y="105"/>
                </a:lnTo>
                <a:lnTo>
                  <a:pt x="6" y="88"/>
                </a:lnTo>
                <a:lnTo>
                  <a:pt x="6" y="71"/>
                </a:lnTo>
                <a:lnTo>
                  <a:pt x="5" y="54"/>
                </a:lnTo>
                <a:lnTo>
                  <a:pt x="4" y="37"/>
                </a:lnTo>
                <a:lnTo>
                  <a:pt x="2" y="18"/>
                </a:lnTo>
                <a:lnTo>
                  <a:pt x="0" y="0"/>
                </a:lnTo>
                <a:lnTo>
                  <a:pt x="3" y="2"/>
                </a:lnTo>
                <a:lnTo>
                  <a:pt x="5" y="5"/>
                </a:lnTo>
                <a:lnTo>
                  <a:pt x="7" y="7"/>
                </a:lnTo>
                <a:lnTo>
                  <a:pt x="10" y="9"/>
                </a:lnTo>
                <a:lnTo>
                  <a:pt x="12" y="11"/>
                </a:lnTo>
                <a:lnTo>
                  <a:pt x="14" y="14"/>
                </a:lnTo>
                <a:lnTo>
                  <a:pt x="16" y="16"/>
                </a:lnTo>
                <a:lnTo>
                  <a:pt x="19" y="18"/>
                </a:lnTo>
                <a:lnTo>
                  <a:pt x="28" y="56"/>
                </a:lnTo>
                <a:lnTo>
                  <a:pt x="37" y="95"/>
                </a:lnTo>
                <a:lnTo>
                  <a:pt x="48" y="134"/>
                </a:lnTo>
                <a:lnTo>
                  <a:pt x="57" y="173"/>
                </a:lnTo>
                <a:lnTo>
                  <a:pt x="67" y="212"/>
                </a:lnTo>
                <a:lnTo>
                  <a:pt x="78" y="252"/>
                </a:lnTo>
                <a:lnTo>
                  <a:pt x="88" y="292"/>
                </a:lnTo>
                <a:lnTo>
                  <a:pt x="101" y="333"/>
                </a:lnTo>
                <a:lnTo>
                  <a:pt x="105" y="346"/>
                </a:lnTo>
                <a:lnTo>
                  <a:pt x="110" y="360"/>
                </a:lnTo>
                <a:lnTo>
                  <a:pt x="115" y="374"/>
                </a:lnTo>
                <a:lnTo>
                  <a:pt x="120" y="390"/>
                </a:lnTo>
                <a:lnTo>
                  <a:pt x="125" y="404"/>
                </a:lnTo>
                <a:lnTo>
                  <a:pt x="131" y="419"/>
                </a:lnTo>
                <a:lnTo>
                  <a:pt x="137" y="435"/>
                </a:lnTo>
                <a:lnTo>
                  <a:pt x="145" y="451"/>
                </a:lnTo>
                <a:lnTo>
                  <a:pt x="154" y="470"/>
                </a:lnTo>
                <a:lnTo>
                  <a:pt x="163" y="490"/>
                </a:lnTo>
                <a:lnTo>
                  <a:pt x="173" y="510"/>
                </a:lnTo>
                <a:lnTo>
                  <a:pt x="182" y="531"/>
                </a:lnTo>
                <a:lnTo>
                  <a:pt x="193" y="551"/>
                </a:lnTo>
                <a:lnTo>
                  <a:pt x="204" y="572"/>
                </a:lnTo>
                <a:lnTo>
                  <a:pt x="214" y="593"/>
                </a:lnTo>
                <a:lnTo>
                  <a:pt x="226" y="614"/>
                </a:lnTo>
                <a:lnTo>
                  <a:pt x="228" y="617"/>
                </a:lnTo>
                <a:lnTo>
                  <a:pt x="230" y="620"/>
                </a:lnTo>
                <a:lnTo>
                  <a:pt x="233" y="623"/>
                </a:lnTo>
                <a:lnTo>
                  <a:pt x="236" y="628"/>
                </a:lnTo>
                <a:lnTo>
                  <a:pt x="239" y="632"/>
                </a:lnTo>
                <a:lnTo>
                  <a:pt x="243" y="637"/>
                </a:lnTo>
                <a:lnTo>
                  <a:pt x="247" y="641"/>
                </a:lnTo>
                <a:lnTo>
                  <a:pt x="251" y="646"/>
                </a:lnTo>
                <a:lnTo>
                  <a:pt x="251" y="648"/>
                </a:lnTo>
                <a:lnTo>
                  <a:pt x="251" y="650"/>
                </a:lnTo>
                <a:lnTo>
                  <a:pt x="251" y="653"/>
                </a:lnTo>
                <a:lnTo>
                  <a:pt x="252" y="656"/>
                </a:lnTo>
                <a:lnTo>
                  <a:pt x="253" y="659"/>
                </a:lnTo>
                <a:lnTo>
                  <a:pt x="254" y="662"/>
                </a:lnTo>
                <a:lnTo>
                  <a:pt x="255" y="666"/>
                </a:lnTo>
                <a:lnTo>
                  <a:pt x="257" y="670"/>
                </a:lnTo>
                <a:lnTo>
                  <a:pt x="278" y="697"/>
                </a:lnTo>
                <a:lnTo>
                  <a:pt x="300" y="724"/>
                </a:lnTo>
                <a:lnTo>
                  <a:pt x="320" y="751"/>
                </a:lnTo>
                <a:lnTo>
                  <a:pt x="342" y="779"/>
                </a:lnTo>
                <a:lnTo>
                  <a:pt x="363" y="806"/>
                </a:lnTo>
                <a:lnTo>
                  <a:pt x="385" y="834"/>
                </a:lnTo>
                <a:lnTo>
                  <a:pt x="405" y="862"/>
                </a:lnTo>
                <a:lnTo>
                  <a:pt x="427" y="890"/>
                </a:lnTo>
                <a:lnTo>
                  <a:pt x="432" y="895"/>
                </a:lnTo>
                <a:lnTo>
                  <a:pt x="436" y="900"/>
                </a:lnTo>
                <a:lnTo>
                  <a:pt x="441" y="904"/>
                </a:lnTo>
                <a:lnTo>
                  <a:pt x="446" y="909"/>
                </a:lnTo>
                <a:lnTo>
                  <a:pt x="452" y="913"/>
                </a:lnTo>
                <a:lnTo>
                  <a:pt x="457" y="919"/>
                </a:lnTo>
                <a:lnTo>
                  <a:pt x="463" y="924"/>
                </a:lnTo>
                <a:lnTo>
                  <a:pt x="470" y="928"/>
                </a:lnTo>
                <a:lnTo>
                  <a:pt x="470" y="931"/>
                </a:lnTo>
                <a:lnTo>
                  <a:pt x="470" y="933"/>
                </a:lnTo>
                <a:lnTo>
                  <a:pt x="470" y="936"/>
                </a:lnTo>
                <a:lnTo>
                  <a:pt x="471" y="938"/>
                </a:lnTo>
                <a:lnTo>
                  <a:pt x="473" y="941"/>
                </a:lnTo>
                <a:lnTo>
                  <a:pt x="474" y="945"/>
                </a:lnTo>
                <a:lnTo>
                  <a:pt x="475" y="949"/>
                </a:lnTo>
                <a:lnTo>
                  <a:pt x="477" y="953"/>
                </a:lnTo>
                <a:lnTo>
                  <a:pt x="482" y="957"/>
                </a:lnTo>
                <a:lnTo>
                  <a:pt x="487" y="962"/>
                </a:lnTo>
                <a:lnTo>
                  <a:pt x="491" y="968"/>
                </a:lnTo>
                <a:lnTo>
                  <a:pt x="496" y="972"/>
                </a:lnTo>
                <a:lnTo>
                  <a:pt x="502" y="977"/>
                </a:lnTo>
                <a:lnTo>
                  <a:pt x="508" y="981"/>
                </a:lnTo>
                <a:lnTo>
                  <a:pt x="514" y="986"/>
                </a:lnTo>
                <a:lnTo>
                  <a:pt x="521" y="991"/>
                </a:lnTo>
                <a:lnTo>
                  <a:pt x="531" y="1003"/>
                </a:lnTo>
                <a:lnTo>
                  <a:pt x="540" y="1015"/>
                </a:lnTo>
                <a:lnTo>
                  <a:pt x="549" y="1029"/>
                </a:lnTo>
                <a:lnTo>
                  <a:pt x="559" y="1042"/>
                </a:lnTo>
                <a:lnTo>
                  <a:pt x="570" y="1055"/>
                </a:lnTo>
                <a:lnTo>
                  <a:pt x="580" y="1070"/>
                </a:lnTo>
                <a:lnTo>
                  <a:pt x="591" y="1083"/>
                </a:lnTo>
                <a:lnTo>
                  <a:pt x="602" y="1097"/>
                </a:lnTo>
                <a:lnTo>
                  <a:pt x="617" y="1111"/>
                </a:lnTo>
                <a:lnTo>
                  <a:pt x="632" y="1127"/>
                </a:lnTo>
                <a:lnTo>
                  <a:pt x="647" y="1142"/>
                </a:lnTo>
                <a:lnTo>
                  <a:pt x="663" y="1157"/>
                </a:lnTo>
                <a:lnTo>
                  <a:pt x="679" y="1174"/>
                </a:lnTo>
                <a:lnTo>
                  <a:pt x="695" y="1190"/>
                </a:lnTo>
                <a:lnTo>
                  <a:pt x="712" y="1206"/>
                </a:lnTo>
                <a:lnTo>
                  <a:pt x="728" y="1223"/>
                </a:lnTo>
                <a:lnTo>
                  <a:pt x="764" y="1251"/>
                </a:lnTo>
                <a:lnTo>
                  <a:pt x="798" y="1280"/>
                </a:lnTo>
                <a:lnTo>
                  <a:pt x="834" y="1309"/>
                </a:lnTo>
                <a:lnTo>
                  <a:pt x="870" y="1339"/>
                </a:lnTo>
                <a:lnTo>
                  <a:pt x="906" y="1370"/>
                </a:lnTo>
                <a:lnTo>
                  <a:pt x="942" y="1400"/>
                </a:lnTo>
                <a:lnTo>
                  <a:pt x="979" y="1431"/>
                </a:lnTo>
                <a:lnTo>
                  <a:pt x="1017" y="1462"/>
                </a:lnTo>
                <a:lnTo>
                  <a:pt x="1033" y="1476"/>
                </a:lnTo>
                <a:lnTo>
                  <a:pt x="1050" y="1490"/>
                </a:lnTo>
                <a:lnTo>
                  <a:pt x="1066" y="1505"/>
                </a:lnTo>
                <a:lnTo>
                  <a:pt x="1082" y="1522"/>
                </a:lnTo>
                <a:lnTo>
                  <a:pt x="1099" y="1537"/>
                </a:lnTo>
                <a:lnTo>
                  <a:pt x="1115" y="1553"/>
                </a:lnTo>
                <a:lnTo>
                  <a:pt x="1132" y="1570"/>
                </a:lnTo>
                <a:lnTo>
                  <a:pt x="1149" y="1586"/>
                </a:lnTo>
                <a:lnTo>
                  <a:pt x="1172" y="1617"/>
                </a:lnTo>
                <a:lnTo>
                  <a:pt x="1196" y="1647"/>
                </a:lnTo>
                <a:lnTo>
                  <a:pt x="1219" y="1678"/>
                </a:lnTo>
                <a:lnTo>
                  <a:pt x="1243" y="1709"/>
                </a:lnTo>
                <a:lnTo>
                  <a:pt x="1266" y="1739"/>
                </a:lnTo>
                <a:lnTo>
                  <a:pt x="1290" y="1770"/>
                </a:lnTo>
                <a:lnTo>
                  <a:pt x="1313" y="1800"/>
                </a:lnTo>
                <a:lnTo>
                  <a:pt x="1337" y="1831"/>
                </a:lnTo>
                <a:lnTo>
                  <a:pt x="1337" y="1836"/>
                </a:lnTo>
                <a:lnTo>
                  <a:pt x="1337" y="1840"/>
                </a:lnTo>
                <a:lnTo>
                  <a:pt x="1337" y="1845"/>
                </a:lnTo>
                <a:lnTo>
                  <a:pt x="1337" y="1849"/>
                </a:lnTo>
                <a:lnTo>
                  <a:pt x="1337" y="1855"/>
                </a:lnTo>
                <a:lnTo>
                  <a:pt x="1337" y="1860"/>
                </a:lnTo>
                <a:lnTo>
                  <a:pt x="1337" y="1864"/>
                </a:lnTo>
                <a:lnTo>
                  <a:pt x="1337" y="1869"/>
                </a:lnTo>
                <a:lnTo>
                  <a:pt x="1335" y="1869"/>
                </a:lnTo>
                <a:lnTo>
                  <a:pt x="1332" y="1870"/>
                </a:lnTo>
                <a:lnTo>
                  <a:pt x="1330" y="1871"/>
                </a:lnTo>
                <a:lnTo>
                  <a:pt x="1326" y="1873"/>
                </a:lnTo>
                <a:lnTo>
                  <a:pt x="1323" y="1875"/>
                </a:lnTo>
                <a:lnTo>
                  <a:pt x="1320" y="1877"/>
                </a:lnTo>
                <a:lnTo>
                  <a:pt x="1316" y="1879"/>
                </a:lnTo>
                <a:lnTo>
                  <a:pt x="1312" y="1881"/>
                </a:lnTo>
                <a:lnTo>
                  <a:pt x="1311" y="1881"/>
                </a:lnTo>
                <a:lnTo>
                  <a:pt x="1310" y="1881"/>
                </a:lnTo>
                <a:lnTo>
                  <a:pt x="1309" y="1881"/>
                </a:lnTo>
                <a:lnTo>
                  <a:pt x="1308" y="1880"/>
                </a:lnTo>
                <a:lnTo>
                  <a:pt x="1306" y="1880"/>
                </a:lnTo>
                <a:lnTo>
                  <a:pt x="1304" y="1879"/>
                </a:lnTo>
                <a:lnTo>
                  <a:pt x="1301" y="1877"/>
                </a:lnTo>
                <a:lnTo>
                  <a:pt x="1299" y="1875"/>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68" name="Freeform 17">
            <a:extLst>
              <a:ext uri="{FF2B5EF4-FFF2-40B4-BE49-F238E27FC236}">
                <a16:creationId xmlns:a16="http://schemas.microsoft.com/office/drawing/2014/main" id="{D1B57A30-C853-0F46-9014-598EF4DD69B3}"/>
              </a:ext>
            </a:extLst>
          </p:cNvPr>
          <p:cNvSpPr>
            <a:spLocks/>
          </p:cNvSpPr>
          <p:nvPr/>
        </p:nvSpPr>
        <p:spPr bwMode="auto">
          <a:xfrm>
            <a:off x="3282950" y="5873750"/>
            <a:ext cx="4763" cy="12700"/>
          </a:xfrm>
          <a:custGeom>
            <a:avLst/>
            <a:gdLst>
              <a:gd name="T0" fmla="*/ 2147483646 w 31"/>
              <a:gd name="T1" fmla="*/ 2147483646 h 69"/>
              <a:gd name="T2" fmla="*/ 2147483646 w 31"/>
              <a:gd name="T3" fmla="*/ 2147483646 h 69"/>
              <a:gd name="T4" fmla="*/ 2147483646 w 31"/>
              <a:gd name="T5" fmla="*/ 2147483646 h 69"/>
              <a:gd name="T6" fmla="*/ 2147483646 w 31"/>
              <a:gd name="T7" fmla="*/ 2147483646 h 69"/>
              <a:gd name="T8" fmla="*/ 2147483646 w 31"/>
              <a:gd name="T9" fmla="*/ 2147483646 h 69"/>
              <a:gd name="T10" fmla="*/ 2147483646 w 31"/>
              <a:gd name="T11" fmla="*/ 2147483646 h 69"/>
              <a:gd name="T12" fmla="*/ 2147483646 w 31"/>
              <a:gd name="T13" fmla="*/ 2147483646 h 69"/>
              <a:gd name="T14" fmla="*/ 2147483646 w 31"/>
              <a:gd name="T15" fmla="*/ 2147483646 h 69"/>
              <a:gd name="T16" fmla="*/ 0 w 31"/>
              <a:gd name="T17" fmla="*/ 2147483646 h 69"/>
              <a:gd name="T18" fmla="*/ 2147483646 w 31"/>
              <a:gd name="T19" fmla="*/ 2147483646 h 69"/>
              <a:gd name="T20" fmla="*/ 2147483646 w 31"/>
              <a:gd name="T21" fmla="*/ 2147483646 h 69"/>
              <a:gd name="T22" fmla="*/ 2147483646 w 31"/>
              <a:gd name="T23" fmla="*/ 2147483646 h 69"/>
              <a:gd name="T24" fmla="*/ 2147483646 w 31"/>
              <a:gd name="T25" fmla="*/ 2147483646 h 69"/>
              <a:gd name="T26" fmla="*/ 2147483646 w 31"/>
              <a:gd name="T27" fmla="*/ 2147483646 h 69"/>
              <a:gd name="T28" fmla="*/ 2147483646 w 31"/>
              <a:gd name="T29" fmla="*/ 2147483646 h 69"/>
              <a:gd name="T30" fmla="*/ 2147483646 w 31"/>
              <a:gd name="T31" fmla="*/ 2147483646 h 69"/>
              <a:gd name="T32" fmla="*/ 2147483646 w 31"/>
              <a:gd name="T33" fmla="*/ 0 h 69"/>
              <a:gd name="T34" fmla="*/ 2147483646 w 31"/>
              <a:gd name="T35" fmla="*/ 2147483646 h 69"/>
              <a:gd name="T36" fmla="*/ 2147483646 w 31"/>
              <a:gd name="T37" fmla="*/ 2147483646 h 69"/>
              <a:gd name="T38" fmla="*/ 2147483646 w 31"/>
              <a:gd name="T39" fmla="*/ 2147483646 h 69"/>
              <a:gd name="T40" fmla="*/ 2147483646 w 31"/>
              <a:gd name="T41" fmla="*/ 2147483646 h 69"/>
              <a:gd name="T42" fmla="*/ 2147483646 w 31"/>
              <a:gd name="T43" fmla="*/ 2147483646 h 69"/>
              <a:gd name="T44" fmla="*/ 2147483646 w 31"/>
              <a:gd name="T45" fmla="*/ 2147483646 h 69"/>
              <a:gd name="T46" fmla="*/ 2147483646 w 31"/>
              <a:gd name="T47" fmla="*/ 2147483646 h 69"/>
              <a:gd name="T48" fmla="*/ 2147483646 w 31"/>
              <a:gd name="T49" fmla="*/ 2147483646 h 69"/>
              <a:gd name="T50" fmla="*/ 2147483646 w 31"/>
              <a:gd name="T51" fmla="*/ 2147483646 h 69"/>
              <a:gd name="T52" fmla="*/ 2147483646 w 31"/>
              <a:gd name="T53" fmla="*/ 2147483646 h 69"/>
              <a:gd name="T54" fmla="*/ 2147483646 w 31"/>
              <a:gd name="T55" fmla="*/ 2147483646 h 69"/>
              <a:gd name="T56" fmla="*/ 2147483646 w 31"/>
              <a:gd name="T57" fmla="*/ 2147483646 h 69"/>
              <a:gd name="T58" fmla="*/ 2147483646 w 31"/>
              <a:gd name="T59" fmla="*/ 2147483646 h 69"/>
              <a:gd name="T60" fmla="*/ 2147483646 w 31"/>
              <a:gd name="T61" fmla="*/ 2147483646 h 69"/>
              <a:gd name="T62" fmla="*/ 2147483646 w 31"/>
              <a:gd name="T63" fmla="*/ 2147483646 h 69"/>
              <a:gd name="T64" fmla="*/ 2147483646 w 31"/>
              <a:gd name="T65" fmla="*/ 2147483646 h 69"/>
              <a:gd name="T66" fmla="*/ 2147483646 w 31"/>
              <a:gd name="T67" fmla="*/ 2147483646 h 69"/>
              <a:gd name="T68" fmla="*/ 2147483646 w 31"/>
              <a:gd name="T69" fmla="*/ 2147483646 h 69"/>
              <a:gd name="T70" fmla="*/ 2147483646 w 31"/>
              <a:gd name="T71" fmla="*/ 2147483646 h 69"/>
              <a:gd name="T72" fmla="*/ 2147483646 w 31"/>
              <a:gd name="T73" fmla="*/ 2147483646 h 69"/>
              <a:gd name="T74" fmla="*/ 2147483646 w 31"/>
              <a:gd name="T75" fmla="*/ 2147483646 h 69"/>
              <a:gd name="T76" fmla="*/ 2147483646 w 31"/>
              <a:gd name="T77" fmla="*/ 2147483646 h 69"/>
              <a:gd name="T78" fmla="*/ 2147483646 w 31"/>
              <a:gd name="T79" fmla="*/ 2147483646 h 69"/>
              <a:gd name="T80" fmla="*/ 2147483646 w 31"/>
              <a:gd name="T81" fmla="*/ 2147483646 h 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1"/>
              <a:gd name="T124" fmla="*/ 0 h 69"/>
              <a:gd name="T125" fmla="*/ 31 w 31"/>
              <a:gd name="T126" fmla="*/ 69 h 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1" h="69">
                <a:moveTo>
                  <a:pt x="6" y="56"/>
                </a:moveTo>
                <a:lnTo>
                  <a:pt x="6" y="54"/>
                </a:lnTo>
                <a:lnTo>
                  <a:pt x="6" y="51"/>
                </a:lnTo>
                <a:lnTo>
                  <a:pt x="6" y="49"/>
                </a:lnTo>
                <a:lnTo>
                  <a:pt x="5" y="46"/>
                </a:lnTo>
                <a:lnTo>
                  <a:pt x="5" y="43"/>
                </a:lnTo>
                <a:lnTo>
                  <a:pt x="4" y="39"/>
                </a:lnTo>
                <a:lnTo>
                  <a:pt x="2" y="36"/>
                </a:lnTo>
                <a:lnTo>
                  <a:pt x="0" y="31"/>
                </a:lnTo>
                <a:lnTo>
                  <a:pt x="2" y="29"/>
                </a:lnTo>
                <a:lnTo>
                  <a:pt x="5" y="26"/>
                </a:lnTo>
                <a:lnTo>
                  <a:pt x="7" y="22"/>
                </a:lnTo>
                <a:lnTo>
                  <a:pt x="9" y="18"/>
                </a:lnTo>
                <a:lnTo>
                  <a:pt x="11" y="14"/>
                </a:lnTo>
                <a:lnTo>
                  <a:pt x="14" y="10"/>
                </a:lnTo>
                <a:lnTo>
                  <a:pt x="16" y="4"/>
                </a:lnTo>
                <a:lnTo>
                  <a:pt x="18" y="0"/>
                </a:lnTo>
                <a:lnTo>
                  <a:pt x="19" y="7"/>
                </a:lnTo>
                <a:lnTo>
                  <a:pt x="19" y="15"/>
                </a:lnTo>
                <a:lnTo>
                  <a:pt x="21" y="22"/>
                </a:lnTo>
                <a:lnTo>
                  <a:pt x="22" y="29"/>
                </a:lnTo>
                <a:lnTo>
                  <a:pt x="24" y="37"/>
                </a:lnTo>
                <a:lnTo>
                  <a:pt x="26" y="45"/>
                </a:lnTo>
                <a:lnTo>
                  <a:pt x="28" y="53"/>
                </a:lnTo>
                <a:lnTo>
                  <a:pt x="31" y="63"/>
                </a:lnTo>
                <a:lnTo>
                  <a:pt x="30" y="63"/>
                </a:lnTo>
                <a:lnTo>
                  <a:pt x="28" y="63"/>
                </a:lnTo>
                <a:lnTo>
                  <a:pt x="27" y="64"/>
                </a:lnTo>
                <a:lnTo>
                  <a:pt x="25" y="65"/>
                </a:lnTo>
                <a:lnTo>
                  <a:pt x="23" y="66"/>
                </a:lnTo>
                <a:lnTo>
                  <a:pt x="21" y="67"/>
                </a:lnTo>
                <a:lnTo>
                  <a:pt x="18" y="69"/>
                </a:lnTo>
                <a:lnTo>
                  <a:pt x="17" y="68"/>
                </a:lnTo>
                <a:lnTo>
                  <a:pt x="16" y="67"/>
                </a:lnTo>
                <a:lnTo>
                  <a:pt x="15" y="65"/>
                </a:lnTo>
                <a:lnTo>
                  <a:pt x="13" y="63"/>
                </a:lnTo>
                <a:lnTo>
                  <a:pt x="11" y="61"/>
                </a:lnTo>
                <a:lnTo>
                  <a:pt x="8" y="59"/>
                </a:lnTo>
                <a:lnTo>
                  <a:pt x="6" y="56"/>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69" name="Freeform 18">
            <a:extLst>
              <a:ext uri="{FF2B5EF4-FFF2-40B4-BE49-F238E27FC236}">
                <a16:creationId xmlns:a16="http://schemas.microsoft.com/office/drawing/2014/main" id="{06A47708-74D1-3842-BED6-4380C1E73AF5}"/>
              </a:ext>
            </a:extLst>
          </p:cNvPr>
          <p:cNvSpPr>
            <a:spLocks/>
          </p:cNvSpPr>
          <p:nvPr/>
        </p:nvSpPr>
        <p:spPr bwMode="auto">
          <a:xfrm>
            <a:off x="2840038" y="5634038"/>
            <a:ext cx="242887" cy="249237"/>
          </a:xfrm>
          <a:custGeom>
            <a:avLst/>
            <a:gdLst>
              <a:gd name="T0" fmla="*/ 2147483646 w 1381"/>
              <a:gd name="T1" fmla="*/ 2147483646 h 1411"/>
              <a:gd name="T2" fmla="*/ 2147483646 w 1381"/>
              <a:gd name="T3" fmla="*/ 2147483646 h 1411"/>
              <a:gd name="T4" fmla="*/ 2147483646 w 1381"/>
              <a:gd name="T5" fmla="*/ 2147483646 h 1411"/>
              <a:gd name="T6" fmla="*/ 2147483646 w 1381"/>
              <a:gd name="T7" fmla="*/ 2147483646 h 1411"/>
              <a:gd name="T8" fmla="*/ 2147483646 w 1381"/>
              <a:gd name="T9" fmla="*/ 2147483646 h 1411"/>
              <a:gd name="T10" fmla="*/ 2147483646 w 1381"/>
              <a:gd name="T11" fmla="*/ 2147483646 h 1411"/>
              <a:gd name="T12" fmla="*/ 2147483646 w 1381"/>
              <a:gd name="T13" fmla="*/ 2147483646 h 1411"/>
              <a:gd name="T14" fmla="*/ 2147483646 w 1381"/>
              <a:gd name="T15" fmla="*/ 2147483646 h 1411"/>
              <a:gd name="T16" fmla="*/ 2147483646 w 1381"/>
              <a:gd name="T17" fmla="*/ 2147483646 h 1411"/>
              <a:gd name="T18" fmla="*/ 2147483646 w 1381"/>
              <a:gd name="T19" fmla="*/ 2147483646 h 1411"/>
              <a:gd name="T20" fmla="*/ 2147483646 w 1381"/>
              <a:gd name="T21" fmla="*/ 2147483646 h 1411"/>
              <a:gd name="T22" fmla="*/ 2147483646 w 1381"/>
              <a:gd name="T23" fmla="*/ 2147483646 h 1411"/>
              <a:gd name="T24" fmla="*/ 2147483646 w 1381"/>
              <a:gd name="T25" fmla="*/ 2147483646 h 1411"/>
              <a:gd name="T26" fmla="*/ 2147483646 w 1381"/>
              <a:gd name="T27" fmla="*/ 2147483646 h 1411"/>
              <a:gd name="T28" fmla="*/ 2147483646 w 1381"/>
              <a:gd name="T29" fmla="*/ 2147483646 h 1411"/>
              <a:gd name="T30" fmla="*/ 2147483646 w 1381"/>
              <a:gd name="T31" fmla="*/ 2147483646 h 1411"/>
              <a:gd name="T32" fmla="*/ 2147483646 w 1381"/>
              <a:gd name="T33" fmla="*/ 2147483646 h 1411"/>
              <a:gd name="T34" fmla="*/ 2147483646 w 1381"/>
              <a:gd name="T35" fmla="*/ 2147483646 h 1411"/>
              <a:gd name="T36" fmla="*/ 2147483646 w 1381"/>
              <a:gd name="T37" fmla="*/ 2147483646 h 1411"/>
              <a:gd name="T38" fmla="*/ 2147483646 w 1381"/>
              <a:gd name="T39" fmla="*/ 2147483646 h 1411"/>
              <a:gd name="T40" fmla="*/ 2147483646 w 1381"/>
              <a:gd name="T41" fmla="*/ 2147483646 h 1411"/>
              <a:gd name="T42" fmla="*/ 2147483646 w 1381"/>
              <a:gd name="T43" fmla="*/ 2147483646 h 1411"/>
              <a:gd name="T44" fmla="*/ 2147483646 w 1381"/>
              <a:gd name="T45" fmla="*/ 2147483646 h 1411"/>
              <a:gd name="T46" fmla="*/ 2147483646 w 1381"/>
              <a:gd name="T47" fmla="*/ 2147483646 h 1411"/>
              <a:gd name="T48" fmla="*/ 2147483646 w 1381"/>
              <a:gd name="T49" fmla="*/ 2147483646 h 1411"/>
              <a:gd name="T50" fmla="*/ 2147483646 w 1381"/>
              <a:gd name="T51" fmla="*/ 2147483646 h 1411"/>
              <a:gd name="T52" fmla="*/ 2147483646 w 1381"/>
              <a:gd name="T53" fmla="*/ 2147483646 h 1411"/>
              <a:gd name="T54" fmla="*/ 2147483646 w 1381"/>
              <a:gd name="T55" fmla="*/ 2147483646 h 1411"/>
              <a:gd name="T56" fmla="*/ 2147483646 w 1381"/>
              <a:gd name="T57" fmla="*/ 2147483646 h 1411"/>
              <a:gd name="T58" fmla="*/ 2147483646 w 1381"/>
              <a:gd name="T59" fmla="*/ 2147483646 h 1411"/>
              <a:gd name="T60" fmla="*/ 2147483646 w 1381"/>
              <a:gd name="T61" fmla="*/ 2147483646 h 1411"/>
              <a:gd name="T62" fmla="*/ 2147483646 w 1381"/>
              <a:gd name="T63" fmla="*/ 2147483646 h 1411"/>
              <a:gd name="T64" fmla="*/ 2147483646 w 1381"/>
              <a:gd name="T65" fmla="*/ 2147483646 h 1411"/>
              <a:gd name="T66" fmla="*/ 2147483646 w 1381"/>
              <a:gd name="T67" fmla="*/ 2147483646 h 1411"/>
              <a:gd name="T68" fmla="*/ 2147483646 w 1381"/>
              <a:gd name="T69" fmla="*/ 2147483646 h 1411"/>
              <a:gd name="T70" fmla="*/ 2147483646 w 1381"/>
              <a:gd name="T71" fmla="*/ 2147483646 h 1411"/>
              <a:gd name="T72" fmla="*/ 2147483646 w 1381"/>
              <a:gd name="T73" fmla="*/ 2147483646 h 1411"/>
              <a:gd name="T74" fmla="*/ 2147483646 w 1381"/>
              <a:gd name="T75" fmla="*/ 2147483646 h 1411"/>
              <a:gd name="T76" fmla="*/ 2147483646 w 1381"/>
              <a:gd name="T77" fmla="*/ 2147483646 h 1411"/>
              <a:gd name="T78" fmla="*/ 2147483646 w 1381"/>
              <a:gd name="T79" fmla="*/ 2147483646 h 1411"/>
              <a:gd name="T80" fmla="*/ 2147483646 w 1381"/>
              <a:gd name="T81" fmla="*/ 2147483646 h 1411"/>
              <a:gd name="T82" fmla="*/ 2147483646 w 1381"/>
              <a:gd name="T83" fmla="*/ 2147483646 h 1411"/>
              <a:gd name="T84" fmla="*/ 2147483646 w 1381"/>
              <a:gd name="T85" fmla="*/ 2147483646 h 1411"/>
              <a:gd name="T86" fmla="*/ 2147483646 w 1381"/>
              <a:gd name="T87" fmla="*/ 2147483646 h 1411"/>
              <a:gd name="T88" fmla="*/ 2147483646 w 1381"/>
              <a:gd name="T89" fmla="*/ 2147483646 h 1411"/>
              <a:gd name="T90" fmla="*/ 2147483646 w 1381"/>
              <a:gd name="T91" fmla="*/ 2147483646 h 1411"/>
              <a:gd name="T92" fmla="*/ 2147483646 w 1381"/>
              <a:gd name="T93" fmla="*/ 2147483646 h 1411"/>
              <a:gd name="T94" fmla="*/ 2147483646 w 1381"/>
              <a:gd name="T95" fmla="*/ 2147483646 h 1411"/>
              <a:gd name="T96" fmla="*/ 2147483646 w 1381"/>
              <a:gd name="T97" fmla="*/ 2147483646 h 1411"/>
              <a:gd name="T98" fmla="*/ 2147483646 w 1381"/>
              <a:gd name="T99" fmla="*/ 2147483646 h 1411"/>
              <a:gd name="T100" fmla="*/ 2147483646 w 1381"/>
              <a:gd name="T101" fmla="*/ 2147483646 h 1411"/>
              <a:gd name="T102" fmla="*/ 2147483646 w 1381"/>
              <a:gd name="T103" fmla="*/ 2147483646 h 1411"/>
              <a:gd name="T104" fmla="*/ 2147483646 w 1381"/>
              <a:gd name="T105" fmla="*/ 2147483646 h 1411"/>
              <a:gd name="T106" fmla="*/ 2147483646 w 1381"/>
              <a:gd name="T107" fmla="*/ 2147483646 h 141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81"/>
              <a:gd name="T163" fmla="*/ 0 h 1411"/>
              <a:gd name="T164" fmla="*/ 1381 w 1381"/>
              <a:gd name="T165" fmla="*/ 1411 h 141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81" h="1411">
                <a:moveTo>
                  <a:pt x="1355" y="1411"/>
                </a:moveTo>
                <a:lnTo>
                  <a:pt x="1348" y="1402"/>
                </a:lnTo>
                <a:lnTo>
                  <a:pt x="1341" y="1392"/>
                </a:lnTo>
                <a:lnTo>
                  <a:pt x="1332" y="1383"/>
                </a:lnTo>
                <a:lnTo>
                  <a:pt x="1324" y="1374"/>
                </a:lnTo>
                <a:lnTo>
                  <a:pt x="1315" y="1365"/>
                </a:lnTo>
                <a:lnTo>
                  <a:pt x="1305" y="1355"/>
                </a:lnTo>
                <a:lnTo>
                  <a:pt x="1296" y="1345"/>
                </a:lnTo>
                <a:lnTo>
                  <a:pt x="1287" y="1336"/>
                </a:lnTo>
                <a:lnTo>
                  <a:pt x="1260" y="1315"/>
                </a:lnTo>
                <a:lnTo>
                  <a:pt x="1235" y="1294"/>
                </a:lnTo>
                <a:lnTo>
                  <a:pt x="1208" y="1273"/>
                </a:lnTo>
                <a:lnTo>
                  <a:pt x="1183" y="1251"/>
                </a:lnTo>
                <a:lnTo>
                  <a:pt x="1156" y="1230"/>
                </a:lnTo>
                <a:lnTo>
                  <a:pt x="1129" y="1209"/>
                </a:lnTo>
                <a:lnTo>
                  <a:pt x="1101" y="1188"/>
                </a:lnTo>
                <a:lnTo>
                  <a:pt x="1074" y="1167"/>
                </a:lnTo>
                <a:lnTo>
                  <a:pt x="1061" y="1155"/>
                </a:lnTo>
                <a:lnTo>
                  <a:pt x="1050" y="1143"/>
                </a:lnTo>
                <a:lnTo>
                  <a:pt x="1038" y="1132"/>
                </a:lnTo>
                <a:lnTo>
                  <a:pt x="1026" y="1120"/>
                </a:lnTo>
                <a:lnTo>
                  <a:pt x="1013" y="1108"/>
                </a:lnTo>
                <a:lnTo>
                  <a:pt x="1000" y="1096"/>
                </a:lnTo>
                <a:lnTo>
                  <a:pt x="987" y="1085"/>
                </a:lnTo>
                <a:lnTo>
                  <a:pt x="973" y="1073"/>
                </a:lnTo>
                <a:lnTo>
                  <a:pt x="970" y="1073"/>
                </a:lnTo>
                <a:lnTo>
                  <a:pt x="968" y="1073"/>
                </a:lnTo>
                <a:lnTo>
                  <a:pt x="965" y="1073"/>
                </a:lnTo>
                <a:lnTo>
                  <a:pt x="963" y="1072"/>
                </a:lnTo>
                <a:lnTo>
                  <a:pt x="960" y="1072"/>
                </a:lnTo>
                <a:lnTo>
                  <a:pt x="956" y="1070"/>
                </a:lnTo>
                <a:lnTo>
                  <a:pt x="952" y="1069"/>
                </a:lnTo>
                <a:lnTo>
                  <a:pt x="948" y="1066"/>
                </a:lnTo>
                <a:lnTo>
                  <a:pt x="915" y="1043"/>
                </a:lnTo>
                <a:lnTo>
                  <a:pt x="882" y="1020"/>
                </a:lnTo>
                <a:lnTo>
                  <a:pt x="849" y="996"/>
                </a:lnTo>
                <a:lnTo>
                  <a:pt x="815" y="973"/>
                </a:lnTo>
                <a:lnTo>
                  <a:pt x="781" y="949"/>
                </a:lnTo>
                <a:lnTo>
                  <a:pt x="748" y="926"/>
                </a:lnTo>
                <a:lnTo>
                  <a:pt x="713" y="902"/>
                </a:lnTo>
                <a:lnTo>
                  <a:pt x="678" y="879"/>
                </a:lnTo>
                <a:lnTo>
                  <a:pt x="676" y="876"/>
                </a:lnTo>
                <a:lnTo>
                  <a:pt x="673" y="874"/>
                </a:lnTo>
                <a:lnTo>
                  <a:pt x="671" y="870"/>
                </a:lnTo>
                <a:lnTo>
                  <a:pt x="669" y="868"/>
                </a:lnTo>
                <a:lnTo>
                  <a:pt x="666" y="865"/>
                </a:lnTo>
                <a:lnTo>
                  <a:pt x="664" y="861"/>
                </a:lnTo>
                <a:lnTo>
                  <a:pt x="662" y="857"/>
                </a:lnTo>
                <a:lnTo>
                  <a:pt x="659" y="853"/>
                </a:lnTo>
                <a:lnTo>
                  <a:pt x="657" y="853"/>
                </a:lnTo>
                <a:lnTo>
                  <a:pt x="655" y="853"/>
                </a:lnTo>
                <a:lnTo>
                  <a:pt x="652" y="853"/>
                </a:lnTo>
                <a:lnTo>
                  <a:pt x="649" y="852"/>
                </a:lnTo>
                <a:lnTo>
                  <a:pt x="646" y="852"/>
                </a:lnTo>
                <a:lnTo>
                  <a:pt x="642" y="850"/>
                </a:lnTo>
                <a:lnTo>
                  <a:pt x="638" y="849"/>
                </a:lnTo>
                <a:lnTo>
                  <a:pt x="634" y="847"/>
                </a:lnTo>
                <a:lnTo>
                  <a:pt x="604" y="818"/>
                </a:lnTo>
                <a:lnTo>
                  <a:pt x="573" y="790"/>
                </a:lnTo>
                <a:lnTo>
                  <a:pt x="542" y="762"/>
                </a:lnTo>
                <a:lnTo>
                  <a:pt x="511" y="733"/>
                </a:lnTo>
                <a:lnTo>
                  <a:pt x="480" y="704"/>
                </a:lnTo>
                <a:lnTo>
                  <a:pt x="448" y="674"/>
                </a:lnTo>
                <a:lnTo>
                  <a:pt x="416" y="645"/>
                </a:lnTo>
                <a:lnTo>
                  <a:pt x="383" y="614"/>
                </a:lnTo>
                <a:lnTo>
                  <a:pt x="364" y="589"/>
                </a:lnTo>
                <a:lnTo>
                  <a:pt x="344" y="563"/>
                </a:lnTo>
                <a:lnTo>
                  <a:pt x="324" y="538"/>
                </a:lnTo>
                <a:lnTo>
                  <a:pt x="303" y="511"/>
                </a:lnTo>
                <a:lnTo>
                  <a:pt x="283" y="486"/>
                </a:lnTo>
                <a:lnTo>
                  <a:pt x="262" y="459"/>
                </a:lnTo>
                <a:lnTo>
                  <a:pt x="241" y="434"/>
                </a:lnTo>
                <a:lnTo>
                  <a:pt x="220" y="408"/>
                </a:lnTo>
                <a:lnTo>
                  <a:pt x="210" y="392"/>
                </a:lnTo>
                <a:lnTo>
                  <a:pt x="200" y="375"/>
                </a:lnTo>
                <a:lnTo>
                  <a:pt x="189" y="358"/>
                </a:lnTo>
                <a:lnTo>
                  <a:pt x="179" y="342"/>
                </a:lnTo>
                <a:lnTo>
                  <a:pt x="166" y="325"/>
                </a:lnTo>
                <a:lnTo>
                  <a:pt x="155" y="309"/>
                </a:lnTo>
                <a:lnTo>
                  <a:pt x="144" y="293"/>
                </a:lnTo>
                <a:lnTo>
                  <a:pt x="132" y="276"/>
                </a:lnTo>
                <a:lnTo>
                  <a:pt x="115" y="243"/>
                </a:lnTo>
                <a:lnTo>
                  <a:pt x="99" y="210"/>
                </a:lnTo>
                <a:lnTo>
                  <a:pt x="83" y="177"/>
                </a:lnTo>
                <a:lnTo>
                  <a:pt x="66" y="144"/>
                </a:lnTo>
                <a:lnTo>
                  <a:pt x="50" y="110"/>
                </a:lnTo>
                <a:lnTo>
                  <a:pt x="33" y="76"/>
                </a:lnTo>
                <a:lnTo>
                  <a:pt x="16" y="42"/>
                </a:lnTo>
                <a:lnTo>
                  <a:pt x="0" y="6"/>
                </a:lnTo>
                <a:lnTo>
                  <a:pt x="3" y="6"/>
                </a:lnTo>
                <a:lnTo>
                  <a:pt x="6" y="6"/>
                </a:lnTo>
                <a:lnTo>
                  <a:pt x="9" y="6"/>
                </a:lnTo>
                <a:lnTo>
                  <a:pt x="13" y="6"/>
                </a:lnTo>
                <a:lnTo>
                  <a:pt x="17" y="5"/>
                </a:lnTo>
                <a:lnTo>
                  <a:pt x="22" y="4"/>
                </a:lnTo>
                <a:lnTo>
                  <a:pt x="27" y="2"/>
                </a:lnTo>
                <a:lnTo>
                  <a:pt x="32" y="0"/>
                </a:lnTo>
                <a:lnTo>
                  <a:pt x="51" y="38"/>
                </a:lnTo>
                <a:lnTo>
                  <a:pt x="70" y="75"/>
                </a:lnTo>
                <a:lnTo>
                  <a:pt x="90" y="113"/>
                </a:lnTo>
                <a:lnTo>
                  <a:pt x="111" y="151"/>
                </a:lnTo>
                <a:lnTo>
                  <a:pt x="132" y="189"/>
                </a:lnTo>
                <a:lnTo>
                  <a:pt x="152" y="226"/>
                </a:lnTo>
                <a:lnTo>
                  <a:pt x="174" y="263"/>
                </a:lnTo>
                <a:lnTo>
                  <a:pt x="195" y="301"/>
                </a:lnTo>
                <a:lnTo>
                  <a:pt x="223" y="335"/>
                </a:lnTo>
                <a:lnTo>
                  <a:pt x="251" y="367"/>
                </a:lnTo>
                <a:lnTo>
                  <a:pt x="280" y="400"/>
                </a:lnTo>
                <a:lnTo>
                  <a:pt x="308" y="433"/>
                </a:lnTo>
                <a:lnTo>
                  <a:pt x="337" y="466"/>
                </a:lnTo>
                <a:lnTo>
                  <a:pt x="367" y="499"/>
                </a:lnTo>
                <a:lnTo>
                  <a:pt x="396" y="532"/>
                </a:lnTo>
                <a:lnTo>
                  <a:pt x="427" y="564"/>
                </a:lnTo>
                <a:lnTo>
                  <a:pt x="439" y="574"/>
                </a:lnTo>
                <a:lnTo>
                  <a:pt x="451" y="584"/>
                </a:lnTo>
                <a:lnTo>
                  <a:pt x="465" y="593"/>
                </a:lnTo>
                <a:lnTo>
                  <a:pt x="478" y="603"/>
                </a:lnTo>
                <a:lnTo>
                  <a:pt x="491" y="613"/>
                </a:lnTo>
                <a:lnTo>
                  <a:pt x="506" y="623"/>
                </a:lnTo>
                <a:lnTo>
                  <a:pt x="520" y="635"/>
                </a:lnTo>
                <a:lnTo>
                  <a:pt x="534" y="646"/>
                </a:lnTo>
                <a:lnTo>
                  <a:pt x="538" y="651"/>
                </a:lnTo>
                <a:lnTo>
                  <a:pt x="543" y="656"/>
                </a:lnTo>
                <a:lnTo>
                  <a:pt x="547" y="660"/>
                </a:lnTo>
                <a:lnTo>
                  <a:pt x="553" y="665"/>
                </a:lnTo>
                <a:lnTo>
                  <a:pt x="558" y="671"/>
                </a:lnTo>
                <a:lnTo>
                  <a:pt x="562" y="677"/>
                </a:lnTo>
                <a:lnTo>
                  <a:pt x="567" y="684"/>
                </a:lnTo>
                <a:lnTo>
                  <a:pt x="571" y="690"/>
                </a:lnTo>
                <a:lnTo>
                  <a:pt x="574" y="690"/>
                </a:lnTo>
                <a:lnTo>
                  <a:pt x="576" y="690"/>
                </a:lnTo>
                <a:lnTo>
                  <a:pt x="579" y="691"/>
                </a:lnTo>
                <a:lnTo>
                  <a:pt x="581" y="691"/>
                </a:lnTo>
                <a:lnTo>
                  <a:pt x="584" y="692"/>
                </a:lnTo>
                <a:lnTo>
                  <a:pt x="588" y="693"/>
                </a:lnTo>
                <a:lnTo>
                  <a:pt x="592" y="694"/>
                </a:lnTo>
                <a:lnTo>
                  <a:pt x="597" y="696"/>
                </a:lnTo>
                <a:lnTo>
                  <a:pt x="620" y="715"/>
                </a:lnTo>
                <a:lnTo>
                  <a:pt x="644" y="734"/>
                </a:lnTo>
                <a:lnTo>
                  <a:pt x="667" y="753"/>
                </a:lnTo>
                <a:lnTo>
                  <a:pt x="691" y="771"/>
                </a:lnTo>
                <a:lnTo>
                  <a:pt x="714" y="791"/>
                </a:lnTo>
                <a:lnTo>
                  <a:pt x="737" y="809"/>
                </a:lnTo>
                <a:lnTo>
                  <a:pt x="761" y="828"/>
                </a:lnTo>
                <a:lnTo>
                  <a:pt x="784" y="847"/>
                </a:lnTo>
                <a:lnTo>
                  <a:pt x="799" y="856"/>
                </a:lnTo>
                <a:lnTo>
                  <a:pt x="814" y="865"/>
                </a:lnTo>
                <a:lnTo>
                  <a:pt x="829" y="876"/>
                </a:lnTo>
                <a:lnTo>
                  <a:pt x="845" y="885"/>
                </a:lnTo>
                <a:lnTo>
                  <a:pt x="861" y="895"/>
                </a:lnTo>
                <a:lnTo>
                  <a:pt x="877" y="906"/>
                </a:lnTo>
                <a:lnTo>
                  <a:pt x="894" y="917"/>
                </a:lnTo>
                <a:lnTo>
                  <a:pt x="910" y="929"/>
                </a:lnTo>
                <a:lnTo>
                  <a:pt x="910" y="930"/>
                </a:lnTo>
                <a:lnTo>
                  <a:pt x="910" y="931"/>
                </a:lnTo>
                <a:lnTo>
                  <a:pt x="911" y="933"/>
                </a:lnTo>
                <a:lnTo>
                  <a:pt x="912" y="934"/>
                </a:lnTo>
                <a:lnTo>
                  <a:pt x="913" y="937"/>
                </a:lnTo>
                <a:lnTo>
                  <a:pt x="914" y="939"/>
                </a:lnTo>
                <a:lnTo>
                  <a:pt x="916" y="941"/>
                </a:lnTo>
                <a:lnTo>
                  <a:pt x="919" y="941"/>
                </a:lnTo>
                <a:lnTo>
                  <a:pt x="921" y="941"/>
                </a:lnTo>
                <a:lnTo>
                  <a:pt x="924" y="941"/>
                </a:lnTo>
                <a:lnTo>
                  <a:pt x="926" y="942"/>
                </a:lnTo>
                <a:lnTo>
                  <a:pt x="930" y="943"/>
                </a:lnTo>
                <a:lnTo>
                  <a:pt x="934" y="944"/>
                </a:lnTo>
                <a:lnTo>
                  <a:pt x="938" y="945"/>
                </a:lnTo>
                <a:lnTo>
                  <a:pt x="942" y="947"/>
                </a:lnTo>
                <a:lnTo>
                  <a:pt x="944" y="950"/>
                </a:lnTo>
                <a:lnTo>
                  <a:pt x="946" y="952"/>
                </a:lnTo>
                <a:lnTo>
                  <a:pt x="949" y="954"/>
                </a:lnTo>
                <a:lnTo>
                  <a:pt x="951" y="957"/>
                </a:lnTo>
                <a:lnTo>
                  <a:pt x="953" y="960"/>
                </a:lnTo>
                <a:lnTo>
                  <a:pt x="956" y="964"/>
                </a:lnTo>
                <a:lnTo>
                  <a:pt x="958" y="967"/>
                </a:lnTo>
                <a:lnTo>
                  <a:pt x="960" y="973"/>
                </a:lnTo>
                <a:lnTo>
                  <a:pt x="967" y="977"/>
                </a:lnTo>
                <a:lnTo>
                  <a:pt x="974" y="982"/>
                </a:lnTo>
                <a:lnTo>
                  <a:pt x="982" y="987"/>
                </a:lnTo>
                <a:lnTo>
                  <a:pt x="990" y="991"/>
                </a:lnTo>
                <a:lnTo>
                  <a:pt x="997" y="996"/>
                </a:lnTo>
                <a:lnTo>
                  <a:pt x="1005" y="1000"/>
                </a:lnTo>
                <a:lnTo>
                  <a:pt x="1014" y="1005"/>
                </a:lnTo>
                <a:lnTo>
                  <a:pt x="1024" y="1010"/>
                </a:lnTo>
                <a:lnTo>
                  <a:pt x="1033" y="1017"/>
                </a:lnTo>
                <a:lnTo>
                  <a:pt x="1042" y="1025"/>
                </a:lnTo>
                <a:lnTo>
                  <a:pt x="1051" y="1032"/>
                </a:lnTo>
                <a:lnTo>
                  <a:pt x="1061" y="1039"/>
                </a:lnTo>
                <a:lnTo>
                  <a:pt x="1070" y="1047"/>
                </a:lnTo>
                <a:lnTo>
                  <a:pt x="1080" y="1055"/>
                </a:lnTo>
                <a:lnTo>
                  <a:pt x="1089" y="1063"/>
                </a:lnTo>
                <a:lnTo>
                  <a:pt x="1099" y="1073"/>
                </a:lnTo>
                <a:lnTo>
                  <a:pt x="1129" y="1106"/>
                </a:lnTo>
                <a:lnTo>
                  <a:pt x="1159" y="1140"/>
                </a:lnTo>
                <a:lnTo>
                  <a:pt x="1191" y="1174"/>
                </a:lnTo>
                <a:lnTo>
                  <a:pt x="1222" y="1208"/>
                </a:lnTo>
                <a:lnTo>
                  <a:pt x="1253" y="1243"/>
                </a:lnTo>
                <a:lnTo>
                  <a:pt x="1285" y="1278"/>
                </a:lnTo>
                <a:lnTo>
                  <a:pt x="1317" y="1314"/>
                </a:lnTo>
                <a:lnTo>
                  <a:pt x="1349" y="1348"/>
                </a:lnTo>
                <a:lnTo>
                  <a:pt x="1352" y="1353"/>
                </a:lnTo>
                <a:lnTo>
                  <a:pt x="1355" y="1359"/>
                </a:lnTo>
                <a:lnTo>
                  <a:pt x="1359" y="1366"/>
                </a:lnTo>
                <a:lnTo>
                  <a:pt x="1363" y="1372"/>
                </a:lnTo>
                <a:lnTo>
                  <a:pt x="1367" y="1378"/>
                </a:lnTo>
                <a:lnTo>
                  <a:pt x="1372" y="1385"/>
                </a:lnTo>
                <a:lnTo>
                  <a:pt x="1376" y="1392"/>
                </a:lnTo>
                <a:lnTo>
                  <a:pt x="1381" y="1399"/>
                </a:lnTo>
                <a:lnTo>
                  <a:pt x="1379" y="1399"/>
                </a:lnTo>
                <a:lnTo>
                  <a:pt x="1376" y="1400"/>
                </a:lnTo>
                <a:lnTo>
                  <a:pt x="1374" y="1401"/>
                </a:lnTo>
                <a:lnTo>
                  <a:pt x="1371" y="1402"/>
                </a:lnTo>
                <a:lnTo>
                  <a:pt x="1368" y="1404"/>
                </a:lnTo>
                <a:lnTo>
                  <a:pt x="1365" y="1406"/>
                </a:lnTo>
                <a:lnTo>
                  <a:pt x="1361" y="1409"/>
                </a:lnTo>
                <a:lnTo>
                  <a:pt x="1355" y="1411"/>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70" name="Freeform 19">
            <a:extLst>
              <a:ext uri="{FF2B5EF4-FFF2-40B4-BE49-F238E27FC236}">
                <a16:creationId xmlns:a16="http://schemas.microsoft.com/office/drawing/2014/main" id="{9E68AA9A-621C-3D40-981E-032B3587D37C}"/>
              </a:ext>
            </a:extLst>
          </p:cNvPr>
          <p:cNvSpPr>
            <a:spLocks/>
          </p:cNvSpPr>
          <p:nvPr/>
        </p:nvSpPr>
        <p:spPr bwMode="auto">
          <a:xfrm>
            <a:off x="3471863" y="5762625"/>
            <a:ext cx="42862" cy="114300"/>
          </a:xfrm>
          <a:custGeom>
            <a:avLst/>
            <a:gdLst>
              <a:gd name="T0" fmla="*/ 2147483646 w 245"/>
              <a:gd name="T1" fmla="*/ 2147483646 h 646"/>
              <a:gd name="T2" fmla="*/ 2147483646 w 245"/>
              <a:gd name="T3" fmla="*/ 2147483646 h 646"/>
              <a:gd name="T4" fmla="*/ 2147483646 w 245"/>
              <a:gd name="T5" fmla="*/ 2147483646 h 646"/>
              <a:gd name="T6" fmla="*/ 2147483646 w 245"/>
              <a:gd name="T7" fmla="*/ 2147483646 h 646"/>
              <a:gd name="T8" fmla="*/ 2147483646 w 245"/>
              <a:gd name="T9" fmla="*/ 2147483646 h 646"/>
              <a:gd name="T10" fmla="*/ 2147483646 w 245"/>
              <a:gd name="T11" fmla="*/ 2147483646 h 646"/>
              <a:gd name="T12" fmla="*/ 2147483646 w 245"/>
              <a:gd name="T13" fmla="*/ 2147483646 h 646"/>
              <a:gd name="T14" fmla="*/ 2147483646 w 245"/>
              <a:gd name="T15" fmla="*/ 2147483646 h 646"/>
              <a:gd name="T16" fmla="*/ 2147483646 w 245"/>
              <a:gd name="T17" fmla="*/ 2147483646 h 646"/>
              <a:gd name="T18" fmla="*/ 2147483646 w 245"/>
              <a:gd name="T19" fmla="*/ 2147483646 h 646"/>
              <a:gd name="T20" fmla="*/ 2147483646 w 245"/>
              <a:gd name="T21" fmla="*/ 2147483646 h 646"/>
              <a:gd name="T22" fmla="*/ 2147483646 w 245"/>
              <a:gd name="T23" fmla="*/ 2147483646 h 646"/>
              <a:gd name="T24" fmla="*/ 2147483646 w 245"/>
              <a:gd name="T25" fmla="*/ 2147483646 h 646"/>
              <a:gd name="T26" fmla="*/ 2147483646 w 245"/>
              <a:gd name="T27" fmla="*/ 2147483646 h 646"/>
              <a:gd name="T28" fmla="*/ 2147483646 w 245"/>
              <a:gd name="T29" fmla="*/ 2147483646 h 646"/>
              <a:gd name="T30" fmla="*/ 2147483646 w 245"/>
              <a:gd name="T31" fmla="*/ 2147483646 h 646"/>
              <a:gd name="T32" fmla="*/ 2147483646 w 245"/>
              <a:gd name="T33" fmla="*/ 2147483646 h 646"/>
              <a:gd name="T34" fmla="*/ 2147483646 w 245"/>
              <a:gd name="T35" fmla="*/ 2147483646 h 646"/>
              <a:gd name="T36" fmla="*/ 2147483646 w 245"/>
              <a:gd name="T37" fmla="*/ 2147483646 h 646"/>
              <a:gd name="T38" fmla="*/ 2147483646 w 245"/>
              <a:gd name="T39" fmla="*/ 2147483646 h 646"/>
              <a:gd name="T40" fmla="*/ 2147483646 w 245"/>
              <a:gd name="T41" fmla="*/ 2147483646 h 646"/>
              <a:gd name="T42" fmla="*/ 2147483646 w 245"/>
              <a:gd name="T43" fmla="*/ 2147483646 h 646"/>
              <a:gd name="T44" fmla="*/ 2147483646 w 245"/>
              <a:gd name="T45" fmla="*/ 2147483646 h 646"/>
              <a:gd name="T46" fmla="*/ 2147483646 w 245"/>
              <a:gd name="T47" fmla="*/ 2147483646 h 646"/>
              <a:gd name="T48" fmla="*/ 2147483646 w 245"/>
              <a:gd name="T49" fmla="*/ 2147483646 h 646"/>
              <a:gd name="T50" fmla="*/ 2147483646 w 245"/>
              <a:gd name="T51" fmla="*/ 2147483646 h 646"/>
              <a:gd name="T52" fmla="*/ 2147483646 w 245"/>
              <a:gd name="T53" fmla="*/ 2147483646 h 646"/>
              <a:gd name="T54" fmla="*/ 2147483646 w 245"/>
              <a:gd name="T55" fmla="*/ 2147483646 h 646"/>
              <a:gd name="T56" fmla="*/ 2147483646 w 245"/>
              <a:gd name="T57" fmla="*/ 2147483646 h 646"/>
              <a:gd name="T58" fmla="*/ 2147483646 w 245"/>
              <a:gd name="T59" fmla="*/ 2147483646 h 646"/>
              <a:gd name="T60" fmla="*/ 2147483646 w 245"/>
              <a:gd name="T61" fmla="*/ 2147483646 h 646"/>
              <a:gd name="T62" fmla="*/ 2147483646 w 245"/>
              <a:gd name="T63" fmla="*/ 2147483646 h 6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5"/>
              <a:gd name="T97" fmla="*/ 0 h 646"/>
              <a:gd name="T98" fmla="*/ 245 w 245"/>
              <a:gd name="T99" fmla="*/ 646 h 6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5" h="646">
                <a:moveTo>
                  <a:pt x="0" y="646"/>
                </a:moveTo>
                <a:lnTo>
                  <a:pt x="12" y="579"/>
                </a:lnTo>
                <a:lnTo>
                  <a:pt x="24" y="514"/>
                </a:lnTo>
                <a:lnTo>
                  <a:pt x="36" y="448"/>
                </a:lnTo>
                <a:lnTo>
                  <a:pt x="48" y="381"/>
                </a:lnTo>
                <a:lnTo>
                  <a:pt x="61" y="315"/>
                </a:lnTo>
                <a:lnTo>
                  <a:pt x="73" y="248"/>
                </a:lnTo>
                <a:lnTo>
                  <a:pt x="86" y="180"/>
                </a:lnTo>
                <a:lnTo>
                  <a:pt x="101" y="113"/>
                </a:lnTo>
                <a:lnTo>
                  <a:pt x="106" y="99"/>
                </a:lnTo>
                <a:lnTo>
                  <a:pt x="110" y="84"/>
                </a:lnTo>
                <a:lnTo>
                  <a:pt x="115" y="70"/>
                </a:lnTo>
                <a:lnTo>
                  <a:pt x="120" y="56"/>
                </a:lnTo>
                <a:lnTo>
                  <a:pt x="126" y="42"/>
                </a:lnTo>
                <a:lnTo>
                  <a:pt x="131" y="28"/>
                </a:lnTo>
                <a:lnTo>
                  <a:pt x="137" y="14"/>
                </a:lnTo>
                <a:lnTo>
                  <a:pt x="144" y="0"/>
                </a:lnTo>
                <a:lnTo>
                  <a:pt x="146" y="5"/>
                </a:lnTo>
                <a:lnTo>
                  <a:pt x="150" y="10"/>
                </a:lnTo>
                <a:lnTo>
                  <a:pt x="152" y="16"/>
                </a:lnTo>
                <a:lnTo>
                  <a:pt x="154" y="22"/>
                </a:lnTo>
                <a:lnTo>
                  <a:pt x="156" y="29"/>
                </a:lnTo>
                <a:lnTo>
                  <a:pt x="159" y="36"/>
                </a:lnTo>
                <a:lnTo>
                  <a:pt x="161" y="42"/>
                </a:lnTo>
                <a:lnTo>
                  <a:pt x="163" y="50"/>
                </a:lnTo>
                <a:lnTo>
                  <a:pt x="166" y="71"/>
                </a:lnTo>
                <a:lnTo>
                  <a:pt x="168" y="92"/>
                </a:lnTo>
                <a:lnTo>
                  <a:pt x="170" y="114"/>
                </a:lnTo>
                <a:lnTo>
                  <a:pt x="173" y="134"/>
                </a:lnTo>
                <a:lnTo>
                  <a:pt x="175" y="156"/>
                </a:lnTo>
                <a:lnTo>
                  <a:pt x="177" y="177"/>
                </a:lnTo>
                <a:lnTo>
                  <a:pt x="180" y="198"/>
                </a:lnTo>
                <a:lnTo>
                  <a:pt x="182" y="219"/>
                </a:lnTo>
                <a:lnTo>
                  <a:pt x="189" y="262"/>
                </a:lnTo>
                <a:lnTo>
                  <a:pt x="197" y="304"/>
                </a:lnTo>
                <a:lnTo>
                  <a:pt x="204" y="347"/>
                </a:lnTo>
                <a:lnTo>
                  <a:pt x="211" y="390"/>
                </a:lnTo>
                <a:lnTo>
                  <a:pt x="219" y="432"/>
                </a:lnTo>
                <a:lnTo>
                  <a:pt x="227" y="476"/>
                </a:lnTo>
                <a:lnTo>
                  <a:pt x="235" y="520"/>
                </a:lnTo>
                <a:lnTo>
                  <a:pt x="245" y="564"/>
                </a:lnTo>
                <a:lnTo>
                  <a:pt x="228" y="569"/>
                </a:lnTo>
                <a:lnTo>
                  <a:pt x="212" y="573"/>
                </a:lnTo>
                <a:lnTo>
                  <a:pt x="196" y="578"/>
                </a:lnTo>
                <a:lnTo>
                  <a:pt x="178" y="583"/>
                </a:lnTo>
                <a:lnTo>
                  <a:pt x="161" y="590"/>
                </a:lnTo>
                <a:lnTo>
                  <a:pt x="143" y="595"/>
                </a:lnTo>
                <a:lnTo>
                  <a:pt x="125" y="602"/>
                </a:lnTo>
                <a:lnTo>
                  <a:pt x="107" y="608"/>
                </a:lnTo>
                <a:lnTo>
                  <a:pt x="99" y="611"/>
                </a:lnTo>
                <a:lnTo>
                  <a:pt x="92" y="614"/>
                </a:lnTo>
                <a:lnTo>
                  <a:pt x="85" y="617"/>
                </a:lnTo>
                <a:lnTo>
                  <a:pt x="78" y="621"/>
                </a:lnTo>
                <a:lnTo>
                  <a:pt x="70" y="625"/>
                </a:lnTo>
                <a:lnTo>
                  <a:pt x="62" y="630"/>
                </a:lnTo>
                <a:lnTo>
                  <a:pt x="54" y="634"/>
                </a:lnTo>
                <a:lnTo>
                  <a:pt x="44" y="640"/>
                </a:lnTo>
                <a:lnTo>
                  <a:pt x="39" y="640"/>
                </a:lnTo>
                <a:lnTo>
                  <a:pt x="34" y="640"/>
                </a:lnTo>
                <a:lnTo>
                  <a:pt x="30" y="640"/>
                </a:lnTo>
                <a:lnTo>
                  <a:pt x="25" y="641"/>
                </a:lnTo>
                <a:lnTo>
                  <a:pt x="19" y="641"/>
                </a:lnTo>
                <a:lnTo>
                  <a:pt x="13" y="642"/>
                </a:lnTo>
                <a:lnTo>
                  <a:pt x="7" y="644"/>
                </a:lnTo>
                <a:lnTo>
                  <a:pt x="0" y="64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71" name="Freeform 20">
            <a:extLst>
              <a:ext uri="{FF2B5EF4-FFF2-40B4-BE49-F238E27FC236}">
                <a16:creationId xmlns:a16="http://schemas.microsoft.com/office/drawing/2014/main" id="{7D531B05-5005-A248-9C54-FBE454446E31}"/>
              </a:ext>
            </a:extLst>
          </p:cNvPr>
          <p:cNvSpPr>
            <a:spLocks/>
          </p:cNvSpPr>
          <p:nvPr/>
        </p:nvSpPr>
        <p:spPr bwMode="auto">
          <a:xfrm>
            <a:off x="3503613" y="5613400"/>
            <a:ext cx="42862" cy="215900"/>
          </a:xfrm>
          <a:custGeom>
            <a:avLst/>
            <a:gdLst>
              <a:gd name="T0" fmla="*/ 2147483646 w 245"/>
              <a:gd name="T1" fmla="*/ 2147483646 h 1223"/>
              <a:gd name="T2" fmla="*/ 2147483646 w 245"/>
              <a:gd name="T3" fmla="*/ 2147483646 h 1223"/>
              <a:gd name="T4" fmla="*/ 2147483646 w 245"/>
              <a:gd name="T5" fmla="*/ 2147483646 h 1223"/>
              <a:gd name="T6" fmla="*/ 2147483646 w 245"/>
              <a:gd name="T7" fmla="*/ 2147483646 h 1223"/>
              <a:gd name="T8" fmla="*/ 2147483646 w 245"/>
              <a:gd name="T9" fmla="*/ 2147483646 h 1223"/>
              <a:gd name="T10" fmla="*/ 2147483646 w 245"/>
              <a:gd name="T11" fmla="*/ 2147483646 h 1223"/>
              <a:gd name="T12" fmla="*/ 2147483646 w 245"/>
              <a:gd name="T13" fmla="*/ 2147483646 h 1223"/>
              <a:gd name="T14" fmla="*/ 2147483646 w 245"/>
              <a:gd name="T15" fmla="*/ 2147483646 h 1223"/>
              <a:gd name="T16" fmla="*/ 0 w 245"/>
              <a:gd name="T17" fmla="*/ 2147483646 h 1223"/>
              <a:gd name="T18" fmla="*/ 0 w 245"/>
              <a:gd name="T19" fmla="*/ 2147483646 h 1223"/>
              <a:gd name="T20" fmla="*/ 0 w 245"/>
              <a:gd name="T21" fmla="*/ 2147483646 h 1223"/>
              <a:gd name="T22" fmla="*/ 0 w 245"/>
              <a:gd name="T23" fmla="*/ 2147483646 h 1223"/>
              <a:gd name="T24" fmla="*/ 0 w 245"/>
              <a:gd name="T25" fmla="*/ 2147483646 h 1223"/>
              <a:gd name="T26" fmla="*/ 2147483646 w 245"/>
              <a:gd name="T27" fmla="*/ 2147483646 h 1223"/>
              <a:gd name="T28" fmla="*/ 2147483646 w 245"/>
              <a:gd name="T29" fmla="*/ 2147483646 h 1223"/>
              <a:gd name="T30" fmla="*/ 2147483646 w 245"/>
              <a:gd name="T31" fmla="*/ 2147483646 h 1223"/>
              <a:gd name="T32" fmla="*/ 2147483646 w 245"/>
              <a:gd name="T33" fmla="*/ 2147483646 h 1223"/>
              <a:gd name="T34" fmla="*/ 2147483646 w 245"/>
              <a:gd name="T35" fmla="*/ 2147483646 h 1223"/>
              <a:gd name="T36" fmla="*/ 2147483646 w 245"/>
              <a:gd name="T37" fmla="*/ 2147483646 h 1223"/>
              <a:gd name="T38" fmla="*/ 2147483646 w 245"/>
              <a:gd name="T39" fmla="*/ 2147483646 h 1223"/>
              <a:gd name="T40" fmla="*/ 2147483646 w 245"/>
              <a:gd name="T41" fmla="*/ 2147483646 h 1223"/>
              <a:gd name="T42" fmla="*/ 2147483646 w 245"/>
              <a:gd name="T43" fmla="*/ 2147483646 h 1223"/>
              <a:gd name="T44" fmla="*/ 2147483646 w 245"/>
              <a:gd name="T45" fmla="*/ 2147483646 h 1223"/>
              <a:gd name="T46" fmla="*/ 2147483646 w 245"/>
              <a:gd name="T47" fmla="*/ 2147483646 h 1223"/>
              <a:gd name="T48" fmla="*/ 2147483646 w 245"/>
              <a:gd name="T49" fmla="*/ 2147483646 h 1223"/>
              <a:gd name="T50" fmla="*/ 2147483646 w 245"/>
              <a:gd name="T51" fmla="*/ 2147483646 h 1223"/>
              <a:gd name="T52" fmla="*/ 2147483646 w 245"/>
              <a:gd name="T53" fmla="*/ 2147483646 h 1223"/>
              <a:gd name="T54" fmla="*/ 2147483646 w 245"/>
              <a:gd name="T55" fmla="*/ 2147483646 h 1223"/>
              <a:gd name="T56" fmla="*/ 2147483646 w 245"/>
              <a:gd name="T57" fmla="*/ 2147483646 h 1223"/>
              <a:gd name="T58" fmla="*/ 2147483646 w 245"/>
              <a:gd name="T59" fmla="*/ 2147483646 h 1223"/>
              <a:gd name="T60" fmla="*/ 2147483646 w 245"/>
              <a:gd name="T61" fmla="*/ 2147483646 h 1223"/>
              <a:gd name="T62" fmla="*/ 2147483646 w 245"/>
              <a:gd name="T63" fmla="*/ 2147483646 h 1223"/>
              <a:gd name="T64" fmla="*/ 2147483646 w 245"/>
              <a:gd name="T65" fmla="*/ 0 h 1223"/>
              <a:gd name="T66" fmla="*/ 2147483646 w 245"/>
              <a:gd name="T67" fmla="*/ 0 h 1223"/>
              <a:gd name="T68" fmla="*/ 2147483646 w 245"/>
              <a:gd name="T69" fmla="*/ 2147483646 h 1223"/>
              <a:gd name="T70" fmla="*/ 2147483646 w 245"/>
              <a:gd name="T71" fmla="*/ 2147483646 h 1223"/>
              <a:gd name="T72" fmla="*/ 2147483646 w 245"/>
              <a:gd name="T73" fmla="*/ 2147483646 h 1223"/>
              <a:gd name="T74" fmla="*/ 2147483646 w 245"/>
              <a:gd name="T75" fmla="*/ 2147483646 h 1223"/>
              <a:gd name="T76" fmla="*/ 2147483646 w 245"/>
              <a:gd name="T77" fmla="*/ 2147483646 h 1223"/>
              <a:gd name="T78" fmla="*/ 2147483646 w 245"/>
              <a:gd name="T79" fmla="*/ 2147483646 h 1223"/>
              <a:gd name="T80" fmla="*/ 2147483646 w 245"/>
              <a:gd name="T81" fmla="*/ 2147483646 h 1223"/>
              <a:gd name="T82" fmla="*/ 2147483646 w 245"/>
              <a:gd name="T83" fmla="*/ 2147483646 h 1223"/>
              <a:gd name="T84" fmla="*/ 2147483646 w 245"/>
              <a:gd name="T85" fmla="*/ 2147483646 h 1223"/>
              <a:gd name="T86" fmla="*/ 2147483646 w 245"/>
              <a:gd name="T87" fmla="*/ 2147483646 h 1223"/>
              <a:gd name="T88" fmla="*/ 2147483646 w 245"/>
              <a:gd name="T89" fmla="*/ 2147483646 h 1223"/>
              <a:gd name="T90" fmla="*/ 2147483646 w 245"/>
              <a:gd name="T91" fmla="*/ 2147483646 h 1223"/>
              <a:gd name="T92" fmla="*/ 2147483646 w 245"/>
              <a:gd name="T93" fmla="*/ 2147483646 h 1223"/>
              <a:gd name="T94" fmla="*/ 2147483646 w 245"/>
              <a:gd name="T95" fmla="*/ 2147483646 h 1223"/>
              <a:gd name="T96" fmla="*/ 2147483646 w 245"/>
              <a:gd name="T97" fmla="*/ 2147483646 h 1223"/>
              <a:gd name="T98" fmla="*/ 2147483646 w 245"/>
              <a:gd name="T99" fmla="*/ 2147483646 h 1223"/>
              <a:gd name="T100" fmla="*/ 2147483646 w 245"/>
              <a:gd name="T101" fmla="*/ 2147483646 h 1223"/>
              <a:gd name="T102" fmla="*/ 2147483646 w 245"/>
              <a:gd name="T103" fmla="*/ 2147483646 h 1223"/>
              <a:gd name="T104" fmla="*/ 2147483646 w 245"/>
              <a:gd name="T105" fmla="*/ 2147483646 h 1223"/>
              <a:gd name="T106" fmla="*/ 2147483646 w 245"/>
              <a:gd name="T107" fmla="*/ 2147483646 h 1223"/>
              <a:gd name="T108" fmla="*/ 2147483646 w 245"/>
              <a:gd name="T109" fmla="*/ 2147483646 h 1223"/>
              <a:gd name="T110" fmla="*/ 2147483646 w 245"/>
              <a:gd name="T111" fmla="*/ 2147483646 h 1223"/>
              <a:gd name="T112" fmla="*/ 2147483646 w 245"/>
              <a:gd name="T113" fmla="*/ 2147483646 h 1223"/>
              <a:gd name="T114" fmla="*/ 2147483646 w 245"/>
              <a:gd name="T115" fmla="*/ 2147483646 h 1223"/>
              <a:gd name="T116" fmla="*/ 2147483646 w 245"/>
              <a:gd name="T117" fmla="*/ 2147483646 h 1223"/>
              <a:gd name="T118" fmla="*/ 2147483646 w 245"/>
              <a:gd name="T119" fmla="*/ 2147483646 h 122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5"/>
              <a:gd name="T181" fmla="*/ 0 h 1223"/>
              <a:gd name="T182" fmla="*/ 245 w 245"/>
              <a:gd name="T183" fmla="*/ 1223 h 122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5" h="1223">
                <a:moveTo>
                  <a:pt x="82" y="1223"/>
                </a:moveTo>
                <a:lnTo>
                  <a:pt x="79" y="1218"/>
                </a:lnTo>
                <a:lnTo>
                  <a:pt x="77" y="1213"/>
                </a:lnTo>
                <a:lnTo>
                  <a:pt x="75" y="1209"/>
                </a:lnTo>
                <a:lnTo>
                  <a:pt x="73" y="1204"/>
                </a:lnTo>
                <a:lnTo>
                  <a:pt x="70" y="1198"/>
                </a:lnTo>
                <a:lnTo>
                  <a:pt x="68" y="1193"/>
                </a:lnTo>
                <a:lnTo>
                  <a:pt x="66" y="1185"/>
                </a:lnTo>
                <a:lnTo>
                  <a:pt x="63" y="1179"/>
                </a:lnTo>
                <a:lnTo>
                  <a:pt x="55" y="1134"/>
                </a:lnTo>
                <a:lnTo>
                  <a:pt x="48" y="1090"/>
                </a:lnTo>
                <a:lnTo>
                  <a:pt x="41" y="1045"/>
                </a:lnTo>
                <a:lnTo>
                  <a:pt x="34" y="1001"/>
                </a:lnTo>
                <a:lnTo>
                  <a:pt x="26" y="956"/>
                </a:lnTo>
                <a:lnTo>
                  <a:pt x="18" y="911"/>
                </a:lnTo>
                <a:lnTo>
                  <a:pt x="9" y="866"/>
                </a:lnTo>
                <a:lnTo>
                  <a:pt x="0" y="822"/>
                </a:lnTo>
                <a:lnTo>
                  <a:pt x="0" y="803"/>
                </a:lnTo>
                <a:lnTo>
                  <a:pt x="0" y="784"/>
                </a:lnTo>
                <a:lnTo>
                  <a:pt x="0" y="765"/>
                </a:lnTo>
                <a:lnTo>
                  <a:pt x="0" y="746"/>
                </a:lnTo>
                <a:lnTo>
                  <a:pt x="0" y="726"/>
                </a:lnTo>
                <a:lnTo>
                  <a:pt x="0" y="706"/>
                </a:lnTo>
                <a:lnTo>
                  <a:pt x="0" y="685"/>
                </a:lnTo>
                <a:lnTo>
                  <a:pt x="0" y="665"/>
                </a:lnTo>
                <a:lnTo>
                  <a:pt x="1" y="665"/>
                </a:lnTo>
                <a:lnTo>
                  <a:pt x="2" y="665"/>
                </a:lnTo>
                <a:lnTo>
                  <a:pt x="4" y="664"/>
                </a:lnTo>
                <a:lnTo>
                  <a:pt x="6" y="663"/>
                </a:lnTo>
                <a:lnTo>
                  <a:pt x="8" y="662"/>
                </a:lnTo>
                <a:lnTo>
                  <a:pt x="10" y="661"/>
                </a:lnTo>
                <a:lnTo>
                  <a:pt x="12" y="659"/>
                </a:lnTo>
                <a:lnTo>
                  <a:pt x="12" y="654"/>
                </a:lnTo>
                <a:lnTo>
                  <a:pt x="11" y="649"/>
                </a:lnTo>
                <a:lnTo>
                  <a:pt x="10" y="644"/>
                </a:lnTo>
                <a:lnTo>
                  <a:pt x="8" y="639"/>
                </a:lnTo>
                <a:lnTo>
                  <a:pt x="6" y="633"/>
                </a:lnTo>
                <a:lnTo>
                  <a:pt x="4" y="628"/>
                </a:lnTo>
                <a:lnTo>
                  <a:pt x="2" y="621"/>
                </a:lnTo>
                <a:lnTo>
                  <a:pt x="0" y="615"/>
                </a:lnTo>
                <a:lnTo>
                  <a:pt x="9" y="579"/>
                </a:lnTo>
                <a:lnTo>
                  <a:pt x="20" y="543"/>
                </a:lnTo>
                <a:lnTo>
                  <a:pt x="31" y="507"/>
                </a:lnTo>
                <a:lnTo>
                  <a:pt x="42" y="470"/>
                </a:lnTo>
                <a:lnTo>
                  <a:pt x="53" y="432"/>
                </a:lnTo>
                <a:lnTo>
                  <a:pt x="65" y="395"/>
                </a:lnTo>
                <a:lnTo>
                  <a:pt x="76" y="358"/>
                </a:lnTo>
                <a:lnTo>
                  <a:pt x="88" y="320"/>
                </a:lnTo>
                <a:lnTo>
                  <a:pt x="92" y="294"/>
                </a:lnTo>
                <a:lnTo>
                  <a:pt x="97" y="268"/>
                </a:lnTo>
                <a:lnTo>
                  <a:pt x="102" y="242"/>
                </a:lnTo>
                <a:lnTo>
                  <a:pt x="106" y="217"/>
                </a:lnTo>
                <a:lnTo>
                  <a:pt x="112" y="190"/>
                </a:lnTo>
                <a:lnTo>
                  <a:pt x="117" y="165"/>
                </a:lnTo>
                <a:lnTo>
                  <a:pt x="121" y="139"/>
                </a:lnTo>
                <a:lnTo>
                  <a:pt x="126" y="113"/>
                </a:lnTo>
                <a:lnTo>
                  <a:pt x="130" y="98"/>
                </a:lnTo>
                <a:lnTo>
                  <a:pt x="135" y="85"/>
                </a:lnTo>
                <a:lnTo>
                  <a:pt x="140" y="71"/>
                </a:lnTo>
                <a:lnTo>
                  <a:pt x="144" y="56"/>
                </a:lnTo>
                <a:lnTo>
                  <a:pt x="149" y="42"/>
                </a:lnTo>
                <a:lnTo>
                  <a:pt x="153" y="28"/>
                </a:lnTo>
                <a:lnTo>
                  <a:pt x="159" y="14"/>
                </a:lnTo>
                <a:lnTo>
                  <a:pt x="164" y="0"/>
                </a:lnTo>
                <a:lnTo>
                  <a:pt x="173" y="0"/>
                </a:lnTo>
                <a:lnTo>
                  <a:pt x="182" y="0"/>
                </a:lnTo>
                <a:lnTo>
                  <a:pt x="191" y="0"/>
                </a:lnTo>
                <a:lnTo>
                  <a:pt x="201" y="0"/>
                </a:lnTo>
                <a:lnTo>
                  <a:pt x="211" y="1"/>
                </a:lnTo>
                <a:lnTo>
                  <a:pt x="220" y="2"/>
                </a:lnTo>
                <a:lnTo>
                  <a:pt x="229" y="4"/>
                </a:lnTo>
                <a:lnTo>
                  <a:pt x="238" y="6"/>
                </a:lnTo>
                <a:lnTo>
                  <a:pt x="238" y="14"/>
                </a:lnTo>
                <a:lnTo>
                  <a:pt x="238" y="21"/>
                </a:lnTo>
                <a:lnTo>
                  <a:pt x="239" y="27"/>
                </a:lnTo>
                <a:lnTo>
                  <a:pt x="239" y="34"/>
                </a:lnTo>
                <a:lnTo>
                  <a:pt x="240" y="41"/>
                </a:lnTo>
                <a:lnTo>
                  <a:pt x="241" y="48"/>
                </a:lnTo>
                <a:lnTo>
                  <a:pt x="242" y="55"/>
                </a:lnTo>
                <a:lnTo>
                  <a:pt x="245" y="63"/>
                </a:lnTo>
                <a:lnTo>
                  <a:pt x="235" y="115"/>
                </a:lnTo>
                <a:lnTo>
                  <a:pt x="225" y="166"/>
                </a:lnTo>
                <a:lnTo>
                  <a:pt x="215" y="218"/>
                </a:lnTo>
                <a:lnTo>
                  <a:pt x="204" y="270"/>
                </a:lnTo>
                <a:lnTo>
                  <a:pt x="192" y="322"/>
                </a:lnTo>
                <a:lnTo>
                  <a:pt x="180" y="373"/>
                </a:lnTo>
                <a:lnTo>
                  <a:pt x="169" y="425"/>
                </a:lnTo>
                <a:lnTo>
                  <a:pt x="157" y="477"/>
                </a:lnTo>
                <a:lnTo>
                  <a:pt x="157" y="490"/>
                </a:lnTo>
                <a:lnTo>
                  <a:pt x="157" y="505"/>
                </a:lnTo>
                <a:lnTo>
                  <a:pt x="157" y="519"/>
                </a:lnTo>
                <a:lnTo>
                  <a:pt x="157" y="534"/>
                </a:lnTo>
                <a:lnTo>
                  <a:pt x="156" y="548"/>
                </a:lnTo>
                <a:lnTo>
                  <a:pt x="154" y="564"/>
                </a:lnTo>
                <a:lnTo>
                  <a:pt x="152" y="579"/>
                </a:lnTo>
                <a:lnTo>
                  <a:pt x="150" y="595"/>
                </a:lnTo>
                <a:lnTo>
                  <a:pt x="146" y="622"/>
                </a:lnTo>
                <a:lnTo>
                  <a:pt x="141" y="649"/>
                </a:lnTo>
                <a:lnTo>
                  <a:pt x="136" y="676"/>
                </a:lnTo>
                <a:lnTo>
                  <a:pt x="131" y="704"/>
                </a:lnTo>
                <a:lnTo>
                  <a:pt x="126" y="731"/>
                </a:lnTo>
                <a:lnTo>
                  <a:pt x="120" y="759"/>
                </a:lnTo>
                <a:lnTo>
                  <a:pt x="114" y="787"/>
                </a:lnTo>
                <a:lnTo>
                  <a:pt x="106" y="815"/>
                </a:lnTo>
                <a:lnTo>
                  <a:pt x="106" y="865"/>
                </a:lnTo>
                <a:lnTo>
                  <a:pt x="105" y="915"/>
                </a:lnTo>
                <a:lnTo>
                  <a:pt x="104" y="966"/>
                </a:lnTo>
                <a:lnTo>
                  <a:pt x="102" y="1017"/>
                </a:lnTo>
                <a:lnTo>
                  <a:pt x="101" y="1068"/>
                </a:lnTo>
                <a:lnTo>
                  <a:pt x="99" y="1119"/>
                </a:lnTo>
                <a:lnTo>
                  <a:pt x="96" y="1171"/>
                </a:lnTo>
                <a:lnTo>
                  <a:pt x="94" y="1223"/>
                </a:lnTo>
                <a:lnTo>
                  <a:pt x="93" y="1223"/>
                </a:lnTo>
                <a:lnTo>
                  <a:pt x="92" y="1223"/>
                </a:lnTo>
                <a:lnTo>
                  <a:pt x="90" y="1223"/>
                </a:lnTo>
                <a:lnTo>
                  <a:pt x="88" y="1223"/>
                </a:lnTo>
                <a:lnTo>
                  <a:pt x="86" y="1223"/>
                </a:lnTo>
                <a:lnTo>
                  <a:pt x="84" y="1223"/>
                </a:lnTo>
                <a:lnTo>
                  <a:pt x="82" y="122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72" name="Freeform 21">
            <a:extLst>
              <a:ext uri="{FF2B5EF4-FFF2-40B4-BE49-F238E27FC236}">
                <a16:creationId xmlns:a16="http://schemas.microsoft.com/office/drawing/2014/main" id="{C7607B08-D566-2B43-8EDE-C3697972D063}"/>
              </a:ext>
            </a:extLst>
          </p:cNvPr>
          <p:cNvSpPr>
            <a:spLocks/>
          </p:cNvSpPr>
          <p:nvPr/>
        </p:nvSpPr>
        <p:spPr bwMode="auto">
          <a:xfrm>
            <a:off x="1947863" y="5314950"/>
            <a:ext cx="157162" cy="495300"/>
          </a:xfrm>
          <a:custGeom>
            <a:avLst/>
            <a:gdLst>
              <a:gd name="T0" fmla="*/ 0 w 891"/>
              <a:gd name="T1" fmla="*/ 2147483646 h 2809"/>
              <a:gd name="T2" fmla="*/ 2147483646 w 891"/>
              <a:gd name="T3" fmla="*/ 2147483646 h 2809"/>
              <a:gd name="T4" fmla="*/ 2147483646 w 891"/>
              <a:gd name="T5" fmla="*/ 2147483646 h 2809"/>
              <a:gd name="T6" fmla="*/ 2147483646 w 891"/>
              <a:gd name="T7" fmla="*/ 2147483646 h 2809"/>
              <a:gd name="T8" fmla="*/ 2147483646 w 891"/>
              <a:gd name="T9" fmla="*/ 2147483646 h 2809"/>
              <a:gd name="T10" fmla="*/ 2147483646 w 891"/>
              <a:gd name="T11" fmla="*/ 2147483646 h 2809"/>
              <a:gd name="T12" fmla="*/ 2147483646 w 891"/>
              <a:gd name="T13" fmla="*/ 2147483646 h 2809"/>
              <a:gd name="T14" fmla="*/ 2147483646 w 891"/>
              <a:gd name="T15" fmla="*/ 2147483646 h 2809"/>
              <a:gd name="T16" fmla="*/ 2147483646 w 891"/>
              <a:gd name="T17" fmla="*/ 2147483646 h 2809"/>
              <a:gd name="T18" fmla="*/ 2147483646 w 891"/>
              <a:gd name="T19" fmla="*/ 2147483646 h 2809"/>
              <a:gd name="T20" fmla="*/ 2147483646 w 891"/>
              <a:gd name="T21" fmla="*/ 2147483646 h 2809"/>
              <a:gd name="T22" fmla="*/ 2147483646 w 891"/>
              <a:gd name="T23" fmla="*/ 2147483646 h 2809"/>
              <a:gd name="T24" fmla="*/ 2147483646 w 891"/>
              <a:gd name="T25" fmla="*/ 2147483646 h 2809"/>
              <a:gd name="T26" fmla="*/ 2147483646 w 891"/>
              <a:gd name="T27" fmla="*/ 2147483646 h 2809"/>
              <a:gd name="T28" fmla="*/ 2147483646 w 891"/>
              <a:gd name="T29" fmla="*/ 2147483646 h 2809"/>
              <a:gd name="T30" fmla="*/ 2147483646 w 891"/>
              <a:gd name="T31" fmla="*/ 2147483646 h 2809"/>
              <a:gd name="T32" fmla="*/ 2147483646 w 891"/>
              <a:gd name="T33" fmla="*/ 2147483646 h 2809"/>
              <a:gd name="T34" fmla="*/ 2147483646 w 891"/>
              <a:gd name="T35" fmla="*/ 2147483646 h 2809"/>
              <a:gd name="T36" fmla="*/ 2147483646 w 891"/>
              <a:gd name="T37" fmla="*/ 2147483646 h 2809"/>
              <a:gd name="T38" fmla="*/ 2147483646 w 891"/>
              <a:gd name="T39" fmla="*/ 2147483646 h 2809"/>
              <a:gd name="T40" fmla="*/ 2147483646 w 891"/>
              <a:gd name="T41" fmla="*/ 2147483646 h 2809"/>
              <a:gd name="T42" fmla="*/ 2147483646 w 891"/>
              <a:gd name="T43" fmla="*/ 2147483646 h 2809"/>
              <a:gd name="T44" fmla="*/ 2147483646 w 891"/>
              <a:gd name="T45" fmla="*/ 2147483646 h 2809"/>
              <a:gd name="T46" fmla="*/ 2147483646 w 891"/>
              <a:gd name="T47" fmla="*/ 2147483646 h 2809"/>
              <a:gd name="T48" fmla="*/ 2147483646 w 891"/>
              <a:gd name="T49" fmla="*/ 2147483646 h 2809"/>
              <a:gd name="T50" fmla="*/ 2147483646 w 891"/>
              <a:gd name="T51" fmla="*/ 2147483646 h 2809"/>
              <a:gd name="T52" fmla="*/ 2147483646 w 891"/>
              <a:gd name="T53" fmla="*/ 2147483646 h 2809"/>
              <a:gd name="T54" fmla="*/ 2147483646 w 891"/>
              <a:gd name="T55" fmla="*/ 2147483646 h 2809"/>
              <a:gd name="T56" fmla="*/ 2147483646 w 891"/>
              <a:gd name="T57" fmla="*/ 2147483646 h 2809"/>
              <a:gd name="T58" fmla="*/ 2147483646 w 891"/>
              <a:gd name="T59" fmla="*/ 2147483646 h 2809"/>
              <a:gd name="T60" fmla="*/ 2147483646 w 891"/>
              <a:gd name="T61" fmla="*/ 2147483646 h 2809"/>
              <a:gd name="T62" fmla="*/ 2147483646 w 891"/>
              <a:gd name="T63" fmla="*/ 2147483646 h 2809"/>
              <a:gd name="T64" fmla="*/ 2147483646 w 891"/>
              <a:gd name="T65" fmla="*/ 2147483646 h 2809"/>
              <a:gd name="T66" fmla="*/ 2147483646 w 891"/>
              <a:gd name="T67" fmla="*/ 2147483646 h 2809"/>
              <a:gd name="T68" fmla="*/ 2147483646 w 891"/>
              <a:gd name="T69" fmla="*/ 2147483646 h 2809"/>
              <a:gd name="T70" fmla="*/ 2147483646 w 891"/>
              <a:gd name="T71" fmla="*/ 2147483646 h 2809"/>
              <a:gd name="T72" fmla="*/ 2147483646 w 891"/>
              <a:gd name="T73" fmla="*/ 2147483646 h 2809"/>
              <a:gd name="T74" fmla="*/ 2147483646 w 891"/>
              <a:gd name="T75" fmla="*/ 2147483646 h 2809"/>
              <a:gd name="T76" fmla="*/ 2147483646 w 891"/>
              <a:gd name="T77" fmla="*/ 2147483646 h 2809"/>
              <a:gd name="T78" fmla="*/ 2147483646 w 891"/>
              <a:gd name="T79" fmla="*/ 2147483646 h 2809"/>
              <a:gd name="T80" fmla="*/ 2147483646 w 891"/>
              <a:gd name="T81" fmla="*/ 2147483646 h 2809"/>
              <a:gd name="T82" fmla="*/ 2147483646 w 891"/>
              <a:gd name="T83" fmla="*/ 2147483646 h 2809"/>
              <a:gd name="T84" fmla="*/ 2147483646 w 891"/>
              <a:gd name="T85" fmla="*/ 2147483646 h 2809"/>
              <a:gd name="T86" fmla="*/ 2147483646 w 891"/>
              <a:gd name="T87" fmla="*/ 2147483646 h 2809"/>
              <a:gd name="T88" fmla="*/ 2147483646 w 891"/>
              <a:gd name="T89" fmla="*/ 2147483646 h 2809"/>
              <a:gd name="T90" fmla="*/ 2147483646 w 891"/>
              <a:gd name="T91" fmla="*/ 2147483646 h 2809"/>
              <a:gd name="T92" fmla="*/ 2147483646 w 891"/>
              <a:gd name="T93" fmla="*/ 2147483646 h 2809"/>
              <a:gd name="T94" fmla="*/ 2147483646 w 891"/>
              <a:gd name="T95" fmla="*/ 2147483646 h 2809"/>
              <a:gd name="T96" fmla="*/ 2147483646 w 891"/>
              <a:gd name="T97" fmla="*/ 2147483646 h 2809"/>
              <a:gd name="T98" fmla="*/ 2147483646 w 891"/>
              <a:gd name="T99" fmla="*/ 2147483646 h 2809"/>
              <a:gd name="T100" fmla="*/ 2147483646 w 891"/>
              <a:gd name="T101" fmla="*/ 2147483646 h 2809"/>
              <a:gd name="T102" fmla="*/ 2147483646 w 891"/>
              <a:gd name="T103" fmla="*/ 2147483646 h 2809"/>
              <a:gd name="T104" fmla="*/ 2147483646 w 891"/>
              <a:gd name="T105" fmla="*/ 2147483646 h 2809"/>
              <a:gd name="T106" fmla="*/ 2147483646 w 891"/>
              <a:gd name="T107" fmla="*/ 2147483646 h 2809"/>
              <a:gd name="T108" fmla="*/ 2147483646 w 891"/>
              <a:gd name="T109" fmla="*/ 2147483646 h 2809"/>
              <a:gd name="T110" fmla="*/ 2147483646 w 891"/>
              <a:gd name="T111" fmla="*/ 2147483646 h 2809"/>
              <a:gd name="T112" fmla="*/ 2147483646 w 891"/>
              <a:gd name="T113" fmla="*/ 2147483646 h 280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91"/>
              <a:gd name="T172" fmla="*/ 0 h 2809"/>
              <a:gd name="T173" fmla="*/ 891 w 891"/>
              <a:gd name="T174" fmla="*/ 2809 h 280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91" h="2809">
                <a:moveTo>
                  <a:pt x="0" y="2809"/>
                </a:moveTo>
                <a:lnTo>
                  <a:pt x="0" y="2805"/>
                </a:lnTo>
                <a:lnTo>
                  <a:pt x="0" y="2800"/>
                </a:lnTo>
                <a:lnTo>
                  <a:pt x="0" y="2795"/>
                </a:lnTo>
                <a:lnTo>
                  <a:pt x="0" y="2790"/>
                </a:lnTo>
                <a:lnTo>
                  <a:pt x="0" y="2785"/>
                </a:lnTo>
                <a:lnTo>
                  <a:pt x="0" y="2778"/>
                </a:lnTo>
                <a:lnTo>
                  <a:pt x="0" y="2772"/>
                </a:lnTo>
                <a:lnTo>
                  <a:pt x="0" y="2765"/>
                </a:lnTo>
                <a:lnTo>
                  <a:pt x="2" y="2758"/>
                </a:lnTo>
                <a:lnTo>
                  <a:pt x="5" y="2751"/>
                </a:lnTo>
                <a:lnTo>
                  <a:pt x="7" y="2744"/>
                </a:lnTo>
                <a:lnTo>
                  <a:pt x="10" y="2737"/>
                </a:lnTo>
                <a:lnTo>
                  <a:pt x="13" y="2728"/>
                </a:lnTo>
                <a:lnTo>
                  <a:pt x="16" y="2720"/>
                </a:lnTo>
                <a:lnTo>
                  <a:pt x="20" y="2712"/>
                </a:lnTo>
                <a:lnTo>
                  <a:pt x="25" y="2703"/>
                </a:lnTo>
                <a:lnTo>
                  <a:pt x="44" y="2557"/>
                </a:lnTo>
                <a:lnTo>
                  <a:pt x="63" y="2411"/>
                </a:lnTo>
                <a:lnTo>
                  <a:pt x="83" y="2265"/>
                </a:lnTo>
                <a:lnTo>
                  <a:pt x="104" y="2119"/>
                </a:lnTo>
                <a:lnTo>
                  <a:pt x="124" y="1974"/>
                </a:lnTo>
                <a:lnTo>
                  <a:pt x="146" y="1828"/>
                </a:lnTo>
                <a:lnTo>
                  <a:pt x="167" y="1682"/>
                </a:lnTo>
                <a:lnTo>
                  <a:pt x="188" y="1536"/>
                </a:lnTo>
                <a:lnTo>
                  <a:pt x="191" y="1536"/>
                </a:lnTo>
                <a:lnTo>
                  <a:pt x="193" y="1535"/>
                </a:lnTo>
                <a:lnTo>
                  <a:pt x="195" y="1534"/>
                </a:lnTo>
                <a:lnTo>
                  <a:pt x="198" y="1532"/>
                </a:lnTo>
                <a:lnTo>
                  <a:pt x="200" y="1530"/>
                </a:lnTo>
                <a:lnTo>
                  <a:pt x="202" y="1528"/>
                </a:lnTo>
                <a:lnTo>
                  <a:pt x="204" y="1526"/>
                </a:lnTo>
                <a:lnTo>
                  <a:pt x="207" y="1524"/>
                </a:lnTo>
                <a:lnTo>
                  <a:pt x="223" y="1571"/>
                </a:lnTo>
                <a:lnTo>
                  <a:pt x="240" y="1619"/>
                </a:lnTo>
                <a:lnTo>
                  <a:pt x="256" y="1667"/>
                </a:lnTo>
                <a:lnTo>
                  <a:pt x="272" y="1716"/>
                </a:lnTo>
                <a:lnTo>
                  <a:pt x="289" y="1765"/>
                </a:lnTo>
                <a:lnTo>
                  <a:pt x="306" y="1814"/>
                </a:lnTo>
                <a:lnTo>
                  <a:pt x="322" y="1863"/>
                </a:lnTo>
                <a:lnTo>
                  <a:pt x="339" y="1913"/>
                </a:lnTo>
                <a:lnTo>
                  <a:pt x="341" y="1924"/>
                </a:lnTo>
                <a:lnTo>
                  <a:pt x="343" y="1936"/>
                </a:lnTo>
                <a:lnTo>
                  <a:pt x="346" y="1948"/>
                </a:lnTo>
                <a:lnTo>
                  <a:pt x="348" y="1960"/>
                </a:lnTo>
                <a:lnTo>
                  <a:pt x="350" y="1971"/>
                </a:lnTo>
                <a:lnTo>
                  <a:pt x="353" y="1983"/>
                </a:lnTo>
                <a:lnTo>
                  <a:pt x="355" y="1994"/>
                </a:lnTo>
                <a:lnTo>
                  <a:pt x="357" y="2007"/>
                </a:lnTo>
                <a:lnTo>
                  <a:pt x="357" y="2009"/>
                </a:lnTo>
                <a:lnTo>
                  <a:pt x="358" y="2011"/>
                </a:lnTo>
                <a:lnTo>
                  <a:pt x="359" y="2014"/>
                </a:lnTo>
                <a:lnTo>
                  <a:pt x="361" y="2016"/>
                </a:lnTo>
                <a:lnTo>
                  <a:pt x="363" y="2018"/>
                </a:lnTo>
                <a:lnTo>
                  <a:pt x="365" y="2021"/>
                </a:lnTo>
                <a:lnTo>
                  <a:pt x="367" y="2023"/>
                </a:lnTo>
                <a:lnTo>
                  <a:pt x="370" y="2025"/>
                </a:lnTo>
                <a:lnTo>
                  <a:pt x="370" y="2023"/>
                </a:lnTo>
                <a:lnTo>
                  <a:pt x="370" y="2020"/>
                </a:lnTo>
                <a:lnTo>
                  <a:pt x="370" y="2016"/>
                </a:lnTo>
                <a:lnTo>
                  <a:pt x="370" y="2012"/>
                </a:lnTo>
                <a:lnTo>
                  <a:pt x="371" y="2008"/>
                </a:lnTo>
                <a:lnTo>
                  <a:pt x="372" y="2004"/>
                </a:lnTo>
                <a:lnTo>
                  <a:pt x="375" y="1999"/>
                </a:lnTo>
                <a:lnTo>
                  <a:pt x="377" y="1994"/>
                </a:lnTo>
                <a:lnTo>
                  <a:pt x="371" y="1968"/>
                </a:lnTo>
                <a:lnTo>
                  <a:pt x="366" y="1942"/>
                </a:lnTo>
                <a:lnTo>
                  <a:pt x="362" y="1917"/>
                </a:lnTo>
                <a:lnTo>
                  <a:pt x="357" y="1890"/>
                </a:lnTo>
                <a:lnTo>
                  <a:pt x="353" y="1865"/>
                </a:lnTo>
                <a:lnTo>
                  <a:pt x="348" y="1838"/>
                </a:lnTo>
                <a:lnTo>
                  <a:pt x="343" y="1813"/>
                </a:lnTo>
                <a:lnTo>
                  <a:pt x="339" y="1787"/>
                </a:lnTo>
                <a:lnTo>
                  <a:pt x="329" y="1744"/>
                </a:lnTo>
                <a:lnTo>
                  <a:pt x="318" y="1703"/>
                </a:lnTo>
                <a:lnTo>
                  <a:pt x="308" y="1660"/>
                </a:lnTo>
                <a:lnTo>
                  <a:pt x="297" y="1618"/>
                </a:lnTo>
                <a:lnTo>
                  <a:pt x="286" y="1575"/>
                </a:lnTo>
                <a:lnTo>
                  <a:pt x="274" y="1533"/>
                </a:lnTo>
                <a:lnTo>
                  <a:pt x="262" y="1490"/>
                </a:lnTo>
                <a:lnTo>
                  <a:pt x="251" y="1448"/>
                </a:lnTo>
                <a:lnTo>
                  <a:pt x="251" y="1427"/>
                </a:lnTo>
                <a:lnTo>
                  <a:pt x="251" y="1405"/>
                </a:lnTo>
                <a:lnTo>
                  <a:pt x="250" y="1384"/>
                </a:lnTo>
                <a:lnTo>
                  <a:pt x="250" y="1363"/>
                </a:lnTo>
                <a:lnTo>
                  <a:pt x="249" y="1341"/>
                </a:lnTo>
                <a:lnTo>
                  <a:pt x="248" y="1319"/>
                </a:lnTo>
                <a:lnTo>
                  <a:pt x="247" y="1296"/>
                </a:lnTo>
                <a:lnTo>
                  <a:pt x="245" y="1273"/>
                </a:lnTo>
                <a:lnTo>
                  <a:pt x="247" y="1268"/>
                </a:lnTo>
                <a:lnTo>
                  <a:pt x="249" y="1264"/>
                </a:lnTo>
                <a:lnTo>
                  <a:pt x="252" y="1258"/>
                </a:lnTo>
                <a:lnTo>
                  <a:pt x="254" y="1253"/>
                </a:lnTo>
                <a:lnTo>
                  <a:pt x="256" y="1247"/>
                </a:lnTo>
                <a:lnTo>
                  <a:pt x="258" y="1242"/>
                </a:lnTo>
                <a:lnTo>
                  <a:pt x="261" y="1236"/>
                </a:lnTo>
                <a:lnTo>
                  <a:pt x="263" y="1229"/>
                </a:lnTo>
                <a:lnTo>
                  <a:pt x="283" y="1321"/>
                </a:lnTo>
                <a:lnTo>
                  <a:pt x="301" y="1414"/>
                </a:lnTo>
                <a:lnTo>
                  <a:pt x="319" y="1507"/>
                </a:lnTo>
                <a:lnTo>
                  <a:pt x="339" y="1599"/>
                </a:lnTo>
                <a:lnTo>
                  <a:pt x="357" y="1693"/>
                </a:lnTo>
                <a:lnTo>
                  <a:pt x="377" y="1787"/>
                </a:lnTo>
                <a:lnTo>
                  <a:pt x="395" y="1881"/>
                </a:lnTo>
                <a:lnTo>
                  <a:pt x="414" y="1975"/>
                </a:lnTo>
                <a:lnTo>
                  <a:pt x="414" y="1968"/>
                </a:lnTo>
                <a:lnTo>
                  <a:pt x="414" y="1961"/>
                </a:lnTo>
                <a:lnTo>
                  <a:pt x="414" y="1954"/>
                </a:lnTo>
                <a:lnTo>
                  <a:pt x="414" y="1946"/>
                </a:lnTo>
                <a:lnTo>
                  <a:pt x="415" y="1938"/>
                </a:lnTo>
                <a:lnTo>
                  <a:pt x="416" y="1930"/>
                </a:lnTo>
                <a:lnTo>
                  <a:pt x="418" y="1922"/>
                </a:lnTo>
                <a:lnTo>
                  <a:pt x="420" y="1913"/>
                </a:lnTo>
                <a:lnTo>
                  <a:pt x="417" y="1870"/>
                </a:lnTo>
                <a:lnTo>
                  <a:pt x="414" y="1828"/>
                </a:lnTo>
                <a:lnTo>
                  <a:pt x="410" y="1785"/>
                </a:lnTo>
                <a:lnTo>
                  <a:pt x="407" y="1742"/>
                </a:lnTo>
                <a:lnTo>
                  <a:pt x="402" y="1699"/>
                </a:lnTo>
                <a:lnTo>
                  <a:pt x="398" y="1656"/>
                </a:lnTo>
                <a:lnTo>
                  <a:pt x="394" y="1612"/>
                </a:lnTo>
                <a:lnTo>
                  <a:pt x="389" y="1568"/>
                </a:lnTo>
                <a:lnTo>
                  <a:pt x="384" y="1539"/>
                </a:lnTo>
                <a:lnTo>
                  <a:pt x="380" y="1511"/>
                </a:lnTo>
                <a:lnTo>
                  <a:pt x="375" y="1482"/>
                </a:lnTo>
                <a:lnTo>
                  <a:pt x="369" y="1453"/>
                </a:lnTo>
                <a:lnTo>
                  <a:pt x="363" y="1425"/>
                </a:lnTo>
                <a:lnTo>
                  <a:pt x="358" y="1395"/>
                </a:lnTo>
                <a:lnTo>
                  <a:pt x="352" y="1366"/>
                </a:lnTo>
                <a:lnTo>
                  <a:pt x="345" y="1335"/>
                </a:lnTo>
                <a:lnTo>
                  <a:pt x="343" y="1315"/>
                </a:lnTo>
                <a:lnTo>
                  <a:pt x="340" y="1293"/>
                </a:lnTo>
                <a:lnTo>
                  <a:pt x="338" y="1272"/>
                </a:lnTo>
                <a:lnTo>
                  <a:pt x="336" y="1250"/>
                </a:lnTo>
                <a:lnTo>
                  <a:pt x="333" y="1230"/>
                </a:lnTo>
                <a:lnTo>
                  <a:pt x="331" y="1208"/>
                </a:lnTo>
                <a:lnTo>
                  <a:pt x="329" y="1187"/>
                </a:lnTo>
                <a:lnTo>
                  <a:pt x="327" y="1166"/>
                </a:lnTo>
                <a:lnTo>
                  <a:pt x="327" y="1147"/>
                </a:lnTo>
                <a:lnTo>
                  <a:pt x="327" y="1128"/>
                </a:lnTo>
                <a:lnTo>
                  <a:pt x="327" y="1107"/>
                </a:lnTo>
                <a:lnTo>
                  <a:pt x="327" y="1087"/>
                </a:lnTo>
                <a:lnTo>
                  <a:pt x="327" y="1067"/>
                </a:lnTo>
                <a:lnTo>
                  <a:pt x="327" y="1045"/>
                </a:lnTo>
                <a:lnTo>
                  <a:pt x="327" y="1024"/>
                </a:lnTo>
                <a:lnTo>
                  <a:pt x="327" y="1003"/>
                </a:lnTo>
                <a:lnTo>
                  <a:pt x="336" y="921"/>
                </a:lnTo>
                <a:lnTo>
                  <a:pt x="345" y="838"/>
                </a:lnTo>
                <a:lnTo>
                  <a:pt x="354" y="756"/>
                </a:lnTo>
                <a:lnTo>
                  <a:pt x="364" y="674"/>
                </a:lnTo>
                <a:lnTo>
                  <a:pt x="375" y="591"/>
                </a:lnTo>
                <a:lnTo>
                  <a:pt x="385" y="509"/>
                </a:lnTo>
                <a:lnTo>
                  <a:pt x="396" y="427"/>
                </a:lnTo>
                <a:lnTo>
                  <a:pt x="407" y="345"/>
                </a:lnTo>
                <a:lnTo>
                  <a:pt x="410" y="335"/>
                </a:lnTo>
                <a:lnTo>
                  <a:pt x="412" y="325"/>
                </a:lnTo>
                <a:lnTo>
                  <a:pt x="415" y="316"/>
                </a:lnTo>
                <a:lnTo>
                  <a:pt x="417" y="307"/>
                </a:lnTo>
                <a:lnTo>
                  <a:pt x="420" y="297"/>
                </a:lnTo>
                <a:lnTo>
                  <a:pt x="425" y="288"/>
                </a:lnTo>
                <a:lnTo>
                  <a:pt x="429" y="279"/>
                </a:lnTo>
                <a:lnTo>
                  <a:pt x="433" y="269"/>
                </a:lnTo>
                <a:lnTo>
                  <a:pt x="438" y="239"/>
                </a:lnTo>
                <a:lnTo>
                  <a:pt x="442" y="208"/>
                </a:lnTo>
                <a:lnTo>
                  <a:pt x="447" y="177"/>
                </a:lnTo>
                <a:lnTo>
                  <a:pt x="451" y="146"/>
                </a:lnTo>
                <a:lnTo>
                  <a:pt x="456" y="115"/>
                </a:lnTo>
                <a:lnTo>
                  <a:pt x="461" y="84"/>
                </a:lnTo>
                <a:lnTo>
                  <a:pt x="465" y="51"/>
                </a:lnTo>
                <a:lnTo>
                  <a:pt x="471" y="18"/>
                </a:lnTo>
                <a:lnTo>
                  <a:pt x="473" y="16"/>
                </a:lnTo>
                <a:lnTo>
                  <a:pt x="475" y="13"/>
                </a:lnTo>
                <a:lnTo>
                  <a:pt x="478" y="11"/>
                </a:lnTo>
                <a:lnTo>
                  <a:pt x="480" y="9"/>
                </a:lnTo>
                <a:lnTo>
                  <a:pt x="482" y="7"/>
                </a:lnTo>
                <a:lnTo>
                  <a:pt x="485" y="4"/>
                </a:lnTo>
                <a:lnTo>
                  <a:pt x="487" y="2"/>
                </a:lnTo>
                <a:lnTo>
                  <a:pt x="489" y="0"/>
                </a:lnTo>
                <a:lnTo>
                  <a:pt x="492" y="7"/>
                </a:lnTo>
                <a:lnTo>
                  <a:pt x="494" y="14"/>
                </a:lnTo>
                <a:lnTo>
                  <a:pt x="496" y="21"/>
                </a:lnTo>
                <a:lnTo>
                  <a:pt x="499" y="28"/>
                </a:lnTo>
                <a:lnTo>
                  <a:pt x="502" y="37"/>
                </a:lnTo>
                <a:lnTo>
                  <a:pt x="506" y="45"/>
                </a:lnTo>
                <a:lnTo>
                  <a:pt x="509" y="53"/>
                </a:lnTo>
                <a:lnTo>
                  <a:pt x="514" y="62"/>
                </a:lnTo>
                <a:lnTo>
                  <a:pt x="519" y="84"/>
                </a:lnTo>
                <a:lnTo>
                  <a:pt x="524" y="105"/>
                </a:lnTo>
                <a:lnTo>
                  <a:pt x="529" y="126"/>
                </a:lnTo>
                <a:lnTo>
                  <a:pt x="534" y="148"/>
                </a:lnTo>
                <a:lnTo>
                  <a:pt x="539" y="169"/>
                </a:lnTo>
                <a:lnTo>
                  <a:pt x="545" y="192"/>
                </a:lnTo>
                <a:lnTo>
                  <a:pt x="551" y="214"/>
                </a:lnTo>
                <a:lnTo>
                  <a:pt x="558" y="238"/>
                </a:lnTo>
                <a:lnTo>
                  <a:pt x="562" y="270"/>
                </a:lnTo>
                <a:lnTo>
                  <a:pt x="568" y="304"/>
                </a:lnTo>
                <a:lnTo>
                  <a:pt x="573" y="337"/>
                </a:lnTo>
                <a:lnTo>
                  <a:pt x="577" y="369"/>
                </a:lnTo>
                <a:lnTo>
                  <a:pt x="582" y="402"/>
                </a:lnTo>
                <a:lnTo>
                  <a:pt x="587" y="436"/>
                </a:lnTo>
                <a:lnTo>
                  <a:pt x="591" y="468"/>
                </a:lnTo>
                <a:lnTo>
                  <a:pt x="596" y="501"/>
                </a:lnTo>
                <a:lnTo>
                  <a:pt x="605" y="539"/>
                </a:lnTo>
                <a:lnTo>
                  <a:pt x="616" y="578"/>
                </a:lnTo>
                <a:lnTo>
                  <a:pt x="627" y="616"/>
                </a:lnTo>
                <a:lnTo>
                  <a:pt x="637" y="655"/>
                </a:lnTo>
                <a:lnTo>
                  <a:pt x="648" y="695"/>
                </a:lnTo>
                <a:lnTo>
                  <a:pt x="661" y="735"/>
                </a:lnTo>
                <a:lnTo>
                  <a:pt x="672" y="775"/>
                </a:lnTo>
                <a:lnTo>
                  <a:pt x="684" y="814"/>
                </a:lnTo>
                <a:lnTo>
                  <a:pt x="698" y="904"/>
                </a:lnTo>
                <a:lnTo>
                  <a:pt x="713" y="994"/>
                </a:lnTo>
                <a:lnTo>
                  <a:pt x="728" y="1083"/>
                </a:lnTo>
                <a:lnTo>
                  <a:pt x="744" y="1173"/>
                </a:lnTo>
                <a:lnTo>
                  <a:pt x="761" y="1264"/>
                </a:lnTo>
                <a:lnTo>
                  <a:pt x="776" y="1353"/>
                </a:lnTo>
                <a:lnTo>
                  <a:pt x="792" y="1444"/>
                </a:lnTo>
                <a:lnTo>
                  <a:pt x="810" y="1536"/>
                </a:lnTo>
                <a:lnTo>
                  <a:pt x="819" y="1633"/>
                </a:lnTo>
                <a:lnTo>
                  <a:pt x="828" y="1730"/>
                </a:lnTo>
                <a:lnTo>
                  <a:pt x="838" y="1828"/>
                </a:lnTo>
                <a:lnTo>
                  <a:pt x="847" y="1926"/>
                </a:lnTo>
                <a:lnTo>
                  <a:pt x="858" y="2024"/>
                </a:lnTo>
                <a:lnTo>
                  <a:pt x="869" y="2123"/>
                </a:lnTo>
                <a:lnTo>
                  <a:pt x="879" y="2221"/>
                </a:lnTo>
                <a:lnTo>
                  <a:pt x="891" y="2320"/>
                </a:lnTo>
                <a:lnTo>
                  <a:pt x="888" y="2325"/>
                </a:lnTo>
                <a:lnTo>
                  <a:pt x="886" y="2330"/>
                </a:lnTo>
                <a:lnTo>
                  <a:pt x="884" y="2336"/>
                </a:lnTo>
                <a:lnTo>
                  <a:pt x="881" y="2343"/>
                </a:lnTo>
                <a:lnTo>
                  <a:pt x="879" y="2350"/>
                </a:lnTo>
                <a:lnTo>
                  <a:pt x="877" y="2357"/>
                </a:lnTo>
                <a:lnTo>
                  <a:pt x="874" y="2363"/>
                </a:lnTo>
                <a:lnTo>
                  <a:pt x="872" y="2370"/>
                </a:lnTo>
                <a:lnTo>
                  <a:pt x="865" y="2375"/>
                </a:lnTo>
                <a:lnTo>
                  <a:pt x="858" y="2380"/>
                </a:lnTo>
                <a:lnTo>
                  <a:pt x="851" y="2384"/>
                </a:lnTo>
                <a:lnTo>
                  <a:pt x="843" y="2390"/>
                </a:lnTo>
                <a:lnTo>
                  <a:pt x="835" y="2396"/>
                </a:lnTo>
                <a:lnTo>
                  <a:pt x="827" y="2401"/>
                </a:lnTo>
                <a:lnTo>
                  <a:pt x="819" y="2408"/>
                </a:lnTo>
                <a:lnTo>
                  <a:pt x="810" y="2414"/>
                </a:lnTo>
                <a:lnTo>
                  <a:pt x="772" y="2428"/>
                </a:lnTo>
                <a:lnTo>
                  <a:pt x="734" y="2443"/>
                </a:lnTo>
                <a:lnTo>
                  <a:pt x="696" y="2457"/>
                </a:lnTo>
                <a:lnTo>
                  <a:pt x="657" y="2471"/>
                </a:lnTo>
                <a:lnTo>
                  <a:pt x="620" y="2486"/>
                </a:lnTo>
                <a:lnTo>
                  <a:pt x="581" y="2502"/>
                </a:lnTo>
                <a:lnTo>
                  <a:pt x="541" y="2517"/>
                </a:lnTo>
                <a:lnTo>
                  <a:pt x="502" y="2533"/>
                </a:lnTo>
                <a:lnTo>
                  <a:pt x="487" y="2535"/>
                </a:lnTo>
                <a:lnTo>
                  <a:pt x="473" y="2539"/>
                </a:lnTo>
                <a:lnTo>
                  <a:pt x="457" y="2541"/>
                </a:lnTo>
                <a:lnTo>
                  <a:pt x="441" y="2543"/>
                </a:lnTo>
                <a:lnTo>
                  <a:pt x="426" y="2545"/>
                </a:lnTo>
                <a:lnTo>
                  <a:pt x="409" y="2548"/>
                </a:lnTo>
                <a:lnTo>
                  <a:pt x="393" y="2550"/>
                </a:lnTo>
                <a:lnTo>
                  <a:pt x="377" y="2552"/>
                </a:lnTo>
                <a:lnTo>
                  <a:pt x="346" y="2576"/>
                </a:lnTo>
                <a:lnTo>
                  <a:pt x="315" y="2601"/>
                </a:lnTo>
                <a:lnTo>
                  <a:pt x="284" y="2625"/>
                </a:lnTo>
                <a:lnTo>
                  <a:pt x="253" y="2650"/>
                </a:lnTo>
                <a:lnTo>
                  <a:pt x="221" y="2675"/>
                </a:lnTo>
                <a:lnTo>
                  <a:pt x="190" y="2701"/>
                </a:lnTo>
                <a:lnTo>
                  <a:pt x="158" y="2727"/>
                </a:lnTo>
                <a:lnTo>
                  <a:pt x="125" y="2753"/>
                </a:lnTo>
                <a:lnTo>
                  <a:pt x="123" y="2753"/>
                </a:lnTo>
                <a:lnTo>
                  <a:pt x="120" y="2753"/>
                </a:lnTo>
                <a:lnTo>
                  <a:pt x="118" y="2753"/>
                </a:lnTo>
                <a:lnTo>
                  <a:pt x="115" y="2754"/>
                </a:lnTo>
                <a:lnTo>
                  <a:pt x="112" y="2755"/>
                </a:lnTo>
                <a:lnTo>
                  <a:pt x="108" y="2756"/>
                </a:lnTo>
                <a:lnTo>
                  <a:pt x="105" y="2757"/>
                </a:lnTo>
                <a:lnTo>
                  <a:pt x="100" y="2759"/>
                </a:lnTo>
                <a:lnTo>
                  <a:pt x="93" y="2764"/>
                </a:lnTo>
                <a:lnTo>
                  <a:pt x="84" y="2768"/>
                </a:lnTo>
                <a:lnTo>
                  <a:pt x="76" y="2773"/>
                </a:lnTo>
                <a:lnTo>
                  <a:pt x="68" y="2778"/>
                </a:lnTo>
                <a:lnTo>
                  <a:pt x="59" y="2785"/>
                </a:lnTo>
                <a:lnTo>
                  <a:pt x="50" y="2790"/>
                </a:lnTo>
                <a:lnTo>
                  <a:pt x="40" y="2797"/>
                </a:lnTo>
                <a:lnTo>
                  <a:pt x="31" y="2803"/>
                </a:lnTo>
                <a:lnTo>
                  <a:pt x="28" y="2803"/>
                </a:lnTo>
                <a:lnTo>
                  <a:pt x="25" y="2803"/>
                </a:lnTo>
                <a:lnTo>
                  <a:pt x="22" y="2804"/>
                </a:lnTo>
                <a:lnTo>
                  <a:pt x="18" y="2804"/>
                </a:lnTo>
                <a:lnTo>
                  <a:pt x="13" y="2805"/>
                </a:lnTo>
                <a:lnTo>
                  <a:pt x="9" y="2806"/>
                </a:lnTo>
                <a:lnTo>
                  <a:pt x="5" y="2807"/>
                </a:lnTo>
                <a:lnTo>
                  <a:pt x="0" y="2809"/>
                </a:lnTo>
                <a:close/>
              </a:path>
            </a:pathLst>
          </a:custGeom>
          <a:solidFill>
            <a:srgbClr val="3A74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73" name="Freeform 23">
            <a:extLst>
              <a:ext uri="{FF2B5EF4-FFF2-40B4-BE49-F238E27FC236}">
                <a16:creationId xmlns:a16="http://schemas.microsoft.com/office/drawing/2014/main" id="{4586D004-4145-DB47-BDB6-2EA7FEB4879A}"/>
              </a:ext>
            </a:extLst>
          </p:cNvPr>
          <p:cNvSpPr>
            <a:spLocks/>
          </p:cNvSpPr>
          <p:nvPr/>
        </p:nvSpPr>
        <p:spPr bwMode="auto">
          <a:xfrm>
            <a:off x="2428875" y="5592763"/>
            <a:ext cx="33338" cy="187325"/>
          </a:xfrm>
          <a:custGeom>
            <a:avLst/>
            <a:gdLst>
              <a:gd name="T0" fmla="*/ 2147483646 w 188"/>
              <a:gd name="T1" fmla="*/ 2147483646 h 1059"/>
              <a:gd name="T2" fmla="*/ 2147483646 w 188"/>
              <a:gd name="T3" fmla="*/ 2147483646 h 1059"/>
              <a:gd name="T4" fmla="*/ 2147483646 w 188"/>
              <a:gd name="T5" fmla="*/ 2147483646 h 1059"/>
              <a:gd name="T6" fmla="*/ 2147483646 w 188"/>
              <a:gd name="T7" fmla="*/ 2147483646 h 1059"/>
              <a:gd name="T8" fmla="*/ 2147483646 w 188"/>
              <a:gd name="T9" fmla="*/ 2147483646 h 1059"/>
              <a:gd name="T10" fmla="*/ 2147483646 w 188"/>
              <a:gd name="T11" fmla="*/ 2147483646 h 1059"/>
              <a:gd name="T12" fmla="*/ 2147483646 w 188"/>
              <a:gd name="T13" fmla="*/ 2147483646 h 1059"/>
              <a:gd name="T14" fmla="*/ 2147483646 w 188"/>
              <a:gd name="T15" fmla="*/ 2147483646 h 1059"/>
              <a:gd name="T16" fmla="*/ 2147483646 w 188"/>
              <a:gd name="T17" fmla="*/ 2147483646 h 1059"/>
              <a:gd name="T18" fmla="*/ 2147483646 w 188"/>
              <a:gd name="T19" fmla="*/ 2147483646 h 1059"/>
              <a:gd name="T20" fmla="*/ 2147483646 w 188"/>
              <a:gd name="T21" fmla="*/ 2147483646 h 1059"/>
              <a:gd name="T22" fmla="*/ 2147483646 w 188"/>
              <a:gd name="T23" fmla="*/ 2147483646 h 1059"/>
              <a:gd name="T24" fmla="*/ 2147483646 w 188"/>
              <a:gd name="T25" fmla="*/ 0 h 1059"/>
              <a:gd name="T26" fmla="*/ 2147483646 w 188"/>
              <a:gd name="T27" fmla="*/ 2147483646 h 1059"/>
              <a:gd name="T28" fmla="*/ 2147483646 w 188"/>
              <a:gd name="T29" fmla="*/ 2147483646 h 1059"/>
              <a:gd name="T30" fmla="*/ 2147483646 w 188"/>
              <a:gd name="T31" fmla="*/ 2147483646 h 1059"/>
              <a:gd name="T32" fmla="*/ 2147483646 w 188"/>
              <a:gd name="T33" fmla="*/ 2147483646 h 1059"/>
              <a:gd name="T34" fmla="*/ 2147483646 w 188"/>
              <a:gd name="T35" fmla="*/ 2147483646 h 1059"/>
              <a:gd name="T36" fmla="*/ 2147483646 w 188"/>
              <a:gd name="T37" fmla="*/ 2147483646 h 1059"/>
              <a:gd name="T38" fmla="*/ 2147483646 w 188"/>
              <a:gd name="T39" fmla="*/ 2147483646 h 1059"/>
              <a:gd name="T40" fmla="*/ 2147483646 w 188"/>
              <a:gd name="T41" fmla="*/ 2147483646 h 1059"/>
              <a:gd name="T42" fmla="*/ 2147483646 w 188"/>
              <a:gd name="T43" fmla="*/ 2147483646 h 1059"/>
              <a:gd name="T44" fmla="*/ 2147483646 w 188"/>
              <a:gd name="T45" fmla="*/ 2147483646 h 1059"/>
              <a:gd name="T46" fmla="*/ 2147483646 w 188"/>
              <a:gd name="T47" fmla="*/ 2147483646 h 1059"/>
              <a:gd name="T48" fmla="*/ 2147483646 w 188"/>
              <a:gd name="T49" fmla="*/ 2147483646 h 1059"/>
              <a:gd name="T50" fmla="*/ 2147483646 w 188"/>
              <a:gd name="T51" fmla="*/ 2147483646 h 1059"/>
              <a:gd name="T52" fmla="*/ 2147483646 w 188"/>
              <a:gd name="T53" fmla="*/ 2147483646 h 1059"/>
              <a:gd name="T54" fmla="*/ 2147483646 w 188"/>
              <a:gd name="T55" fmla="*/ 2147483646 h 1059"/>
              <a:gd name="T56" fmla="*/ 2147483646 w 188"/>
              <a:gd name="T57" fmla="*/ 2147483646 h 1059"/>
              <a:gd name="T58" fmla="*/ 2147483646 w 188"/>
              <a:gd name="T59" fmla="*/ 2147483646 h 1059"/>
              <a:gd name="T60" fmla="*/ 2147483646 w 188"/>
              <a:gd name="T61" fmla="*/ 2147483646 h 1059"/>
              <a:gd name="T62" fmla="*/ 2147483646 w 188"/>
              <a:gd name="T63" fmla="*/ 2147483646 h 10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8"/>
              <a:gd name="T97" fmla="*/ 0 h 1059"/>
              <a:gd name="T98" fmla="*/ 188 w 188"/>
              <a:gd name="T99" fmla="*/ 1059 h 105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8" h="1059">
                <a:moveTo>
                  <a:pt x="170" y="1047"/>
                </a:moveTo>
                <a:lnTo>
                  <a:pt x="159" y="1000"/>
                </a:lnTo>
                <a:lnTo>
                  <a:pt x="150" y="953"/>
                </a:lnTo>
                <a:lnTo>
                  <a:pt x="141" y="906"/>
                </a:lnTo>
                <a:lnTo>
                  <a:pt x="132" y="859"/>
                </a:lnTo>
                <a:lnTo>
                  <a:pt x="122" y="812"/>
                </a:lnTo>
                <a:lnTo>
                  <a:pt x="112" y="764"/>
                </a:lnTo>
                <a:lnTo>
                  <a:pt x="103" y="718"/>
                </a:lnTo>
                <a:lnTo>
                  <a:pt x="94" y="671"/>
                </a:lnTo>
                <a:lnTo>
                  <a:pt x="84" y="600"/>
                </a:lnTo>
                <a:lnTo>
                  <a:pt x="74" y="530"/>
                </a:lnTo>
                <a:lnTo>
                  <a:pt x="63" y="459"/>
                </a:lnTo>
                <a:lnTo>
                  <a:pt x="52" y="389"/>
                </a:lnTo>
                <a:lnTo>
                  <a:pt x="41" y="318"/>
                </a:lnTo>
                <a:lnTo>
                  <a:pt x="30" y="248"/>
                </a:lnTo>
                <a:lnTo>
                  <a:pt x="17" y="177"/>
                </a:lnTo>
                <a:lnTo>
                  <a:pt x="6" y="106"/>
                </a:lnTo>
                <a:lnTo>
                  <a:pt x="6" y="95"/>
                </a:lnTo>
                <a:lnTo>
                  <a:pt x="6" y="82"/>
                </a:lnTo>
                <a:lnTo>
                  <a:pt x="5" y="69"/>
                </a:lnTo>
                <a:lnTo>
                  <a:pt x="5" y="55"/>
                </a:lnTo>
                <a:lnTo>
                  <a:pt x="4" y="42"/>
                </a:lnTo>
                <a:lnTo>
                  <a:pt x="3" y="27"/>
                </a:lnTo>
                <a:lnTo>
                  <a:pt x="2" y="14"/>
                </a:lnTo>
                <a:lnTo>
                  <a:pt x="0" y="0"/>
                </a:lnTo>
                <a:lnTo>
                  <a:pt x="2" y="0"/>
                </a:lnTo>
                <a:lnTo>
                  <a:pt x="4" y="1"/>
                </a:lnTo>
                <a:lnTo>
                  <a:pt x="7" y="2"/>
                </a:lnTo>
                <a:lnTo>
                  <a:pt x="9" y="4"/>
                </a:lnTo>
                <a:lnTo>
                  <a:pt x="11" y="6"/>
                </a:lnTo>
                <a:lnTo>
                  <a:pt x="13" y="8"/>
                </a:lnTo>
                <a:lnTo>
                  <a:pt x="16" y="10"/>
                </a:lnTo>
                <a:lnTo>
                  <a:pt x="18" y="12"/>
                </a:lnTo>
                <a:lnTo>
                  <a:pt x="23" y="39"/>
                </a:lnTo>
                <a:lnTo>
                  <a:pt x="28" y="64"/>
                </a:lnTo>
                <a:lnTo>
                  <a:pt x="33" y="90"/>
                </a:lnTo>
                <a:lnTo>
                  <a:pt x="38" y="116"/>
                </a:lnTo>
                <a:lnTo>
                  <a:pt x="44" y="142"/>
                </a:lnTo>
                <a:lnTo>
                  <a:pt x="49" y="167"/>
                </a:lnTo>
                <a:lnTo>
                  <a:pt x="55" y="194"/>
                </a:lnTo>
                <a:lnTo>
                  <a:pt x="62" y="219"/>
                </a:lnTo>
                <a:lnTo>
                  <a:pt x="77" y="316"/>
                </a:lnTo>
                <a:lnTo>
                  <a:pt x="92" y="413"/>
                </a:lnTo>
                <a:lnTo>
                  <a:pt x="107" y="511"/>
                </a:lnTo>
                <a:lnTo>
                  <a:pt x="123" y="609"/>
                </a:lnTo>
                <a:lnTo>
                  <a:pt x="139" y="707"/>
                </a:lnTo>
                <a:lnTo>
                  <a:pt x="155" y="806"/>
                </a:lnTo>
                <a:lnTo>
                  <a:pt x="172" y="904"/>
                </a:lnTo>
                <a:lnTo>
                  <a:pt x="188" y="1003"/>
                </a:lnTo>
                <a:lnTo>
                  <a:pt x="188" y="1010"/>
                </a:lnTo>
                <a:lnTo>
                  <a:pt x="188" y="1018"/>
                </a:lnTo>
                <a:lnTo>
                  <a:pt x="188" y="1025"/>
                </a:lnTo>
                <a:lnTo>
                  <a:pt x="188" y="1032"/>
                </a:lnTo>
                <a:lnTo>
                  <a:pt x="188" y="1039"/>
                </a:lnTo>
                <a:lnTo>
                  <a:pt x="188" y="1045"/>
                </a:lnTo>
                <a:lnTo>
                  <a:pt x="188" y="1052"/>
                </a:lnTo>
                <a:lnTo>
                  <a:pt x="188" y="1059"/>
                </a:lnTo>
                <a:lnTo>
                  <a:pt x="186" y="1059"/>
                </a:lnTo>
                <a:lnTo>
                  <a:pt x="183" y="1058"/>
                </a:lnTo>
                <a:lnTo>
                  <a:pt x="181" y="1057"/>
                </a:lnTo>
                <a:lnTo>
                  <a:pt x="179" y="1055"/>
                </a:lnTo>
                <a:lnTo>
                  <a:pt x="176" y="1054"/>
                </a:lnTo>
                <a:lnTo>
                  <a:pt x="174" y="1052"/>
                </a:lnTo>
                <a:lnTo>
                  <a:pt x="172" y="1049"/>
                </a:lnTo>
                <a:lnTo>
                  <a:pt x="170" y="1047"/>
                </a:lnTo>
                <a:close/>
              </a:path>
            </a:pathLst>
          </a:custGeom>
          <a:solidFill>
            <a:srgbClr val="8F56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74" name="Freeform 24">
            <a:extLst>
              <a:ext uri="{FF2B5EF4-FFF2-40B4-BE49-F238E27FC236}">
                <a16:creationId xmlns:a16="http://schemas.microsoft.com/office/drawing/2014/main" id="{7E6BC3C6-B0D7-404D-B087-A79DCA7295A8}"/>
              </a:ext>
            </a:extLst>
          </p:cNvPr>
          <p:cNvSpPr>
            <a:spLocks/>
          </p:cNvSpPr>
          <p:nvPr/>
        </p:nvSpPr>
        <p:spPr bwMode="auto">
          <a:xfrm>
            <a:off x="3319463" y="5594350"/>
            <a:ext cx="101600" cy="179388"/>
          </a:xfrm>
          <a:custGeom>
            <a:avLst/>
            <a:gdLst>
              <a:gd name="T0" fmla="*/ 2147483646 w 577"/>
              <a:gd name="T1" fmla="*/ 2147483646 h 1023"/>
              <a:gd name="T2" fmla="*/ 2147483646 w 577"/>
              <a:gd name="T3" fmla="*/ 2147483646 h 1023"/>
              <a:gd name="T4" fmla="*/ 2147483646 w 577"/>
              <a:gd name="T5" fmla="*/ 2147483646 h 1023"/>
              <a:gd name="T6" fmla="*/ 2147483646 w 577"/>
              <a:gd name="T7" fmla="*/ 2147483646 h 1023"/>
              <a:gd name="T8" fmla="*/ 2147483646 w 577"/>
              <a:gd name="T9" fmla="*/ 2147483646 h 1023"/>
              <a:gd name="T10" fmla="*/ 2147483646 w 577"/>
              <a:gd name="T11" fmla="*/ 2147483646 h 1023"/>
              <a:gd name="T12" fmla="*/ 2147483646 w 577"/>
              <a:gd name="T13" fmla="*/ 2147483646 h 1023"/>
              <a:gd name="T14" fmla="*/ 2147483646 w 577"/>
              <a:gd name="T15" fmla="*/ 2147483646 h 1023"/>
              <a:gd name="T16" fmla="*/ 2147483646 w 577"/>
              <a:gd name="T17" fmla="*/ 2147483646 h 1023"/>
              <a:gd name="T18" fmla="*/ 2147483646 w 577"/>
              <a:gd name="T19" fmla="*/ 2147483646 h 1023"/>
              <a:gd name="T20" fmla="*/ 2147483646 w 577"/>
              <a:gd name="T21" fmla="*/ 2147483646 h 1023"/>
              <a:gd name="T22" fmla="*/ 2147483646 w 577"/>
              <a:gd name="T23" fmla="*/ 2147483646 h 1023"/>
              <a:gd name="T24" fmla="*/ 2147483646 w 577"/>
              <a:gd name="T25" fmla="*/ 2147483646 h 1023"/>
              <a:gd name="T26" fmla="*/ 2147483646 w 577"/>
              <a:gd name="T27" fmla="*/ 2147483646 h 1023"/>
              <a:gd name="T28" fmla="*/ 2147483646 w 577"/>
              <a:gd name="T29" fmla="*/ 2147483646 h 1023"/>
              <a:gd name="T30" fmla="*/ 2147483646 w 577"/>
              <a:gd name="T31" fmla="*/ 2147483646 h 1023"/>
              <a:gd name="T32" fmla="*/ 2147483646 w 577"/>
              <a:gd name="T33" fmla="*/ 2147483646 h 1023"/>
              <a:gd name="T34" fmla="*/ 2147483646 w 577"/>
              <a:gd name="T35" fmla="*/ 2147483646 h 1023"/>
              <a:gd name="T36" fmla="*/ 2147483646 w 577"/>
              <a:gd name="T37" fmla="*/ 2147483646 h 1023"/>
              <a:gd name="T38" fmla="*/ 2147483646 w 577"/>
              <a:gd name="T39" fmla="*/ 2147483646 h 1023"/>
              <a:gd name="T40" fmla="*/ 2147483646 w 577"/>
              <a:gd name="T41" fmla="*/ 0 h 1023"/>
              <a:gd name="T42" fmla="*/ 2147483646 w 577"/>
              <a:gd name="T43" fmla="*/ 2147483646 h 1023"/>
              <a:gd name="T44" fmla="*/ 2147483646 w 577"/>
              <a:gd name="T45" fmla="*/ 2147483646 h 1023"/>
              <a:gd name="T46" fmla="*/ 2147483646 w 577"/>
              <a:gd name="T47" fmla="*/ 2147483646 h 1023"/>
              <a:gd name="T48" fmla="*/ 2147483646 w 577"/>
              <a:gd name="T49" fmla="*/ 2147483646 h 1023"/>
              <a:gd name="T50" fmla="*/ 2147483646 w 577"/>
              <a:gd name="T51" fmla="*/ 2147483646 h 1023"/>
              <a:gd name="T52" fmla="*/ 2147483646 w 577"/>
              <a:gd name="T53" fmla="*/ 2147483646 h 1023"/>
              <a:gd name="T54" fmla="*/ 2147483646 w 577"/>
              <a:gd name="T55" fmla="*/ 2147483646 h 1023"/>
              <a:gd name="T56" fmla="*/ 2147483646 w 577"/>
              <a:gd name="T57" fmla="*/ 2147483646 h 1023"/>
              <a:gd name="T58" fmla="*/ 2147483646 w 577"/>
              <a:gd name="T59" fmla="*/ 2147483646 h 1023"/>
              <a:gd name="T60" fmla="*/ 2147483646 w 577"/>
              <a:gd name="T61" fmla="*/ 2147483646 h 1023"/>
              <a:gd name="T62" fmla="*/ 2147483646 w 577"/>
              <a:gd name="T63" fmla="*/ 2147483646 h 1023"/>
              <a:gd name="T64" fmla="*/ 2147483646 w 577"/>
              <a:gd name="T65" fmla="*/ 2147483646 h 1023"/>
              <a:gd name="T66" fmla="*/ 2147483646 w 577"/>
              <a:gd name="T67" fmla="*/ 2147483646 h 1023"/>
              <a:gd name="T68" fmla="*/ 2147483646 w 577"/>
              <a:gd name="T69" fmla="*/ 2147483646 h 1023"/>
              <a:gd name="T70" fmla="*/ 2147483646 w 577"/>
              <a:gd name="T71" fmla="*/ 2147483646 h 1023"/>
              <a:gd name="T72" fmla="*/ 2147483646 w 577"/>
              <a:gd name="T73" fmla="*/ 2147483646 h 1023"/>
              <a:gd name="T74" fmla="*/ 2147483646 w 577"/>
              <a:gd name="T75" fmla="*/ 2147483646 h 1023"/>
              <a:gd name="T76" fmla="*/ 2147483646 w 577"/>
              <a:gd name="T77" fmla="*/ 2147483646 h 1023"/>
              <a:gd name="T78" fmla="*/ 2147483646 w 577"/>
              <a:gd name="T79" fmla="*/ 2147483646 h 1023"/>
              <a:gd name="T80" fmla="*/ 2147483646 w 577"/>
              <a:gd name="T81" fmla="*/ 2147483646 h 1023"/>
              <a:gd name="T82" fmla="*/ 2147483646 w 577"/>
              <a:gd name="T83" fmla="*/ 2147483646 h 1023"/>
              <a:gd name="T84" fmla="*/ 2147483646 w 577"/>
              <a:gd name="T85" fmla="*/ 2147483646 h 1023"/>
              <a:gd name="T86" fmla="*/ 2147483646 w 577"/>
              <a:gd name="T87" fmla="*/ 2147483646 h 102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77"/>
              <a:gd name="T133" fmla="*/ 0 h 1023"/>
              <a:gd name="T134" fmla="*/ 577 w 577"/>
              <a:gd name="T135" fmla="*/ 1023 h 102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77" h="1023">
                <a:moveTo>
                  <a:pt x="12" y="1023"/>
                </a:moveTo>
                <a:lnTo>
                  <a:pt x="12" y="1022"/>
                </a:lnTo>
                <a:lnTo>
                  <a:pt x="11" y="1022"/>
                </a:lnTo>
                <a:lnTo>
                  <a:pt x="10" y="1020"/>
                </a:lnTo>
                <a:lnTo>
                  <a:pt x="8" y="1019"/>
                </a:lnTo>
                <a:lnTo>
                  <a:pt x="6" y="1017"/>
                </a:lnTo>
                <a:lnTo>
                  <a:pt x="4" y="1015"/>
                </a:lnTo>
                <a:lnTo>
                  <a:pt x="2" y="1013"/>
                </a:lnTo>
                <a:lnTo>
                  <a:pt x="0" y="1010"/>
                </a:lnTo>
                <a:lnTo>
                  <a:pt x="21" y="965"/>
                </a:lnTo>
                <a:lnTo>
                  <a:pt x="42" y="921"/>
                </a:lnTo>
                <a:lnTo>
                  <a:pt x="64" y="876"/>
                </a:lnTo>
                <a:lnTo>
                  <a:pt x="85" y="831"/>
                </a:lnTo>
                <a:lnTo>
                  <a:pt x="105" y="786"/>
                </a:lnTo>
                <a:lnTo>
                  <a:pt x="127" y="742"/>
                </a:lnTo>
                <a:lnTo>
                  <a:pt x="148" y="697"/>
                </a:lnTo>
                <a:lnTo>
                  <a:pt x="170" y="652"/>
                </a:lnTo>
                <a:lnTo>
                  <a:pt x="195" y="603"/>
                </a:lnTo>
                <a:lnTo>
                  <a:pt x="221" y="553"/>
                </a:lnTo>
                <a:lnTo>
                  <a:pt x="247" y="504"/>
                </a:lnTo>
                <a:lnTo>
                  <a:pt x="273" y="454"/>
                </a:lnTo>
                <a:lnTo>
                  <a:pt x="298" y="405"/>
                </a:lnTo>
                <a:lnTo>
                  <a:pt x="325" y="356"/>
                </a:lnTo>
                <a:lnTo>
                  <a:pt x="351" y="306"/>
                </a:lnTo>
                <a:lnTo>
                  <a:pt x="376" y="257"/>
                </a:lnTo>
                <a:lnTo>
                  <a:pt x="398" y="227"/>
                </a:lnTo>
                <a:lnTo>
                  <a:pt x="419" y="196"/>
                </a:lnTo>
                <a:lnTo>
                  <a:pt x="440" y="165"/>
                </a:lnTo>
                <a:lnTo>
                  <a:pt x="461" y="134"/>
                </a:lnTo>
                <a:lnTo>
                  <a:pt x="482" y="103"/>
                </a:lnTo>
                <a:lnTo>
                  <a:pt x="504" y="71"/>
                </a:lnTo>
                <a:lnTo>
                  <a:pt x="525" y="39"/>
                </a:lnTo>
                <a:lnTo>
                  <a:pt x="546" y="6"/>
                </a:lnTo>
                <a:lnTo>
                  <a:pt x="549" y="6"/>
                </a:lnTo>
                <a:lnTo>
                  <a:pt x="551" y="6"/>
                </a:lnTo>
                <a:lnTo>
                  <a:pt x="553" y="6"/>
                </a:lnTo>
                <a:lnTo>
                  <a:pt x="556" y="5"/>
                </a:lnTo>
                <a:lnTo>
                  <a:pt x="558" y="5"/>
                </a:lnTo>
                <a:lnTo>
                  <a:pt x="560" y="4"/>
                </a:lnTo>
                <a:lnTo>
                  <a:pt x="562" y="2"/>
                </a:lnTo>
                <a:lnTo>
                  <a:pt x="565" y="0"/>
                </a:lnTo>
                <a:lnTo>
                  <a:pt x="566" y="1"/>
                </a:lnTo>
                <a:lnTo>
                  <a:pt x="567" y="2"/>
                </a:lnTo>
                <a:lnTo>
                  <a:pt x="569" y="4"/>
                </a:lnTo>
                <a:lnTo>
                  <a:pt x="570" y="6"/>
                </a:lnTo>
                <a:lnTo>
                  <a:pt x="573" y="8"/>
                </a:lnTo>
                <a:lnTo>
                  <a:pt x="575" y="10"/>
                </a:lnTo>
                <a:lnTo>
                  <a:pt x="577" y="12"/>
                </a:lnTo>
                <a:lnTo>
                  <a:pt x="556" y="48"/>
                </a:lnTo>
                <a:lnTo>
                  <a:pt x="535" y="83"/>
                </a:lnTo>
                <a:lnTo>
                  <a:pt x="514" y="118"/>
                </a:lnTo>
                <a:lnTo>
                  <a:pt x="493" y="154"/>
                </a:lnTo>
                <a:lnTo>
                  <a:pt x="471" y="189"/>
                </a:lnTo>
                <a:lnTo>
                  <a:pt x="451" y="225"/>
                </a:lnTo>
                <a:lnTo>
                  <a:pt x="429" y="259"/>
                </a:lnTo>
                <a:lnTo>
                  <a:pt x="408" y="295"/>
                </a:lnTo>
                <a:lnTo>
                  <a:pt x="407" y="295"/>
                </a:lnTo>
                <a:lnTo>
                  <a:pt x="406" y="295"/>
                </a:lnTo>
                <a:lnTo>
                  <a:pt x="404" y="296"/>
                </a:lnTo>
                <a:lnTo>
                  <a:pt x="402" y="296"/>
                </a:lnTo>
                <a:lnTo>
                  <a:pt x="400" y="297"/>
                </a:lnTo>
                <a:lnTo>
                  <a:pt x="398" y="299"/>
                </a:lnTo>
                <a:lnTo>
                  <a:pt x="395" y="301"/>
                </a:lnTo>
                <a:lnTo>
                  <a:pt x="355" y="379"/>
                </a:lnTo>
                <a:lnTo>
                  <a:pt x="314" y="456"/>
                </a:lnTo>
                <a:lnTo>
                  <a:pt x="273" y="534"/>
                </a:lnTo>
                <a:lnTo>
                  <a:pt x="231" y="613"/>
                </a:lnTo>
                <a:lnTo>
                  <a:pt x="189" y="691"/>
                </a:lnTo>
                <a:lnTo>
                  <a:pt x="147" y="770"/>
                </a:lnTo>
                <a:lnTo>
                  <a:pt x="105" y="848"/>
                </a:lnTo>
                <a:lnTo>
                  <a:pt x="62" y="928"/>
                </a:lnTo>
                <a:lnTo>
                  <a:pt x="60" y="933"/>
                </a:lnTo>
                <a:lnTo>
                  <a:pt x="58" y="939"/>
                </a:lnTo>
                <a:lnTo>
                  <a:pt x="55" y="945"/>
                </a:lnTo>
                <a:lnTo>
                  <a:pt x="53" y="951"/>
                </a:lnTo>
                <a:lnTo>
                  <a:pt x="51" y="958"/>
                </a:lnTo>
                <a:lnTo>
                  <a:pt x="48" y="965"/>
                </a:lnTo>
                <a:lnTo>
                  <a:pt x="46" y="972"/>
                </a:lnTo>
                <a:lnTo>
                  <a:pt x="44" y="979"/>
                </a:lnTo>
                <a:lnTo>
                  <a:pt x="41" y="983"/>
                </a:lnTo>
                <a:lnTo>
                  <a:pt x="38" y="988"/>
                </a:lnTo>
                <a:lnTo>
                  <a:pt x="35" y="993"/>
                </a:lnTo>
                <a:lnTo>
                  <a:pt x="31" y="998"/>
                </a:lnTo>
                <a:lnTo>
                  <a:pt x="27" y="1003"/>
                </a:lnTo>
                <a:lnTo>
                  <a:pt x="22" y="1010"/>
                </a:lnTo>
                <a:lnTo>
                  <a:pt x="18" y="1016"/>
                </a:lnTo>
                <a:lnTo>
                  <a:pt x="12" y="1023"/>
                </a:lnTo>
                <a:close/>
              </a:path>
            </a:pathLst>
          </a:custGeom>
          <a:solidFill>
            <a:srgbClr val="8F56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75" name="Freeform 25">
            <a:extLst>
              <a:ext uri="{FF2B5EF4-FFF2-40B4-BE49-F238E27FC236}">
                <a16:creationId xmlns:a16="http://schemas.microsoft.com/office/drawing/2014/main" id="{58F741EE-BF4C-4546-822E-F4B406FC0BA5}"/>
              </a:ext>
            </a:extLst>
          </p:cNvPr>
          <p:cNvSpPr>
            <a:spLocks/>
          </p:cNvSpPr>
          <p:nvPr/>
        </p:nvSpPr>
        <p:spPr bwMode="auto">
          <a:xfrm>
            <a:off x="2093913" y="5448300"/>
            <a:ext cx="344487" cy="319088"/>
          </a:xfrm>
          <a:custGeom>
            <a:avLst/>
            <a:gdLst>
              <a:gd name="T0" fmla="*/ 2147483646 w 1952"/>
              <a:gd name="T1" fmla="*/ 2147483646 h 1807"/>
              <a:gd name="T2" fmla="*/ 2147483646 w 1952"/>
              <a:gd name="T3" fmla="*/ 2147483646 h 1807"/>
              <a:gd name="T4" fmla="*/ 2147483646 w 1952"/>
              <a:gd name="T5" fmla="*/ 2147483646 h 1807"/>
              <a:gd name="T6" fmla="*/ 2147483646 w 1952"/>
              <a:gd name="T7" fmla="*/ 2147483646 h 1807"/>
              <a:gd name="T8" fmla="*/ 2147483646 w 1952"/>
              <a:gd name="T9" fmla="*/ 2147483646 h 1807"/>
              <a:gd name="T10" fmla="*/ 2147483646 w 1952"/>
              <a:gd name="T11" fmla="*/ 2147483646 h 1807"/>
              <a:gd name="T12" fmla="*/ 2147483646 w 1952"/>
              <a:gd name="T13" fmla="*/ 2147483646 h 1807"/>
              <a:gd name="T14" fmla="*/ 2147483646 w 1952"/>
              <a:gd name="T15" fmla="*/ 2147483646 h 1807"/>
              <a:gd name="T16" fmla="*/ 2147483646 w 1952"/>
              <a:gd name="T17" fmla="*/ 2147483646 h 1807"/>
              <a:gd name="T18" fmla="*/ 2147483646 w 1952"/>
              <a:gd name="T19" fmla="*/ 2147483646 h 1807"/>
              <a:gd name="T20" fmla="*/ 2147483646 w 1952"/>
              <a:gd name="T21" fmla="*/ 2147483646 h 1807"/>
              <a:gd name="T22" fmla="*/ 2147483646 w 1952"/>
              <a:gd name="T23" fmla="*/ 2147483646 h 1807"/>
              <a:gd name="T24" fmla="*/ 2147483646 w 1952"/>
              <a:gd name="T25" fmla="*/ 2147483646 h 1807"/>
              <a:gd name="T26" fmla="*/ 2147483646 w 1952"/>
              <a:gd name="T27" fmla="*/ 2147483646 h 1807"/>
              <a:gd name="T28" fmla="*/ 2147483646 w 1952"/>
              <a:gd name="T29" fmla="*/ 2147483646 h 1807"/>
              <a:gd name="T30" fmla="*/ 2147483646 w 1952"/>
              <a:gd name="T31" fmla="*/ 2147483646 h 1807"/>
              <a:gd name="T32" fmla="*/ 2147483646 w 1952"/>
              <a:gd name="T33" fmla="*/ 2147483646 h 1807"/>
              <a:gd name="T34" fmla="*/ 2147483646 w 1952"/>
              <a:gd name="T35" fmla="*/ 2147483646 h 1807"/>
              <a:gd name="T36" fmla="*/ 2147483646 w 1952"/>
              <a:gd name="T37" fmla="*/ 2147483646 h 1807"/>
              <a:gd name="T38" fmla="*/ 2147483646 w 1952"/>
              <a:gd name="T39" fmla="*/ 2147483646 h 1807"/>
              <a:gd name="T40" fmla="*/ 2147483646 w 1952"/>
              <a:gd name="T41" fmla="*/ 2147483646 h 1807"/>
              <a:gd name="T42" fmla="*/ 2147483646 w 1952"/>
              <a:gd name="T43" fmla="*/ 2147483646 h 1807"/>
              <a:gd name="T44" fmla="*/ 2147483646 w 1952"/>
              <a:gd name="T45" fmla="*/ 2147483646 h 1807"/>
              <a:gd name="T46" fmla="*/ 2147483646 w 1952"/>
              <a:gd name="T47" fmla="*/ 2147483646 h 1807"/>
              <a:gd name="T48" fmla="*/ 2147483646 w 1952"/>
              <a:gd name="T49" fmla="*/ 2147483646 h 1807"/>
              <a:gd name="T50" fmla="*/ 2147483646 w 1952"/>
              <a:gd name="T51" fmla="*/ 2147483646 h 1807"/>
              <a:gd name="T52" fmla="*/ 2147483646 w 1952"/>
              <a:gd name="T53" fmla="*/ 2147483646 h 1807"/>
              <a:gd name="T54" fmla="*/ 2147483646 w 1952"/>
              <a:gd name="T55" fmla="*/ 2147483646 h 1807"/>
              <a:gd name="T56" fmla="*/ 2147483646 w 1952"/>
              <a:gd name="T57" fmla="*/ 2147483646 h 1807"/>
              <a:gd name="T58" fmla="*/ 2147483646 w 1952"/>
              <a:gd name="T59" fmla="*/ 2147483646 h 1807"/>
              <a:gd name="T60" fmla="*/ 2147483646 w 1952"/>
              <a:gd name="T61" fmla="*/ 2147483646 h 1807"/>
              <a:gd name="T62" fmla="*/ 2147483646 w 1952"/>
              <a:gd name="T63" fmla="*/ 2147483646 h 1807"/>
              <a:gd name="T64" fmla="*/ 2147483646 w 1952"/>
              <a:gd name="T65" fmla="*/ 2147483646 h 1807"/>
              <a:gd name="T66" fmla="*/ 2147483646 w 1952"/>
              <a:gd name="T67" fmla="*/ 2147483646 h 1807"/>
              <a:gd name="T68" fmla="*/ 2147483646 w 1952"/>
              <a:gd name="T69" fmla="*/ 2147483646 h 1807"/>
              <a:gd name="T70" fmla="*/ 2147483646 w 1952"/>
              <a:gd name="T71" fmla="*/ 2147483646 h 1807"/>
              <a:gd name="T72" fmla="*/ 2147483646 w 1952"/>
              <a:gd name="T73" fmla="*/ 2147483646 h 1807"/>
              <a:gd name="T74" fmla="*/ 2147483646 w 1952"/>
              <a:gd name="T75" fmla="*/ 2147483646 h 1807"/>
              <a:gd name="T76" fmla="*/ 2147483646 w 1952"/>
              <a:gd name="T77" fmla="*/ 2147483646 h 1807"/>
              <a:gd name="T78" fmla="*/ 2147483646 w 1952"/>
              <a:gd name="T79" fmla="*/ 2147483646 h 1807"/>
              <a:gd name="T80" fmla="*/ 2147483646 w 1952"/>
              <a:gd name="T81" fmla="*/ 2147483646 h 1807"/>
              <a:gd name="T82" fmla="*/ 2147483646 w 1952"/>
              <a:gd name="T83" fmla="*/ 2147483646 h 1807"/>
              <a:gd name="T84" fmla="*/ 2147483646 w 1952"/>
              <a:gd name="T85" fmla="*/ 2147483646 h 1807"/>
              <a:gd name="T86" fmla="*/ 2147483646 w 1952"/>
              <a:gd name="T87" fmla="*/ 2147483646 h 1807"/>
              <a:gd name="T88" fmla="*/ 2147483646 w 1952"/>
              <a:gd name="T89" fmla="*/ 2147483646 h 1807"/>
              <a:gd name="T90" fmla="*/ 2147483646 w 1952"/>
              <a:gd name="T91" fmla="*/ 2147483646 h 1807"/>
              <a:gd name="T92" fmla="*/ 2147483646 w 1952"/>
              <a:gd name="T93" fmla="*/ 2147483646 h 1807"/>
              <a:gd name="T94" fmla="*/ 2147483646 w 1952"/>
              <a:gd name="T95" fmla="*/ 2147483646 h 1807"/>
              <a:gd name="T96" fmla="*/ 2147483646 w 1952"/>
              <a:gd name="T97" fmla="*/ 2147483646 h 1807"/>
              <a:gd name="T98" fmla="*/ 2147483646 w 1952"/>
              <a:gd name="T99" fmla="*/ 2147483646 h 1807"/>
              <a:gd name="T100" fmla="*/ 2147483646 w 1952"/>
              <a:gd name="T101" fmla="*/ 2147483646 h 1807"/>
              <a:gd name="T102" fmla="*/ 2147483646 w 1952"/>
              <a:gd name="T103" fmla="*/ 2147483646 h 1807"/>
              <a:gd name="T104" fmla="*/ 2147483646 w 1952"/>
              <a:gd name="T105" fmla="*/ 2147483646 h 1807"/>
              <a:gd name="T106" fmla="*/ 2147483646 w 1952"/>
              <a:gd name="T107" fmla="*/ 2147483646 h 1807"/>
              <a:gd name="T108" fmla="*/ 2147483646 w 1952"/>
              <a:gd name="T109" fmla="*/ 2147483646 h 1807"/>
              <a:gd name="T110" fmla="*/ 2147483646 w 1952"/>
              <a:gd name="T111" fmla="*/ 2147483646 h 1807"/>
              <a:gd name="T112" fmla="*/ 2147483646 w 1952"/>
              <a:gd name="T113" fmla="*/ 2147483646 h 180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52"/>
              <a:gd name="T172" fmla="*/ 0 h 1807"/>
              <a:gd name="T173" fmla="*/ 1952 w 1952"/>
              <a:gd name="T174" fmla="*/ 1807 h 180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52" h="1807">
                <a:moveTo>
                  <a:pt x="1940" y="1807"/>
                </a:moveTo>
                <a:lnTo>
                  <a:pt x="1933" y="1806"/>
                </a:lnTo>
                <a:lnTo>
                  <a:pt x="1925" y="1806"/>
                </a:lnTo>
                <a:lnTo>
                  <a:pt x="1918" y="1804"/>
                </a:lnTo>
                <a:lnTo>
                  <a:pt x="1911" y="1803"/>
                </a:lnTo>
                <a:lnTo>
                  <a:pt x="1904" y="1801"/>
                </a:lnTo>
                <a:lnTo>
                  <a:pt x="1897" y="1799"/>
                </a:lnTo>
                <a:lnTo>
                  <a:pt x="1890" y="1797"/>
                </a:lnTo>
                <a:lnTo>
                  <a:pt x="1883" y="1794"/>
                </a:lnTo>
                <a:lnTo>
                  <a:pt x="1883" y="1793"/>
                </a:lnTo>
                <a:lnTo>
                  <a:pt x="1883" y="1792"/>
                </a:lnTo>
                <a:lnTo>
                  <a:pt x="1882" y="1791"/>
                </a:lnTo>
                <a:lnTo>
                  <a:pt x="1882" y="1789"/>
                </a:lnTo>
                <a:lnTo>
                  <a:pt x="1881" y="1787"/>
                </a:lnTo>
                <a:lnTo>
                  <a:pt x="1878" y="1784"/>
                </a:lnTo>
                <a:lnTo>
                  <a:pt x="1876" y="1782"/>
                </a:lnTo>
                <a:lnTo>
                  <a:pt x="1869" y="1780"/>
                </a:lnTo>
                <a:lnTo>
                  <a:pt x="1862" y="1777"/>
                </a:lnTo>
                <a:lnTo>
                  <a:pt x="1855" y="1774"/>
                </a:lnTo>
                <a:lnTo>
                  <a:pt x="1848" y="1772"/>
                </a:lnTo>
                <a:lnTo>
                  <a:pt x="1841" y="1770"/>
                </a:lnTo>
                <a:lnTo>
                  <a:pt x="1835" y="1767"/>
                </a:lnTo>
                <a:lnTo>
                  <a:pt x="1827" y="1765"/>
                </a:lnTo>
                <a:lnTo>
                  <a:pt x="1820" y="1763"/>
                </a:lnTo>
                <a:lnTo>
                  <a:pt x="1820" y="1762"/>
                </a:lnTo>
                <a:lnTo>
                  <a:pt x="1819" y="1760"/>
                </a:lnTo>
                <a:lnTo>
                  <a:pt x="1819" y="1759"/>
                </a:lnTo>
                <a:lnTo>
                  <a:pt x="1818" y="1757"/>
                </a:lnTo>
                <a:lnTo>
                  <a:pt x="1817" y="1755"/>
                </a:lnTo>
                <a:lnTo>
                  <a:pt x="1816" y="1753"/>
                </a:lnTo>
                <a:lnTo>
                  <a:pt x="1814" y="1750"/>
                </a:lnTo>
                <a:lnTo>
                  <a:pt x="1788" y="1748"/>
                </a:lnTo>
                <a:lnTo>
                  <a:pt x="1761" y="1746"/>
                </a:lnTo>
                <a:lnTo>
                  <a:pt x="1733" y="1743"/>
                </a:lnTo>
                <a:lnTo>
                  <a:pt x="1706" y="1741"/>
                </a:lnTo>
                <a:lnTo>
                  <a:pt x="1678" y="1739"/>
                </a:lnTo>
                <a:lnTo>
                  <a:pt x="1651" y="1737"/>
                </a:lnTo>
                <a:lnTo>
                  <a:pt x="1622" y="1734"/>
                </a:lnTo>
                <a:lnTo>
                  <a:pt x="1594" y="1732"/>
                </a:lnTo>
                <a:lnTo>
                  <a:pt x="1591" y="1732"/>
                </a:lnTo>
                <a:lnTo>
                  <a:pt x="1588" y="1731"/>
                </a:lnTo>
                <a:lnTo>
                  <a:pt x="1584" y="1730"/>
                </a:lnTo>
                <a:lnTo>
                  <a:pt x="1581" y="1727"/>
                </a:lnTo>
                <a:lnTo>
                  <a:pt x="1576" y="1725"/>
                </a:lnTo>
                <a:lnTo>
                  <a:pt x="1572" y="1723"/>
                </a:lnTo>
                <a:lnTo>
                  <a:pt x="1567" y="1721"/>
                </a:lnTo>
                <a:lnTo>
                  <a:pt x="1563" y="1719"/>
                </a:lnTo>
                <a:lnTo>
                  <a:pt x="1525" y="1716"/>
                </a:lnTo>
                <a:lnTo>
                  <a:pt x="1487" y="1714"/>
                </a:lnTo>
                <a:lnTo>
                  <a:pt x="1449" y="1712"/>
                </a:lnTo>
                <a:lnTo>
                  <a:pt x="1412" y="1709"/>
                </a:lnTo>
                <a:lnTo>
                  <a:pt x="1373" y="1707"/>
                </a:lnTo>
                <a:lnTo>
                  <a:pt x="1334" y="1705"/>
                </a:lnTo>
                <a:lnTo>
                  <a:pt x="1295" y="1703"/>
                </a:lnTo>
                <a:lnTo>
                  <a:pt x="1255" y="1700"/>
                </a:lnTo>
                <a:lnTo>
                  <a:pt x="1252" y="1700"/>
                </a:lnTo>
                <a:lnTo>
                  <a:pt x="1249" y="1699"/>
                </a:lnTo>
                <a:lnTo>
                  <a:pt x="1246" y="1698"/>
                </a:lnTo>
                <a:lnTo>
                  <a:pt x="1242" y="1696"/>
                </a:lnTo>
                <a:lnTo>
                  <a:pt x="1238" y="1695"/>
                </a:lnTo>
                <a:lnTo>
                  <a:pt x="1233" y="1692"/>
                </a:lnTo>
                <a:lnTo>
                  <a:pt x="1229" y="1690"/>
                </a:lnTo>
                <a:lnTo>
                  <a:pt x="1224" y="1688"/>
                </a:lnTo>
                <a:lnTo>
                  <a:pt x="1197" y="1686"/>
                </a:lnTo>
                <a:lnTo>
                  <a:pt x="1171" y="1683"/>
                </a:lnTo>
                <a:lnTo>
                  <a:pt x="1144" y="1681"/>
                </a:lnTo>
                <a:lnTo>
                  <a:pt x="1116" y="1678"/>
                </a:lnTo>
                <a:lnTo>
                  <a:pt x="1089" y="1675"/>
                </a:lnTo>
                <a:lnTo>
                  <a:pt x="1060" y="1673"/>
                </a:lnTo>
                <a:lnTo>
                  <a:pt x="1033" y="1671"/>
                </a:lnTo>
                <a:lnTo>
                  <a:pt x="1004" y="1668"/>
                </a:lnTo>
                <a:lnTo>
                  <a:pt x="999" y="1668"/>
                </a:lnTo>
                <a:lnTo>
                  <a:pt x="995" y="1667"/>
                </a:lnTo>
                <a:lnTo>
                  <a:pt x="990" y="1666"/>
                </a:lnTo>
                <a:lnTo>
                  <a:pt x="986" y="1665"/>
                </a:lnTo>
                <a:lnTo>
                  <a:pt x="981" y="1663"/>
                </a:lnTo>
                <a:lnTo>
                  <a:pt x="975" y="1661"/>
                </a:lnTo>
                <a:lnTo>
                  <a:pt x="971" y="1659"/>
                </a:lnTo>
                <a:lnTo>
                  <a:pt x="966" y="1656"/>
                </a:lnTo>
                <a:lnTo>
                  <a:pt x="898" y="1656"/>
                </a:lnTo>
                <a:lnTo>
                  <a:pt x="829" y="1656"/>
                </a:lnTo>
                <a:lnTo>
                  <a:pt x="762" y="1656"/>
                </a:lnTo>
                <a:lnTo>
                  <a:pt x="694" y="1655"/>
                </a:lnTo>
                <a:lnTo>
                  <a:pt x="625" y="1655"/>
                </a:lnTo>
                <a:lnTo>
                  <a:pt x="557" y="1654"/>
                </a:lnTo>
                <a:lnTo>
                  <a:pt x="488" y="1652"/>
                </a:lnTo>
                <a:lnTo>
                  <a:pt x="421" y="1650"/>
                </a:lnTo>
                <a:lnTo>
                  <a:pt x="409" y="1650"/>
                </a:lnTo>
                <a:lnTo>
                  <a:pt x="397" y="1650"/>
                </a:lnTo>
                <a:lnTo>
                  <a:pt x="385" y="1650"/>
                </a:lnTo>
                <a:lnTo>
                  <a:pt x="374" y="1651"/>
                </a:lnTo>
                <a:lnTo>
                  <a:pt x="362" y="1652"/>
                </a:lnTo>
                <a:lnTo>
                  <a:pt x="349" y="1653"/>
                </a:lnTo>
                <a:lnTo>
                  <a:pt x="338" y="1654"/>
                </a:lnTo>
                <a:lnTo>
                  <a:pt x="326" y="1656"/>
                </a:lnTo>
                <a:lnTo>
                  <a:pt x="324" y="1656"/>
                </a:lnTo>
                <a:lnTo>
                  <a:pt x="322" y="1657"/>
                </a:lnTo>
                <a:lnTo>
                  <a:pt x="319" y="1659"/>
                </a:lnTo>
                <a:lnTo>
                  <a:pt x="317" y="1660"/>
                </a:lnTo>
                <a:lnTo>
                  <a:pt x="315" y="1662"/>
                </a:lnTo>
                <a:lnTo>
                  <a:pt x="313" y="1664"/>
                </a:lnTo>
                <a:lnTo>
                  <a:pt x="309" y="1666"/>
                </a:lnTo>
                <a:lnTo>
                  <a:pt x="307" y="1668"/>
                </a:lnTo>
                <a:lnTo>
                  <a:pt x="291" y="1669"/>
                </a:lnTo>
                <a:lnTo>
                  <a:pt x="275" y="1670"/>
                </a:lnTo>
                <a:lnTo>
                  <a:pt x="257" y="1671"/>
                </a:lnTo>
                <a:lnTo>
                  <a:pt x="241" y="1672"/>
                </a:lnTo>
                <a:lnTo>
                  <a:pt x="224" y="1674"/>
                </a:lnTo>
                <a:lnTo>
                  <a:pt x="206" y="1676"/>
                </a:lnTo>
                <a:lnTo>
                  <a:pt x="188" y="1679"/>
                </a:lnTo>
                <a:lnTo>
                  <a:pt x="170" y="1682"/>
                </a:lnTo>
                <a:lnTo>
                  <a:pt x="170" y="1679"/>
                </a:lnTo>
                <a:lnTo>
                  <a:pt x="168" y="1676"/>
                </a:lnTo>
                <a:lnTo>
                  <a:pt x="167" y="1674"/>
                </a:lnTo>
                <a:lnTo>
                  <a:pt x="165" y="1672"/>
                </a:lnTo>
                <a:lnTo>
                  <a:pt x="163" y="1669"/>
                </a:lnTo>
                <a:lnTo>
                  <a:pt x="161" y="1667"/>
                </a:lnTo>
                <a:lnTo>
                  <a:pt x="159" y="1665"/>
                </a:lnTo>
                <a:lnTo>
                  <a:pt x="157" y="1662"/>
                </a:lnTo>
                <a:lnTo>
                  <a:pt x="157" y="1660"/>
                </a:lnTo>
                <a:lnTo>
                  <a:pt x="158" y="1658"/>
                </a:lnTo>
                <a:lnTo>
                  <a:pt x="159" y="1655"/>
                </a:lnTo>
                <a:lnTo>
                  <a:pt x="160" y="1653"/>
                </a:lnTo>
                <a:lnTo>
                  <a:pt x="162" y="1651"/>
                </a:lnTo>
                <a:lnTo>
                  <a:pt x="164" y="1649"/>
                </a:lnTo>
                <a:lnTo>
                  <a:pt x="167" y="1646"/>
                </a:lnTo>
                <a:lnTo>
                  <a:pt x="170" y="1644"/>
                </a:lnTo>
                <a:lnTo>
                  <a:pt x="170" y="1641"/>
                </a:lnTo>
                <a:lnTo>
                  <a:pt x="168" y="1638"/>
                </a:lnTo>
                <a:lnTo>
                  <a:pt x="167" y="1635"/>
                </a:lnTo>
                <a:lnTo>
                  <a:pt x="165" y="1630"/>
                </a:lnTo>
                <a:lnTo>
                  <a:pt x="163" y="1626"/>
                </a:lnTo>
                <a:lnTo>
                  <a:pt x="161" y="1621"/>
                </a:lnTo>
                <a:lnTo>
                  <a:pt x="159" y="1617"/>
                </a:lnTo>
                <a:lnTo>
                  <a:pt x="157" y="1612"/>
                </a:lnTo>
                <a:lnTo>
                  <a:pt x="157" y="1603"/>
                </a:lnTo>
                <a:lnTo>
                  <a:pt x="157" y="1594"/>
                </a:lnTo>
                <a:lnTo>
                  <a:pt x="157" y="1584"/>
                </a:lnTo>
                <a:lnTo>
                  <a:pt x="157" y="1574"/>
                </a:lnTo>
                <a:lnTo>
                  <a:pt x="158" y="1564"/>
                </a:lnTo>
                <a:lnTo>
                  <a:pt x="159" y="1553"/>
                </a:lnTo>
                <a:lnTo>
                  <a:pt x="161" y="1543"/>
                </a:lnTo>
                <a:lnTo>
                  <a:pt x="163" y="1530"/>
                </a:lnTo>
                <a:lnTo>
                  <a:pt x="153" y="1448"/>
                </a:lnTo>
                <a:lnTo>
                  <a:pt x="144" y="1365"/>
                </a:lnTo>
                <a:lnTo>
                  <a:pt x="135" y="1281"/>
                </a:lnTo>
                <a:lnTo>
                  <a:pt x="125" y="1198"/>
                </a:lnTo>
                <a:lnTo>
                  <a:pt x="114" y="1113"/>
                </a:lnTo>
                <a:lnTo>
                  <a:pt x="104" y="1029"/>
                </a:lnTo>
                <a:lnTo>
                  <a:pt x="93" y="945"/>
                </a:lnTo>
                <a:lnTo>
                  <a:pt x="82" y="860"/>
                </a:lnTo>
                <a:lnTo>
                  <a:pt x="77" y="827"/>
                </a:lnTo>
                <a:lnTo>
                  <a:pt x="71" y="793"/>
                </a:lnTo>
                <a:lnTo>
                  <a:pt x="67" y="761"/>
                </a:lnTo>
                <a:lnTo>
                  <a:pt x="62" y="728"/>
                </a:lnTo>
                <a:lnTo>
                  <a:pt x="56" y="695"/>
                </a:lnTo>
                <a:lnTo>
                  <a:pt x="51" y="662"/>
                </a:lnTo>
                <a:lnTo>
                  <a:pt x="44" y="629"/>
                </a:lnTo>
                <a:lnTo>
                  <a:pt x="38" y="596"/>
                </a:lnTo>
                <a:lnTo>
                  <a:pt x="35" y="561"/>
                </a:lnTo>
                <a:lnTo>
                  <a:pt x="32" y="526"/>
                </a:lnTo>
                <a:lnTo>
                  <a:pt x="29" y="490"/>
                </a:lnTo>
                <a:lnTo>
                  <a:pt x="24" y="456"/>
                </a:lnTo>
                <a:lnTo>
                  <a:pt x="20" y="420"/>
                </a:lnTo>
                <a:lnTo>
                  <a:pt x="15" y="384"/>
                </a:lnTo>
                <a:lnTo>
                  <a:pt x="11" y="349"/>
                </a:lnTo>
                <a:lnTo>
                  <a:pt x="6" y="314"/>
                </a:lnTo>
                <a:lnTo>
                  <a:pt x="6" y="276"/>
                </a:lnTo>
                <a:lnTo>
                  <a:pt x="6" y="238"/>
                </a:lnTo>
                <a:lnTo>
                  <a:pt x="6" y="198"/>
                </a:lnTo>
                <a:lnTo>
                  <a:pt x="5" y="160"/>
                </a:lnTo>
                <a:lnTo>
                  <a:pt x="5" y="120"/>
                </a:lnTo>
                <a:lnTo>
                  <a:pt x="3" y="80"/>
                </a:lnTo>
                <a:lnTo>
                  <a:pt x="2" y="40"/>
                </a:lnTo>
                <a:lnTo>
                  <a:pt x="0" y="0"/>
                </a:lnTo>
                <a:lnTo>
                  <a:pt x="26" y="5"/>
                </a:lnTo>
                <a:lnTo>
                  <a:pt x="53" y="9"/>
                </a:lnTo>
                <a:lnTo>
                  <a:pt x="80" y="15"/>
                </a:lnTo>
                <a:lnTo>
                  <a:pt x="107" y="20"/>
                </a:lnTo>
                <a:lnTo>
                  <a:pt x="135" y="24"/>
                </a:lnTo>
                <a:lnTo>
                  <a:pt x="163" y="29"/>
                </a:lnTo>
                <a:lnTo>
                  <a:pt x="191" y="33"/>
                </a:lnTo>
                <a:lnTo>
                  <a:pt x="220" y="38"/>
                </a:lnTo>
                <a:lnTo>
                  <a:pt x="229" y="40"/>
                </a:lnTo>
                <a:lnTo>
                  <a:pt x="239" y="43"/>
                </a:lnTo>
                <a:lnTo>
                  <a:pt x="250" y="45"/>
                </a:lnTo>
                <a:lnTo>
                  <a:pt x="261" y="48"/>
                </a:lnTo>
                <a:lnTo>
                  <a:pt x="273" y="51"/>
                </a:lnTo>
                <a:lnTo>
                  <a:pt x="284" y="54"/>
                </a:lnTo>
                <a:lnTo>
                  <a:pt x="295" y="58"/>
                </a:lnTo>
                <a:lnTo>
                  <a:pt x="307" y="64"/>
                </a:lnTo>
                <a:lnTo>
                  <a:pt x="298" y="70"/>
                </a:lnTo>
                <a:lnTo>
                  <a:pt x="289" y="77"/>
                </a:lnTo>
                <a:lnTo>
                  <a:pt x="279" y="84"/>
                </a:lnTo>
                <a:lnTo>
                  <a:pt x="270" y="91"/>
                </a:lnTo>
                <a:lnTo>
                  <a:pt x="260" y="98"/>
                </a:lnTo>
                <a:lnTo>
                  <a:pt x="251" y="105"/>
                </a:lnTo>
                <a:lnTo>
                  <a:pt x="241" y="113"/>
                </a:lnTo>
                <a:lnTo>
                  <a:pt x="232" y="120"/>
                </a:lnTo>
                <a:lnTo>
                  <a:pt x="223" y="131"/>
                </a:lnTo>
                <a:lnTo>
                  <a:pt x="213" y="143"/>
                </a:lnTo>
                <a:lnTo>
                  <a:pt x="204" y="155"/>
                </a:lnTo>
                <a:lnTo>
                  <a:pt x="194" y="168"/>
                </a:lnTo>
                <a:lnTo>
                  <a:pt x="185" y="180"/>
                </a:lnTo>
                <a:lnTo>
                  <a:pt x="176" y="193"/>
                </a:lnTo>
                <a:lnTo>
                  <a:pt x="166" y="206"/>
                </a:lnTo>
                <a:lnTo>
                  <a:pt x="157" y="220"/>
                </a:lnTo>
                <a:lnTo>
                  <a:pt x="163" y="227"/>
                </a:lnTo>
                <a:lnTo>
                  <a:pt x="171" y="235"/>
                </a:lnTo>
                <a:lnTo>
                  <a:pt x="179" y="243"/>
                </a:lnTo>
                <a:lnTo>
                  <a:pt x="186" y="252"/>
                </a:lnTo>
                <a:lnTo>
                  <a:pt x="194" y="261"/>
                </a:lnTo>
                <a:lnTo>
                  <a:pt x="202" y="270"/>
                </a:lnTo>
                <a:lnTo>
                  <a:pt x="210" y="280"/>
                </a:lnTo>
                <a:lnTo>
                  <a:pt x="220" y="289"/>
                </a:lnTo>
                <a:lnTo>
                  <a:pt x="241" y="293"/>
                </a:lnTo>
                <a:lnTo>
                  <a:pt x="261" y="298"/>
                </a:lnTo>
                <a:lnTo>
                  <a:pt x="283" y="303"/>
                </a:lnTo>
                <a:lnTo>
                  <a:pt x="304" y="309"/>
                </a:lnTo>
                <a:lnTo>
                  <a:pt x="326" y="314"/>
                </a:lnTo>
                <a:lnTo>
                  <a:pt x="346" y="320"/>
                </a:lnTo>
                <a:lnTo>
                  <a:pt x="368" y="326"/>
                </a:lnTo>
                <a:lnTo>
                  <a:pt x="389" y="333"/>
                </a:lnTo>
                <a:lnTo>
                  <a:pt x="418" y="332"/>
                </a:lnTo>
                <a:lnTo>
                  <a:pt x="445" y="332"/>
                </a:lnTo>
                <a:lnTo>
                  <a:pt x="474" y="331"/>
                </a:lnTo>
                <a:lnTo>
                  <a:pt x="503" y="329"/>
                </a:lnTo>
                <a:lnTo>
                  <a:pt x="532" y="327"/>
                </a:lnTo>
                <a:lnTo>
                  <a:pt x="561" y="325"/>
                </a:lnTo>
                <a:lnTo>
                  <a:pt x="591" y="323"/>
                </a:lnTo>
                <a:lnTo>
                  <a:pt x="621" y="320"/>
                </a:lnTo>
                <a:lnTo>
                  <a:pt x="624" y="320"/>
                </a:lnTo>
                <a:lnTo>
                  <a:pt x="627" y="319"/>
                </a:lnTo>
                <a:lnTo>
                  <a:pt x="630" y="318"/>
                </a:lnTo>
                <a:lnTo>
                  <a:pt x="634" y="317"/>
                </a:lnTo>
                <a:lnTo>
                  <a:pt x="638" y="315"/>
                </a:lnTo>
                <a:lnTo>
                  <a:pt x="643" y="313"/>
                </a:lnTo>
                <a:lnTo>
                  <a:pt x="648" y="310"/>
                </a:lnTo>
                <a:lnTo>
                  <a:pt x="653" y="308"/>
                </a:lnTo>
                <a:lnTo>
                  <a:pt x="660" y="308"/>
                </a:lnTo>
                <a:lnTo>
                  <a:pt x="668" y="308"/>
                </a:lnTo>
                <a:lnTo>
                  <a:pt x="676" y="308"/>
                </a:lnTo>
                <a:lnTo>
                  <a:pt x="684" y="307"/>
                </a:lnTo>
                <a:lnTo>
                  <a:pt x="694" y="307"/>
                </a:lnTo>
                <a:lnTo>
                  <a:pt x="703" y="306"/>
                </a:lnTo>
                <a:lnTo>
                  <a:pt x="712" y="303"/>
                </a:lnTo>
                <a:lnTo>
                  <a:pt x="722" y="301"/>
                </a:lnTo>
                <a:lnTo>
                  <a:pt x="733" y="296"/>
                </a:lnTo>
                <a:lnTo>
                  <a:pt x="747" y="292"/>
                </a:lnTo>
                <a:lnTo>
                  <a:pt x="759" y="287"/>
                </a:lnTo>
                <a:lnTo>
                  <a:pt x="772" y="282"/>
                </a:lnTo>
                <a:lnTo>
                  <a:pt x="786" y="277"/>
                </a:lnTo>
                <a:lnTo>
                  <a:pt x="800" y="271"/>
                </a:lnTo>
                <a:lnTo>
                  <a:pt x="814" y="265"/>
                </a:lnTo>
                <a:lnTo>
                  <a:pt x="828" y="258"/>
                </a:lnTo>
                <a:lnTo>
                  <a:pt x="864" y="239"/>
                </a:lnTo>
                <a:lnTo>
                  <a:pt x="899" y="220"/>
                </a:lnTo>
                <a:lnTo>
                  <a:pt x="935" y="200"/>
                </a:lnTo>
                <a:lnTo>
                  <a:pt x="969" y="182"/>
                </a:lnTo>
                <a:lnTo>
                  <a:pt x="1005" y="162"/>
                </a:lnTo>
                <a:lnTo>
                  <a:pt x="1040" y="142"/>
                </a:lnTo>
                <a:lnTo>
                  <a:pt x="1076" y="122"/>
                </a:lnTo>
                <a:lnTo>
                  <a:pt x="1110" y="100"/>
                </a:lnTo>
                <a:lnTo>
                  <a:pt x="1128" y="98"/>
                </a:lnTo>
                <a:lnTo>
                  <a:pt x="1145" y="95"/>
                </a:lnTo>
                <a:lnTo>
                  <a:pt x="1162" y="91"/>
                </a:lnTo>
                <a:lnTo>
                  <a:pt x="1181" y="87"/>
                </a:lnTo>
                <a:lnTo>
                  <a:pt x="1199" y="83"/>
                </a:lnTo>
                <a:lnTo>
                  <a:pt x="1218" y="79"/>
                </a:lnTo>
                <a:lnTo>
                  <a:pt x="1236" y="74"/>
                </a:lnTo>
                <a:lnTo>
                  <a:pt x="1255" y="70"/>
                </a:lnTo>
                <a:lnTo>
                  <a:pt x="1270" y="70"/>
                </a:lnTo>
                <a:lnTo>
                  <a:pt x="1284" y="70"/>
                </a:lnTo>
                <a:lnTo>
                  <a:pt x="1299" y="70"/>
                </a:lnTo>
                <a:lnTo>
                  <a:pt x="1316" y="70"/>
                </a:lnTo>
                <a:lnTo>
                  <a:pt x="1332" y="70"/>
                </a:lnTo>
                <a:lnTo>
                  <a:pt x="1347" y="70"/>
                </a:lnTo>
                <a:lnTo>
                  <a:pt x="1365" y="70"/>
                </a:lnTo>
                <a:lnTo>
                  <a:pt x="1381" y="70"/>
                </a:lnTo>
                <a:lnTo>
                  <a:pt x="1395" y="72"/>
                </a:lnTo>
                <a:lnTo>
                  <a:pt x="1410" y="74"/>
                </a:lnTo>
                <a:lnTo>
                  <a:pt x="1425" y="77"/>
                </a:lnTo>
                <a:lnTo>
                  <a:pt x="1441" y="79"/>
                </a:lnTo>
                <a:lnTo>
                  <a:pt x="1457" y="81"/>
                </a:lnTo>
                <a:lnTo>
                  <a:pt x="1473" y="84"/>
                </a:lnTo>
                <a:lnTo>
                  <a:pt x="1489" y="86"/>
                </a:lnTo>
                <a:lnTo>
                  <a:pt x="1507" y="88"/>
                </a:lnTo>
                <a:lnTo>
                  <a:pt x="1518" y="98"/>
                </a:lnTo>
                <a:lnTo>
                  <a:pt x="1531" y="108"/>
                </a:lnTo>
                <a:lnTo>
                  <a:pt x="1543" y="119"/>
                </a:lnTo>
                <a:lnTo>
                  <a:pt x="1557" y="130"/>
                </a:lnTo>
                <a:lnTo>
                  <a:pt x="1571" y="141"/>
                </a:lnTo>
                <a:lnTo>
                  <a:pt x="1584" y="152"/>
                </a:lnTo>
                <a:lnTo>
                  <a:pt x="1599" y="165"/>
                </a:lnTo>
                <a:lnTo>
                  <a:pt x="1613" y="176"/>
                </a:lnTo>
                <a:lnTo>
                  <a:pt x="1618" y="183"/>
                </a:lnTo>
                <a:lnTo>
                  <a:pt x="1622" y="190"/>
                </a:lnTo>
                <a:lnTo>
                  <a:pt x="1627" y="197"/>
                </a:lnTo>
                <a:lnTo>
                  <a:pt x="1632" y="204"/>
                </a:lnTo>
                <a:lnTo>
                  <a:pt x="1638" y="212"/>
                </a:lnTo>
                <a:lnTo>
                  <a:pt x="1644" y="219"/>
                </a:lnTo>
                <a:lnTo>
                  <a:pt x="1650" y="226"/>
                </a:lnTo>
                <a:lnTo>
                  <a:pt x="1657" y="232"/>
                </a:lnTo>
                <a:lnTo>
                  <a:pt x="1666" y="257"/>
                </a:lnTo>
                <a:lnTo>
                  <a:pt x="1676" y="281"/>
                </a:lnTo>
                <a:lnTo>
                  <a:pt x="1685" y="306"/>
                </a:lnTo>
                <a:lnTo>
                  <a:pt x="1696" y="330"/>
                </a:lnTo>
                <a:lnTo>
                  <a:pt x="1706" y="356"/>
                </a:lnTo>
                <a:lnTo>
                  <a:pt x="1716" y="381"/>
                </a:lnTo>
                <a:lnTo>
                  <a:pt x="1727" y="408"/>
                </a:lnTo>
                <a:lnTo>
                  <a:pt x="1739" y="433"/>
                </a:lnTo>
                <a:lnTo>
                  <a:pt x="1748" y="469"/>
                </a:lnTo>
                <a:lnTo>
                  <a:pt x="1757" y="504"/>
                </a:lnTo>
                <a:lnTo>
                  <a:pt x="1767" y="539"/>
                </a:lnTo>
                <a:lnTo>
                  <a:pt x="1776" y="575"/>
                </a:lnTo>
                <a:lnTo>
                  <a:pt x="1786" y="611"/>
                </a:lnTo>
                <a:lnTo>
                  <a:pt x="1795" y="647"/>
                </a:lnTo>
                <a:lnTo>
                  <a:pt x="1804" y="684"/>
                </a:lnTo>
                <a:lnTo>
                  <a:pt x="1814" y="722"/>
                </a:lnTo>
                <a:lnTo>
                  <a:pt x="1816" y="738"/>
                </a:lnTo>
                <a:lnTo>
                  <a:pt x="1818" y="755"/>
                </a:lnTo>
                <a:lnTo>
                  <a:pt x="1821" y="771"/>
                </a:lnTo>
                <a:lnTo>
                  <a:pt x="1824" y="788"/>
                </a:lnTo>
                <a:lnTo>
                  <a:pt x="1827" y="806"/>
                </a:lnTo>
                <a:lnTo>
                  <a:pt x="1830" y="823"/>
                </a:lnTo>
                <a:lnTo>
                  <a:pt x="1835" y="841"/>
                </a:lnTo>
                <a:lnTo>
                  <a:pt x="1839" y="860"/>
                </a:lnTo>
                <a:lnTo>
                  <a:pt x="1853" y="977"/>
                </a:lnTo>
                <a:lnTo>
                  <a:pt x="1867" y="1095"/>
                </a:lnTo>
                <a:lnTo>
                  <a:pt x="1882" y="1213"/>
                </a:lnTo>
                <a:lnTo>
                  <a:pt x="1896" y="1330"/>
                </a:lnTo>
                <a:lnTo>
                  <a:pt x="1909" y="1448"/>
                </a:lnTo>
                <a:lnTo>
                  <a:pt x="1923" y="1565"/>
                </a:lnTo>
                <a:lnTo>
                  <a:pt x="1938" y="1683"/>
                </a:lnTo>
                <a:lnTo>
                  <a:pt x="1952" y="1801"/>
                </a:lnTo>
                <a:lnTo>
                  <a:pt x="1951" y="1801"/>
                </a:lnTo>
                <a:lnTo>
                  <a:pt x="1950" y="1801"/>
                </a:lnTo>
                <a:lnTo>
                  <a:pt x="1948" y="1801"/>
                </a:lnTo>
                <a:lnTo>
                  <a:pt x="1946" y="1802"/>
                </a:lnTo>
                <a:lnTo>
                  <a:pt x="1944" y="1803"/>
                </a:lnTo>
                <a:lnTo>
                  <a:pt x="1942" y="1805"/>
                </a:lnTo>
                <a:lnTo>
                  <a:pt x="1940" y="1807"/>
                </a:lnTo>
                <a:close/>
              </a:path>
            </a:pathLst>
          </a:custGeom>
          <a:solidFill>
            <a:srgbClr val="6039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76" name="Freeform 26">
            <a:extLst>
              <a:ext uri="{FF2B5EF4-FFF2-40B4-BE49-F238E27FC236}">
                <a16:creationId xmlns:a16="http://schemas.microsoft.com/office/drawing/2014/main" id="{27B3D346-5F9D-0540-B77E-273CC32478CC}"/>
              </a:ext>
            </a:extLst>
          </p:cNvPr>
          <p:cNvSpPr>
            <a:spLocks/>
          </p:cNvSpPr>
          <p:nvPr/>
        </p:nvSpPr>
        <p:spPr bwMode="auto">
          <a:xfrm>
            <a:off x="2576513" y="5375275"/>
            <a:ext cx="87312" cy="331788"/>
          </a:xfrm>
          <a:custGeom>
            <a:avLst/>
            <a:gdLst>
              <a:gd name="T0" fmla="*/ 2147483646 w 495"/>
              <a:gd name="T1" fmla="*/ 2147483646 h 1881"/>
              <a:gd name="T2" fmla="*/ 2147483646 w 495"/>
              <a:gd name="T3" fmla="*/ 2147483646 h 1881"/>
              <a:gd name="T4" fmla="*/ 2147483646 w 495"/>
              <a:gd name="T5" fmla="*/ 2147483646 h 1881"/>
              <a:gd name="T6" fmla="*/ 2147483646 w 495"/>
              <a:gd name="T7" fmla="*/ 2147483646 h 1881"/>
              <a:gd name="T8" fmla="*/ 2147483646 w 495"/>
              <a:gd name="T9" fmla="*/ 2147483646 h 1881"/>
              <a:gd name="T10" fmla="*/ 2147483646 w 495"/>
              <a:gd name="T11" fmla="*/ 2147483646 h 1881"/>
              <a:gd name="T12" fmla="*/ 2147483646 w 495"/>
              <a:gd name="T13" fmla="*/ 2147483646 h 1881"/>
              <a:gd name="T14" fmla="*/ 2147483646 w 495"/>
              <a:gd name="T15" fmla="*/ 2147483646 h 1881"/>
              <a:gd name="T16" fmla="*/ 2147483646 w 495"/>
              <a:gd name="T17" fmla="*/ 2147483646 h 1881"/>
              <a:gd name="T18" fmla="*/ 2147483646 w 495"/>
              <a:gd name="T19" fmla="*/ 2147483646 h 1881"/>
              <a:gd name="T20" fmla="*/ 2147483646 w 495"/>
              <a:gd name="T21" fmla="*/ 2147483646 h 1881"/>
              <a:gd name="T22" fmla="*/ 2147483646 w 495"/>
              <a:gd name="T23" fmla="*/ 2147483646 h 1881"/>
              <a:gd name="T24" fmla="*/ 2147483646 w 495"/>
              <a:gd name="T25" fmla="*/ 2147483646 h 1881"/>
              <a:gd name="T26" fmla="*/ 2147483646 w 495"/>
              <a:gd name="T27" fmla="*/ 2147483646 h 1881"/>
              <a:gd name="T28" fmla="*/ 2147483646 w 495"/>
              <a:gd name="T29" fmla="*/ 2147483646 h 1881"/>
              <a:gd name="T30" fmla="*/ 2147483646 w 495"/>
              <a:gd name="T31" fmla="*/ 2147483646 h 1881"/>
              <a:gd name="T32" fmla="*/ 2147483646 w 495"/>
              <a:gd name="T33" fmla="*/ 2147483646 h 1881"/>
              <a:gd name="T34" fmla="*/ 2147483646 w 495"/>
              <a:gd name="T35" fmla="*/ 2147483646 h 1881"/>
              <a:gd name="T36" fmla="*/ 0 w 495"/>
              <a:gd name="T37" fmla="*/ 2147483646 h 1881"/>
              <a:gd name="T38" fmla="*/ 2147483646 w 495"/>
              <a:gd name="T39" fmla="*/ 2147483646 h 1881"/>
              <a:gd name="T40" fmla="*/ 2147483646 w 495"/>
              <a:gd name="T41" fmla="*/ 2147483646 h 1881"/>
              <a:gd name="T42" fmla="*/ 2147483646 w 495"/>
              <a:gd name="T43" fmla="*/ 2147483646 h 1881"/>
              <a:gd name="T44" fmla="*/ 2147483646 w 495"/>
              <a:gd name="T45" fmla="*/ 2147483646 h 1881"/>
              <a:gd name="T46" fmla="*/ 2147483646 w 495"/>
              <a:gd name="T47" fmla="*/ 2147483646 h 1881"/>
              <a:gd name="T48" fmla="*/ 2147483646 w 495"/>
              <a:gd name="T49" fmla="*/ 2147483646 h 1881"/>
              <a:gd name="T50" fmla="*/ 2147483646 w 495"/>
              <a:gd name="T51" fmla="*/ 2147483646 h 1881"/>
              <a:gd name="T52" fmla="*/ 2147483646 w 495"/>
              <a:gd name="T53" fmla="*/ 2147483646 h 1881"/>
              <a:gd name="T54" fmla="*/ 2147483646 w 495"/>
              <a:gd name="T55" fmla="*/ 2147483646 h 1881"/>
              <a:gd name="T56" fmla="*/ 2147483646 w 495"/>
              <a:gd name="T57" fmla="*/ 2147483646 h 1881"/>
              <a:gd name="T58" fmla="*/ 2147483646 w 495"/>
              <a:gd name="T59" fmla="*/ 2147483646 h 1881"/>
              <a:gd name="T60" fmla="*/ 2147483646 w 495"/>
              <a:gd name="T61" fmla="*/ 2147483646 h 1881"/>
              <a:gd name="T62" fmla="*/ 2147483646 w 495"/>
              <a:gd name="T63" fmla="*/ 2147483646 h 1881"/>
              <a:gd name="T64" fmla="*/ 2147483646 w 495"/>
              <a:gd name="T65" fmla="*/ 2147483646 h 1881"/>
              <a:gd name="T66" fmla="*/ 2147483646 w 495"/>
              <a:gd name="T67" fmla="*/ 2147483646 h 1881"/>
              <a:gd name="T68" fmla="*/ 2147483646 w 495"/>
              <a:gd name="T69" fmla="*/ 2147483646 h 1881"/>
              <a:gd name="T70" fmla="*/ 2147483646 w 495"/>
              <a:gd name="T71" fmla="*/ 2147483646 h 1881"/>
              <a:gd name="T72" fmla="*/ 2147483646 w 495"/>
              <a:gd name="T73" fmla="*/ 2147483646 h 1881"/>
              <a:gd name="T74" fmla="*/ 2147483646 w 495"/>
              <a:gd name="T75" fmla="*/ 2147483646 h 1881"/>
              <a:gd name="T76" fmla="*/ 2147483646 w 495"/>
              <a:gd name="T77" fmla="*/ 2147483646 h 1881"/>
              <a:gd name="T78" fmla="*/ 2147483646 w 495"/>
              <a:gd name="T79" fmla="*/ 2147483646 h 1881"/>
              <a:gd name="T80" fmla="*/ 2147483646 w 495"/>
              <a:gd name="T81" fmla="*/ 2147483646 h 1881"/>
              <a:gd name="T82" fmla="*/ 2147483646 w 495"/>
              <a:gd name="T83" fmla="*/ 2147483646 h 1881"/>
              <a:gd name="T84" fmla="*/ 2147483646 w 495"/>
              <a:gd name="T85" fmla="*/ 2147483646 h 188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5"/>
              <a:gd name="T130" fmla="*/ 0 h 1881"/>
              <a:gd name="T131" fmla="*/ 495 w 495"/>
              <a:gd name="T132" fmla="*/ 1881 h 188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5" h="1881">
                <a:moveTo>
                  <a:pt x="377" y="1881"/>
                </a:moveTo>
                <a:lnTo>
                  <a:pt x="366" y="1869"/>
                </a:lnTo>
                <a:lnTo>
                  <a:pt x="357" y="1857"/>
                </a:lnTo>
                <a:lnTo>
                  <a:pt x="348" y="1843"/>
                </a:lnTo>
                <a:lnTo>
                  <a:pt x="338" y="1830"/>
                </a:lnTo>
                <a:lnTo>
                  <a:pt x="328" y="1817"/>
                </a:lnTo>
                <a:lnTo>
                  <a:pt x="317" y="1803"/>
                </a:lnTo>
                <a:lnTo>
                  <a:pt x="306" y="1788"/>
                </a:lnTo>
                <a:lnTo>
                  <a:pt x="295" y="1774"/>
                </a:lnTo>
                <a:lnTo>
                  <a:pt x="285" y="1765"/>
                </a:lnTo>
                <a:lnTo>
                  <a:pt x="274" y="1756"/>
                </a:lnTo>
                <a:lnTo>
                  <a:pt x="264" y="1745"/>
                </a:lnTo>
                <a:lnTo>
                  <a:pt x="253" y="1736"/>
                </a:lnTo>
                <a:lnTo>
                  <a:pt x="242" y="1726"/>
                </a:lnTo>
                <a:lnTo>
                  <a:pt x="231" y="1716"/>
                </a:lnTo>
                <a:lnTo>
                  <a:pt x="218" y="1705"/>
                </a:lnTo>
                <a:lnTo>
                  <a:pt x="207" y="1693"/>
                </a:lnTo>
                <a:lnTo>
                  <a:pt x="202" y="1686"/>
                </a:lnTo>
                <a:lnTo>
                  <a:pt x="198" y="1679"/>
                </a:lnTo>
                <a:lnTo>
                  <a:pt x="193" y="1672"/>
                </a:lnTo>
                <a:lnTo>
                  <a:pt x="188" y="1664"/>
                </a:lnTo>
                <a:lnTo>
                  <a:pt x="184" y="1657"/>
                </a:lnTo>
                <a:lnTo>
                  <a:pt x="178" y="1648"/>
                </a:lnTo>
                <a:lnTo>
                  <a:pt x="173" y="1639"/>
                </a:lnTo>
                <a:lnTo>
                  <a:pt x="169" y="1630"/>
                </a:lnTo>
                <a:lnTo>
                  <a:pt x="167" y="1628"/>
                </a:lnTo>
                <a:lnTo>
                  <a:pt x="164" y="1626"/>
                </a:lnTo>
                <a:lnTo>
                  <a:pt x="162" y="1623"/>
                </a:lnTo>
                <a:lnTo>
                  <a:pt x="159" y="1621"/>
                </a:lnTo>
                <a:lnTo>
                  <a:pt x="156" y="1619"/>
                </a:lnTo>
                <a:lnTo>
                  <a:pt x="153" y="1616"/>
                </a:lnTo>
                <a:lnTo>
                  <a:pt x="149" y="1614"/>
                </a:lnTo>
                <a:lnTo>
                  <a:pt x="144" y="1612"/>
                </a:lnTo>
                <a:lnTo>
                  <a:pt x="135" y="1592"/>
                </a:lnTo>
                <a:lnTo>
                  <a:pt x="125" y="1573"/>
                </a:lnTo>
                <a:lnTo>
                  <a:pt x="115" y="1552"/>
                </a:lnTo>
                <a:lnTo>
                  <a:pt x="106" y="1532"/>
                </a:lnTo>
                <a:lnTo>
                  <a:pt x="96" y="1512"/>
                </a:lnTo>
                <a:lnTo>
                  <a:pt x="84" y="1490"/>
                </a:lnTo>
                <a:lnTo>
                  <a:pt x="74" y="1470"/>
                </a:lnTo>
                <a:lnTo>
                  <a:pt x="62" y="1448"/>
                </a:lnTo>
                <a:lnTo>
                  <a:pt x="58" y="1441"/>
                </a:lnTo>
                <a:lnTo>
                  <a:pt x="53" y="1434"/>
                </a:lnTo>
                <a:lnTo>
                  <a:pt x="48" y="1427"/>
                </a:lnTo>
                <a:lnTo>
                  <a:pt x="43" y="1420"/>
                </a:lnTo>
                <a:lnTo>
                  <a:pt x="37" y="1413"/>
                </a:lnTo>
                <a:lnTo>
                  <a:pt x="31" y="1406"/>
                </a:lnTo>
                <a:lnTo>
                  <a:pt x="25" y="1399"/>
                </a:lnTo>
                <a:lnTo>
                  <a:pt x="18" y="1392"/>
                </a:lnTo>
                <a:lnTo>
                  <a:pt x="16" y="1387"/>
                </a:lnTo>
                <a:lnTo>
                  <a:pt x="14" y="1382"/>
                </a:lnTo>
                <a:lnTo>
                  <a:pt x="11" y="1378"/>
                </a:lnTo>
                <a:lnTo>
                  <a:pt x="9" y="1372"/>
                </a:lnTo>
                <a:lnTo>
                  <a:pt x="7" y="1367"/>
                </a:lnTo>
                <a:lnTo>
                  <a:pt x="5" y="1361"/>
                </a:lnTo>
                <a:lnTo>
                  <a:pt x="2" y="1354"/>
                </a:lnTo>
                <a:lnTo>
                  <a:pt x="0" y="1348"/>
                </a:lnTo>
                <a:lnTo>
                  <a:pt x="5" y="1338"/>
                </a:lnTo>
                <a:lnTo>
                  <a:pt x="9" y="1329"/>
                </a:lnTo>
                <a:lnTo>
                  <a:pt x="14" y="1320"/>
                </a:lnTo>
                <a:lnTo>
                  <a:pt x="19" y="1311"/>
                </a:lnTo>
                <a:lnTo>
                  <a:pt x="25" y="1301"/>
                </a:lnTo>
                <a:lnTo>
                  <a:pt x="30" y="1291"/>
                </a:lnTo>
                <a:lnTo>
                  <a:pt x="36" y="1282"/>
                </a:lnTo>
                <a:lnTo>
                  <a:pt x="44" y="1273"/>
                </a:lnTo>
                <a:lnTo>
                  <a:pt x="74" y="1199"/>
                </a:lnTo>
                <a:lnTo>
                  <a:pt x="105" y="1127"/>
                </a:lnTo>
                <a:lnTo>
                  <a:pt x="136" y="1054"/>
                </a:lnTo>
                <a:lnTo>
                  <a:pt x="167" y="981"/>
                </a:lnTo>
                <a:lnTo>
                  <a:pt x="198" y="908"/>
                </a:lnTo>
                <a:lnTo>
                  <a:pt x="230" y="835"/>
                </a:lnTo>
                <a:lnTo>
                  <a:pt x="262" y="762"/>
                </a:lnTo>
                <a:lnTo>
                  <a:pt x="295" y="689"/>
                </a:lnTo>
                <a:lnTo>
                  <a:pt x="304" y="659"/>
                </a:lnTo>
                <a:lnTo>
                  <a:pt x="313" y="628"/>
                </a:lnTo>
                <a:lnTo>
                  <a:pt x="322" y="597"/>
                </a:lnTo>
                <a:lnTo>
                  <a:pt x="333" y="566"/>
                </a:lnTo>
                <a:lnTo>
                  <a:pt x="342" y="535"/>
                </a:lnTo>
                <a:lnTo>
                  <a:pt x="351" y="503"/>
                </a:lnTo>
                <a:lnTo>
                  <a:pt x="360" y="471"/>
                </a:lnTo>
                <a:lnTo>
                  <a:pt x="370" y="439"/>
                </a:lnTo>
                <a:lnTo>
                  <a:pt x="380" y="396"/>
                </a:lnTo>
                <a:lnTo>
                  <a:pt x="389" y="354"/>
                </a:lnTo>
                <a:lnTo>
                  <a:pt x="398" y="311"/>
                </a:lnTo>
                <a:lnTo>
                  <a:pt x="408" y="269"/>
                </a:lnTo>
                <a:lnTo>
                  <a:pt x="418" y="226"/>
                </a:lnTo>
                <a:lnTo>
                  <a:pt x="429" y="185"/>
                </a:lnTo>
                <a:lnTo>
                  <a:pt x="440" y="142"/>
                </a:lnTo>
                <a:lnTo>
                  <a:pt x="451" y="100"/>
                </a:lnTo>
                <a:lnTo>
                  <a:pt x="456" y="88"/>
                </a:lnTo>
                <a:lnTo>
                  <a:pt x="461" y="76"/>
                </a:lnTo>
                <a:lnTo>
                  <a:pt x="465" y="64"/>
                </a:lnTo>
                <a:lnTo>
                  <a:pt x="471" y="52"/>
                </a:lnTo>
                <a:lnTo>
                  <a:pt x="475" y="40"/>
                </a:lnTo>
                <a:lnTo>
                  <a:pt x="480" y="26"/>
                </a:lnTo>
                <a:lnTo>
                  <a:pt x="485" y="13"/>
                </a:lnTo>
                <a:lnTo>
                  <a:pt x="489" y="0"/>
                </a:lnTo>
                <a:lnTo>
                  <a:pt x="489" y="51"/>
                </a:lnTo>
                <a:lnTo>
                  <a:pt x="489" y="103"/>
                </a:lnTo>
                <a:lnTo>
                  <a:pt x="490" y="155"/>
                </a:lnTo>
                <a:lnTo>
                  <a:pt x="490" y="206"/>
                </a:lnTo>
                <a:lnTo>
                  <a:pt x="491" y="258"/>
                </a:lnTo>
                <a:lnTo>
                  <a:pt x="492" y="310"/>
                </a:lnTo>
                <a:lnTo>
                  <a:pt x="493" y="361"/>
                </a:lnTo>
                <a:lnTo>
                  <a:pt x="495" y="413"/>
                </a:lnTo>
                <a:lnTo>
                  <a:pt x="486" y="531"/>
                </a:lnTo>
                <a:lnTo>
                  <a:pt x="477" y="648"/>
                </a:lnTo>
                <a:lnTo>
                  <a:pt x="466" y="766"/>
                </a:lnTo>
                <a:lnTo>
                  <a:pt x="457" y="884"/>
                </a:lnTo>
                <a:lnTo>
                  <a:pt x="447" y="1001"/>
                </a:lnTo>
                <a:lnTo>
                  <a:pt x="437" y="1119"/>
                </a:lnTo>
                <a:lnTo>
                  <a:pt x="426" y="1237"/>
                </a:lnTo>
                <a:lnTo>
                  <a:pt x="414" y="1354"/>
                </a:lnTo>
                <a:lnTo>
                  <a:pt x="411" y="1420"/>
                </a:lnTo>
                <a:lnTo>
                  <a:pt x="409" y="1486"/>
                </a:lnTo>
                <a:lnTo>
                  <a:pt x="406" y="1551"/>
                </a:lnTo>
                <a:lnTo>
                  <a:pt x="404" y="1618"/>
                </a:lnTo>
                <a:lnTo>
                  <a:pt x="400" y="1683"/>
                </a:lnTo>
                <a:lnTo>
                  <a:pt x="397" y="1750"/>
                </a:lnTo>
                <a:lnTo>
                  <a:pt x="393" y="1815"/>
                </a:lnTo>
                <a:lnTo>
                  <a:pt x="389" y="1881"/>
                </a:lnTo>
                <a:lnTo>
                  <a:pt x="388" y="1881"/>
                </a:lnTo>
                <a:lnTo>
                  <a:pt x="387" y="1881"/>
                </a:lnTo>
                <a:lnTo>
                  <a:pt x="385" y="1881"/>
                </a:lnTo>
                <a:lnTo>
                  <a:pt x="383" y="1881"/>
                </a:lnTo>
                <a:lnTo>
                  <a:pt x="381" y="1881"/>
                </a:lnTo>
                <a:lnTo>
                  <a:pt x="379" y="1881"/>
                </a:lnTo>
                <a:lnTo>
                  <a:pt x="377" y="188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77" name="Freeform 27">
            <a:extLst>
              <a:ext uri="{FF2B5EF4-FFF2-40B4-BE49-F238E27FC236}">
                <a16:creationId xmlns:a16="http://schemas.microsoft.com/office/drawing/2014/main" id="{4DC03B58-320A-E740-BF70-B23885A07167}"/>
              </a:ext>
            </a:extLst>
          </p:cNvPr>
          <p:cNvSpPr>
            <a:spLocks/>
          </p:cNvSpPr>
          <p:nvPr/>
        </p:nvSpPr>
        <p:spPr bwMode="auto">
          <a:xfrm>
            <a:off x="2563813" y="5648325"/>
            <a:ext cx="9525" cy="7938"/>
          </a:xfrm>
          <a:custGeom>
            <a:avLst/>
            <a:gdLst>
              <a:gd name="T0" fmla="*/ 2147483646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0 w 57"/>
              <a:gd name="T17" fmla="*/ 0 h 50"/>
              <a:gd name="T18" fmla="*/ 2147483646 w 57"/>
              <a:gd name="T19" fmla="*/ 0 h 50"/>
              <a:gd name="T20" fmla="*/ 2147483646 w 57"/>
              <a:gd name="T21" fmla="*/ 0 h 50"/>
              <a:gd name="T22" fmla="*/ 2147483646 w 57"/>
              <a:gd name="T23" fmla="*/ 0 h 50"/>
              <a:gd name="T24" fmla="*/ 2147483646 w 57"/>
              <a:gd name="T25" fmla="*/ 0 h 50"/>
              <a:gd name="T26" fmla="*/ 2147483646 w 57"/>
              <a:gd name="T27" fmla="*/ 0 h 50"/>
              <a:gd name="T28" fmla="*/ 2147483646 w 57"/>
              <a:gd name="T29" fmla="*/ 0 h 50"/>
              <a:gd name="T30" fmla="*/ 2147483646 w 57"/>
              <a:gd name="T31" fmla="*/ 0 h 50"/>
              <a:gd name="T32" fmla="*/ 2147483646 w 57"/>
              <a:gd name="T33" fmla="*/ 0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50"/>
              <a:gd name="T101" fmla="*/ 57 w 57"/>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50">
                <a:moveTo>
                  <a:pt x="32" y="50"/>
                </a:moveTo>
                <a:lnTo>
                  <a:pt x="29" y="45"/>
                </a:lnTo>
                <a:lnTo>
                  <a:pt x="26" y="40"/>
                </a:lnTo>
                <a:lnTo>
                  <a:pt x="23" y="34"/>
                </a:lnTo>
                <a:lnTo>
                  <a:pt x="18" y="28"/>
                </a:lnTo>
                <a:lnTo>
                  <a:pt x="14" y="22"/>
                </a:lnTo>
                <a:lnTo>
                  <a:pt x="9" y="15"/>
                </a:lnTo>
                <a:lnTo>
                  <a:pt x="5" y="7"/>
                </a:lnTo>
                <a:lnTo>
                  <a:pt x="0" y="0"/>
                </a:lnTo>
                <a:lnTo>
                  <a:pt x="3" y="0"/>
                </a:lnTo>
                <a:lnTo>
                  <a:pt x="6" y="0"/>
                </a:lnTo>
                <a:lnTo>
                  <a:pt x="9" y="0"/>
                </a:lnTo>
                <a:lnTo>
                  <a:pt x="13" y="0"/>
                </a:lnTo>
                <a:lnTo>
                  <a:pt x="17" y="0"/>
                </a:lnTo>
                <a:lnTo>
                  <a:pt x="23" y="0"/>
                </a:lnTo>
                <a:lnTo>
                  <a:pt x="27" y="0"/>
                </a:lnTo>
                <a:lnTo>
                  <a:pt x="32" y="0"/>
                </a:lnTo>
                <a:lnTo>
                  <a:pt x="34" y="5"/>
                </a:lnTo>
                <a:lnTo>
                  <a:pt x="37" y="9"/>
                </a:lnTo>
                <a:lnTo>
                  <a:pt x="39" y="15"/>
                </a:lnTo>
                <a:lnTo>
                  <a:pt x="42" y="20"/>
                </a:lnTo>
                <a:lnTo>
                  <a:pt x="45" y="26"/>
                </a:lnTo>
                <a:lnTo>
                  <a:pt x="48" y="31"/>
                </a:lnTo>
                <a:lnTo>
                  <a:pt x="52" y="37"/>
                </a:lnTo>
                <a:lnTo>
                  <a:pt x="57" y="44"/>
                </a:lnTo>
                <a:lnTo>
                  <a:pt x="54" y="44"/>
                </a:lnTo>
                <a:lnTo>
                  <a:pt x="52" y="44"/>
                </a:lnTo>
                <a:lnTo>
                  <a:pt x="49" y="44"/>
                </a:lnTo>
                <a:lnTo>
                  <a:pt x="47" y="45"/>
                </a:lnTo>
                <a:lnTo>
                  <a:pt x="44" y="46"/>
                </a:lnTo>
                <a:lnTo>
                  <a:pt x="40" y="47"/>
                </a:lnTo>
                <a:lnTo>
                  <a:pt x="36" y="48"/>
                </a:lnTo>
                <a:lnTo>
                  <a:pt x="32" y="50"/>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78" name="Freeform 28">
            <a:extLst>
              <a:ext uri="{FF2B5EF4-FFF2-40B4-BE49-F238E27FC236}">
                <a16:creationId xmlns:a16="http://schemas.microsoft.com/office/drawing/2014/main" id="{80AA7B86-593A-224C-A5E3-1C5709E34832}"/>
              </a:ext>
            </a:extLst>
          </p:cNvPr>
          <p:cNvSpPr>
            <a:spLocks/>
          </p:cNvSpPr>
          <p:nvPr/>
        </p:nvSpPr>
        <p:spPr bwMode="auto">
          <a:xfrm>
            <a:off x="2824163" y="5610225"/>
            <a:ext cx="6350" cy="9525"/>
          </a:xfrm>
          <a:custGeom>
            <a:avLst/>
            <a:gdLst>
              <a:gd name="T0" fmla="*/ 2147483646 w 38"/>
              <a:gd name="T1" fmla="*/ 2147483646 h 56"/>
              <a:gd name="T2" fmla="*/ 2147483646 w 38"/>
              <a:gd name="T3" fmla="*/ 2147483646 h 56"/>
              <a:gd name="T4" fmla="*/ 2147483646 w 38"/>
              <a:gd name="T5" fmla="*/ 2147483646 h 56"/>
              <a:gd name="T6" fmla="*/ 2147483646 w 38"/>
              <a:gd name="T7" fmla="*/ 2147483646 h 56"/>
              <a:gd name="T8" fmla="*/ 2147483646 w 38"/>
              <a:gd name="T9" fmla="*/ 2147483646 h 56"/>
              <a:gd name="T10" fmla="*/ 2147483646 w 38"/>
              <a:gd name="T11" fmla="*/ 2147483646 h 56"/>
              <a:gd name="T12" fmla="*/ 2147483646 w 38"/>
              <a:gd name="T13" fmla="*/ 2147483646 h 56"/>
              <a:gd name="T14" fmla="*/ 2147483646 w 38"/>
              <a:gd name="T15" fmla="*/ 2147483646 h 56"/>
              <a:gd name="T16" fmla="*/ 0 w 38"/>
              <a:gd name="T17" fmla="*/ 2147483646 h 56"/>
              <a:gd name="T18" fmla="*/ 0 w 38"/>
              <a:gd name="T19" fmla="*/ 2147483646 h 56"/>
              <a:gd name="T20" fmla="*/ 2147483646 w 38"/>
              <a:gd name="T21" fmla="*/ 2147483646 h 56"/>
              <a:gd name="T22" fmla="*/ 2147483646 w 38"/>
              <a:gd name="T23" fmla="*/ 2147483646 h 56"/>
              <a:gd name="T24" fmla="*/ 2147483646 w 38"/>
              <a:gd name="T25" fmla="*/ 2147483646 h 56"/>
              <a:gd name="T26" fmla="*/ 2147483646 w 38"/>
              <a:gd name="T27" fmla="*/ 2147483646 h 56"/>
              <a:gd name="T28" fmla="*/ 2147483646 w 38"/>
              <a:gd name="T29" fmla="*/ 2147483646 h 56"/>
              <a:gd name="T30" fmla="*/ 2147483646 w 38"/>
              <a:gd name="T31" fmla="*/ 2147483646 h 56"/>
              <a:gd name="T32" fmla="*/ 2147483646 w 38"/>
              <a:gd name="T33" fmla="*/ 0 h 56"/>
              <a:gd name="T34" fmla="*/ 2147483646 w 38"/>
              <a:gd name="T35" fmla="*/ 0 h 56"/>
              <a:gd name="T36" fmla="*/ 2147483646 w 38"/>
              <a:gd name="T37" fmla="*/ 0 h 56"/>
              <a:gd name="T38" fmla="*/ 2147483646 w 38"/>
              <a:gd name="T39" fmla="*/ 2147483646 h 56"/>
              <a:gd name="T40" fmla="*/ 2147483646 w 38"/>
              <a:gd name="T41" fmla="*/ 2147483646 h 56"/>
              <a:gd name="T42" fmla="*/ 2147483646 w 38"/>
              <a:gd name="T43" fmla="*/ 2147483646 h 56"/>
              <a:gd name="T44" fmla="*/ 2147483646 w 38"/>
              <a:gd name="T45" fmla="*/ 2147483646 h 56"/>
              <a:gd name="T46" fmla="*/ 2147483646 w 38"/>
              <a:gd name="T47" fmla="*/ 2147483646 h 56"/>
              <a:gd name="T48" fmla="*/ 2147483646 w 38"/>
              <a:gd name="T49" fmla="*/ 2147483646 h 56"/>
              <a:gd name="T50" fmla="*/ 2147483646 w 38"/>
              <a:gd name="T51" fmla="*/ 2147483646 h 56"/>
              <a:gd name="T52" fmla="*/ 2147483646 w 38"/>
              <a:gd name="T53" fmla="*/ 2147483646 h 56"/>
              <a:gd name="T54" fmla="*/ 2147483646 w 38"/>
              <a:gd name="T55" fmla="*/ 2147483646 h 56"/>
              <a:gd name="T56" fmla="*/ 2147483646 w 38"/>
              <a:gd name="T57" fmla="*/ 2147483646 h 56"/>
              <a:gd name="T58" fmla="*/ 2147483646 w 38"/>
              <a:gd name="T59" fmla="*/ 2147483646 h 56"/>
              <a:gd name="T60" fmla="*/ 2147483646 w 38"/>
              <a:gd name="T61" fmla="*/ 2147483646 h 56"/>
              <a:gd name="T62" fmla="*/ 2147483646 w 38"/>
              <a:gd name="T63" fmla="*/ 2147483646 h 56"/>
              <a:gd name="T64" fmla="*/ 2147483646 w 38"/>
              <a:gd name="T65" fmla="*/ 2147483646 h 56"/>
              <a:gd name="T66" fmla="*/ 2147483646 w 38"/>
              <a:gd name="T67" fmla="*/ 2147483646 h 56"/>
              <a:gd name="T68" fmla="*/ 2147483646 w 38"/>
              <a:gd name="T69" fmla="*/ 2147483646 h 56"/>
              <a:gd name="T70" fmla="*/ 2147483646 w 38"/>
              <a:gd name="T71" fmla="*/ 2147483646 h 56"/>
              <a:gd name="T72" fmla="*/ 2147483646 w 38"/>
              <a:gd name="T73" fmla="*/ 2147483646 h 56"/>
              <a:gd name="T74" fmla="*/ 2147483646 w 38"/>
              <a:gd name="T75" fmla="*/ 2147483646 h 56"/>
              <a:gd name="T76" fmla="*/ 2147483646 w 38"/>
              <a:gd name="T77" fmla="*/ 2147483646 h 56"/>
              <a:gd name="T78" fmla="*/ 2147483646 w 38"/>
              <a:gd name="T79" fmla="*/ 2147483646 h 56"/>
              <a:gd name="T80" fmla="*/ 2147483646 w 38"/>
              <a:gd name="T81" fmla="*/ 2147483646 h 56"/>
              <a:gd name="T82" fmla="*/ 2147483646 w 38"/>
              <a:gd name="T83" fmla="*/ 2147483646 h 56"/>
              <a:gd name="T84" fmla="*/ 2147483646 w 38"/>
              <a:gd name="T85" fmla="*/ 2147483646 h 56"/>
              <a:gd name="T86" fmla="*/ 2147483646 w 38"/>
              <a:gd name="T87" fmla="*/ 2147483646 h 56"/>
              <a:gd name="T88" fmla="*/ 2147483646 w 38"/>
              <a:gd name="T89" fmla="*/ 2147483646 h 56"/>
              <a:gd name="T90" fmla="*/ 2147483646 w 38"/>
              <a:gd name="T91" fmla="*/ 2147483646 h 56"/>
              <a:gd name="T92" fmla="*/ 2147483646 w 38"/>
              <a:gd name="T93" fmla="*/ 2147483646 h 56"/>
              <a:gd name="T94" fmla="*/ 2147483646 w 38"/>
              <a:gd name="T95" fmla="*/ 2147483646 h 56"/>
              <a:gd name="T96" fmla="*/ 2147483646 w 38"/>
              <a:gd name="T97" fmla="*/ 2147483646 h 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8"/>
              <a:gd name="T148" fmla="*/ 0 h 56"/>
              <a:gd name="T149" fmla="*/ 38 w 38"/>
              <a:gd name="T150" fmla="*/ 56 h 5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8" h="56">
                <a:moveTo>
                  <a:pt x="13" y="44"/>
                </a:moveTo>
                <a:lnTo>
                  <a:pt x="12" y="42"/>
                </a:lnTo>
                <a:lnTo>
                  <a:pt x="11" y="40"/>
                </a:lnTo>
                <a:lnTo>
                  <a:pt x="10" y="37"/>
                </a:lnTo>
                <a:lnTo>
                  <a:pt x="9" y="34"/>
                </a:lnTo>
                <a:lnTo>
                  <a:pt x="7" y="31"/>
                </a:lnTo>
                <a:lnTo>
                  <a:pt x="5" y="28"/>
                </a:lnTo>
                <a:lnTo>
                  <a:pt x="2" y="23"/>
                </a:lnTo>
                <a:lnTo>
                  <a:pt x="0" y="19"/>
                </a:lnTo>
                <a:lnTo>
                  <a:pt x="0" y="16"/>
                </a:lnTo>
                <a:lnTo>
                  <a:pt x="1" y="14"/>
                </a:lnTo>
                <a:lnTo>
                  <a:pt x="2" y="12"/>
                </a:lnTo>
                <a:lnTo>
                  <a:pt x="4" y="9"/>
                </a:lnTo>
                <a:lnTo>
                  <a:pt x="6" y="7"/>
                </a:lnTo>
                <a:lnTo>
                  <a:pt x="8" y="5"/>
                </a:lnTo>
                <a:lnTo>
                  <a:pt x="10" y="2"/>
                </a:lnTo>
                <a:lnTo>
                  <a:pt x="13" y="0"/>
                </a:lnTo>
                <a:lnTo>
                  <a:pt x="15" y="0"/>
                </a:lnTo>
                <a:lnTo>
                  <a:pt x="17" y="0"/>
                </a:lnTo>
                <a:lnTo>
                  <a:pt x="21" y="1"/>
                </a:lnTo>
                <a:lnTo>
                  <a:pt x="23" y="1"/>
                </a:lnTo>
                <a:lnTo>
                  <a:pt x="26" y="2"/>
                </a:lnTo>
                <a:lnTo>
                  <a:pt x="30" y="3"/>
                </a:lnTo>
                <a:lnTo>
                  <a:pt x="34" y="4"/>
                </a:lnTo>
                <a:lnTo>
                  <a:pt x="38" y="6"/>
                </a:lnTo>
                <a:lnTo>
                  <a:pt x="38" y="11"/>
                </a:lnTo>
                <a:lnTo>
                  <a:pt x="38" y="16"/>
                </a:lnTo>
                <a:lnTo>
                  <a:pt x="38" y="20"/>
                </a:lnTo>
                <a:lnTo>
                  <a:pt x="38" y="26"/>
                </a:lnTo>
                <a:lnTo>
                  <a:pt x="38" y="32"/>
                </a:lnTo>
                <a:lnTo>
                  <a:pt x="38" y="38"/>
                </a:lnTo>
                <a:lnTo>
                  <a:pt x="38" y="44"/>
                </a:lnTo>
                <a:lnTo>
                  <a:pt x="38" y="50"/>
                </a:lnTo>
                <a:lnTo>
                  <a:pt x="36" y="50"/>
                </a:lnTo>
                <a:lnTo>
                  <a:pt x="33" y="50"/>
                </a:lnTo>
                <a:lnTo>
                  <a:pt x="31" y="51"/>
                </a:lnTo>
                <a:lnTo>
                  <a:pt x="29" y="51"/>
                </a:lnTo>
                <a:lnTo>
                  <a:pt x="27" y="52"/>
                </a:lnTo>
                <a:lnTo>
                  <a:pt x="24" y="53"/>
                </a:lnTo>
                <a:lnTo>
                  <a:pt x="22" y="54"/>
                </a:lnTo>
                <a:lnTo>
                  <a:pt x="20" y="56"/>
                </a:lnTo>
                <a:lnTo>
                  <a:pt x="20" y="55"/>
                </a:lnTo>
                <a:lnTo>
                  <a:pt x="19" y="54"/>
                </a:lnTo>
                <a:lnTo>
                  <a:pt x="19" y="53"/>
                </a:lnTo>
                <a:lnTo>
                  <a:pt x="17" y="51"/>
                </a:lnTo>
                <a:lnTo>
                  <a:pt x="16" y="49"/>
                </a:lnTo>
                <a:lnTo>
                  <a:pt x="14" y="46"/>
                </a:lnTo>
                <a:lnTo>
                  <a:pt x="13" y="44"/>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79" name="Freeform 29">
            <a:extLst>
              <a:ext uri="{FF2B5EF4-FFF2-40B4-BE49-F238E27FC236}">
                <a16:creationId xmlns:a16="http://schemas.microsoft.com/office/drawing/2014/main" id="{69CC2FAE-AF4C-A64B-9AA8-8AAB122D8398}"/>
              </a:ext>
            </a:extLst>
          </p:cNvPr>
          <p:cNvSpPr>
            <a:spLocks/>
          </p:cNvSpPr>
          <p:nvPr/>
        </p:nvSpPr>
        <p:spPr bwMode="auto">
          <a:xfrm>
            <a:off x="2562225" y="5262563"/>
            <a:ext cx="98425" cy="346075"/>
          </a:xfrm>
          <a:custGeom>
            <a:avLst/>
            <a:gdLst>
              <a:gd name="T0" fmla="*/ 2147483646 w 565"/>
              <a:gd name="T1" fmla="*/ 2147483646 h 1957"/>
              <a:gd name="T2" fmla="*/ 2147483646 w 565"/>
              <a:gd name="T3" fmla="*/ 2147483646 h 1957"/>
              <a:gd name="T4" fmla="*/ 2147483646 w 565"/>
              <a:gd name="T5" fmla="*/ 2147483646 h 1957"/>
              <a:gd name="T6" fmla="*/ 2147483646 w 565"/>
              <a:gd name="T7" fmla="*/ 2147483646 h 1957"/>
              <a:gd name="T8" fmla="*/ 2147483646 w 565"/>
              <a:gd name="T9" fmla="*/ 2147483646 h 1957"/>
              <a:gd name="T10" fmla="*/ 2147483646 w 565"/>
              <a:gd name="T11" fmla="*/ 2147483646 h 1957"/>
              <a:gd name="T12" fmla="*/ 2147483646 w 565"/>
              <a:gd name="T13" fmla="*/ 2147483646 h 1957"/>
              <a:gd name="T14" fmla="*/ 2147483646 w 565"/>
              <a:gd name="T15" fmla="*/ 2147483646 h 1957"/>
              <a:gd name="T16" fmla="*/ 2147483646 w 565"/>
              <a:gd name="T17" fmla="*/ 2147483646 h 1957"/>
              <a:gd name="T18" fmla="*/ 2147483646 w 565"/>
              <a:gd name="T19" fmla="*/ 2147483646 h 1957"/>
              <a:gd name="T20" fmla="*/ 2147483646 w 565"/>
              <a:gd name="T21" fmla="*/ 2147483646 h 1957"/>
              <a:gd name="T22" fmla="*/ 2147483646 w 565"/>
              <a:gd name="T23" fmla="*/ 2147483646 h 1957"/>
              <a:gd name="T24" fmla="*/ 2147483646 w 565"/>
              <a:gd name="T25" fmla="*/ 2147483646 h 1957"/>
              <a:gd name="T26" fmla="*/ 2147483646 w 565"/>
              <a:gd name="T27" fmla="*/ 2147483646 h 1957"/>
              <a:gd name="T28" fmla="*/ 2147483646 w 565"/>
              <a:gd name="T29" fmla="*/ 2147483646 h 1957"/>
              <a:gd name="T30" fmla="*/ 2147483646 w 565"/>
              <a:gd name="T31" fmla="*/ 2147483646 h 1957"/>
              <a:gd name="T32" fmla="*/ 2147483646 w 565"/>
              <a:gd name="T33" fmla="*/ 2147483646 h 1957"/>
              <a:gd name="T34" fmla="*/ 2147483646 w 565"/>
              <a:gd name="T35" fmla="*/ 2147483646 h 1957"/>
              <a:gd name="T36" fmla="*/ 2147483646 w 565"/>
              <a:gd name="T37" fmla="*/ 2147483646 h 1957"/>
              <a:gd name="T38" fmla="*/ 2147483646 w 565"/>
              <a:gd name="T39" fmla="*/ 2147483646 h 1957"/>
              <a:gd name="T40" fmla="*/ 2147483646 w 565"/>
              <a:gd name="T41" fmla="*/ 2147483646 h 1957"/>
              <a:gd name="T42" fmla="*/ 2147483646 w 565"/>
              <a:gd name="T43" fmla="*/ 2147483646 h 1957"/>
              <a:gd name="T44" fmla="*/ 2147483646 w 565"/>
              <a:gd name="T45" fmla="*/ 2147483646 h 1957"/>
              <a:gd name="T46" fmla="*/ 2147483646 w 565"/>
              <a:gd name="T47" fmla="*/ 2147483646 h 1957"/>
              <a:gd name="T48" fmla="*/ 2147483646 w 565"/>
              <a:gd name="T49" fmla="*/ 2147483646 h 1957"/>
              <a:gd name="T50" fmla="*/ 2147483646 w 565"/>
              <a:gd name="T51" fmla="*/ 2147483646 h 1957"/>
              <a:gd name="T52" fmla="*/ 2147483646 w 565"/>
              <a:gd name="T53" fmla="*/ 2147483646 h 1957"/>
              <a:gd name="T54" fmla="*/ 2147483646 w 565"/>
              <a:gd name="T55" fmla="*/ 2147483646 h 1957"/>
              <a:gd name="T56" fmla="*/ 2147483646 w 565"/>
              <a:gd name="T57" fmla="*/ 2147483646 h 1957"/>
              <a:gd name="T58" fmla="*/ 2147483646 w 565"/>
              <a:gd name="T59" fmla="*/ 2147483646 h 1957"/>
              <a:gd name="T60" fmla="*/ 2147483646 w 565"/>
              <a:gd name="T61" fmla="*/ 2147483646 h 1957"/>
              <a:gd name="T62" fmla="*/ 2147483646 w 565"/>
              <a:gd name="T63" fmla="*/ 2147483646 h 1957"/>
              <a:gd name="T64" fmla="*/ 2147483646 w 565"/>
              <a:gd name="T65" fmla="*/ 2147483646 h 1957"/>
              <a:gd name="T66" fmla="*/ 2147483646 w 565"/>
              <a:gd name="T67" fmla="*/ 2147483646 h 1957"/>
              <a:gd name="T68" fmla="*/ 2147483646 w 565"/>
              <a:gd name="T69" fmla="*/ 2147483646 h 1957"/>
              <a:gd name="T70" fmla="*/ 2147483646 w 565"/>
              <a:gd name="T71" fmla="*/ 2147483646 h 1957"/>
              <a:gd name="T72" fmla="*/ 2147483646 w 565"/>
              <a:gd name="T73" fmla="*/ 2147483646 h 1957"/>
              <a:gd name="T74" fmla="*/ 2147483646 w 565"/>
              <a:gd name="T75" fmla="*/ 2147483646 h 1957"/>
              <a:gd name="T76" fmla="*/ 2147483646 w 565"/>
              <a:gd name="T77" fmla="*/ 2147483646 h 1957"/>
              <a:gd name="T78" fmla="*/ 2147483646 w 565"/>
              <a:gd name="T79" fmla="*/ 2147483646 h 1957"/>
              <a:gd name="T80" fmla="*/ 2147483646 w 565"/>
              <a:gd name="T81" fmla="*/ 2147483646 h 1957"/>
              <a:gd name="T82" fmla="*/ 2147483646 w 565"/>
              <a:gd name="T83" fmla="*/ 2147483646 h 1957"/>
              <a:gd name="T84" fmla="*/ 2147483646 w 565"/>
              <a:gd name="T85" fmla="*/ 2147483646 h 1957"/>
              <a:gd name="T86" fmla="*/ 2147483646 w 565"/>
              <a:gd name="T87" fmla="*/ 2147483646 h 1957"/>
              <a:gd name="T88" fmla="*/ 2147483646 w 565"/>
              <a:gd name="T89" fmla="*/ 2147483646 h 1957"/>
              <a:gd name="T90" fmla="*/ 2147483646 w 565"/>
              <a:gd name="T91" fmla="*/ 2147483646 h 1957"/>
              <a:gd name="T92" fmla="*/ 2147483646 w 565"/>
              <a:gd name="T93" fmla="*/ 2147483646 h 1957"/>
              <a:gd name="T94" fmla="*/ 2147483646 w 565"/>
              <a:gd name="T95" fmla="*/ 2147483646 h 1957"/>
              <a:gd name="T96" fmla="*/ 2147483646 w 565"/>
              <a:gd name="T97" fmla="*/ 2147483646 h 1957"/>
              <a:gd name="T98" fmla="*/ 2147483646 w 565"/>
              <a:gd name="T99" fmla="*/ 2147483646 h 1957"/>
              <a:gd name="T100" fmla="*/ 2147483646 w 565"/>
              <a:gd name="T101" fmla="*/ 2147483646 h 195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65"/>
              <a:gd name="T154" fmla="*/ 0 h 1957"/>
              <a:gd name="T155" fmla="*/ 565 w 565"/>
              <a:gd name="T156" fmla="*/ 1957 h 195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65" h="1957">
                <a:moveTo>
                  <a:pt x="44" y="1944"/>
                </a:moveTo>
                <a:lnTo>
                  <a:pt x="39" y="1932"/>
                </a:lnTo>
                <a:lnTo>
                  <a:pt x="35" y="1920"/>
                </a:lnTo>
                <a:lnTo>
                  <a:pt x="29" y="1907"/>
                </a:lnTo>
                <a:lnTo>
                  <a:pt x="25" y="1893"/>
                </a:lnTo>
                <a:lnTo>
                  <a:pt x="20" y="1879"/>
                </a:lnTo>
                <a:lnTo>
                  <a:pt x="15" y="1866"/>
                </a:lnTo>
                <a:lnTo>
                  <a:pt x="11" y="1852"/>
                </a:lnTo>
                <a:lnTo>
                  <a:pt x="6" y="1837"/>
                </a:lnTo>
                <a:lnTo>
                  <a:pt x="6" y="1830"/>
                </a:lnTo>
                <a:lnTo>
                  <a:pt x="6" y="1823"/>
                </a:lnTo>
                <a:lnTo>
                  <a:pt x="6" y="1816"/>
                </a:lnTo>
                <a:lnTo>
                  <a:pt x="5" y="1809"/>
                </a:lnTo>
                <a:lnTo>
                  <a:pt x="5" y="1801"/>
                </a:lnTo>
                <a:lnTo>
                  <a:pt x="4" y="1792"/>
                </a:lnTo>
                <a:lnTo>
                  <a:pt x="2" y="1784"/>
                </a:lnTo>
                <a:lnTo>
                  <a:pt x="0" y="1775"/>
                </a:lnTo>
                <a:lnTo>
                  <a:pt x="7" y="1756"/>
                </a:lnTo>
                <a:lnTo>
                  <a:pt x="15" y="1737"/>
                </a:lnTo>
                <a:lnTo>
                  <a:pt x="23" y="1718"/>
                </a:lnTo>
                <a:lnTo>
                  <a:pt x="31" y="1698"/>
                </a:lnTo>
                <a:lnTo>
                  <a:pt x="41" y="1679"/>
                </a:lnTo>
                <a:lnTo>
                  <a:pt x="50" y="1660"/>
                </a:lnTo>
                <a:lnTo>
                  <a:pt x="59" y="1639"/>
                </a:lnTo>
                <a:lnTo>
                  <a:pt x="69" y="1618"/>
                </a:lnTo>
                <a:lnTo>
                  <a:pt x="70" y="1618"/>
                </a:lnTo>
                <a:lnTo>
                  <a:pt x="71" y="1618"/>
                </a:lnTo>
                <a:lnTo>
                  <a:pt x="72" y="1617"/>
                </a:lnTo>
                <a:lnTo>
                  <a:pt x="74" y="1617"/>
                </a:lnTo>
                <a:lnTo>
                  <a:pt x="76" y="1616"/>
                </a:lnTo>
                <a:lnTo>
                  <a:pt x="79" y="1614"/>
                </a:lnTo>
                <a:lnTo>
                  <a:pt x="82" y="1612"/>
                </a:lnTo>
                <a:lnTo>
                  <a:pt x="103" y="1563"/>
                </a:lnTo>
                <a:lnTo>
                  <a:pt x="123" y="1513"/>
                </a:lnTo>
                <a:lnTo>
                  <a:pt x="145" y="1463"/>
                </a:lnTo>
                <a:lnTo>
                  <a:pt x="166" y="1414"/>
                </a:lnTo>
                <a:lnTo>
                  <a:pt x="188" y="1364"/>
                </a:lnTo>
                <a:lnTo>
                  <a:pt x="208" y="1313"/>
                </a:lnTo>
                <a:lnTo>
                  <a:pt x="230" y="1262"/>
                </a:lnTo>
                <a:lnTo>
                  <a:pt x="251" y="1210"/>
                </a:lnTo>
                <a:lnTo>
                  <a:pt x="260" y="1175"/>
                </a:lnTo>
                <a:lnTo>
                  <a:pt x="269" y="1139"/>
                </a:lnTo>
                <a:lnTo>
                  <a:pt x="280" y="1104"/>
                </a:lnTo>
                <a:lnTo>
                  <a:pt x="289" y="1069"/>
                </a:lnTo>
                <a:lnTo>
                  <a:pt x="299" y="1032"/>
                </a:lnTo>
                <a:lnTo>
                  <a:pt x="310" y="996"/>
                </a:lnTo>
                <a:lnTo>
                  <a:pt x="321" y="959"/>
                </a:lnTo>
                <a:lnTo>
                  <a:pt x="333" y="922"/>
                </a:lnTo>
                <a:lnTo>
                  <a:pt x="337" y="898"/>
                </a:lnTo>
                <a:lnTo>
                  <a:pt x="342" y="874"/>
                </a:lnTo>
                <a:lnTo>
                  <a:pt x="347" y="849"/>
                </a:lnTo>
                <a:lnTo>
                  <a:pt x="352" y="824"/>
                </a:lnTo>
                <a:lnTo>
                  <a:pt x="357" y="798"/>
                </a:lnTo>
                <a:lnTo>
                  <a:pt x="363" y="773"/>
                </a:lnTo>
                <a:lnTo>
                  <a:pt x="370" y="747"/>
                </a:lnTo>
                <a:lnTo>
                  <a:pt x="377" y="721"/>
                </a:lnTo>
                <a:lnTo>
                  <a:pt x="388" y="634"/>
                </a:lnTo>
                <a:lnTo>
                  <a:pt x="400" y="547"/>
                </a:lnTo>
                <a:lnTo>
                  <a:pt x="411" y="459"/>
                </a:lnTo>
                <a:lnTo>
                  <a:pt x="424" y="372"/>
                </a:lnTo>
                <a:lnTo>
                  <a:pt x="435" y="285"/>
                </a:lnTo>
                <a:lnTo>
                  <a:pt x="447" y="196"/>
                </a:lnTo>
                <a:lnTo>
                  <a:pt x="458" y="108"/>
                </a:lnTo>
                <a:lnTo>
                  <a:pt x="471" y="18"/>
                </a:lnTo>
                <a:lnTo>
                  <a:pt x="471" y="16"/>
                </a:lnTo>
                <a:lnTo>
                  <a:pt x="472" y="14"/>
                </a:lnTo>
                <a:lnTo>
                  <a:pt x="473" y="11"/>
                </a:lnTo>
                <a:lnTo>
                  <a:pt x="475" y="9"/>
                </a:lnTo>
                <a:lnTo>
                  <a:pt x="476" y="7"/>
                </a:lnTo>
                <a:lnTo>
                  <a:pt x="479" y="4"/>
                </a:lnTo>
                <a:lnTo>
                  <a:pt x="481" y="2"/>
                </a:lnTo>
                <a:lnTo>
                  <a:pt x="483" y="0"/>
                </a:lnTo>
                <a:lnTo>
                  <a:pt x="485" y="2"/>
                </a:lnTo>
                <a:lnTo>
                  <a:pt x="488" y="5"/>
                </a:lnTo>
                <a:lnTo>
                  <a:pt x="490" y="9"/>
                </a:lnTo>
                <a:lnTo>
                  <a:pt x="492" y="13"/>
                </a:lnTo>
                <a:lnTo>
                  <a:pt x="495" y="17"/>
                </a:lnTo>
                <a:lnTo>
                  <a:pt x="497" y="21"/>
                </a:lnTo>
                <a:lnTo>
                  <a:pt x="499" y="26"/>
                </a:lnTo>
                <a:lnTo>
                  <a:pt x="502" y="31"/>
                </a:lnTo>
                <a:lnTo>
                  <a:pt x="506" y="66"/>
                </a:lnTo>
                <a:lnTo>
                  <a:pt x="512" y="102"/>
                </a:lnTo>
                <a:lnTo>
                  <a:pt x="516" y="137"/>
                </a:lnTo>
                <a:lnTo>
                  <a:pt x="521" y="172"/>
                </a:lnTo>
                <a:lnTo>
                  <a:pt x="526" y="207"/>
                </a:lnTo>
                <a:lnTo>
                  <a:pt x="530" y="243"/>
                </a:lnTo>
                <a:lnTo>
                  <a:pt x="535" y="277"/>
                </a:lnTo>
                <a:lnTo>
                  <a:pt x="539" y="313"/>
                </a:lnTo>
                <a:lnTo>
                  <a:pt x="542" y="328"/>
                </a:lnTo>
                <a:lnTo>
                  <a:pt x="544" y="342"/>
                </a:lnTo>
                <a:lnTo>
                  <a:pt x="547" y="356"/>
                </a:lnTo>
                <a:lnTo>
                  <a:pt x="549" y="369"/>
                </a:lnTo>
                <a:lnTo>
                  <a:pt x="552" y="384"/>
                </a:lnTo>
                <a:lnTo>
                  <a:pt x="557" y="398"/>
                </a:lnTo>
                <a:lnTo>
                  <a:pt x="561" y="412"/>
                </a:lnTo>
                <a:lnTo>
                  <a:pt x="565" y="427"/>
                </a:lnTo>
                <a:lnTo>
                  <a:pt x="562" y="454"/>
                </a:lnTo>
                <a:lnTo>
                  <a:pt x="559" y="483"/>
                </a:lnTo>
                <a:lnTo>
                  <a:pt x="556" y="511"/>
                </a:lnTo>
                <a:lnTo>
                  <a:pt x="551" y="540"/>
                </a:lnTo>
                <a:lnTo>
                  <a:pt x="547" y="568"/>
                </a:lnTo>
                <a:lnTo>
                  <a:pt x="542" y="598"/>
                </a:lnTo>
                <a:lnTo>
                  <a:pt x="538" y="628"/>
                </a:lnTo>
                <a:lnTo>
                  <a:pt x="533" y="658"/>
                </a:lnTo>
                <a:lnTo>
                  <a:pt x="513" y="731"/>
                </a:lnTo>
                <a:lnTo>
                  <a:pt x="491" y="804"/>
                </a:lnTo>
                <a:lnTo>
                  <a:pt x="470" y="877"/>
                </a:lnTo>
                <a:lnTo>
                  <a:pt x="448" y="950"/>
                </a:lnTo>
                <a:lnTo>
                  <a:pt x="428" y="1023"/>
                </a:lnTo>
                <a:lnTo>
                  <a:pt x="406" y="1096"/>
                </a:lnTo>
                <a:lnTo>
                  <a:pt x="385" y="1169"/>
                </a:lnTo>
                <a:lnTo>
                  <a:pt x="363" y="1241"/>
                </a:lnTo>
                <a:lnTo>
                  <a:pt x="354" y="1270"/>
                </a:lnTo>
                <a:lnTo>
                  <a:pt x="345" y="1298"/>
                </a:lnTo>
                <a:lnTo>
                  <a:pt x="335" y="1327"/>
                </a:lnTo>
                <a:lnTo>
                  <a:pt x="326" y="1355"/>
                </a:lnTo>
                <a:lnTo>
                  <a:pt x="315" y="1384"/>
                </a:lnTo>
                <a:lnTo>
                  <a:pt x="304" y="1414"/>
                </a:lnTo>
                <a:lnTo>
                  <a:pt x="294" y="1443"/>
                </a:lnTo>
                <a:lnTo>
                  <a:pt x="283" y="1474"/>
                </a:lnTo>
                <a:lnTo>
                  <a:pt x="261" y="1519"/>
                </a:lnTo>
                <a:lnTo>
                  <a:pt x="240" y="1563"/>
                </a:lnTo>
                <a:lnTo>
                  <a:pt x="218" y="1608"/>
                </a:lnTo>
                <a:lnTo>
                  <a:pt x="198" y="1652"/>
                </a:lnTo>
                <a:lnTo>
                  <a:pt x="177" y="1697"/>
                </a:lnTo>
                <a:lnTo>
                  <a:pt x="155" y="1741"/>
                </a:lnTo>
                <a:lnTo>
                  <a:pt x="134" y="1786"/>
                </a:lnTo>
                <a:lnTo>
                  <a:pt x="113" y="1831"/>
                </a:lnTo>
                <a:lnTo>
                  <a:pt x="108" y="1845"/>
                </a:lnTo>
                <a:lnTo>
                  <a:pt x="103" y="1860"/>
                </a:lnTo>
                <a:lnTo>
                  <a:pt x="98" y="1873"/>
                </a:lnTo>
                <a:lnTo>
                  <a:pt x="93" y="1887"/>
                </a:lnTo>
                <a:lnTo>
                  <a:pt x="88" y="1902"/>
                </a:lnTo>
                <a:lnTo>
                  <a:pt x="82" y="1916"/>
                </a:lnTo>
                <a:lnTo>
                  <a:pt x="75" y="1930"/>
                </a:lnTo>
                <a:lnTo>
                  <a:pt x="69" y="1944"/>
                </a:lnTo>
                <a:lnTo>
                  <a:pt x="68" y="1944"/>
                </a:lnTo>
                <a:lnTo>
                  <a:pt x="68" y="1945"/>
                </a:lnTo>
                <a:lnTo>
                  <a:pt x="66" y="1946"/>
                </a:lnTo>
                <a:lnTo>
                  <a:pt x="65" y="1948"/>
                </a:lnTo>
                <a:lnTo>
                  <a:pt x="63" y="1950"/>
                </a:lnTo>
                <a:lnTo>
                  <a:pt x="61" y="1952"/>
                </a:lnTo>
                <a:lnTo>
                  <a:pt x="59" y="1955"/>
                </a:lnTo>
                <a:lnTo>
                  <a:pt x="56" y="1957"/>
                </a:lnTo>
                <a:lnTo>
                  <a:pt x="55" y="1956"/>
                </a:lnTo>
                <a:lnTo>
                  <a:pt x="54" y="1955"/>
                </a:lnTo>
                <a:lnTo>
                  <a:pt x="52" y="1953"/>
                </a:lnTo>
                <a:lnTo>
                  <a:pt x="51" y="1951"/>
                </a:lnTo>
                <a:lnTo>
                  <a:pt x="48" y="1949"/>
                </a:lnTo>
                <a:lnTo>
                  <a:pt x="46" y="1946"/>
                </a:lnTo>
                <a:lnTo>
                  <a:pt x="44" y="19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80" name="Freeform 30">
            <a:extLst>
              <a:ext uri="{FF2B5EF4-FFF2-40B4-BE49-F238E27FC236}">
                <a16:creationId xmlns:a16="http://schemas.microsoft.com/office/drawing/2014/main" id="{A64554CA-E0DA-7248-898B-80958E111186}"/>
              </a:ext>
            </a:extLst>
          </p:cNvPr>
          <p:cNvSpPr>
            <a:spLocks/>
          </p:cNvSpPr>
          <p:nvPr/>
        </p:nvSpPr>
        <p:spPr bwMode="auto">
          <a:xfrm>
            <a:off x="1117600" y="5543550"/>
            <a:ext cx="6350" cy="52388"/>
          </a:xfrm>
          <a:custGeom>
            <a:avLst/>
            <a:gdLst>
              <a:gd name="T0" fmla="*/ 2147483646 w 37"/>
              <a:gd name="T1" fmla="*/ 2147483646 h 301"/>
              <a:gd name="T2" fmla="*/ 2147483646 w 37"/>
              <a:gd name="T3" fmla="*/ 2147483646 h 301"/>
              <a:gd name="T4" fmla="*/ 2147483646 w 37"/>
              <a:gd name="T5" fmla="*/ 2147483646 h 301"/>
              <a:gd name="T6" fmla="*/ 2147483646 w 37"/>
              <a:gd name="T7" fmla="*/ 2147483646 h 301"/>
              <a:gd name="T8" fmla="*/ 2147483646 w 37"/>
              <a:gd name="T9" fmla="*/ 2147483646 h 301"/>
              <a:gd name="T10" fmla="*/ 2147483646 w 37"/>
              <a:gd name="T11" fmla="*/ 2147483646 h 301"/>
              <a:gd name="T12" fmla="*/ 2147483646 w 37"/>
              <a:gd name="T13" fmla="*/ 2147483646 h 301"/>
              <a:gd name="T14" fmla="*/ 2147483646 w 37"/>
              <a:gd name="T15" fmla="*/ 2147483646 h 301"/>
              <a:gd name="T16" fmla="*/ 0 w 37"/>
              <a:gd name="T17" fmla="*/ 2147483646 h 301"/>
              <a:gd name="T18" fmla="*/ 2147483646 w 37"/>
              <a:gd name="T19" fmla="*/ 2147483646 h 301"/>
              <a:gd name="T20" fmla="*/ 2147483646 w 37"/>
              <a:gd name="T21" fmla="*/ 2147483646 h 301"/>
              <a:gd name="T22" fmla="*/ 2147483646 w 37"/>
              <a:gd name="T23" fmla="*/ 2147483646 h 301"/>
              <a:gd name="T24" fmla="*/ 2147483646 w 37"/>
              <a:gd name="T25" fmla="*/ 2147483646 h 301"/>
              <a:gd name="T26" fmla="*/ 2147483646 w 37"/>
              <a:gd name="T27" fmla="*/ 2147483646 h 301"/>
              <a:gd name="T28" fmla="*/ 2147483646 w 37"/>
              <a:gd name="T29" fmla="*/ 2147483646 h 301"/>
              <a:gd name="T30" fmla="*/ 2147483646 w 37"/>
              <a:gd name="T31" fmla="*/ 2147483646 h 301"/>
              <a:gd name="T32" fmla="*/ 2147483646 w 37"/>
              <a:gd name="T33" fmla="*/ 2147483646 h 301"/>
              <a:gd name="T34" fmla="*/ 2147483646 w 37"/>
              <a:gd name="T35" fmla="*/ 2147483646 h 301"/>
              <a:gd name="T36" fmla="*/ 2147483646 w 37"/>
              <a:gd name="T37" fmla="*/ 2147483646 h 301"/>
              <a:gd name="T38" fmla="*/ 2147483646 w 37"/>
              <a:gd name="T39" fmla="*/ 2147483646 h 301"/>
              <a:gd name="T40" fmla="*/ 2147483646 w 37"/>
              <a:gd name="T41" fmla="*/ 2147483646 h 301"/>
              <a:gd name="T42" fmla="*/ 2147483646 w 37"/>
              <a:gd name="T43" fmla="*/ 2147483646 h 301"/>
              <a:gd name="T44" fmla="*/ 2147483646 w 37"/>
              <a:gd name="T45" fmla="*/ 2147483646 h 301"/>
              <a:gd name="T46" fmla="*/ 2147483646 w 37"/>
              <a:gd name="T47" fmla="*/ 2147483646 h 301"/>
              <a:gd name="T48" fmla="*/ 2147483646 w 37"/>
              <a:gd name="T49" fmla="*/ 0 h 301"/>
              <a:gd name="T50" fmla="*/ 2147483646 w 37"/>
              <a:gd name="T51" fmla="*/ 2147483646 h 301"/>
              <a:gd name="T52" fmla="*/ 2147483646 w 37"/>
              <a:gd name="T53" fmla="*/ 2147483646 h 301"/>
              <a:gd name="T54" fmla="*/ 2147483646 w 37"/>
              <a:gd name="T55" fmla="*/ 2147483646 h 301"/>
              <a:gd name="T56" fmla="*/ 2147483646 w 37"/>
              <a:gd name="T57" fmla="*/ 2147483646 h 301"/>
              <a:gd name="T58" fmla="*/ 2147483646 w 37"/>
              <a:gd name="T59" fmla="*/ 2147483646 h 301"/>
              <a:gd name="T60" fmla="*/ 2147483646 w 37"/>
              <a:gd name="T61" fmla="*/ 2147483646 h 301"/>
              <a:gd name="T62" fmla="*/ 2147483646 w 37"/>
              <a:gd name="T63" fmla="*/ 2147483646 h 301"/>
              <a:gd name="T64" fmla="*/ 2147483646 w 37"/>
              <a:gd name="T65" fmla="*/ 2147483646 h 301"/>
              <a:gd name="T66" fmla="*/ 2147483646 w 37"/>
              <a:gd name="T67" fmla="*/ 2147483646 h 301"/>
              <a:gd name="T68" fmla="*/ 2147483646 w 37"/>
              <a:gd name="T69" fmla="*/ 2147483646 h 301"/>
              <a:gd name="T70" fmla="*/ 2147483646 w 37"/>
              <a:gd name="T71" fmla="*/ 2147483646 h 301"/>
              <a:gd name="T72" fmla="*/ 2147483646 w 37"/>
              <a:gd name="T73" fmla="*/ 2147483646 h 301"/>
              <a:gd name="T74" fmla="*/ 2147483646 w 37"/>
              <a:gd name="T75" fmla="*/ 2147483646 h 301"/>
              <a:gd name="T76" fmla="*/ 2147483646 w 37"/>
              <a:gd name="T77" fmla="*/ 2147483646 h 301"/>
              <a:gd name="T78" fmla="*/ 2147483646 w 37"/>
              <a:gd name="T79" fmla="*/ 2147483646 h 301"/>
              <a:gd name="T80" fmla="*/ 2147483646 w 37"/>
              <a:gd name="T81" fmla="*/ 2147483646 h 301"/>
              <a:gd name="T82" fmla="*/ 2147483646 w 37"/>
              <a:gd name="T83" fmla="*/ 2147483646 h 301"/>
              <a:gd name="T84" fmla="*/ 2147483646 w 37"/>
              <a:gd name="T85" fmla="*/ 2147483646 h 301"/>
              <a:gd name="T86" fmla="*/ 2147483646 w 37"/>
              <a:gd name="T87" fmla="*/ 2147483646 h 301"/>
              <a:gd name="T88" fmla="*/ 2147483646 w 37"/>
              <a:gd name="T89" fmla="*/ 2147483646 h 301"/>
              <a:gd name="T90" fmla="*/ 2147483646 w 37"/>
              <a:gd name="T91" fmla="*/ 2147483646 h 301"/>
              <a:gd name="T92" fmla="*/ 2147483646 w 37"/>
              <a:gd name="T93" fmla="*/ 2147483646 h 301"/>
              <a:gd name="T94" fmla="*/ 2147483646 w 37"/>
              <a:gd name="T95" fmla="*/ 2147483646 h 301"/>
              <a:gd name="T96" fmla="*/ 2147483646 w 37"/>
              <a:gd name="T97" fmla="*/ 2147483646 h 301"/>
              <a:gd name="T98" fmla="*/ 2147483646 w 37"/>
              <a:gd name="T99" fmla="*/ 2147483646 h 301"/>
              <a:gd name="T100" fmla="*/ 2147483646 w 37"/>
              <a:gd name="T101" fmla="*/ 2147483646 h 301"/>
              <a:gd name="T102" fmla="*/ 2147483646 w 37"/>
              <a:gd name="T103" fmla="*/ 2147483646 h 301"/>
              <a:gd name="T104" fmla="*/ 2147483646 w 37"/>
              <a:gd name="T105" fmla="*/ 2147483646 h 301"/>
              <a:gd name="T106" fmla="*/ 2147483646 w 37"/>
              <a:gd name="T107" fmla="*/ 2147483646 h 301"/>
              <a:gd name="T108" fmla="*/ 2147483646 w 37"/>
              <a:gd name="T109" fmla="*/ 2147483646 h 301"/>
              <a:gd name="T110" fmla="*/ 2147483646 w 37"/>
              <a:gd name="T111" fmla="*/ 2147483646 h 301"/>
              <a:gd name="T112" fmla="*/ 2147483646 w 37"/>
              <a:gd name="T113" fmla="*/ 2147483646 h 30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301"/>
              <a:gd name="T173" fmla="*/ 37 w 37"/>
              <a:gd name="T174" fmla="*/ 301 h 30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301">
                <a:moveTo>
                  <a:pt x="7" y="301"/>
                </a:moveTo>
                <a:lnTo>
                  <a:pt x="7" y="296"/>
                </a:lnTo>
                <a:lnTo>
                  <a:pt x="7" y="291"/>
                </a:lnTo>
                <a:lnTo>
                  <a:pt x="6" y="285"/>
                </a:lnTo>
                <a:lnTo>
                  <a:pt x="6" y="279"/>
                </a:lnTo>
                <a:lnTo>
                  <a:pt x="5" y="273"/>
                </a:lnTo>
                <a:lnTo>
                  <a:pt x="3" y="266"/>
                </a:lnTo>
                <a:lnTo>
                  <a:pt x="2" y="258"/>
                </a:lnTo>
                <a:lnTo>
                  <a:pt x="0" y="251"/>
                </a:lnTo>
                <a:lnTo>
                  <a:pt x="2" y="226"/>
                </a:lnTo>
                <a:lnTo>
                  <a:pt x="5" y="199"/>
                </a:lnTo>
                <a:lnTo>
                  <a:pt x="7" y="174"/>
                </a:lnTo>
                <a:lnTo>
                  <a:pt x="10" y="148"/>
                </a:lnTo>
                <a:lnTo>
                  <a:pt x="12" y="122"/>
                </a:lnTo>
                <a:lnTo>
                  <a:pt x="14" y="96"/>
                </a:lnTo>
                <a:lnTo>
                  <a:pt x="17" y="71"/>
                </a:lnTo>
                <a:lnTo>
                  <a:pt x="19" y="44"/>
                </a:lnTo>
                <a:lnTo>
                  <a:pt x="19" y="40"/>
                </a:lnTo>
                <a:lnTo>
                  <a:pt x="20" y="35"/>
                </a:lnTo>
                <a:lnTo>
                  <a:pt x="21" y="30"/>
                </a:lnTo>
                <a:lnTo>
                  <a:pt x="23" y="25"/>
                </a:lnTo>
                <a:lnTo>
                  <a:pt x="25" y="20"/>
                </a:lnTo>
                <a:lnTo>
                  <a:pt x="27" y="13"/>
                </a:lnTo>
                <a:lnTo>
                  <a:pt x="29" y="7"/>
                </a:lnTo>
                <a:lnTo>
                  <a:pt x="31" y="0"/>
                </a:lnTo>
                <a:lnTo>
                  <a:pt x="31" y="7"/>
                </a:lnTo>
                <a:lnTo>
                  <a:pt x="31" y="14"/>
                </a:lnTo>
                <a:lnTo>
                  <a:pt x="32" y="22"/>
                </a:lnTo>
                <a:lnTo>
                  <a:pt x="32" y="30"/>
                </a:lnTo>
                <a:lnTo>
                  <a:pt x="33" y="37"/>
                </a:lnTo>
                <a:lnTo>
                  <a:pt x="34" y="45"/>
                </a:lnTo>
                <a:lnTo>
                  <a:pt x="35" y="54"/>
                </a:lnTo>
                <a:lnTo>
                  <a:pt x="37" y="63"/>
                </a:lnTo>
                <a:lnTo>
                  <a:pt x="37" y="87"/>
                </a:lnTo>
                <a:lnTo>
                  <a:pt x="37" y="110"/>
                </a:lnTo>
                <a:lnTo>
                  <a:pt x="37" y="134"/>
                </a:lnTo>
                <a:lnTo>
                  <a:pt x="37" y="157"/>
                </a:lnTo>
                <a:lnTo>
                  <a:pt x="36" y="181"/>
                </a:lnTo>
                <a:lnTo>
                  <a:pt x="35" y="204"/>
                </a:lnTo>
                <a:lnTo>
                  <a:pt x="33" y="228"/>
                </a:lnTo>
                <a:lnTo>
                  <a:pt x="31" y="251"/>
                </a:lnTo>
                <a:lnTo>
                  <a:pt x="31" y="256"/>
                </a:lnTo>
                <a:lnTo>
                  <a:pt x="30" y="260"/>
                </a:lnTo>
                <a:lnTo>
                  <a:pt x="29" y="266"/>
                </a:lnTo>
                <a:lnTo>
                  <a:pt x="27" y="271"/>
                </a:lnTo>
                <a:lnTo>
                  <a:pt x="26" y="277"/>
                </a:lnTo>
                <a:lnTo>
                  <a:pt x="23" y="282"/>
                </a:lnTo>
                <a:lnTo>
                  <a:pt x="21" y="289"/>
                </a:lnTo>
                <a:lnTo>
                  <a:pt x="19" y="295"/>
                </a:lnTo>
                <a:lnTo>
                  <a:pt x="18" y="295"/>
                </a:lnTo>
                <a:lnTo>
                  <a:pt x="17" y="295"/>
                </a:lnTo>
                <a:lnTo>
                  <a:pt x="15" y="296"/>
                </a:lnTo>
                <a:lnTo>
                  <a:pt x="13" y="297"/>
                </a:lnTo>
                <a:lnTo>
                  <a:pt x="11" y="298"/>
                </a:lnTo>
                <a:lnTo>
                  <a:pt x="9" y="299"/>
                </a:lnTo>
                <a:lnTo>
                  <a:pt x="7" y="301"/>
                </a:lnTo>
                <a:close/>
              </a:path>
            </a:pathLst>
          </a:custGeom>
          <a:solidFill>
            <a:srgbClr val="3A74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81" name="Freeform 31">
            <a:extLst>
              <a:ext uri="{FF2B5EF4-FFF2-40B4-BE49-F238E27FC236}">
                <a16:creationId xmlns:a16="http://schemas.microsoft.com/office/drawing/2014/main" id="{AB19BE24-48BA-8344-8A80-AA5DF12FB122}"/>
              </a:ext>
            </a:extLst>
          </p:cNvPr>
          <p:cNvSpPr>
            <a:spLocks/>
          </p:cNvSpPr>
          <p:nvPr/>
        </p:nvSpPr>
        <p:spPr bwMode="auto">
          <a:xfrm>
            <a:off x="1035050" y="5057775"/>
            <a:ext cx="274638" cy="522288"/>
          </a:xfrm>
          <a:custGeom>
            <a:avLst/>
            <a:gdLst>
              <a:gd name="T0" fmla="*/ 2147483646 w 1556"/>
              <a:gd name="T1" fmla="*/ 2147483646 h 2960"/>
              <a:gd name="T2" fmla="*/ 2147483646 w 1556"/>
              <a:gd name="T3" fmla="*/ 2147483646 h 2960"/>
              <a:gd name="T4" fmla="*/ 2147483646 w 1556"/>
              <a:gd name="T5" fmla="*/ 2147483646 h 2960"/>
              <a:gd name="T6" fmla="*/ 2147483646 w 1556"/>
              <a:gd name="T7" fmla="*/ 2147483646 h 2960"/>
              <a:gd name="T8" fmla="*/ 2147483646 w 1556"/>
              <a:gd name="T9" fmla="*/ 2147483646 h 2960"/>
              <a:gd name="T10" fmla="*/ 2147483646 w 1556"/>
              <a:gd name="T11" fmla="*/ 2147483646 h 2960"/>
              <a:gd name="T12" fmla="*/ 2147483646 w 1556"/>
              <a:gd name="T13" fmla="*/ 2147483646 h 2960"/>
              <a:gd name="T14" fmla="*/ 2147483646 w 1556"/>
              <a:gd name="T15" fmla="*/ 2147483646 h 2960"/>
              <a:gd name="T16" fmla="*/ 2147483646 w 1556"/>
              <a:gd name="T17" fmla="*/ 2147483646 h 2960"/>
              <a:gd name="T18" fmla="*/ 2147483646 w 1556"/>
              <a:gd name="T19" fmla="*/ 2147483646 h 2960"/>
              <a:gd name="T20" fmla="*/ 2147483646 w 1556"/>
              <a:gd name="T21" fmla="*/ 2147483646 h 2960"/>
              <a:gd name="T22" fmla="*/ 2147483646 w 1556"/>
              <a:gd name="T23" fmla="*/ 2147483646 h 2960"/>
              <a:gd name="T24" fmla="*/ 2147483646 w 1556"/>
              <a:gd name="T25" fmla="*/ 2147483646 h 2960"/>
              <a:gd name="T26" fmla="*/ 2147483646 w 1556"/>
              <a:gd name="T27" fmla="*/ 2147483646 h 2960"/>
              <a:gd name="T28" fmla="*/ 2147483646 w 1556"/>
              <a:gd name="T29" fmla="*/ 2147483646 h 2960"/>
              <a:gd name="T30" fmla="*/ 2147483646 w 1556"/>
              <a:gd name="T31" fmla="*/ 2147483646 h 2960"/>
              <a:gd name="T32" fmla="*/ 2147483646 w 1556"/>
              <a:gd name="T33" fmla="*/ 2147483646 h 2960"/>
              <a:gd name="T34" fmla="*/ 2147483646 w 1556"/>
              <a:gd name="T35" fmla="*/ 2147483646 h 2960"/>
              <a:gd name="T36" fmla="*/ 2147483646 w 1556"/>
              <a:gd name="T37" fmla="*/ 2147483646 h 2960"/>
              <a:gd name="T38" fmla="*/ 2147483646 w 1556"/>
              <a:gd name="T39" fmla="*/ 2147483646 h 2960"/>
              <a:gd name="T40" fmla="*/ 2147483646 w 1556"/>
              <a:gd name="T41" fmla="*/ 2147483646 h 2960"/>
              <a:gd name="T42" fmla="*/ 2147483646 w 1556"/>
              <a:gd name="T43" fmla="*/ 2147483646 h 2960"/>
              <a:gd name="T44" fmla="*/ 2147483646 w 1556"/>
              <a:gd name="T45" fmla="*/ 2147483646 h 2960"/>
              <a:gd name="T46" fmla="*/ 2147483646 w 1556"/>
              <a:gd name="T47" fmla="*/ 2147483646 h 2960"/>
              <a:gd name="T48" fmla="*/ 2147483646 w 1556"/>
              <a:gd name="T49" fmla="*/ 2147483646 h 2960"/>
              <a:gd name="T50" fmla="*/ 2147483646 w 1556"/>
              <a:gd name="T51" fmla="*/ 2147483646 h 2960"/>
              <a:gd name="T52" fmla="*/ 2147483646 w 1556"/>
              <a:gd name="T53" fmla="*/ 2147483646 h 2960"/>
              <a:gd name="T54" fmla="*/ 2147483646 w 1556"/>
              <a:gd name="T55" fmla="*/ 2147483646 h 2960"/>
              <a:gd name="T56" fmla="*/ 2147483646 w 1556"/>
              <a:gd name="T57" fmla="*/ 2147483646 h 2960"/>
              <a:gd name="T58" fmla="*/ 2147483646 w 1556"/>
              <a:gd name="T59" fmla="*/ 2147483646 h 2960"/>
              <a:gd name="T60" fmla="*/ 2147483646 w 1556"/>
              <a:gd name="T61" fmla="*/ 2147483646 h 2960"/>
              <a:gd name="T62" fmla="*/ 2147483646 w 1556"/>
              <a:gd name="T63" fmla="*/ 2147483646 h 2960"/>
              <a:gd name="T64" fmla="*/ 2147483646 w 1556"/>
              <a:gd name="T65" fmla="*/ 2147483646 h 2960"/>
              <a:gd name="T66" fmla="*/ 2147483646 w 1556"/>
              <a:gd name="T67" fmla="*/ 2147483646 h 2960"/>
              <a:gd name="T68" fmla="*/ 2147483646 w 1556"/>
              <a:gd name="T69" fmla="*/ 2147483646 h 2960"/>
              <a:gd name="T70" fmla="*/ 2147483646 w 1556"/>
              <a:gd name="T71" fmla="*/ 2147483646 h 2960"/>
              <a:gd name="T72" fmla="*/ 2147483646 w 1556"/>
              <a:gd name="T73" fmla="*/ 2147483646 h 2960"/>
              <a:gd name="T74" fmla="*/ 2147483646 w 1556"/>
              <a:gd name="T75" fmla="*/ 2147483646 h 2960"/>
              <a:gd name="T76" fmla="*/ 2147483646 w 1556"/>
              <a:gd name="T77" fmla="*/ 2147483646 h 2960"/>
              <a:gd name="T78" fmla="*/ 2147483646 w 1556"/>
              <a:gd name="T79" fmla="*/ 2147483646 h 2960"/>
              <a:gd name="T80" fmla="*/ 2147483646 w 1556"/>
              <a:gd name="T81" fmla="*/ 2147483646 h 2960"/>
              <a:gd name="T82" fmla="*/ 2147483646 w 1556"/>
              <a:gd name="T83" fmla="*/ 2147483646 h 2960"/>
              <a:gd name="T84" fmla="*/ 2147483646 w 1556"/>
              <a:gd name="T85" fmla="*/ 2147483646 h 2960"/>
              <a:gd name="T86" fmla="*/ 2147483646 w 1556"/>
              <a:gd name="T87" fmla="*/ 2147483646 h 2960"/>
              <a:gd name="T88" fmla="*/ 2147483646 w 1556"/>
              <a:gd name="T89" fmla="*/ 2147483646 h 2960"/>
              <a:gd name="T90" fmla="*/ 2147483646 w 1556"/>
              <a:gd name="T91" fmla="*/ 2147483646 h 2960"/>
              <a:gd name="T92" fmla="*/ 2147483646 w 1556"/>
              <a:gd name="T93" fmla="*/ 2147483646 h 2960"/>
              <a:gd name="T94" fmla="*/ 2147483646 w 1556"/>
              <a:gd name="T95" fmla="*/ 2147483646 h 2960"/>
              <a:gd name="T96" fmla="*/ 2147483646 w 1556"/>
              <a:gd name="T97" fmla="*/ 2147483646 h 2960"/>
              <a:gd name="T98" fmla="*/ 2147483646 w 1556"/>
              <a:gd name="T99" fmla="*/ 2147483646 h 2960"/>
              <a:gd name="T100" fmla="*/ 2147483646 w 1556"/>
              <a:gd name="T101" fmla="*/ 2147483646 h 2960"/>
              <a:gd name="T102" fmla="*/ 2147483646 w 1556"/>
              <a:gd name="T103" fmla="*/ 2147483646 h 2960"/>
              <a:gd name="T104" fmla="*/ 2147483646 w 1556"/>
              <a:gd name="T105" fmla="*/ 2147483646 h 2960"/>
              <a:gd name="T106" fmla="*/ 2147483646 w 1556"/>
              <a:gd name="T107" fmla="*/ 2147483646 h 2960"/>
              <a:gd name="T108" fmla="*/ 2147483646 w 1556"/>
              <a:gd name="T109" fmla="*/ 2147483646 h 2960"/>
              <a:gd name="T110" fmla="*/ 2147483646 w 1556"/>
              <a:gd name="T111" fmla="*/ 2147483646 h 29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56"/>
              <a:gd name="T169" fmla="*/ 0 h 2960"/>
              <a:gd name="T170" fmla="*/ 1556 w 1556"/>
              <a:gd name="T171" fmla="*/ 2960 h 296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56" h="2960">
                <a:moveTo>
                  <a:pt x="383" y="2960"/>
                </a:moveTo>
                <a:lnTo>
                  <a:pt x="366" y="2951"/>
                </a:lnTo>
                <a:lnTo>
                  <a:pt x="349" y="2941"/>
                </a:lnTo>
                <a:lnTo>
                  <a:pt x="333" y="2930"/>
                </a:lnTo>
                <a:lnTo>
                  <a:pt x="316" y="2919"/>
                </a:lnTo>
                <a:lnTo>
                  <a:pt x="300" y="2907"/>
                </a:lnTo>
                <a:lnTo>
                  <a:pt x="284" y="2896"/>
                </a:lnTo>
                <a:lnTo>
                  <a:pt x="267" y="2885"/>
                </a:lnTo>
                <a:lnTo>
                  <a:pt x="251" y="2873"/>
                </a:lnTo>
                <a:lnTo>
                  <a:pt x="232" y="2863"/>
                </a:lnTo>
                <a:lnTo>
                  <a:pt x="213" y="2854"/>
                </a:lnTo>
                <a:lnTo>
                  <a:pt x="194" y="2844"/>
                </a:lnTo>
                <a:lnTo>
                  <a:pt x="174" y="2834"/>
                </a:lnTo>
                <a:lnTo>
                  <a:pt x="155" y="2825"/>
                </a:lnTo>
                <a:lnTo>
                  <a:pt x="134" y="2813"/>
                </a:lnTo>
                <a:lnTo>
                  <a:pt x="114" y="2802"/>
                </a:lnTo>
                <a:lnTo>
                  <a:pt x="94" y="2791"/>
                </a:lnTo>
                <a:lnTo>
                  <a:pt x="86" y="2787"/>
                </a:lnTo>
                <a:lnTo>
                  <a:pt x="79" y="2782"/>
                </a:lnTo>
                <a:lnTo>
                  <a:pt x="72" y="2777"/>
                </a:lnTo>
                <a:lnTo>
                  <a:pt x="65" y="2772"/>
                </a:lnTo>
                <a:lnTo>
                  <a:pt x="57" y="2766"/>
                </a:lnTo>
                <a:lnTo>
                  <a:pt x="49" y="2760"/>
                </a:lnTo>
                <a:lnTo>
                  <a:pt x="41" y="2754"/>
                </a:lnTo>
                <a:lnTo>
                  <a:pt x="31" y="2747"/>
                </a:lnTo>
                <a:lnTo>
                  <a:pt x="28" y="2747"/>
                </a:lnTo>
                <a:lnTo>
                  <a:pt x="26" y="2747"/>
                </a:lnTo>
                <a:lnTo>
                  <a:pt x="23" y="2747"/>
                </a:lnTo>
                <a:lnTo>
                  <a:pt x="21" y="2746"/>
                </a:lnTo>
                <a:lnTo>
                  <a:pt x="18" y="2746"/>
                </a:lnTo>
                <a:lnTo>
                  <a:pt x="14" y="2745"/>
                </a:lnTo>
                <a:lnTo>
                  <a:pt x="10" y="2743"/>
                </a:lnTo>
                <a:lnTo>
                  <a:pt x="6" y="2741"/>
                </a:lnTo>
                <a:lnTo>
                  <a:pt x="6" y="2739"/>
                </a:lnTo>
                <a:lnTo>
                  <a:pt x="6" y="2736"/>
                </a:lnTo>
                <a:lnTo>
                  <a:pt x="6" y="2734"/>
                </a:lnTo>
                <a:lnTo>
                  <a:pt x="5" y="2731"/>
                </a:lnTo>
                <a:lnTo>
                  <a:pt x="5" y="2728"/>
                </a:lnTo>
                <a:lnTo>
                  <a:pt x="3" y="2725"/>
                </a:lnTo>
                <a:lnTo>
                  <a:pt x="2" y="2720"/>
                </a:lnTo>
                <a:lnTo>
                  <a:pt x="0" y="2715"/>
                </a:lnTo>
                <a:lnTo>
                  <a:pt x="0" y="2713"/>
                </a:lnTo>
                <a:lnTo>
                  <a:pt x="1" y="2711"/>
                </a:lnTo>
                <a:lnTo>
                  <a:pt x="2" y="2708"/>
                </a:lnTo>
                <a:lnTo>
                  <a:pt x="4" y="2706"/>
                </a:lnTo>
                <a:lnTo>
                  <a:pt x="6" y="2703"/>
                </a:lnTo>
                <a:lnTo>
                  <a:pt x="8" y="2699"/>
                </a:lnTo>
                <a:lnTo>
                  <a:pt x="10" y="2695"/>
                </a:lnTo>
                <a:lnTo>
                  <a:pt x="12" y="2691"/>
                </a:lnTo>
                <a:lnTo>
                  <a:pt x="14" y="2664"/>
                </a:lnTo>
                <a:lnTo>
                  <a:pt x="17" y="2638"/>
                </a:lnTo>
                <a:lnTo>
                  <a:pt x="19" y="2611"/>
                </a:lnTo>
                <a:lnTo>
                  <a:pt x="21" y="2584"/>
                </a:lnTo>
                <a:lnTo>
                  <a:pt x="24" y="2556"/>
                </a:lnTo>
                <a:lnTo>
                  <a:pt x="26" y="2528"/>
                </a:lnTo>
                <a:lnTo>
                  <a:pt x="28" y="2500"/>
                </a:lnTo>
                <a:lnTo>
                  <a:pt x="31" y="2471"/>
                </a:lnTo>
                <a:lnTo>
                  <a:pt x="46" y="2405"/>
                </a:lnTo>
                <a:lnTo>
                  <a:pt x="60" y="2340"/>
                </a:lnTo>
                <a:lnTo>
                  <a:pt x="75" y="2273"/>
                </a:lnTo>
                <a:lnTo>
                  <a:pt x="92" y="2207"/>
                </a:lnTo>
                <a:lnTo>
                  <a:pt x="107" y="2141"/>
                </a:lnTo>
                <a:lnTo>
                  <a:pt x="123" y="2073"/>
                </a:lnTo>
                <a:lnTo>
                  <a:pt x="140" y="2006"/>
                </a:lnTo>
                <a:lnTo>
                  <a:pt x="156" y="1939"/>
                </a:lnTo>
                <a:lnTo>
                  <a:pt x="171" y="1898"/>
                </a:lnTo>
                <a:lnTo>
                  <a:pt x="186" y="1857"/>
                </a:lnTo>
                <a:lnTo>
                  <a:pt x="201" y="1816"/>
                </a:lnTo>
                <a:lnTo>
                  <a:pt x="217" y="1774"/>
                </a:lnTo>
                <a:lnTo>
                  <a:pt x="233" y="1732"/>
                </a:lnTo>
                <a:lnTo>
                  <a:pt x="249" y="1691"/>
                </a:lnTo>
                <a:lnTo>
                  <a:pt x="265" y="1648"/>
                </a:lnTo>
                <a:lnTo>
                  <a:pt x="282" y="1606"/>
                </a:lnTo>
                <a:lnTo>
                  <a:pt x="285" y="1601"/>
                </a:lnTo>
                <a:lnTo>
                  <a:pt x="287" y="1597"/>
                </a:lnTo>
                <a:lnTo>
                  <a:pt x="290" y="1591"/>
                </a:lnTo>
                <a:lnTo>
                  <a:pt x="292" y="1586"/>
                </a:lnTo>
                <a:lnTo>
                  <a:pt x="295" y="1580"/>
                </a:lnTo>
                <a:lnTo>
                  <a:pt x="299" y="1575"/>
                </a:lnTo>
                <a:lnTo>
                  <a:pt x="303" y="1569"/>
                </a:lnTo>
                <a:lnTo>
                  <a:pt x="307" y="1562"/>
                </a:lnTo>
                <a:lnTo>
                  <a:pt x="307" y="1565"/>
                </a:lnTo>
                <a:lnTo>
                  <a:pt x="307" y="1568"/>
                </a:lnTo>
                <a:lnTo>
                  <a:pt x="307" y="1571"/>
                </a:lnTo>
                <a:lnTo>
                  <a:pt x="308" y="1575"/>
                </a:lnTo>
                <a:lnTo>
                  <a:pt x="308" y="1579"/>
                </a:lnTo>
                <a:lnTo>
                  <a:pt x="310" y="1584"/>
                </a:lnTo>
                <a:lnTo>
                  <a:pt x="311" y="1588"/>
                </a:lnTo>
                <a:lnTo>
                  <a:pt x="313" y="1594"/>
                </a:lnTo>
                <a:lnTo>
                  <a:pt x="302" y="1635"/>
                </a:lnTo>
                <a:lnTo>
                  <a:pt x="290" y="1678"/>
                </a:lnTo>
                <a:lnTo>
                  <a:pt x="277" y="1720"/>
                </a:lnTo>
                <a:lnTo>
                  <a:pt x="265" y="1763"/>
                </a:lnTo>
                <a:lnTo>
                  <a:pt x="253" y="1807"/>
                </a:lnTo>
                <a:lnTo>
                  <a:pt x="240" y="1850"/>
                </a:lnTo>
                <a:lnTo>
                  <a:pt x="226" y="1894"/>
                </a:lnTo>
                <a:lnTo>
                  <a:pt x="213" y="1939"/>
                </a:lnTo>
                <a:lnTo>
                  <a:pt x="213" y="1948"/>
                </a:lnTo>
                <a:lnTo>
                  <a:pt x="213" y="1957"/>
                </a:lnTo>
                <a:lnTo>
                  <a:pt x="213" y="1966"/>
                </a:lnTo>
                <a:lnTo>
                  <a:pt x="213" y="1975"/>
                </a:lnTo>
                <a:lnTo>
                  <a:pt x="213" y="1986"/>
                </a:lnTo>
                <a:lnTo>
                  <a:pt x="213" y="1995"/>
                </a:lnTo>
                <a:lnTo>
                  <a:pt x="213" y="2004"/>
                </a:lnTo>
                <a:lnTo>
                  <a:pt x="213" y="2013"/>
                </a:lnTo>
                <a:lnTo>
                  <a:pt x="213" y="2014"/>
                </a:lnTo>
                <a:lnTo>
                  <a:pt x="214" y="2014"/>
                </a:lnTo>
                <a:lnTo>
                  <a:pt x="215" y="2016"/>
                </a:lnTo>
                <a:lnTo>
                  <a:pt x="217" y="2017"/>
                </a:lnTo>
                <a:lnTo>
                  <a:pt x="218" y="2019"/>
                </a:lnTo>
                <a:lnTo>
                  <a:pt x="221" y="2021"/>
                </a:lnTo>
                <a:lnTo>
                  <a:pt x="223" y="2023"/>
                </a:lnTo>
                <a:lnTo>
                  <a:pt x="225" y="2026"/>
                </a:lnTo>
                <a:lnTo>
                  <a:pt x="227" y="2025"/>
                </a:lnTo>
                <a:lnTo>
                  <a:pt x="231" y="2025"/>
                </a:lnTo>
                <a:lnTo>
                  <a:pt x="233" y="2023"/>
                </a:lnTo>
                <a:lnTo>
                  <a:pt x="235" y="2022"/>
                </a:lnTo>
                <a:lnTo>
                  <a:pt x="238" y="2020"/>
                </a:lnTo>
                <a:lnTo>
                  <a:pt x="240" y="2018"/>
                </a:lnTo>
                <a:lnTo>
                  <a:pt x="242" y="2016"/>
                </a:lnTo>
                <a:lnTo>
                  <a:pt x="245" y="2013"/>
                </a:lnTo>
                <a:lnTo>
                  <a:pt x="245" y="2004"/>
                </a:lnTo>
                <a:lnTo>
                  <a:pt x="245" y="1995"/>
                </a:lnTo>
                <a:lnTo>
                  <a:pt x="245" y="1984"/>
                </a:lnTo>
                <a:lnTo>
                  <a:pt x="245" y="1975"/>
                </a:lnTo>
                <a:lnTo>
                  <a:pt x="246" y="1965"/>
                </a:lnTo>
                <a:lnTo>
                  <a:pt x="247" y="1954"/>
                </a:lnTo>
                <a:lnTo>
                  <a:pt x="249" y="1944"/>
                </a:lnTo>
                <a:lnTo>
                  <a:pt x="251" y="1931"/>
                </a:lnTo>
                <a:lnTo>
                  <a:pt x="265" y="1882"/>
                </a:lnTo>
                <a:lnTo>
                  <a:pt x="280" y="1833"/>
                </a:lnTo>
                <a:lnTo>
                  <a:pt x="295" y="1783"/>
                </a:lnTo>
                <a:lnTo>
                  <a:pt x="311" y="1733"/>
                </a:lnTo>
                <a:lnTo>
                  <a:pt x="327" y="1683"/>
                </a:lnTo>
                <a:lnTo>
                  <a:pt x="343" y="1633"/>
                </a:lnTo>
                <a:lnTo>
                  <a:pt x="359" y="1582"/>
                </a:lnTo>
                <a:lnTo>
                  <a:pt x="377" y="1530"/>
                </a:lnTo>
                <a:lnTo>
                  <a:pt x="386" y="1505"/>
                </a:lnTo>
                <a:lnTo>
                  <a:pt x="396" y="1479"/>
                </a:lnTo>
                <a:lnTo>
                  <a:pt x="406" y="1453"/>
                </a:lnTo>
                <a:lnTo>
                  <a:pt x="417" y="1427"/>
                </a:lnTo>
                <a:lnTo>
                  <a:pt x="429" y="1401"/>
                </a:lnTo>
                <a:lnTo>
                  <a:pt x="441" y="1375"/>
                </a:lnTo>
                <a:lnTo>
                  <a:pt x="452" y="1350"/>
                </a:lnTo>
                <a:lnTo>
                  <a:pt x="464" y="1323"/>
                </a:lnTo>
                <a:lnTo>
                  <a:pt x="483" y="1283"/>
                </a:lnTo>
                <a:lnTo>
                  <a:pt x="502" y="1242"/>
                </a:lnTo>
                <a:lnTo>
                  <a:pt x="523" y="1202"/>
                </a:lnTo>
                <a:lnTo>
                  <a:pt x="543" y="1160"/>
                </a:lnTo>
                <a:lnTo>
                  <a:pt x="564" y="1118"/>
                </a:lnTo>
                <a:lnTo>
                  <a:pt x="585" y="1076"/>
                </a:lnTo>
                <a:lnTo>
                  <a:pt x="606" y="1033"/>
                </a:lnTo>
                <a:lnTo>
                  <a:pt x="627" y="991"/>
                </a:lnTo>
                <a:lnTo>
                  <a:pt x="650" y="951"/>
                </a:lnTo>
                <a:lnTo>
                  <a:pt x="674" y="911"/>
                </a:lnTo>
                <a:lnTo>
                  <a:pt x="697" y="871"/>
                </a:lnTo>
                <a:lnTo>
                  <a:pt x="721" y="830"/>
                </a:lnTo>
                <a:lnTo>
                  <a:pt x="744" y="789"/>
                </a:lnTo>
                <a:lnTo>
                  <a:pt x="769" y="748"/>
                </a:lnTo>
                <a:lnTo>
                  <a:pt x="792" y="706"/>
                </a:lnTo>
                <a:lnTo>
                  <a:pt x="816" y="665"/>
                </a:lnTo>
                <a:lnTo>
                  <a:pt x="818" y="663"/>
                </a:lnTo>
                <a:lnTo>
                  <a:pt x="820" y="661"/>
                </a:lnTo>
                <a:lnTo>
                  <a:pt x="823" y="657"/>
                </a:lnTo>
                <a:lnTo>
                  <a:pt x="826" y="655"/>
                </a:lnTo>
                <a:lnTo>
                  <a:pt x="829" y="653"/>
                </a:lnTo>
                <a:lnTo>
                  <a:pt x="832" y="650"/>
                </a:lnTo>
                <a:lnTo>
                  <a:pt x="836" y="648"/>
                </a:lnTo>
                <a:lnTo>
                  <a:pt x="840" y="646"/>
                </a:lnTo>
                <a:lnTo>
                  <a:pt x="840" y="644"/>
                </a:lnTo>
                <a:lnTo>
                  <a:pt x="840" y="641"/>
                </a:lnTo>
                <a:lnTo>
                  <a:pt x="841" y="639"/>
                </a:lnTo>
                <a:lnTo>
                  <a:pt x="841" y="636"/>
                </a:lnTo>
                <a:lnTo>
                  <a:pt x="842" y="633"/>
                </a:lnTo>
                <a:lnTo>
                  <a:pt x="843" y="629"/>
                </a:lnTo>
                <a:lnTo>
                  <a:pt x="844" y="626"/>
                </a:lnTo>
                <a:lnTo>
                  <a:pt x="846" y="621"/>
                </a:lnTo>
                <a:lnTo>
                  <a:pt x="880" y="586"/>
                </a:lnTo>
                <a:lnTo>
                  <a:pt x="914" y="550"/>
                </a:lnTo>
                <a:lnTo>
                  <a:pt x="948" y="515"/>
                </a:lnTo>
                <a:lnTo>
                  <a:pt x="982" y="479"/>
                </a:lnTo>
                <a:lnTo>
                  <a:pt x="1017" y="443"/>
                </a:lnTo>
                <a:lnTo>
                  <a:pt x="1053" y="406"/>
                </a:lnTo>
                <a:lnTo>
                  <a:pt x="1088" y="370"/>
                </a:lnTo>
                <a:lnTo>
                  <a:pt x="1123" y="333"/>
                </a:lnTo>
                <a:lnTo>
                  <a:pt x="1123" y="330"/>
                </a:lnTo>
                <a:lnTo>
                  <a:pt x="1123" y="328"/>
                </a:lnTo>
                <a:lnTo>
                  <a:pt x="1123" y="325"/>
                </a:lnTo>
                <a:lnTo>
                  <a:pt x="1123" y="323"/>
                </a:lnTo>
                <a:lnTo>
                  <a:pt x="1124" y="320"/>
                </a:lnTo>
                <a:lnTo>
                  <a:pt x="1125" y="316"/>
                </a:lnTo>
                <a:lnTo>
                  <a:pt x="1127" y="311"/>
                </a:lnTo>
                <a:lnTo>
                  <a:pt x="1129" y="307"/>
                </a:lnTo>
                <a:lnTo>
                  <a:pt x="1139" y="300"/>
                </a:lnTo>
                <a:lnTo>
                  <a:pt x="1149" y="292"/>
                </a:lnTo>
                <a:lnTo>
                  <a:pt x="1160" y="284"/>
                </a:lnTo>
                <a:lnTo>
                  <a:pt x="1171" y="276"/>
                </a:lnTo>
                <a:lnTo>
                  <a:pt x="1183" y="267"/>
                </a:lnTo>
                <a:lnTo>
                  <a:pt x="1194" y="257"/>
                </a:lnTo>
                <a:lnTo>
                  <a:pt x="1205" y="248"/>
                </a:lnTo>
                <a:lnTo>
                  <a:pt x="1217" y="238"/>
                </a:lnTo>
                <a:lnTo>
                  <a:pt x="1217" y="236"/>
                </a:lnTo>
                <a:lnTo>
                  <a:pt x="1217" y="234"/>
                </a:lnTo>
                <a:lnTo>
                  <a:pt x="1217" y="231"/>
                </a:lnTo>
                <a:lnTo>
                  <a:pt x="1216" y="228"/>
                </a:lnTo>
                <a:lnTo>
                  <a:pt x="1215" y="225"/>
                </a:lnTo>
                <a:lnTo>
                  <a:pt x="1214" y="222"/>
                </a:lnTo>
                <a:lnTo>
                  <a:pt x="1213" y="218"/>
                </a:lnTo>
                <a:lnTo>
                  <a:pt x="1211" y="213"/>
                </a:lnTo>
                <a:lnTo>
                  <a:pt x="1204" y="218"/>
                </a:lnTo>
                <a:lnTo>
                  <a:pt x="1196" y="223"/>
                </a:lnTo>
                <a:lnTo>
                  <a:pt x="1188" y="228"/>
                </a:lnTo>
                <a:lnTo>
                  <a:pt x="1178" y="233"/>
                </a:lnTo>
                <a:lnTo>
                  <a:pt x="1169" y="238"/>
                </a:lnTo>
                <a:lnTo>
                  <a:pt x="1161" y="244"/>
                </a:lnTo>
                <a:lnTo>
                  <a:pt x="1151" y="250"/>
                </a:lnTo>
                <a:lnTo>
                  <a:pt x="1142" y="257"/>
                </a:lnTo>
                <a:lnTo>
                  <a:pt x="1129" y="272"/>
                </a:lnTo>
                <a:lnTo>
                  <a:pt x="1117" y="286"/>
                </a:lnTo>
                <a:lnTo>
                  <a:pt x="1104" y="299"/>
                </a:lnTo>
                <a:lnTo>
                  <a:pt x="1091" y="313"/>
                </a:lnTo>
                <a:lnTo>
                  <a:pt x="1077" y="328"/>
                </a:lnTo>
                <a:lnTo>
                  <a:pt x="1063" y="342"/>
                </a:lnTo>
                <a:lnTo>
                  <a:pt x="1050" y="356"/>
                </a:lnTo>
                <a:lnTo>
                  <a:pt x="1035" y="370"/>
                </a:lnTo>
                <a:lnTo>
                  <a:pt x="1030" y="377"/>
                </a:lnTo>
                <a:lnTo>
                  <a:pt x="1025" y="384"/>
                </a:lnTo>
                <a:lnTo>
                  <a:pt x="1021" y="391"/>
                </a:lnTo>
                <a:lnTo>
                  <a:pt x="1016" y="398"/>
                </a:lnTo>
                <a:lnTo>
                  <a:pt x="1012" y="405"/>
                </a:lnTo>
                <a:lnTo>
                  <a:pt x="1007" y="412"/>
                </a:lnTo>
                <a:lnTo>
                  <a:pt x="1002" y="420"/>
                </a:lnTo>
                <a:lnTo>
                  <a:pt x="998" y="427"/>
                </a:lnTo>
                <a:lnTo>
                  <a:pt x="987" y="436"/>
                </a:lnTo>
                <a:lnTo>
                  <a:pt x="977" y="445"/>
                </a:lnTo>
                <a:lnTo>
                  <a:pt x="967" y="455"/>
                </a:lnTo>
                <a:lnTo>
                  <a:pt x="956" y="465"/>
                </a:lnTo>
                <a:lnTo>
                  <a:pt x="945" y="475"/>
                </a:lnTo>
                <a:lnTo>
                  <a:pt x="933" y="486"/>
                </a:lnTo>
                <a:lnTo>
                  <a:pt x="921" y="496"/>
                </a:lnTo>
                <a:lnTo>
                  <a:pt x="910" y="508"/>
                </a:lnTo>
                <a:lnTo>
                  <a:pt x="898" y="525"/>
                </a:lnTo>
                <a:lnTo>
                  <a:pt x="886" y="541"/>
                </a:lnTo>
                <a:lnTo>
                  <a:pt x="874" y="557"/>
                </a:lnTo>
                <a:lnTo>
                  <a:pt x="862" y="575"/>
                </a:lnTo>
                <a:lnTo>
                  <a:pt x="850" y="592"/>
                </a:lnTo>
                <a:lnTo>
                  <a:pt x="836" y="609"/>
                </a:lnTo>
                <a:lnTo>
                  <a:pt x="823" y="628"/>
                </a:lnTo>
                <a:lnTo>
                  <a:pt x="810" y="646"/>
                </a:lnTo>
                <a:lnTo>
                  <a:pt x="807" y="648"/>
                </a:lnTo>
                <a:lnTo>
                  <a:pt x="805" y="650"/>
                </a:lnTo>
                <a:lnTo>
                  <a:pt x="802" y="653"/>
                </a:lnTo>
                <a:lnTo>
                  <a:pt x="799" y="655"/>
                </a:lnTo>
                <a:lnTo>
                  <a:pt x="795" y="657"/>
                </a:lnTo>
                <a:lnTo>
                  <a:pt x="792" y="661"/>
                </a:lnTo>
                <a:lnTo>
                  <a:pt x="788" y="663"/>
                </a:lnTo>
                <a:lnTo>
                  <a:pt x="784" y="665"/>
                </a:lnTo>
                <a:lnTo>
                  <a:pt x="779" y="672"/>
                </a:lnTo>
                <a:lnTo>
                  <a:pt x="775" y="679"/>
                </a:lnTo>
                <a:lnTo>
                  <a:pt x="770" y="686"/>
                </a:lnTo>
                <a:lnTo>
                  <a:pt x="766" y="694"/>
                </a:lnTo>
                <a:lnTo>
                  <a:pt x="761" y="701"/>
                </a:lnTo>
                <a:lnTo>
                  <a:pt x="756" y="710"/>
                </a:lnTo>
                <a:lnTo>
                  <a:pt x="751" y="719"/>
                </a:lnTo>
                <a:lnTo>
                  <a:pt x="746" y="728"/>
                </a:lnTo>
                <a:lnTo>
                  <a:pt x="744" y="728"/>
                </a:lnTo>
                <a:lnTo>
                  <a:pt x="741" y="729"/>
                </a:lnTo>
                <a:lnTo>
                  <a:pt x="739" y="730"/>
                </a:lnTo>
                <a:lnTo>
                  <a:pt x="737" y="732"/>
                </a:lnTo>
                <a:lnTo>
                  <a:pt x="735" y="733"/>
                </a:lnTo>
                <a:lnTo>
                  <a:pt x="732" y="736"/>
                </a:lnTo>
                <a:lnTo>
                  <a:pt x="730" y="738"/>
                </a:lnTo>
                <a:lnTo>
                  <a:pt x="728" y="740"/>
                </a:lnTo>
                <a:lnTo>
                  <a:pt x="725" y="738"/>
                </a:lnTo>
                <a:lnTo>
                  <a:pt x="723" y="735"/>
                </a:lnTo>
                <a:lnTo>
                  <a:pt x="721" y="733"/>
                </a:lnTo>
                <a:lnTo>
                  <a:pt x="718" y="731"/>
                </a:lnTo>
                <a:lnTo>
                  <a:pt x="716" y="729"/>
                </a:lnTo>
                <a:lnTo>
                  <a:pt x="714" y="726"/>
                </a:lnTo>
                <a:lnTo>
                  <a:pt x="711" y="724"/>
                </a:lnTo>
                <a:lnTo>
                  <a:pt x="709" y="722"/>
                </a:lnTo>
                <a:lnTo>
                  <a:pt x="735" y="686"/>
                </a:lnTo>
                <a:lnTo>
                  <a:pt x="761" y="649"/>
                </a:lnTo>
                <a:lnTo>
                  <a:pt x="786" y="614"/>
                </a:lnTo>
                <a:lnTo>
                  <a:pt x="813" y="576"/>
                </a:lnTo>
                <a:lnTo>
                  <a:pt x="838" y="539"/>
                </a:lnTo>
                <a:lnTo>
                  <a:pt x="864" y="501"/>
                </a:lnTo>
                <a:lnTo>
                  <a:pt x="890" y="465"/>
                </a:lnTo>
                <a:lnTo>
                  <a:pt x="916" y="427"/>
                </a:lnTo>
                <a:lnTo>
                  <a:pt x="927" y="418"/>
                </a:lnTo>
                <a:lnTo>
                  <a:pt x="939" y="407"/>
                </a:lnTo>
                <a:lnTo>
                  <a:pt x="952" y="398"/>
                </a:lnTo>
                <a:lnTo>
                  <a:pt x="963" y="388"/>
                </a:lnTo>
                <a:lnTo>
                  <a:pt x="975" y="378"/>
                </a:lnTo>
                <a:lnTo>
                  <a:pt x="986" y="368"/>
                </a:lnTo>
                <a:lnTo>
                  <a:pt x="999" y="356"/>
                </a:lnTo>
                <a:lnTo>
                  <a:pt x="1010" y="345"/>
                </a:lnTo>
                <a:lnTo>
                  <a:pt x="1013" y="340"/>
                </a:lnTo>
                <a:lnTo>
                  <a:pt x="1016" y="336"/>
                </a:lnTo>
                <a:lnTo>
                  <a:pt x="1019" y="331"/>
                </a:lnTo>
                <a:lnTo>
                  <a:pt x="1023" y="326"/>
                </a:lnTo>
                <a:lnTo>
                  <a:pt x="1027" y="320"/>
                </a:lnTo>
                <a:lnTo>
                  <a:pt x="1032" y="314"/>
                </a:lnTo>
                <a:lnTo>
                  <a:pt x="1036" y="308"/>
                </a:lnTo>
                <a:lnTo>
                  <a:pt x="1042" y="301"/>
                </a:lnTo>
                <a:lnTo>
                  <a:pt x="1065" y="278"/>
                </a:lnTo>
                <a:lnTo>
                  <a:pt x="1089" y="254"/>
                </a:lnTo>
                <a:lnTo>
                  <a:pt x="1112" y="231"/>
                </a:lnTo>
                <a:lnTo>
                  <a:pt x="1136" y="207"/>
                </a:lnTo>
                <a:lnTo>
                  <a:pt x="1159" y="184"/>
                </a:lnTo>
                <a:lnTo>
                  <a:pt x="1183" y="160"/>
                </a:lnTo>
                <a:lnTo>
                  <a:pt x="1206" y="137"/>
                </a:lnTo>
                <a:lnTo>
                  <a:pt x="1230" y="113"/>
                </a:lnTo>
                <a:lnTo>
                  <a:pt x="1251" y="103"/>
                </a:lnTo>
                <a:lnTo>
                  <a:pt x="1273" y="94"/>
                </a:lnTo>
                <a:lnTo>
                  <a:pt x="1296" y="85"/>
                </a:lnTo>
                <a:lnTo>
                  <a:pt x="1318" y="75"/>
                </a:lnTo>
                <a:lnTo>
                  <a:pt x="1342" y="64"/>
                </a:lnTo>
                <a:lnTo>
                  <a:pt x="1364" y="54"/>
                </a:lnTo>
                <a:lnTo>
                  <a:pt x="1388" y="43"/>
                </a:lnTo>
                <a:lnTo>
                  <a:pt x="1411" y="32"/>
                </a:lnTo>
                <a:lnTo>
                  <a:pt x="1428" y="29"/>
                </a:lnTo>
                <a:lnTo>
                  <a:pt x="1445" y="26"/>
                </a:lnTo>
                <a:lnTo>
                  <a:pt x="1461" y="23"/>
                </a:lnTo>
                <a:lnTo>
                  <a:pt x="1478" y="18"/>
                </a:lnTo>
                <a:lnTo>
                  <a:pt x="1494" y="13"/>
                </a:lnTo>
                <a:lnTo>
                  <a:pt x="1510" y="9"/>
                </a:lnTo>
                <a:lnTo>
                  <a:pt x="1527" y="5"/>
                </a:lnTo>
                <a:lnTo>
                  <a:pt x="1543" y="0"/>
                </a:lnTo>
                <a:lnTo>
                  <a:pt x="1544" y="0"/>
                </a:lnTo>
                <a:lnTo>
                  <a:pt x="1544" y="1"/>
                </a:lnTo>
                <a:lnTo>
                  <a:pt x="1546" y="2"/>
                </a:lnTo>
                <a:lnTo>
                  <a:pt x="1547" y="4"/>
                </a:lnTo>
                <a:lnTo>
                  <a:pt x="1549" y="6"/>
                </a:lnTo>
                <a:lnTo>
                  <a:pt x="1551" y="8"/>
                </a:lnTo>
                <a:lnTo>
                  <a:pt x="1553" y="10"/>
                </a:lnTo>
                <a:lnTo>
                  <a:pt x="1556" y="12"/>
                </a:lnTo>
                <a:lnTo>
                  <a:pt x="1526" y="55"/>
                </a:lnTo>
                <a:lnTo>
                  <a:pt x="1495" y="98"/>
                </a:lnTo>
                <a:lnTo>
                  <a:pt x="1463" y="142"/>
                </a:lnTo>
                <a:lnTo>
                  <a:pt x="1433" y="186"/>
                </a:lnTo>
                <a:lnTo>
                  <a:pt x="1401" y="230"/>
                </a:lnTo>
                <a:lnTo>
                  <a:pt x="1369" y="275"/>
                </a:lnTo>
                <a:lnTo>
                  <a:pt x="1338" y="320"/>
                </a:lnTo>
                <a:lnTo>
                  <a:pt x="1305" y="363"/>
                </a:lnTo>
                <a:lnTo>
                  <a:pt x="1296" y="383"/>
                </a:lnTo>
                <a:lnTo>
                  <a:pt x="1286" y="401"/>
                </a:lnTo>
                <a:lnTo>
                  <a:pt x="1277" y="421"/>
                </a:lnTo>
                <a:lnTo>
                  <a:pt x="1266" y="439"/>
                </a:lnTo>
                <a:lnTo>
                  <a:pt x="1256" y="457"/>
                </a:lnTo>
                <a:lnTo>
                  <a:pt x="1246" y="477"/>
                </a:lnTo>
                <a:lnTo>
                  <a:pt x="1235" y="495"/>
                </a:lnTo>
                <a:lnTo>
                  <a:pt x="1223" y="515"/>
                </a:lnTo>
                <a:lnTo>
                  <a:pt x="1214" y="540"/>
                </a:lnTo>
                <a:lnTo>
                  <a:pt x="1204" y="567"/>
                </a:lnTo>
                <a:lnTo>
                  <a:pt x="1193" y="592"/>
                </a:lnTo>
                <a:lnTo>
                  <a:pt x="1182" y="619"/>
                </a:lnTo>
                <a:lnTo>
                  <a:pt x="1170" y="645"/>
                </a:lnTo>
                <a:lnTo>
                  <a:pt x="1159" y="672"/>
                </a:lnTo>
                <a:lnTo>
                  <a:pt x="1147" y="699"/>
                </a:lnTo>
                <a:lnTo>
                  <a:pt x="1136" y="728"/>
                </a:lnTo>
                <a:lnTo>
                  <a:pt x="1121" y="777"/>
                </a:lnTo>
                <a:lnTo>
                  <a:pt x="1107" y="827"/>
                </a:lnTo>
                <a:lnTo>
                  <a:pt x="1093" y="876"/>
                </a:lnTo>
                <a:lnTo>
                  <a:pt x="1078" y="925"/>
                </a:lnTo>
                <a:lnTo>
                  <a:pt x="1063" y="975"/>
                </a:lnTo>
                <a:lnTo>
                  <a:pt x="1048" y="1024"/>
                </a:lnTo>
                <a:lnTo>
                  <a:pt x="1032" y="1073"/>
                </a:lnTo>
                <a:lnTo>
                  <a:pt x="1016" y="1123"/>
                </a:lnTo>
                <a:lnTo>
                  <a:pt x="1014" y="1141"/>
                </a:lnTo>
                <a:lnTo>
                  <a:pt x="1012" y="1161"/>
                </a:lnTo>
                <a:lnTo>
                  <a:pt x="1009" y="1179"/>
                </a:lnTo>
                <a:lnTo>
                  <a:pt x="1007" y="1198"/>
                </a:lnTo>
                <a:lnTo>
                  <a:pt x="1005" y="1218"/>
                </a:lnTo>
                <a:lnTo>
                  <a:pt x="1002" y="1238"/>
                </a:lnTo>
                <a:lnTo>
                  <a:pt x="1000" y="1259"/>
                </a:lnTo>
                <a:lnTo>
                  <a:pt x="998" y="1279"/>
                </a:lnTo>
                <a:lnTo>
                  <a:pt x="976" y="1341"/>
                </a:lnTo>
                <a:lnTo>
                  <a:pt x="955" y="1403"/>
                </a:lnTo>
                <a:lnTo>
                  <a:pt x="934" y="1465"/>
                </a:lnTo>
                <a:lnTo>
                  <a:pt x="913" y="1528"/>
                </a:lnTo>
                <a:lnTo>
                  <a:pt x="891" y="1591"/>
                </a:lnTo>
                <a:lnTo>
                  <a:pt x="870" y="1655"/>
                </a:lnTo>
                <a:lnTo>
                  <a:pt x="850" y="1718"/>
                </a:lnTo>
                <a:lnTo>
                  <a:pt x="828" y="1781"/>
                </a:lnTo>
                <a:lnTo>
                  <a:pt x="819" y="1807"/>
                </a:lnTo>
                <a:lnTo>
                  <a:pt x="809" y="1833"/>
                </a:lnTo>
                <a:lnTo>
                  <a:pt x="799" y="1859"/>
                </a:lnTo>
                <a:lnTo>
                  <a:pt x="789" y="1885"/>
                </a:lnTo>
                <a:lnTo>
                  <a:pt x="779" y="1912"/>
                </a:lnTo>
                <a:lnTo>
                  <a:pt x="769" y="1940"/>
                </a:lnTo>
                <a:lnTo>
                  <a:pt x="758" y="1967"/>
                </a:lnTo>
                <a:lnTo>
                  <a:pt x="746" y="1995"/>
                </a:lnTo>
                <a:lnTo>
                  <a:pt x="737" y="2013"/>
                </a:lnTo>
                <a:lnTo>
                  <a:pt x="727" y="2032"/>
                </a:lnTo>
                <a:lnTo>
                  <a:pt x="716" y="2052"/>
                </a:lnTo>
                <a:lnTo>
                  <a:pt x="704" y="2070"/>
                </a:lnTo>
                <a:lnTo>
                  <a:pt x="693" y="2091"/>
                </a:lnTo>
                <a:lnTo>
                  <a:pt x="682" y="2110"/>
                </a:lnTo>
                <a:lnTo>
                  <a:pt x="671" y="2130"/>
                </a:lnTo>
                <a:lnTo>
                  <a:pt x="659" y="2151"/>
                </a:lnTo>
                <a:lnTo>
                  <a:pt x="653" y="2163"/>
                </a:lnTo>
                <a:lnTo>
                  <a:pt x="649" y="2175"/>
                </a:lnTo>
                <a:lnTo>
                  <a:pt x="644" y="2187"/>
                </a:lnTo>
                <a:lnTo>
                  <a:pt x="640" y="2199"/>
                </a:lnTo>
                <a:lnTo>
                  <a:pt x="635" y="2210"/>
                </a:lnTo>
                <a:lnTo>
                  <a:pt x="630" y="2222"/>
                </a:lnTo>
                <a:lnTo>
                  <a:pt x="626" y="2234"/>
                </a:lnTo>
                <a:lnTo>
                  <a:pt x="621" y="2246"/>
                </a:lnTo>
                <a:lnTo>
                  <a:pt x="619" y="2250"/>
                </a:lnTo>
                <a:lnTo>
                  <a:pt x="616" y="2255"/>
                </a:lnTo>
                <a:lnTo>
                  <a:pt x="614" y="2260"/>
                </a:lnTo>
                <a:lnTo>
                  <a:pt x="611" y="2264"/>
                </a:lnTo>
                <a:lnTo>
                  <a:pt x="607" y="2269"/>
                </a:lnTo>
                <a:lnTo>
                  <a:pt x="604" y="2273"/>
                </a:lnTo>
                <a:lnTo>
                  <a:pt x="600" y="2278"/>
                </a:lnTo>
                <a:lnTo>
                  <a:pt x="596" y="2284"/>
                </a:lnTo>
                <a:lnTo>
                  <a:pt x="586" y="2311"/>
                </a:lnTo>
                <a:lnTo>
                  <a:pt x="577" y="2340"/>
                </a:lnTo>
                <a:lnTo>
                  <a:pt x="568" y="2368"/>
                </a:lnTo>
                <a:lnTo>
                  <a:pt x="557" y="2397"/>
                </a:lnTo>
                <a:lnTo>
                  <a:pt x="547" y="2425"/>
                </a:lnTo>
                <a:lnTo>
                  <a:pt x="537" y="2455"/>
                </a:lnTo>
                <a:lnTo>
                  <a:pt x="526" y="2485"/>
                </a:lnTo>
                <a:lnTo>
                  <a:pt x="514" y="2515"/>
                </a:lnTo>
                <a:lnTo>
                  <a:pt x="502" y="2560"/>
                </a:lnTo>
                <a:lnTo>
                  <a:pt x="490" y="2604"/>
                </a:lnTo>
                <a:lnTo>
                  <a:pt x="477" y="2649"/>
                </a:lnTo>
                <a:lnTo>
                  <a:pt x="463" y="2694"/>
                </a:lnTo>
                <a:lnTo>
                  <a:pt x="449" y="2739"/>
                </a:lnTo>
                <a:lnTo>
                  <a:pt x="436" y="2784"/>
                </a:lnTo>
                <a:lnTo>
                  <a:pt x="422" y="2828"/>
                </a:lnTo>
                <a:lnTo>
                  <a:pt x="407" y="2873"/>
                </a:lnTo>
                <a:lnTo>
                  <a:pt x="407" y="2882"/>
                </a:lnTo>
                <a:lnTo>
                  <a:pt x="407" y="2892"/>
                </a:lnTo>
                <a:lnTo>
                  <a:pt x="407" y="2901"/>
                </a:lnTo>
                <a:lnTo>
                  <a:pt x="406" y="2911"/>
                </a:lnTo>
                <a:lnTo>
                  <a:pt x="406" y="2922"/>
                </a:lnTo>
                <a:lnTo>
                  <a:pt x="405" y="2932"/>
                </a:lnTo>
                <a:lnTo>
                  <a:pt x="403" y="2943"/>
                </a:lnTo>
                <a:lnTo>
                  <a:pt x="401" y="2954"/>
                </a:lnTo>
                <a:lnTo>
                  <a:pt x="399" y="2954"/>
                </a:lnTo>
                <a:lnTo>
                  <a:pt x="396" y="2954"/>
                </a:lnTo>
                <a:lnTo>
                  <a:pt x="394" y="2954"/>
                </a:lnTo>
                <a:lnTo>
                  <a:pt x="392" y="2955"/>
                </a:lnTo>
                <a:lnTo>
                  <a:pt x="390" y="2955"/>
                </a:lnTo>
                <a:lnTo>
                  <a:pt x="387" y="2957"/>
                </a:lnTo>
                <a:lnTo>
                  <a:pt x="385" y="2958"/>
                </a:lnTo>
                <a:lnTo>
                  <a:pt x="383" y="2960"/>
                </a:lnTo>
                <a:close/>
              </a:path>
            </a:pathLst>
          </a:custGeom>
          <a:solidFill>
            <a:srgbClr val="3A74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82" name="Freeform 33">
            <a:extLst>
              <a:ext uri="{FF2B5EF4-FFF2-40B4-BE49-F238E27FC236}">
                <a16:creationId xmlns:a16="http://schemas.microsoft.com/office/drawing/2014/main" id="{6F087630-BC38-F64A-A196-533E2A5F9D3F}"/>
              </a:ext>
            </a:extLst>
          </p:cNvPr>
          <p:cNvSpPr>
            <a:spLocks/>
          </p:cNvSpPr>
          <p:nvPr/>
        </p:nvSpPr>
        <p:spPr bwMode="auto">
          <a:xfrm>
            <a:off x="3432175" y="5359400"/>
            <a:ext cx="60325" cy="184150"/>
          </a:xfrm>
          <a:custGeom>
            <a:avLst/>
            <a:gdLst>
              <a:gd name="T0" fmla="*/ 2147483646 w 345"/>
              <a:gd name="T1" fmla="*/ 2147483646 h 1041"/>
              <a:gd name="T2" fmla="*/ 2147483646 w 345"/>
              <a:gd name="T3" fmla="*/ 2147483646 h 1041"/>
              <a:gd name="T4" fmla="*/ 0 w 345"/>
              <a:gd name="T5" fmla="*/ 2147483646 h 1041"/>
              <a:gd name="T6" fmla="*/ 2147483646 w 345"/>
              <a:gd name="T7" fmla="*/ 2147483646 h 1041"/>
              <a:gd name="T8" fmla="*/ 2147483646 w 345"/>
              <a:gd name="T9" fmla="*/ 2147483646 h 1041"/>
              <a:gd name="T10" fmla="*/ 2147483646 w 345"/>
              <a:gd name="T11" fmla="*/ 2147483646 h 1041"/>
              <a:gd name="T12" fmla="*/ 2147483646 w 345"/>
              <a:gd name="T13" fmla="*/ 2147483646 h 1041"/>
              <a:gd name="T14" fmla="*/ 2147483646 w 345"/>
              <a:gd name="T15" fmla="*/ 2147483646 h 1041"/>
              <a:gd name="T16" fmla="*/ 2147483646 w 345"/>
              <a:gd name="T17" fmla="*/ 2147483646 h 1041"/>
              <a:gd name="T18" fmla="*/ 2147483646 w 345"/>
              <a:gd name="T19" fmla="*/ 2147483646 h 1041"/>
              <a:gd name="T20" fmla="*/ 2147483646 w 345"/>
              <a:gd name="T21" fmla="*/ 2147483646 h 1041"/>
              <a:gd name="T22" fmla="*/ 2147483646 w 345"/>
              <a:gd name="T23" fmla="*/ 2147483646 h 1041"/>
              <a:gd name="T24" fmla="*/ 2147483646 w 345"/>
              <a:gd name="T25" fmla="*/ 2147483646 h 1041"/>
              <a:gd name="T26" fmla="*/ 2147483646 w 345"/>
              <a:gd name="T27" fmla="*/ 2147483646 h 1041"/>
              <a:gd name="T28" fmla="*/ 2147483646 w 345"/>
              <a:gd name="T29" fmla="*/ 2147483646 h 1041"/>
              <a:gd name="T30" fmla="*/ 2147483646 w 345"/>
              <a:gd name="T31" fmla="*/ 2147483646 h 1041"/>
              <a:gd name="T32" fmla="*/ 2147483646 w 345"/>
              <a:gd name="T33" fmla="*/ 2147483646 h 1041"/>
              <a:gd name="T34" fmla="*/ 2147483646 w 345"/>
              <a:gd name="T35" fmla="*/ 2147483646 h 1041"/>
              <a:gd name="T36" fmla="*/ 2147483646 w 345"/>
              <a:gd name="T37" fmla="*/ 2147483646 h 1041"/>
              <a:gd name="T38" fmla="*/ 2147483646 w 345"/>
              <a:gd name="T39" fmla="*/ 2147483646 h 1041"/>
              <a:gd name="T40" fmla="*/ 2147483646 w 345"/>
              <a:gd name="T41" fmla="*/ 2147483646 h 1041"/>
              <a:gd name="T42" fmla="*/ 2147483646 w 345"/>
              <a:gd name="T43" fmla="*/ 2147483646 h 1041"/>
              <a:gd name="T44" fmla="*/ 2147483646 w 345"/>
              <a:gd name="T45" fmla="*/ 2147483646 h 1041"/>
              <a:gd name="T46" fmla="*/ 2147483646 w 345"/>
              <a:gd name="T47" fmla="*/ 2147483646 h 1041"/>
              <a:gd name="T48" fmla="*/ 2147483646 w 345"/>
              <a:gd name="T49" fmla="*/ 2147483646 h 1041"/>
              <a:gd name="T50" fmla="*/ 2147483646 w 345"/>
              <a:gd name="T51" fmla="*/ 2147483646 h 1041"/>
              <a:gd name="T52" fmla="*/ 2147483646 w 345"/>
              <a:gd name="T53" fmla="*/ 2147483646 h 1041"/>
              <a:gd name="T54" fmla="*/ 2147483646 w 345"/>
              <a:gd name="T55" fmla="*/ 2147483646 h 1041"/>
              <a:gd name="T56" fmla="*/ 2147483646 w 345"/>
              <a:gd name="T57" fmla="*/ 2147483646 h 1041"/>
              <a:gd name="T58" fmla="*/ 2147483646 w 345"/>
              <a:gd name="T59" fmla="*/ 2147483646 h 1041"/>
              <a:gd name="T60" fmla="*/ 2147483646 w 345"/>
              <a:gd name="T61" fmla="*/ 2147483646 h 1041"/>
              <a:gd name="T62" fmla="*/ 2147483646 w 345"/>
              <a:gd name="T63" fmla="*/ 2147483646 h 1041"/>
              <a:gd name="T64" fmla="*/ 2147483646 w 345"/>
              <a:gd name="T65" fmla="*/ 2147483646 h 1041"/>
              <a:gd name="T66" fmla="*/ 2147483646 w 345"/>
              <a:gd name="T67" fmla="*/ 2147483646 h 1041"/>
              <a:gd name="T68" fmla="*/ 2147483646 w 345"/>
              <a:gd name="T69" fmla="*/ 2147483646 h 1041"/>
              <a:gd name="T70" fmla="*/ 2147483646 w 345"/>
              <a:gd name="T71" fmla="*/ 2147483646 h 1041"/>
              <a:gd name="T72" fmla="*/ 2147483646 w 345"/>
              <a:gd name="T73" fmla="*/ 2147483646 h 1041"/>
              <a:gd name="T74" fmla="*/ 2147483646 w 345"/>
              <a:gd name="T75" fmla="*/ 2147483646 h 1041"/>
              <a:gd name="T76" fmla="*/ 2147483646 w 345"/>
              <a:gd name="T77" fmla="*/ 2147483646 h 1041"/>
              <a:gd name="T78" fmla="*/ 2147483646 w 345"/>
              <a:gd name="T79" fmla="*/ 2147483646 h 1041"/>
              <a:gd name="T80" fmla="*/ 2147483646 w 345"/>
              <a:gd name="T81" fmla="*/ 2147483646 h 1041"/>
              <a:gd name="T82" fmla="*/ 2147483646 w 345"/>
              <a:gd name="T83" fmla="*/ 2147483646 h 1041"/>
              <a:gd name="T84" fmla="*/ 2147483646 w 345"/>
              <a:gd name="T85" fmla="*/ 2147483646 h 10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5"/>
              <a:gd name="T130" fmla="*/ 0 h 1041"/>
              <a:gd name="T131" fmla="*/ 345 w 345"/>
              <a:gd name="T132" fmla="*/ 1041 h 10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5" h="1041">
                <a:moveTo>
                  <a:pt x="7" y="1035"/>
                </a:moveTo>
                <a:lnTo>
                  <a:pt x="7" y="1028"/>
                </a:lnTo>
                <a:lnTo>
                  <a:pt x="7" y="1021"/>
                </a:lnTo>
                <a:lnTo>
                  <a:pt x="6" y="1015"/>
                </a:lnTo>
                <a:lnTo>
                  <a:pt x="6" y="1007"/>
                </a:lnTo>
                <a:lnTo>
                  <a:pt x="5" y="1000"/>
                </a:lnTo>
                <a:lnTo>
                  <a:pt x="4" y="993"/>
                </a:lnTo>
                <a:lnTo>
                  <a:pt x="2" y="986"/>
                </a:lnTo>
                <a:lnTo>
                  <a:pt x="0" y="979"/>
                </a:lnTo>
                <a:lnTo>
                  <a:pt x="10" y="932"/>
                </a:lnTo>
                <a:lnTo>
                  <a:pt x="20" y="885"/>
                </a:lnTo>
                <a:lnTo>
                  <a:pt x="30" y="838"/>
                </a:lnTo>
                <a:lnTo>
                  <a:pt x="42" y="791"/>
                </a:lnTo>
                <a:lnTo>
                  <a:pt x="53" y="743"/>
                </a:lnTo>
                <a:lnTo>
                  <a:pt x="65" y="696"/>
                </a:lnTo>
                <a:lnTo>
                  <a:pt x="76" y="649"/>
                </a:lnTo>
                <a:lnTo>
                  <a:pt x="89" y="602"/>
                </a:lnTo>
                <a:lnTo>
                  <a:pt x="112" y="536"/>
                </a:lnTo>
                <a:lnTo>
                  <a:pt x="135" y="470"/>
                </a:lnTo>
                <a:lnTo>
                  <a:pt x="159" y="402"/>
                </a:lnTo>
                <a:lnTo>
                  <a:pt x="182" y="335"/>
                </a:lnTo>
                <a:lnTo>
                  <a:pt x="207" y="267"/>
                </a:lnTo>
                <a:lnTo>
                  <a:pt x="232" y="199"/>
                </a:lnTo>
                <a:lnTo>
                  <a:pt x="257" y="132"/>
                </a:lnTo>
                <a:lnTo>
                  <a:pt x="283" y="63"/>
                </a:lnTo>
                <a:lnTo>
                  <a:pt x="285" y="60"/>
                </a:lnTo>
                <a:lnTo>
                  <a:pt x="288" y="57"/>
                </a:lnTo>
                <a:lnTo>
                  <a:pt x="290" y="54"/>
                </a:lnTo>
                <a:lnTo>
                  <a:pt x="293" y="50"/>
                </a:lnTo>
                <a:lnTo>
                  <a:pt x="296" y="46"/>
                </a:lnTo>
                <a:lnTo>
                  <a:pt x="299" y="41"/>
                </a:lnTo>
                <a:lnTo>
                  <a:pt x="303" y="37"/>
                </a:lnTo>
                <a:lnTo>
                  <a:pt x="308" y="32"/>
                </a:lnTo>
                <a:lnTo>
                  <a:pt x="308" y="30"/>
                </a:lnTo>
                <a:lnTo>
                  <a:pt x="308" y="26"/>
                </a:lnTo>
                <a:lnTo>
                  <a:pt x="308" y="24"/>
                </a:lnTo>
                <a:lnTo>
                  <a:pt x="308" y="21"/>
                </a:lnTo>
                <a:lnTo>
                  <a:pt x="309" y="18"/>
                </a:lnTo>
                <a:lnTo>
                  <a:pt x="310" y="15"/>
                </a:lnTo>
                <a:lnTo>
                  <a:pt x="312" y="11"/>
                </a:lnTo>
                <a:lnTo>
                  <a:pt x="314" y="7"/>
                </a:lnTo>
                <a:lnTo>
                  <a:pt x="316" y="7"/>
                </a:lnTo>
                <a:lnTo>
                  <a:pt x="318" y="6"/>
                </a:lnTo>
                <a:lnTo>
                  <a:pt x="321" y="6"/>
                </a:lnTo>
                <a:lnTo>
                  <a:pt x="323" y="6"/>
                </a:lnTo>
                <a:lnTo>
                  <a:pt x="325" y="5"/>
                </a:lnTo>
                <a:lnTo>
                  <a:pt x="329" y="4"/>
                </a:lnTo>
                <a:lnTo>
                  <a:pt x="331" y="2"/>
                </a:lnTo>
                <a:lnTo>
                  <a:pt x="333" y="0"/>
                </a:lnTo>
                <a:lnTo>
                  <a:pt x="333" y="7"/>
                </a:lnTo>
                <a:lnTo>
                  <a:pt x="334" y="14"/>
                </a:lnTo>
                <a:lnTo>
                  <a:pt x="335" y="21"/>
                </a:lnTo>
                <a:lnTo>
                  <a:pt x="337" y="30"/>
                </a:lnTo>
                <a:lnTo>
                  <a:pt x="339" y="37"/>
                </a:lnTo>
                <a:lnTo>
                  <a:pt x="341" y="45"/>
                </a:lnTo>
                <a:lnTo>
                  <a:pt x="343" y="54"/>
                </a:lnTo>
                <a:lnTo>
                  <a:pt x="345" y="63"/>
                </a:lnTo>
                <a:lnTo>
                  <a:pt x="345" y="96"/>
                </a:lnTo>
                <a:lnTo>
                  <a:pt x="345" y="129"/>
                </a:lnTo>
                <a:lnTo>
                  <a:pt x="345" y="162"/>
                </a:lnTo>
                <a:lnTo>
                  <a:pt x="345" y="196"/>
                </a:lnTo>
                <a:lnTo>
                  <a:pt x="344" y="230"/>
                </a:lnTo>
                <a:lnTo>
                  <a:pt x="343" y="263"/>
                </a:lnTo>
                <a:lnTo>
                  <a:pt x="341" y="298"/>
                </a:lnTo>
                <a:lnTo>
                  <a:pt x="339" y="333"/>
                </a:lnTo>
                <a:lnTo>
                  <a:pt x="335" y="347"/>
                </a:lnTo>
                <a:lnTo>
                  <a:pt x="330" y="362"/>
                </a:lnTo>
                <a:lnTo>
                  <a:pt x="324" y="378"/>
                </a:lnTo>
                <a:lnTo>
                  <a:pt x="319" y="393"/>
                </a:lnTo>
                <a:lnTo>
                  <a:pt x="314" y="409"/>
                </a:lnTo>
                <a:lnTo>
                  <a:pt x="308" y="426"/>
                </a:lnTo>
                <a:lnTo>
                  <a:pt x="302" y="442"/>
                </a:lnTo>
                <a:lnTo>
                  <a:pt x="295" y="458"/>
                </a:lnTo>
                <a:lnTo>
                  <a:pt x="281" y="487"/>
                </a:lnTo>
                <a:lnTo>
                  <a:pt x="266" y="515"/>
                </a:lnTo>
                <a:lnTo>
                  <a:pt x="251" y="545"/>
                </a:lnTo>
                <a:lnTo>
                  <a:pt x="235" y="575"/>
                </a:lnTo>
                <a:lnTo>
                  <a:pt x="218" y="605"/>
                </a:lnTo>
                <a:lnTo>
                  <a:pt x="203" y="636"/>
                </a:lnTo>
                <a:lnTo>
                  <a:pt x="186" y="667"/>
                </a:lnTo>
                <a:lnTo>
                  <a:pt x="169" y="696"/>
                </a:lnTo>
                <a:lnTo>
                  <a:pt x="165" y="713"/>
                </a:lnTo>
                <a:lnTo>
                  <a:pt x="160" y="730"/>
                </a:lnTo>
                <a:lnTo>
                  <a:pt x="155" y="746"/>
                </a:lnTo>
                <a:lnTo>
                  <a:pt x="150" y="763"/>
                </a:lnTo>
                <a:lnTo>
                  <a:pt x="145" y="781"/>
                </a:lnTo>
                <a:lnTo>
                  <a:pt x="139" y="798"/>
                </a:lnTo>
                <a:lnTo>
                  <a:pt x="132" y="816"/>
                </a:lnTo>
                <a:lnTo>
                  <a:pt x="125" y="835"/>
                </a:lnTo>
                <a:lnTo>
                  <a:pt x="125" y="839"/>
                </a:lnTo>
                <a:lnTo>
                  <a:pt x="125" y="845"/>
                </a:lnTo>
                <a:lnTo>
                  <a:pt x="125" y="851"/>
                </a:lnTo>
                <a:lnTo>
                  <a:pt x="125" y="857"/>
                </a:lnTo>
                <a:lnTo>
                  <a:pt x="124" y="864"/>
                </a:lnTo>
                <a:lnTo>
                  <a:pt x="123" y="871"/>
                </a:lnTo>
                <a:lnTo>
                  <a:pt x="121" y="878"/>
                </a:lnTo>
                <a:lnTo>
                  <a:pt x="119" y="885"/>
                </a:lnTo>
                <a:lnTo>
                  <a:pt x="115" y="892"/>
                </a:lnTo>
                <a:lnTo>
                  <a:pt x="110" y="899"/>
                </a:lnTo>
                <a:lnTo>
                  <a:pt x="105" y="906"/>
                </a:lnTo>
                <a:lnTo>
                  <a:pt x="100" y="914"/>
                </a:lnTo>
                <a:lnTo>
                  <a:pt x="95" y="922"/>
                </a:lnTo>
                <a:lnTo>
                  <a:pt x="89" y="930"/>
                </a:lnTo>
                <a:lnTo>
                  <a:pt x="82" y="938"/>
                </a:lnTo>
                <a:lnTo>
                  <a:pt x="75" y="947"/>
                </a:lnTo>
                <a:lnTo>
                  <a:pt x="71" y="957"/>
                </a:lnTo>
                <a:lnTo>
                  <a:pt x="66" y="968"/>
                </a:lnTo>
                <a:lnTo>
                  <a:pt x="61" y="978"/>
                </a:lnTo>
                <a:lnTo>
                  <a:pt x="56" y="989"/>
                </a:lnTo>
                <a:lnTo>
                  <a:pt x="51" y="1000"/>
                </a:lnTo>
                <a:lnTo>
                  <a:pt x="45" y="1012"/>
                </a:lnTo>
                <a:lnTo>
                  <a:pt x="38" y="1024"/>
                </a:lnTo>
                <a:lnTo>
                  <a:pt x="31" y="1035"/>
                </a:lnTo>
                <a:lnTo>
                  <a:pt x="30" y="1035"/>
                </a:lnTo>
                <a:lnTo>
                  <a:pt x="29" y="1036"/>
                </a:lnTo>
                <a:lnTo>
                  <a:pt x="27" y="1036"/>
                </a:lnTo>
                <a:lnTo>
                  <a:pt x="25" y="1037"/>
                </a:lnTo>
                <a:lnTo>
                  <a:pt x="23" y="1038"/>
                </a:lnTo>
                <a:lnTo>
                  <a:pt x="21" y="1039"/>
                </a:lnTo>
                <a:lnTo>
                  <a:pt x="19" y="1041"/>
                </a:lnTo>
                <a:lnTo>
                  <a:pt x="18" y="1041"/>
                </a:lnTo>
                <a:lnTo>
                  <a:pt x="17" y="1041"/>
                </a:lnTo>
                <a:lnTo>
                  <a:pt x="15" y="1041"/>
                </a:lnTo>
                <a:lnTo>
                  <a:pt x="13" y="1040"/>
                </a:lnTo>
                <a:lnTo>
                  <a:pt x="11" y="1039"/>
                </a:lnTo>
                <a:lnTo>
                  <a:pt x="9" y="1037"/>
                </a:lnTo>
                <a:lnTo>
                  <a:pt x="7" y="103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83" name="Freeform 34">
            <a:extLst>
              <a:ext uri="{FF2B5EF4-FFF2-40B4-BE49-F238E27FC236}">
                <a16:creationId xmlns:a16="http://schemas.microsoft.com/office/drawing/2014/main" id="{2A34D4EC-EBA1-6F46-8FC4-D3001E65ECDE}"/>
              </a:ext>
            </a:extLst>
          </p:cNvPr>
          <p:cNvSpPr>
            <a:spLocks/>
          </p:cNvSpPr>
          <p:nvPr/>
        </p:nvSpPr>
        <p:spPr bwMode="auto">
          <a:xfrm>
            <a:off x="3557588" y="5429250"/>
            <a:ext cx="22225" cy="92075"/>
          </a:xfrm>
          <a:custGeom>
            <a:avLst/>
            <a:gdLst>
              <a:gd name="T0" fmla="*/ 0 w 131"/>
              <a:gd name="T1" fmla="*/ 2147483646 h 521"/>
              <a:gd name="T2" fmla="*/ 2147483646 w 131"/>
              <a:gd name="T3" fmla="*/ 2147483646 h 521"/>
              <a:gd name="T4" fmla="*/ 2147483646 w 131"/>
              <a:gd name="T5" fmla="*/ 2147483646 h 521"/>
              <a:gd name="T6" fmla="*/ 2147483646 w 131"/>
              <a:gd name="T7" fmla="*/ 2147483646 h 521"/>
              <a:gd name="T8" fmla="*/ 2147483646 w 131"/>
              <a:gd name="T9" fmla="*/ 2147483646 h 521"/>
              <a:gd name="T10" fmla="*/ 2147483646 w 131"/>
              <a:gd name="T11" fmla="*/ 2147483646 h 521"/>
              <a:gd name="T12" fmla="*/ 2147483646 w 131"/>
              <a:gd name="T13" fmla="*/ 2147483646 h 521"/>
              <a:gd name="T14" fmla="*/ 2147483646 w 131"/>
              <a:gd name="T15" fmla="*/ 2147483646 h 521"/>
              <a:gd name="T16" fmla="*/ 2147483646 w 131"/>
              <a:gd name="T17" fmla="*/ 2147483646 h 521"/>
              <a:gd name="T18" fmla="*/ 2147483646 w 131"/>
              <a:gd name="T19" fmla="*/ 2147483646 h 521"/>
              <a:gd name="T20" fmla="*/ 2147483646 w 131"/>
              <a:gd name="T21" fmla="*/ 2147483646 h 521"/>
              <a:gd name="T22" fmla="*/ 2147483646 w 131"/>
              <a:gd name="T23" fmla="*/ 2147483646 h 521"/>
              <a:gd name="T24" fmla="*/ 2147483646 w 131"/>
              <a:gd name="T25" fmla="*/ 2147483646 h 521"/>
              <a:gd name="T26" fmla="*/ 2147483646 w 131"/>
              <a:gd name="T27" fmla="*/ 2147483646 h 521"/>
              <a:gd name="T28" fmla="*/ 2147483646 w 131"/>
              <a:gd name="T29" fmla="*/ 2147483646 h 521"/>
              <a:gd name="T30" fmla="*/ 2147483646 w 131"/>
              <a:gd name="T31" fmla="*/ 2147483646 h 521"/>
              <a:gd name="T32" fmla="*/ 2147483646 w 131"/>
              <a:gd name="T33" fmla="*/ 2147483646 h 521"/>
              <a:gd name="T34" fmla="*/ 2147483646 w 131"/>
              <a:gd name="T35" fmla="*/ 2147483646 h 521"/>
              <a:gd name="T36" fmla="*/ 2147483646 w 131"/>
              <a:gd name="T37" fmla="*/ 2147483646 h 521"/>
              <a:gd name="T38" fmla="*/ 2147483646 w 131"/>
              <a:gd name="T39" fmla="*/ 2147483646 h 521"/>
              <a:gd name="T40" fmla="*/ 2147483646 w 131"/>
              <a:gd name="T41" fmla="*/ 2147483646 h 521"/>
              <a:gd name="T42" fmla="*/ 2147483646 w 131"/>
              <a:gd name="T43" fmla="*/ 2147483646 h 521"/>
              <a:gd name="T44" fmla="*/ 2147483646 w 131"/>
              <a:gd name="T45" fmla="*/ 2147483646 h 521"/>
              <a:gd name="T46" fmla="*/ 2147483646 w 131"/>
              <a:gd name="T47" fmla="*/ 2147483646 h 521"/>
              <a:gd name="T48" fmla="*/ 2147483646 w 131"/>
              <a:gd name="T49" fmla="*/ 2147483646 h 521"/>
              <a:gd name="T50" fmla="*/ 2147483646 w 131"/>
              <a:gd name="T51" fmla="*/ 2147483646 h 521"/>
              <a:gd name="T52" fmla="*/ 2147483646 w 131"/>
              <a:gd name="T53" fmla="*/ 2147483646 h 521"/>
              <a:gd name="T54" fmla="*/ 2147483646 w 131"/>
              <a:gd name="T55" fmla="*/ 2147483646 h 521"/>
              <a:gd name="T56" fmla="*/ 2147483646 w 131"/>
              <a:gd name="T57" fmla="*/ 2147483646 h 521"/>
              <a:gd name="T58" fmla="*/ 2147483646 w 131"/>
              <a:gd name="T59" fmla="*/ 2147483646 h 521"/>
              <a:gd name="T60" fmla="*/ 2147483646 w 131"/>
              <a:gd name="T61" fmla="*/ 2147483646 h 521"/>
              <a:gd name="T62" fmla="*/ 2147483646 w 131"/>
              <a:gd name="T63" fmla="*/ 2147483646 h 521"/>
              <a:gd name="T64" fmla="*/ 2147483646 w 131"/>
              <a:gd name="T65" fmla="*/ 2147483646 h 521"/>
              <a:gd name="T66" fmla="*/ 2147483646 w 131"/>
              <a:gd name="T67" fmla="*/ 2147483646 h 521"/>
              <a:gd name="T68" fmla="*/ 2147483646 w 131"/>
              <a:gd name="T69" fmla="*/ 2147483646 h 521"/>
              <a:gd name="T70" fmla="*/ 2147483646 w 131"/>
              <a:gd name="T71" fmla="*/ 2147483646 h 521"/>
              <a:gd name="T72" fmla="*/ 2147483646 w 131"/>
              <a:gd name="T73" fmla="*/ 2147483646 h 521"/>
              <a:gd name="T74" fmla="*/ 2147483646 w 131"/>
              <a:gd name="T75" fmla="*/ 2147483646 h 521"/>
              <a:gd name="T76" fmla="*/ 2147483646 w 131"/>
              <a:gd name="T77" fmla="*/ 2147483646 h 521"/>
              <a:gd name="T78" fmla="*/ 2147483646 w 131"/>
              <a:gd name="T79" fmla="*/ 2147483646 h 521"/>
              <a:gd name="T80" fmla="*/ 2147483646 w 131"/>
              <a:gd name="T81" fmla="*/ 2147483646 h 521"/>
              <a:gd name="T82" fmla="*/ 2147483646 w 131"/>
              <a:gd name="T83" fmla="*/ 2147483646 h 521"/>
              <a:gd name="T84" fmla="*/ 2147483646 w 131"/>
              <a:gd name="T85" fmla="*/ 2147483646 h 521"/>
              <a:gd name="T86" fmla="*/ 2147483646 w 131"/>
              <a:gd name="T87" fmla="*/ 2147483646 h 521"/>
              <a:gd name="T88" fmla="*/ 2147483646 w 131"/>
              <a:gd name="T89" fmla="*/ 2147483646 h 521"/>
              <a:gd name="T90" fmla="*/ 2147483646 w 131"/>
              <a:gd name="T91" fmla="*/ 2147483646 h 521"/>
              <a:gd name="T92" fmla="*/ 2147483646 w 131"/>
              <a:gd name="T93" fmla="*/ 2147483646 h 521"/>
              <a:gd name="T94" fmla="*/ 2147483646 w 131"/>
              <a:gd name="T95" fmla="*/ 2147483646 h 52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1"/>
              <a:gd name="T145" fmla="*/ 0 h 521"/>
              <a:gd name="T146" fmla="*/ 131 w 131"/>
              <a:gd name="T147" fmla="*/ 521 h 52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1" h="521">
                <a:moveTo>
                  <a:pt x="0" y="521"/>
                </a:moveTo>
                <a:lnTo>
                  <a:pt x="0" y="517"/>
                </a:lnTo>
                <a:lnTo>
                  <a:pt x="1" y="510"/>
                </a:lnTo>
                <a:lnTo>
                  <a:pt x="2" y="504"/>
                </a:lnTo>
                <a:lnTo>
                  <a:pt x="4" y="498"/>
                </a:lnTo>
                <a:lnTo>
                  <a:pt x="5" y="492"/>
                </a:lnTo>
                <a:lnTo>
                  <a:pt x="8" y="485"/>
                </a:lnTo>
                <a:lnTo>
                  <a:pt x="10" y="478"/>
                </a:lnTo>
                <a:lnTo>
                  <a:pt x="12" y="471"/>
                </a:lnTo>
                <a:lnTo>
                  <a:pt x="17" y="461"/>
                </a:lnTo>
                <a:lnTo>
                  <a:pt x="21" y="452"/>
                </a:lnTo>
                <a:lnTo>
                  <a:pt x="26" y="442"/>
                </a:lnTo>
                <a:lnTo>
                  <a:pt x="31" y="433"/>
                </a:lnTo>
                <a:lnTo>
                  <a:pt x="37" y="423"/>
                </a:lnTo>
                <a:lnTo>
                  <a:pt x="42" y="411"/>
                </a:lnTo>
                <a:lnTo>
                  <a:pt x="49" y="401"/>
                </a:lnTo>
                <a:lnTo>
                  <a:pt x="56" y="389"/>
                </a:lnTo>
                <a:lnTo>
                  <a:pt x="59" y="378"/>
                </a:lnTo>
                <a:lnTo>
                  <a:pt x="62" y="364"/>
                </a:lnTo>
                <a:lnTo>
                  <a:pt x="65" y="352"/>
                </a:lnTo>
                <a:lnTo>
                  <a:pt x="69" y="339"/>
                </a:lnTo>
                <a:lnTo>
                  <a:pt x="73" y="325"/>
                </a:lnTo>
                <a:lnTo>
                  <a:pt x="78" y="311"/>
                </a:lnTo>
                <a:lnTo>
                  <a:pt x="82" y="297"/>
                </a:lnTo>
                <a:lnTo>
                  <a:pt x="87" y="283"/>
                </a:lnTo>
                <a:lnTo>
                  <a:pt x="87" y="268"/>
                </a:lnTo>
                <a:lnTo>
                  <a:pt x="87" y="254"/>
                </a:lnTo>
                <a:lnTo>
                  <a:pt x="87" y="241"/>
                </a:lnTo>
                <a:lnTo>
                  <a:pt x="87" y="227"/>
                </a:lnTo>
                <a:lnTo>
                  <a:pt x="87" y="212"/>
                </a:lnTo>
                <a:lnTo>
                  <a:pt x="87" y="198"/>
                </a:lnTo>
                <a:lnTo>
                  <a:pt x="87" y="184"/>
                </a:lnTo>
                <a:lnTo>
                  <a:pt x="87" y="169"/>
                </a:lnTo>
                <a:lnTo>
                  <a:pt x="85" y="155"/>
                </a:lnTo>
                <a:lnTo>
                  <a:pt x="82" y="141"/>
                </a:lnTo>
                <a:lnTo>
                  <a:pt x="80" y="126"/>
                </a:lnTo>
                <a:lnTo>
                  <a:pt x="78" y="109"/>
                </a:lnTo>
                <a:lnTo>
                  <a:pt x="75" y="94"/>
                </a:lnTo>
                <a:lnTo>
                  <a:pt x="73" y="78"/>
                </a:lnTo>
                <a:lnTo>
                  <a:pt x="71" y="61"/>
                </a:lnTo>
                <a:lnTo>
                  <a:pt x="68" y="44"/>
                </a:lnTo>
                <a:lnTo>
                  <a:pt x="68" y="40"/>
                </a:lnTo>
                <a:lnTo>
                  <a:pt x="68" y="35"/>
                </a:lnTo>
                <a:lnTo>
                  <a:pt x="69" y="30"/>
                </a:lnTo>
                <a:lnTo>
                  <a:pt x="69" y="24"/>
                </a:lnTo>
                <a:lnTo>
                  <a:pt x="70" y="19"/>
                </a:lnTo>
                <a:lnTo>
                  <a:pt x="71" y="13"/>
                </a:lnTo>
                <a:lnTo>
                  <a:pt x="72" y="7"/>
                </a:lnTo>
                <a:lnTo>
                  <a:pt x="75" y="0"/>
                </a:lnTo>
                <a:lnTo>
                  <a:pt x="77" y="3"/>
                </a:lnTo>
                <a:lnTo>
                  <a:pt x="80" y="6"/>
                </a:lnTo>
                <a:lnTo>
                  <a:pt x="84" y="10"/>
                </a:lnTo>
                <a:lnTo>
                  <a:pt x="88" y="14"/>
                </a:lnTo>
                <a:lnTo>
                  <a:pt x="93" y="18"/>
                </a:lnTo>
                <a:lnTo>
                  <a:pt x="97" y="22"/>
                </a:lnTo>
                <a:lnTo>
                  <a:pt x="102" y="28"/>
                </a:lnTo>
                <a:lnTo>
                  <a:pt x="106" y="32"/>
                </a:lnTo>
                <a:lnTo>
                  <a:pt x="109" y="41"/>
                </a:lnTo>
                <a:lnTo>
                  <a:pt x="111" y="51"/>
                </a:lnTo>
                <a:lnTo>
                  <a:pt x="113" y="60"/>
                </a:lnTo>
                <a:lnTo>
                  <a:pt x="116" y="69"/>
                </a:lnTo>
                <a:lnTo>
                  <a:pt x="119" y="79"/>
                </a:lnTo>
                <a:lnTo>
                  <a:pt x="123" y="88"/>
                </a:lnTo>
                <a:lnTo>
                  <a:pt x="126" y="98"/>
                </a:lnTo>
                <a:lnTo>
                  <a:pt x="131" y="107"/>
                </a:lnTo>
                <a:lnTo>
                  <a:pt x="131" y="133"/>
                </a:lnTo>
                <a:lnTo>
                  <a:pt x="131" y="159"/>
                </a:lnTo>
                <a:lnTo>
                  <a:pt x="131" y="185"/>
                </a:lnTo>
                <a:lnTo>
                  <a:pt x="131" y="210"/>
                </a:lnTo>
                <a:lnTo>
                  <a:pt x="131" y="237"/>
                </a:lnTo>
                <a:lnTo>
                  <a:pt x="131" y="262"/>
                </a:lnTo>
                <a:lnTo>
                  <a:pt x="131" y="288"/>
                </a:lnTo>
                <a:lnTo>
                  <a:pt x="131" y="314"/>
                </a:lnTo>
                <a:lnTo>
                  <a:pt x="126" y="326"/>
                </a:lnTo>
                <a:lnTo>
                  <a:pt x="122" y="338"/>
                </a:lnTo>
                <a:lnTo>
                  <a:pt x="117" y="349"/>
                </a:lnTo>
                <a:lnTo>
                  <a:pt x="112" y="361"/>
                </a:lnTo>
                <a:lnTo>
                  <a:pt x="106" y="373"/>
                </a:lnTo>
                <a:lnTo>
                  <a:pt x="101" y="385"/>
                </a:lnTo>
                <a:lnTo>
                  <a:pt x="94" y="396"/>
                </a:lnTo>
                <a:lnTo>
                  <a:pt x="87" y="408"/>
                </a:lnTo>
                <a:lnTo>
                  <a:pt x="80" y="420"/>
                </a:lnTo>
                <a:lnTo>
                  <a:pt x="73" y="432"/>
                </a:lnTo>
                <a:lnTo>
                  <a:pt x="66" y="443"/>
                </a:lnTo>
                <a:lnTo>
                  <a:pt x="58" y="455"/>
                </a:lnTo>
                <a:lnTo>
                  <a:pt x="51" y="466"/>
                </a:lnTo>
                <a:lnTo>
                  <a:pt x="42" y="479"/>
                </a:lnTo>
                <a:lnTo>
                  <a:pt x="33" y="491"/>
                </a:lnTo>
                <a:lnTo>
                  <a:pt x="24" y="502"/>
                </a:lnTo>
                <a:lnTo>
                  <a:pt x="22" y="504"/>
                </a:lnTo>
                <a:lnTo>
                  <a:pt x="20" y="507"/>
                </a:lnTo>
                <a:lnTo>
                  <a:pt x="17" y="509"/>
                </a:lnTo>
                <a:lnTo>
                  <a:pt x="14" y="511"/>
                </a:lnTo>
                <a:lnTo>
                  <a:pt x="11" y="514"/>
                </a:lnTo>
                <a:lnTo>
                  <a:pt x="8" y="517"/>
                </a:lnTo>
                <a:lnTo>
                  <a:pt x="4" y="519"/>
                </a:lnTo>
                <a:lnTo>
                  <a:pt x="0" y="521"/>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84" name="Freeform 35">
            <a:extLst>
              <a:ext uri="{FF2B5EF4-FFF2-40B4-BE49-F238E27FC236}">
                <a16:creationId xmlns:a16="http://schemas.microsoft.com/office/drawing/2014/main" id="{D90CB368-C3A6-6646-BD6B-3F64B9DA2471}"/>
              </a:ext>
            </a:extLst>
          </p:cNvPr>
          <p:cNvSpPr>
            <a:spLocks/>
          </p:cNvSpPr>
          <p:nvPr/>
        </p:nvSpPr>
        <p:spPr bwMode="auto">
          <a:xfrm>
            <a:off x="2479675" y="5443538"/>
            <a:ext cx="22225" cy="71437"/>
          </a:xfrm>
          <a:custGeom>
            <a:avLst/>
            <a:gdLst>
              <a:gd name="T0" fmla="*/ 2147483646 w 126"/>
              <a:gd name="T1" fmla="*/ 2147483646 h 408"/>
              <a:gd name="T2" fmla="*/ 2147483646 w 126"/>
              <a:gd name="T3" fmla="*/ 2147483646 h 408"/>
              <a:gd name="T4" fmla="*/ 2147483646 w 126"/>
              <a:gd name="T5" fmla="*/ 2147483646 h 408"/>
              <a:gd name="T6" fmla="*/ 2147483646 w 126"/>
              <a:gd name="T7" fmla="*/ 2147483646 h 408"/>
              <a:gd name="T8" fmla="*/ 2147483646 w 126"/>
              <a:gd name="T9" fmla="*/ 2147483646 h 408"/>
              <a:gd name="T10" fmla="*/ 2147483646 w 126"/>
              <a:gd name="T11" fmla="*/ 2147483646 h 408"/>
              <a:gd name="T12" fmla="*/ 2147483646 w 126"/>
              <a:gd name="T13" fmla="*/ 2147483646 h 408"/>
              <a:gd name="T14" fmla="*/ 2147483646 w 126"/>
              <a:gd name="T15" fmla="*/ 2147483646 h 408"/>
              <a:gd name="T16" fmla="*/ 2147483646 w 126"/>
              <a:gd name="T17" fmla="*/ 2147483646 h 408"/>
              <a:gd name="T18" fmla="*/ 2147483646 w 126"/>
              <a:gd name="T19" fmla="*/ 2147483646 h 408"/>
              <a:gd name="T20" fmla="*/ 2147483646 w 126"/>
              <a:gd name="T21" fmla="*/ 2147483646 h 408"/>
              <a:gd name="T22" fmla="*/ 2147483646 w 126"/>
              <a:gd name="T23" fmla="*/ 2147483646 h 408"/>
              <a:gd name="T24" fmla="*/ 2147483646 w 126"/>
              <a:gd name="T25" fmla="*/ 2147483646 h 408"/>
              <a:gd name="T26" fmla="*/ 2147483646 w 126"/>
              <a:gd name="T27" fmla="*/ 2147483646 h 408"/>
              <a:gd name="T28" fmla="*/ 2147483646 w 126"/>
              <a:gd name="T29" fmla="*/ 2147483646 h 408"/>
              <a:gd name="T30" fmla="*/ 2147483646 w 126"/>
              <a:gd name="T31" fmla="*/ 2147483646 h 408"/>
              <a:gd name="T32" fmla="*/ 0 w 126"/>
              <a:gd name="T33" fmla="*/ 2147483646 h 408"/>
              <a:gd name="T34" fmla="*/ 0 w 126"/>
              <a:gd name="T35" fmla="*/ 2147483646 h 408"/>
              <a:gd name="T36" fmla="*/ 0 w 126"/>
              <a:gd name="T37" fmla="*/ 2147483646 h 408"/>
              <a:gd name="T38" fmla="*/ 2147483646 w 126"/>
              <a:gd name="T39" fmla="*/ 2147483646 h 408"/>
              <a:gd name="T40" fmla="*/ 2147483646 w 126"/>
              <a:gd name="T41" fmla="*/ 2147483646 h 408"/>
              <a:gd name="T42" fmla="*/ 2147483646 w 126"/>
              <a:gd name="T43" fmla="*/ 2147483646 h 408"/>
              <a:gd name="T44" fmla="*/ 2147483646 w 126"/>
              <a:gd name="T45" fmla="*/ 2147483646 h 408"/>
              <a:gd name="T46" fmla="*/ 2147483646 w 126"/>
              <a:gd name="T47" fmla="*/ 2147483646 h 408"/>
              <a:gd name="T48" fmla="*/ 2147483646 w 126"/>
              <a:gd name="T49" fmla="*/ 0 h 408"/>
              <a:gd name="T50" fmla="*/ 2147483646 w 126"/>
              <a:gd name="T51" fmla="*/ 2147483646 h 408"/>
              <a:gd name="T52" fmla="*/ 2147483646 w 126"/>
              <a:gd name="T53" fmla="*/ 2147483646 h 408"/>
              <a:gd name="T54" fmla="*/ 2147483646 w 126"/>
              <a:gd name="T55" fmla="*/ 2147483646 h 408"/>
              <a:gd name="T56" fmla="*/ 2147483646 w 126"/>
              <a:gd name="T57" fmla="*/ 2147483646 h 408"/>
              <a:gd name="T58" fmla="*/ 2147483646 w 126"/>
              <a:gd name="T59" fmla="*/ 2147483646 h 408"/>
              <a:gd name="T60" fmla="*/ 2147483646 w 126"/>
              <a:gd name="T61" fmla="*/ 2147483646 h 408"/>
              <a:gd name="T62" fmla="*/ 2147483646 w 126"/>
              <a:gd name="T63" fmla="*/ 2147483646 h 408"/>
              <a:gd name="T64" fmla="*/ 2147483646 w 126"/>
              <a:gd name="T65" fmla="*/ 2147483646 h 408"/>
              <a:gd name="T66" fmla="*/ 2147483646 w 126"/>
              <a:gd name="T67" fmla="*/ 2147483646 h 408"/>
              <a:gd name="T68" fmla="*/ 2147483646 w 126"/>
              <a:gd name="T69" fmla="*/ 2147483646 h 408"/>
              <a:gd name="T70" fmla="*/ 2147483646 w 126"/>
              <a:gd name="T71" fmla="*/ 2147483646 h 408"/>
              <a:gd name="T72" fmla="*/ 2147483646 w 126"/>
              <a:gd name="T73" fmla="*/ 2147483646 h 408"/>
              <a:gd name="T74" fmla="*/ 2147483646 w 126"/>
              <a:gd name="T75" fmla="*/ 2147483646 h 408"/>
              <a:gd name="T76" fmla="*/ 2147483646 w 126"/>
              <a:gd name="T77" fmla="*/ 2147483646 h 408"/>
              <a:gd name="T78" fmla="*/ 2147483646 w 126"/>
              <a:gd name="T79" fmla="*/ 2147483646 h 408"/>
              <a:gd name="T80" fmla="*/ 2147483646 w 126"/>
              <a:gd name="T81" fmla="*/ 2147483646 h 408"/>
              <a:gd name="T82" fmla="*/ 2147483646 w 126"/>
              <a:gd name="T83" fmla="*/ 2147483646 h 408"/>
              <a:gd name="T84" fmla="*/ 2147483646 w 126"/>
              <a:gd name="T85" fmla="*/ 2147483646 h 408"/>
              <a:gd name="T86" fmla="*/ 2147483646 w 126"/>
              <a:gd name="T87" fmla="*/ 2147483646 h 408"/>
              <a:gd name="T88" fmla="*/ 2147483646 w 126"/>
              <a:gd name="T89" fmla="*/ 2147483646 h 408"/>
              <a:gd name="T90" fmla="*/ 2147483646 w 126"/>
              <a:gd name="T91" fmla="*/ 2147483646 h 408"/>
              <a:gd name="T92" fmla="*/ 2147483646 w 126"/>
              <a:gd name="T93" fmla="*/ 2147483646 h 408"/>
              <a:gd name="T94" fmla="*/ 2147483646 w 126"/>
              <a:gd name="T95" fmla="*/ 2147483646 h 408"/>
              <a:gd name="T96" fmla="*/ 2147483646 w 126"/>
              <a:gd name="T97" fmla="*/ 2147483646 h 408"/>
              <a:gd name="T98" fmla="*/ 2147483646 w 126"/>
              <a:gd name="T99" fmla="*/ 2147483646 h 408"/>
              <a:gd name="T100" fmla="*/ 2147483646 w 126"/>
              <a:gd name="T101" fmla="*/ 2147483646 h 408"/>
              <a:gd name="T102" fmla="*/ 2147483646 w 126"/>
              <a:gd name="T103" fmla="*/ 2147483646 h 408"/>
              <a:gd name="T104" fmla="*/ 2147483646 w 126"/>
              <a:gd name="T105" fmla="*/ 2147483646 h 408"/>
              <a:gd name="T106" fmla="*/ 2147483646 w 126"/>
              <a:gd name="T107" fmla="*/ 2147483646 h 408"/>
              <a:gd name="T108" fmla="*/ 2147483646 w 126"/>
              <a:gd name="T109" fmla="*/ 2147483646 h 408"/>
              <a:gd name="T110" fmla="*/ 2147483646 w 126"/>
              <a:gd name="T111" fmla="*/ 2147483646 h 408"/>
              <a:gd name="T112" fmla="*/ 2147483646 w 126"/>
              <a:gd name="T113" fmla="*/ 2147483646 h 40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6"/>
              <a:gd name="T172" fmla="*/ 0 h 408"/>
              <a:gd name="T173" fmla="*/ 126 w 126"/>
              <a:gd name="T174" fmla="*/ 408 h 40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6" h="408">
                <a:moveTo>
                  <a:pt x="101" y="395"/>
                </a:moveTo>
                <a:lnTo>
                  <a:pt x="96" y="383"/>
                </a:lnTo>
                <a:lnTo>
                  <a:pt x="91" y="371"/>
                </a:lnTo>
                <a:lnTo>
                  <a:pt x="87" y="360"/>
                </a:lnTo>
                <a:lnTo>
                  <a:pt x="82" y="348"/>
                </a:lnTo>
                <a:lnTo>
                  <a:pt x="78" y="334"/>
                </a:lnTo>
                <a:lnTo>
                  <a:pt x="73" y="322"/>
                </a:lnTo>
                <a:lnTo>
                  <a:pt x="67" y="309"/>
                </a:lnTo>
                <a:lnTo>
                  <a:pt x="63" y="295"/>
                </a:lnTo>
                <a:lnTo>
                  <a:pt x="56" y="262"/>
                </a:lnTo>
                <a:lnTo>
                  <a:pt x="49" y="229"/>
                </a:lnTo>
                <a:lnTo>
                  <a:pt x="42" y="196"/>
                </a:lnTo>
                <a:lnTo>
                  <a:pt x="34" y="163"/>
                </a:lnTo>
                <a:lnTo>
                  <a:pt x="27" y="130"/>
                </a:lnTo>
                <a:lnTo>
                  <a:pt x="18" y="98"/>
                </a:lnTo>
                <a:lnTo>
                  <a:pt x="9" y="64"/>
                </a:lnTo>
                <a:lnTo>
                  <a:pt x="0" y="31"/>
                </a:lnTo>
                <a:lnTo>
                  <a:pt x="0" y="29"/>
                </a:lnTo>
                <a:lnTo>
                  <a:pt x="0" y="25"/>
                </a:lnTo>
                <a:lnTo>
                  <a:pt x="1" y="22"/>
                </a:lnTo>
                <a:lnTo>
                  <a:pt x="1" y="18"/>
                </a:lnTo>
                <a:lnTo>
                  <a:pt x="2" y="14"/>
                </a:lnTo>
                <a:lnTo>
                  <a:pt x="3" y="9"/>
                </a:lnTo>
                <a:lnTo>
                  <a:pt x="4" y="5"/>
                </a:lnTo>
                <a:lnTo>
                  <a:pt x="6" y="0"/>
                </a:lnTo>
                <a:lnTo>
                  <a:pt x="9" y="1"/>
                </a:lnTo>
                <a:lnTo>
                  <a:pt x="11" y="1"/>
                </a:lnTo>
                <a:lnTo>
                  <a:pt x="13" y="3"/>
                </a:lnTo>
                <a:lnTo>
                  <a:pt x="16" y="4"/>
                </a:lnTo>
                <a:lnTo>
                  <a:pt x="18" y="6"/>
                </a:lnTo>
                <a:lnTo>
                  <a:pt x="20" y="8"/>
                </a:lnTo>
                <a:lnTo>
                  <a:pt x="24" y="10"/>
                </a:lnTo>
                <a:lnTo>
                  <a:pt x="26" y="13"/>
                </a:lnTo>
                <a:lnTo>
                  <a:pt x="37" y="57"/>
                </a:lnTo>
                <a:lnTo>
                  <a:pt x="49" y="102"/>
                </a:lnTo>
                <a:lnTo>
                  <a:pt x="61" y="147"/>
                </a:lnTo>
                <a:lnTo>
                  <a:pt x="74" y="192"/>
                </a:lnTo>
                <a:lnTo>
                  <a:pt x="86" y="236"/>
                </a:lnTo>
                <a:lnTo>
                  <a:pt x="99" y="280"/>
                </a:lnTo>
                <a:lnTo>
                  <a:pt x="112" y="325"/>
                </a:lnTo>
                <a:lnTo>
                  <a:pt x="126" y="370"/>
                </a:lnTo>
                <a:lnTo>
                  <a:pt x="126" y="375"/>
                </a:lnTo>
                <a:lnTo>
                  <a:pt x="125" y="379"/>
                </a:lnTo>
                <a:lnTo>
                  <a:pt x="124" y="384"/>
                </a:lnTo>
                <a:lnTo>
                  <a:pt x="122" y="389"/>
                </a:lnTo>
                <a:lnTo>
                  <a:pt x="120" y="394"/>
                </a:lnTo>
                <a:lnTo>
                  <a:pt x="118" y="399"/>
                </a:lnTo>
                <a:lnTo>
                  <a:pt x="115" y="403"/>
                </a:lnTo>
                <a:lnTo>
                  <a:pt x="113" y="408"/>
                </a:lnTo>
                <a:lnTo>
                  <a:pt x="113" y="407"/>
                </a:lnTo>
                <a:lnTo>
                  <a:pt x="112" y="407"/>
                </a:lnTo>
                <a:lnTo>
                  <a:pt x="111" y="406"/>
                </a:lnTo>
                <a:lnTo>
                  <a:pt x="109" y="404"/>
                </a:lnTo>
                <a:lnTo>
                  <a:pt x="107" y="402"/>
                </a:lnTo>
                <a:lnTo>
                  <a:pt x="105" y="400"/>
                </a:lnTo>
                <a:lnTo>
                  <a:pt x="103" y="398"/>
                </a:lnTo>
                <a:lnTo>
                  <a:pt x="101" y="395"/>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85" name="Freeform 36">
            <a:extLst>
              <a:ext uri="{FF2B5EF4-FFF2-40B4-BE49-F238E27FC236}">
                <a16:creationId xmlns:a16="http://schemas.microsoft.com/office/drawing/2014/main" id="{AD62EA3D-D0D1-0542-93CE-D15DA1F33FCA}"/>
              </a:ext>
            </a:extLst>
          </p:cNvPr>
          <p:cNvSpPr>
            <a:spLocks/>
          </p:cNvSpPr>
          <p:nvPr/>
        </p:nvSpPr>
        <p:spPr bwMode="auto">
          <a:xfrm>
            <a:off x="3609975" y="5464175"/>
            <a:ext cx="107950" cy="49213"/>
          </a:xfrm>
          <a:custGeom>
            <a:avLst/>
            <a:gdLst>
              <a:gd name="T0" fmla="*/ 2147483646 w 609"/>
              <a:gd name="T1" fmla="*/ 2147483646 h 276"/>
              <a:gd name="T2" fmla="*/ 2147483646 w 609"/>
              <a:gd name="T3" fmla="*/ 2147483646 h 276"/>
              <a:gd name="T4" fmla="*/ 2147483646 w 609"/>
              <a:gd name="T5" fmla="*/ 2147483646 h 276"/>
              <a:gd name="T6" fmla="*/ 2147483646 w 609"/>
              <a:gd name="T7" fmla="*/ 2147483646 h 276"/>
              <a:gd name="T8" fmla="*/ 2147483646 w 609"/>
              <a:gd name="T9" fmla="*/ 2147483646 h 276"/>
              <a:gd name="T10" fmla="*/ 2147483646 w 609"/>
              <a:gd name="T11" fmla="*/ 2147483646 h 276"/>
              <a:gd name="T12" fmla="*/ 2147483646 w 609"/>
              <a:gd name="T13" fmla="*/ 2147483646 h 276"/>
              <a:gd name="T14" fmla="*/ 2147483646 w 609"/>
              <a:gd name="T15" fmla="*/ 2147483646 h 276"/>
              <a:gd name="T16" fmla="*/ 2147483646 w 609"/>
              <a:gd name="T17" fmla="*/ 2147483646 h 276"/>
              <a:gd name="T18" fmla="*/ 2147483646 w 609"/>
              <a:gd name="T19" fmla="*/ 2147483646 h 276"/>
              <a:gd name="T20" fmla="*/ 2147483646 w 609"/>
              <a:gd name="T21" fmla="*/ 2147483646 h 276"/>
              <a:gd name="T22" fmla="*/ 2147483646 w 609"/>
              <a:gd name="T23" fmla="*/ 2147483646 h 276"/>
              <a:gd name="T24" fmla="*/ 2147483646 w 609"/>
              <a:gd name="T25" fmla="*/ 2147483646 h 276"/>
              <a:gd name="T26" fmla="*/ 2147483646 w 609"/>
              <a:gd name="T27" fmla="*/ 2147483646 h 276"/>
              <a:gd name="T28" fmla="*/ 2147483646 w 609"/>
              <a:gd name="T29" fmla="*/ 2147483646 h 276"/>
              <a:gd name="T30" fmla="*/ 2147483646 w 609"/>
              <a:gd name="T31" fmla="*/ 2147483646 h 276"/>
              <a:gd name="T32" fmla="*/ 2147483646 w 609"/>
              <a:gd name="T33" fmla="*/ 2147483646 h 276"/>
              <a:gd name="T34" fmla="*/ 2147483646 w 609"/>
              <a:gd name="T35" fmla="*/ 2147483646 h 276"/>
              <a:gd name="T36" fmla="*/ 2147483646 w 609"/>
              <a:gd name="T37" fmla="*/ 2147483646 h 276"/>
              <a:gd name="T38" fmla="*/ 2147483646 w 609"/>
              <a:gd name="T39" fmla="*/ 2147483646 h 276"/>
              <a:gd name="T40" fmla="*/ 2147483646 w 609"/>
              <a:gd name="T41" fmla="*/ 2147483646 h 276"/>
              <a:gd name="T42" fmla="*/ 2147483646 w 609"/>
              <a:gd name="T43" fmla="*/ 2147483646 h 276"/>
              <a:gd name="T44" fmla="*/ 2147483646 w 609"/>
              <a:gd name="T45" fmla="*/ 2147483646 h 276"/>
              <a:gd name="T46" fmla="*/ 2147483646 w 609"/>
              <a:gd name="T47" fmla="*/ 2147483646 h 276"/>
              <a:gd name="T48" fmla="*/ 2147483646 w 609"/>
              <a:gd name="T49" fmla="*/ 2147483646 h 276"/>
              <a:gd name="T50" fmla="*/ 2147483646 w 609"/>
              <a:gd name="T51" fmla="*/ 2147483646 h 276"/>
              <a:gd name="T52" fmla="*/ 2147483646 w 609"/>
              <a:gd name="T53" fmla="*/ 2147483646 h 276"/>
              <a:gd name="T54" fmla="*/ 2147483646 w 609"/>
              <a:gd name="T55" fmla="*/ 2147483646 h 276"/>
              <a:gd name="T56" fmla="*/ 2147483646 w 609"/>
              <a:gd name="T57" fmla="*/ 2147483646 h 276"/>
              <a:gd name="T58" fmla="*/ 2147483646 w 609"/>
              <a:gd name="T59" fmla="*/ 2147483646 h 276"/>
              <a:gd name="T60" fmla="*/ 2147483646 w 609"/>
              <a:gd name="T61" fmla="*/ 2147483646 h 276"/>
              <a:gd name="T62" fmla="*/ 2147483646 w 609"/>
              <a:gd name="T63" fmla="*/ 2147483646 h 276"/>
              <a:gd name="T64" fmla="*/ 2147483646 w 609"/>
              <a:gd name="T65" fmla="*/ 2147483646 h 276"/>
              <a:gd name="T66" fmla="*/ 2147483646 w 609"/>
              <a:gd name="T67" fmla="*/ 2147483646 h 276"/>
              <a:gd name="T68" fmla="*/ 2147483646 w 609"/>
              <a:gd name="T69" fmla="*/ 2147483646 h 276"/>
              <a:gd name="T70" fmla="*/ 2147483646 w 609"/>
              <a:gd name="T71" fmla="*/ 2147483646 h 276"/>
              <a:gd name="T72" fmla="*/ 2147483646 w 609"/>
              <a:gd name="T73" fmla="*/ 2147483646 h 276"/>
              <a:gd name="T74" fmla="*/ 2147483646 w 609"/>
              <a:gd name="T75" fmla="*/ 2147483646 h 276"/>
              <a:gd name="T76" fmla="*/ 2147483646 w 609"/>
              <a:gd name="T77" fmla="*/ 2147483646 h 276"/>
              <a:gd name="T78" fmla="*/ 2147483646 w 609"/>
              <a:gd name="T79" fmla="*/ 2147483646 h 276"/>
              <a:gd name="T80" fmla="*/ 2147483646 w 609"/>
              <a:gd name="T81" fmla="*/ 2147483646 h 276"/>
              <a:gd name="T82" fmla="*/ 2147483646 w 609"/>
              <a:gd name="T83" fmla="*/ 2147483646 h 276"/>
              <a:gd name="T84" fmla="*/ 2147483646 w 609"/>
              <a:gd name="T85" fmla="*/ 2147483646 h 276"/>
              <a:gd name="T86" fmla="*/ 2147483646 w 609"/>
              <a:gd name="T87" fmla="*/ 2147483646 h 276"/>
              <a:gd name="T88" fmla="*/ 2147483646 w 609"/>
              <a:gd name="T89" fmla="*/ 2147483646 h 276"/>
              <a:gd name="T90" fmla="*/ 2147483646 w 609"/>
              <a:gd name="T91" fmla="*/ 2147483646 h 276"/>
              <a:gd name="T92" fmla="*/ 2147483646 w 609"/>
              <a:gd name="T93" fmla="*/ 2147483646 h 276"/>
              <a:gd name="T94" fmla="*/ 2147483646 w 609"/>
              <a:gd name="T95" fmla="*/ 2147483646 h 276"/>
              <a:gd name="T96" fmla="*/ 2147483646 w 609"/>
              <a:gd name="T97" fmla="*/ 2147483646 h 276"/>
              <a:gd name="T98" fmla="*/ 2147483646 w 609"/>
              <a:gd name="T99" fmla="*/ 2147483646 h 276"/>
              <a:gd name="T100" fmla="*/ 2147483646 w 609"/>
              <a:gd name="T101" fmla="*/ 2147483646 h 276"/>
              <a:gd name="T102" fmla="*/ 2147483646 w 609"/>
              <a:gd name="T103" fmla="*/ 2147483646 h 276"/>
              <a:gd name="T104" fmla="*/ 2147483646 w 609"/>
              <a:gd name="T105" fmla="*/ 2147483646 h 276"/>
              <a:gd name="T106" fmla="*/ 2147483646 w 609"/>
              <a:gd name="T107" fmla="*/ 2147483646 h 276"/>
              <a:gd name="T108" fmla="*/ 2147483646 w 609"/>
              <a:gd name="T109" fmla="*/ 2147483646 h 276"/>
              <a:gd name="T110" fmla="*/ 2147483646 w 609"/>
              <a:gd name="T111" fmla="*/ 2147483646 h 276"/>
              <a:gd name="T112" fmla="*/ 2147483646 w 609"/>
              <a:gd name="T113" fmla="*/ 2147483646 h 276"/>
              <a:gd name="T114" fmla="*/ 2147483646 w 609"/>
              <a:gd name="T115" fmla="*/ 2147483646 h 276"/>
              <a:gd name="T116" fmla="*/ 2147483646 w 609"/>
              <a:gd name="T117" fmla="*/ 2147483646 h 27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09"/>
              <a:gd name="T178" fmla="*/ 0 h 276"/>
              <a:gd name="T179" fmla="*/ 609 w 609"/>
              <a:gd name="T180" fmla="*/ 276 h 27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09" h="276">
                <a:moveTo>
                  <a:pt x="314" y="276"/>
                </a:moveTo>
                <a:lnTo>
                  <a:pt x="287" y="270"/>
                </a:lnTo>
                <a:lnTo>
                  <a:pt x="260" y="262"/>
                </a:lnTo>
                <a:lnTo>
                  <a:pt x="234" y="254"/>
                </a:lnTo>
                <a:lnTo>
                  <a:pt x="206" y="247"/>
                </a:lnTo>
                <a:lnTo>
                  <a:pt x="179" y="239"/>
                </a:lnTo>
                <a:lnTo>
                  <a:pt x="150" y="231"/>
                </a:lnTo>
                <a:lnTo>
                  <a:pt x="123" y="223"/>
                </a:lnTo>
                <a:lnTo>
                  <a:pt x="94" y="213"/>
                </a:lnTo>
                <a:lnTo>
                  <a:pt x="89" y="208"/>
                </a:lnTo>
                <a:lnTo>
                  <a:pt x="84" y="204"/>
                </a:lnTo>
                <a:lnTo>
                  <a:pt x="78" y="199"/>
                </a:lnTo>
                <a:lnTo>
                  <a:pt x="71" y="194"/>
                </a:lnTo>
                <a:lnTo>
                  <a:pt x="64" y="189"/>
                </a:lnTo>
                <a:lnTo>
                  <a:pt x="57" y="183"/>
                </a:lnTo>
                <a:lnTo>
                  <a:pt x="51" y="177"/>
                </a:lnTo>
                <a:lnTo>
                  <a:pt x="44" y="170"/>
                </a:lnTo>
                <a:lnTo>
                  <a:pt x="39" y="162"/>
                </a:lnTo>
                <a:lnTo>
                  <a:pt x="34" y="155"/>
                </a:lnTo>
                <a:lnTo>
                  <a:pt x="30" y="148"/>
                </a:lnTo>
                <a:lnTo>
                  <a:pt x="24" y="141"/>
                </a:lnTo>
                <a:lnTo>
                  <a:pt x="18" y="134"/>
                </a:lnTo>
                <a:lnTo>
                  <a:pt x="12" y="128"/>
                </a:lnTo>
                <a:lnTo>
                  <a:pt x="6" y="121"/>
                </a:lnTo>
                <a:lnTo>
                  <a:pt x="0" y="113"/>
                </a:lnTo>
                <a:lnTo>
                  <a:pt x="0" y="110"/>
                </a:lnTo>
                <a:lnTo>
                  <a:pt x="1" y="108"/>
                </a:lnTo>
                <a:lnTo>
                  <a:pt x="2" y="106"/>
                </a:lnTo>
                <a:lnTo>
                  <a:pt x="4" y="103"/>
                </a:lnTo>
                <a:lnTo>
                  <a:pt x="5" y="101"/>
                </a:lnTo>
                <a:lnTo>
                  <a:pt x="7" y="99"/>
                </a:lnTo>
                <a:lnTo>
                  <a:pt x="10" y="97"/>
                </a:lnTo>
                <a:lnTo>
                  <a:pt x="12" y="94"/>
                </a:lnTo>
                <a:lnTo>
                  <a:pt x="14" y="94"/>
                </a:lnTo>
                <a:lnTo>
                  <a:pt x="17" y="94"/>
                </a:lnTo>
                <a:lnTo>
                  <a:pt x="19" y="94"/>
                </a:lnTo>
                <a:lnTo>
                  <a:pt x="21" y="94"/>
                </a:lnTo>
                <a:lnTo>
                  <a:pt x="24" y="94"/>
                </a:lnTo>
                <a:lnTo>
                  <a:pt x="26" y="94"/>
                </a:lnTo>
                <a:lnTo>
                  <a:pt x="29" y="94"/>
                </a:lnTo>
                <a:lnTo>
                  <a:pt x="31" y="94"/>
                </a:lnTo>
                <a:lnTo>
                  <a:pt x="43" y="104"/>
                </a:lnTo>
                <a:lnTo>
                  <a:pt x="54" y="114"/>
                </a:lnTo>
                <a:lnTo>
                  <a:pt x="66" y="125"/>
                </a:lnTo>
                <a:lnTo>
                  <a:pt x="79" y="136"/>
                </a:lnTo>
                <a:lnTo>
                  <a:pt x="90" y="147"/>
                </a:lnTo>
                <a:lnTo>
                  <a:pt x="102" y="158"/>
                </a:lnTo>
                <a:lnTo>
                  <a:pt x="113" y="171"/>
                </a:lnTo>
                <a:lnTo>
                  <a:pt x="126" y="182"/>
                </a:lnTo>
                <a:lnTo>
                  <a:pt x="137" y="187"/>
                </a:lnTo>
                <a:lnTo>
                  <a:pt x="149" y="192"/>
                </a:lnTo>
                <a:lnTo>
                  <a:pt x="160" y="196"/>
                </a:lnTo>
                <a:lnTo>
                  <a:pt x="173" y="201"/>
                </a:lnTo>
                <a:lnTo>
                  <a:pt x="184" y="205"/>
                </a:lnTo>
                <a:lnTo>
                  <a:pt x="196" y="210"/>
                </a:lnTo>
                <a:lnTo>
                  <a:pt x="207" y="215"/>
                </a:lnTo>
                <a:lnTo>
                  <a:pt x="220" y="220"/>
                </a:lnTo>
                <a:lnTo>
                  <a:pt x="234" y="223"/>
                </a:lnTo>
                <a:lnTo>
                  <a:pt x="248" y="226"/>
                </a:lnTo>
                <a:lnTo>
                  <a:pt x="262" y="229"/>
                </a:lnTo>
                <a:lnTo>
                  <a:pt x="277" y="233"/>
                </a:lnTo>
                <a:lnTo>
                  <a:pt x="291" y="237"/>
                </a:lnTo>
                <a:lnTo>
                  <a:pt x="306" y="242"/>
                </a:lnTo>
                <a:lnTo>
                  <a:pt x="323" y="246"/>
                </a:lnTo>
                <a:lnTo>
                  <a:pt x="339" y="251"/>
                </a:lnTo>
                <a:lnTo>
                  <a:pt x="343" y="251"/>
                </a:lnTo>
                <a:lnTo>
                  <a:pt x="349" y="251"/>
                </a:lnTo>
                <a:lnTo>
                  <a:pt x="355" y="251"/>
                </a:lnTo>
                <a:lnTo>
                  <a:pt x="362" y="250"/>
                </a:lnTo>
                <a:lnTo>
                  <a:pt x="368" y="249"/>
                </a:lnTo>
                <a:lnTo>
                  <a:pt x="375" y="248"/>
                </a:lnTo>
                <a:lnTo>
                  <a:pt x="382" y="247"/>
                </a:lnTo>
                <a:lnTo>
                  <a:pt x="389" y="245"/>
                </a:lnTo>
                <a:lnTo>
                  <a:pt x="368" y="235"/>
                </a:lnTo>
                <a:lnTo>
                  <a:pt x="346" y="225"/>
                </a:lnTo>
                <a:lnTo>
                  <a:pt x="325" y="214"/>
                </a:lnTo>
                <a:lnTo>
                  <a:pt x="304" y="203"/>
                </a:lnTo>
                <a:lnTo>
                  <a:pt x="283" y="192"/>
                </a:lnTo>
                <a:lnTo>
                  <a:pt x="261" y="181"/>
                </a:lnTo>
                <a:lnTo>
                  <a:pt x="240" y="169"/>
                </a:lnTo>
                <a:lnTo>
                  <a:pt x="220" y="157"/>
                </a:lnTo>
                <a:lnTo>
                  <a:pt x="214" y="152"/>
                </a:lnTo>
                <a:lnTo>
                  <a:pt x="209" y="147"/>
                </a:lnTo>
                <a:lnTo>
                  <a:pt x="203" y="143"/>
                </a:lnTo>
                <a:lnTo>
                  <a:pt x="197" y="138"/>
                </a:lnTo>
                <a:lnTo>
                  <a:pt x="190" y="134"/>
                </a:lnTo>
                <a:lnTo>
                  <a:pt x="183" y="129"/>
                </a:lnTo>
                <a:lnTo>
                  <a:pt x="177" y="124"/>
                </a:lnTo>
                <a:lnTo>
                  <a:pt x="169" y="120"/>
                </a:lnTo>
                <a:lnTo>
                  <a:pt x="164" y="112"/>
                </a:lnTo>
                <a:lnTo>
                  <a:pt x="159" y="105"/>
                </a:lnTo>
                <a:lnTo>
                  <a:pt x="154" y="98"/>
                </a:lnTo>
                <a:lnTo>
                  <a:pt x="149" y="90"/>
                </a:lnTo>
                <a:lnTo>
                  <a:pt x="144" y="83"/>
                </a:lnTo>
                <a:lnTo>
                  <a:pt x="138" y="75"/>
                </a:lnTo>
                <a:lnTo>
                  <a:pt x="132" y="65"/>
                </a:lnTo>
                <a:lnTo>
                  <a:pt x="126" y="56"/>
                </a:lnTo>
                <a:lnTo>
                  <a:pt x="126" y="52"/>
                </a:lnTo>
                <a:lnTo>
                  <a:pt x="126" y="46"/>
                </a:lnTo>
                <a:lnTo>
                  <a:pt x="125" y="40"/>
                </a:lnTo>
                <a:lnTo>
                  <a:pt x="125" y="34"/>
                </a:lnTo>
                <a:lnTo>
                  <a:pt x="124" y="28"/>
                </a:lnTo>
                <a:lnTo>
                  <a:pt x="123" y="20"/>
                </a:lnTo>
                <a:lnTo>
                  <a:pt x="120" y="13"/>
                </a:lnTo>
                <a:lnTo>
                  <a:pt x="118" y="6"/>
                </a:lnTo>
                <a:lnTo>
                  <a:pt x="121" y="6"/>
                </a:lnTo>
                <a:lnTo>
                  <a:pt x="124" y="6"/>
                </a:lnTo>
                <a:lnTo>
                  <a:pt x="126" y="6"/>
                </a:lnTo>
                <a:lnTo>
                  <a:pt x="129" y="5"/>
                </a:lnTo>
                <a:lnTo>
                  <a:pt x="131" y="5"/>
                </a:lnTo>
                <a:lnTo>
                  <a:pt x="133" y="4"/>
                </a:lnTo>
                <a:lnTo>
                  <a:pt x="136" y="2"/>
                </a:lnTo>
                <a:lnTo>
                  <a:pt x="138" y="0"/>
                </a:lnTo>
                <a:lnTo>
                  <a:pt x="143" y="7"/>
                </a:lnTo>
                <a:lnTo>
                  <a:pt x="147" y="15"/>
                </a:lnTo>
                <a:lnTo>
                  <a:pt x="152" y="24"/>
                </a:lnTo>
                <a:lnTo>
                  <a:pt x="157" y="33"/>
                </a:lnTo>
                <a:lnTo>
                  <a:pt x="162" y="41"/>
                </a:lnTo>
                <a:lnTo>
                  <a:pt x="168" y="50"/>
                </a:lnTo>
                <a:lnTo>
                  <a:pt x="175" y="59"/>
                </a:lnTo>
                <a:lnTo>
                  <a:pt x="182" y="69"/>
                </a:lnTo>
                <a:lnTo>
                  <a:pt x="193" y="79"/>
                </a:lnTo>
                <a:lnTo>
                  <a:pt x="205" y="89"/>
                </a:lnTo>
                <a:lnTo>
                  <a:pt x="216" y="100"/>
                </a:lnTo>
                <a:lnTo>
                  <a:pt x="229" y="110"/>
                </a:lnTo>
                <a:lnTo>
                  <a:pt x="240" y="123"/>
                </a:lnTo>
                <a:lnTo>
                  <a:pt x="252" y="134"/>
                </a:lnTo>
                <a:lnTo>
                  <a:pt x="264" y="145"/>
                </a:lnTo>
                <a:lnTo>
                  <a:pt x="276" y="157"/>
                </a:lnTo>
                <a:lnTo>
                  <a:pt x="299" y="166"/>
                </a:lnTo>
                <a:lnTo>
                  <a:pt x="323" y="176"/>
                </a:lnTo>
                <a:lnTo>
                  <a:pt x="346" y="185"/>
                </a:lnTo>
                <a:lnTo>
                  <a:pt x="370" y="195"/>
                </a:lnTo>
                <a:lnTo>
                  <a:pt x="393" y="204"/>
                </a:lnTo>
                <a:lnTo>
                  <a:pt x="417" y="213"/>
                </a:lnTo>
                <a:lnTo>
                  <a:pt x="440" y="223"/>
                </a:lnTo>
                <a:lnTo>
                  <a:pt x="464" y="232"/>
                </a:lnTo>
                <a:lnTo>
                  <a:pt x="481" y="233"/>
                </a:lnTo>
                <a:lnTo>
                  <a:pt x="498" y="234"/>
                </a:lnTo>
                <a:lnTo>
                  <a:pt x="516" y="235"/>
                </a:lnTo>
                <a:lnTo>
                  <a:pt x="534" y="236"/>
                </a:lnTo>
                <a:lnTo>
                  <a:pt x="553" y="238"/>
                </a:lnTo>
                <a:lnTo>
                  <a:pt x="571" y="240"/>
                </a:lnTo>
                <a:lnTo>
                  <a:pt x="589" y="242"/>
                </a:lnTo>
                <a:lnTo>
                  <a:pt x="609" y="245"/>
                </a:lnTo>
                <a:lnTo>
                  <a:pt x="606" y="247"/>
                </a:lnTo>
                <a:lnTo>
                  <a:pt x="603" y="249"/>
                </a:lnTo>
                <a:lnTo>
                  <a:pt x="600" y="252"/>
                </a:lnTo>
                <a:lnTo>
                  <a:pt x="595" y="254"/>
                </a:lnTo>
                <a:lnTo>
                  <a:pt x="591" y="256"/>
                </a:lnTo>
                <a:lnTo>
                  <a:pt x="586" y="259"/>
                </a:lnTo>
                <a:lnTo>
                  <a:pt x="582" y="261"/>
                </a:lnTo>
                <a:lnTo>
                  <a:pt x="577" y="263"/>
                </a:lnTo>
                <a:lnTo>
                  <a:pt x="561" y="263"/>
                </a:lnTo>
                <a:lnTo>
                  <a:pt x="543" y="263"/>
                </a:lnTo>
                <a:lnTo>
                  <a:pt x="525" y="263"/>
                </a:lnTo>
                <a:lnTo>
                  <a:pt x="508" y="263"/>
                </a:lnTo>
                <a:lnTo>
                  <a:pt x="489" y="263"/>
                </a:lnTo>
                <a:lnTo>
                  <a:pt x="470" y="263"/>
                </a:lnTo>
                <a:lnTo>
                  <a:pt x="451" y="263"/>
                </a:lnTo>
                <a:lnTo>
                  <a:pt x="433" y="263"/>
                </a:lnTo>
                <a:lnTo>
                  <a:pt x="432" y="263"/>
                </a:lnTo>
                <a:lnTo>
                  <a:pt x="432" y="264"/>
                </a:lnTo>
                <a:lnTo>
                  <a:pt x="430" y="265"/>
                </a:lnTo>
                <a:lnTo>
                  <a:pt x="429" y="268"/>
                </a:lnTo>
                <a:lnTo>
                  <a:pt x="427" y="270"/>
                </a:lnTo>
                <a:lnTo>
                  <a:pt x="425" y="272"/>
                </a:lnTo>
                <a:lnTo>
                  <a:pt x="423" y="274"/>
                </a:lnTo>
                <a:lnTo>
                  <a:pt x="420" y="276"/>
                </a:lnTo>
                <a:lnTo>
                  <a:pt x="409" y="276"/>
                </a:lnTo>
                <a:lnTo>
                  <a:pt x="395" y="276"/>
                </a:lnTo>
                <a:lnTo>
                  <a:pt x="383" y="276"/>
                </a:lnTo>
                <a:lnTo>
                  <a:pt x="369" y="276"/>
                </a:lnTo>
                <a:lnTo>
                  <a:pt x="355" y="276"/>
                </a:lnTo>
                <a:lnTo>
                  <a:pt x="342" y="276"/>
                </a:lnTo>
                <a:lnTo>
                  <a:pt x="328" y="276"/>
                </a:lnTo>
                <a:lnTo>
                  <a:pt x="314" y="276"/>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86" name="Freeform 37">
            <a:extLst>
              <a:ext uri="{FF2B5EF4-FFF2-40B4-BE49-F238E27FC236}">
                <a16:creationId xmlns:a16="http://schemas.microsoft.com/office/drawing/2014/main" id="{F165E978-5E7A-DD4D-BEDD-F3269425F9E9}"/>
              </a:ext>
            </a:extLst>
          </p:cNvPr>
          <p:cNvSpPr>
            <a:spLocks/>
          </p:cNvSpPr>
          <p:nvPr/>
        </p:nvSpPr>
        <p:spPr bwMode="auto">
          <a:xfrm>
            <a:off x="2982913" y="5232400"/>
            <a:ext cx="144462" cy="277813"/>
          </a:xfrm>
          <a:custGeom>
            <a:avLst/>
            <a:gdLst>
              <a:gd name="T0" fmla="*/ 2147483646 w 822"/>
              <a:gd name="T1" fmla="*/ 2147483646 h 1568"/>
              <a:gd name="T2" fmla="*/ 2147483646 w 822"/>
              <a:gd name="T3" fmla="*/ 2147483646 h 1568"/>
              <a:gd name="T4" fmla="*/ 2147483646 w 822"/>
              <a:gd name="T5" fmla="*/ 2147483646 h 1568"/>
              <a:gd name="T6" fmla="*/ 2147483646 w 822"/>
              <a:gd name="T7" fmla="*/ 2147483646 h 1568"/>
              <a:gd name="T8" fmla="*/ 2147483646 w 822"/>
              <a:gd name="T9" fmla="*/ 2147483646 h 1568"/>
              <a:gd name="T10" fmla="*/ 2147483646 w 822"/>
              <a:gd name="T11" fmla="*/ 2147483646 h 1568"/>
              <a:gd name="T12" fmla="*/ 2147483646 w 822"/>
              <a:gd name="T13" fmla="*/ 2147483646 h 1568"/>
              <a:gd name="T14" fmla="*/ 2147483646 w 822"/>
              <a:gd name="T15" fmla="*/ 2147483646 h 1568"/>
              <a:gd name="T16" fmla="*/ 2147483646 w 822"/>
              <a:gd name="T17" fmla="*/ 2147483646 h 1568"/>
              <a:gd name="T18" fmla="*/ 2147483646 w 822"/>
              <a:gd name="T19" fmla="*/ 2147483646 h 1568"/>
              <a:gd name="T20" fmla="*/ 2147483646 w 822"/>
              <a:gd name="T21" fmla="*/ 2147483646 h 1568"/>
              <a:gd name="T22" fmla="*/ 2147483646 w 822"/>
              <a:gd name="T23" fmla="*/ 2147483646 h 1568"/>
              <a:gd name="T24" fmla="*/ 2147483646 w 822"/>
              <a:gd name="T25" fmla="*/ 2147483646 h 1568"/>
              <a:gd name="T26" fmla="*/ 2147483646 w 822"/>
              <a:gd name="T27" fmla="*/ 2147483646 h 1568"/>
              <a:gd name="T28" fmla="*/ 2147483646 w 822"/>
              <a:gd name="T29" fmla="*/ 2147483646 h 1568"/>
              <a:gd name="T30" fmla="*/ 2147483646 w 822"/>
              <a:gd name="T31" fmla="*/ 2147483646 h 1568"/>
              <a:gd name="T32" fmla="*/ 2147483646 w 822"/>
              <a:gd name="T33" fmla="*/ 2147483646 h 1568"/>
              <a:gd name="T34" fmla="*/ 2147483646 w 822"/>
              <a:gd name="T35" fmla="*/ 2147483646 h 1568"/>
              <a:gd name="T36" fmla="*/ 2147483646 w 822"/>
              <a:gd name="T37" fmla="*/ 2147483646 h 1568"/>
              <a:gd name="T38" fmla="*/ 2147483646 w 822"/>
              <a:gd name="T39" fmla="*/ 2147483646 h 1568"/>
              <a:gd name="T40" fmla="*/ 2147483646 w 822"/>
              <a:gd name="T41" fmla="*/ 2147483646 h 1568"/>
              <a:gd name="T42" fmla="*/ 2147483646 w 822"/>
              <a:gd name="T43" fmla="*/ 2147483646 h 1568"/>
              <a:gd name="T44" fmla="*/ 2147483646 w 822"/>
              <a:gd name="T45" fmla="*/ 2147483646 h 1568"/>
              <a:gd name="T46" fmla="*/ 2147483646 w 822"/>
              <a:gd name="T47" fmla="*/ 2147483646 h 1568"/>
              <a:gd name="T48" fmla="*/ 2147483646 w 822"/>
              <a:gd name="T49" fmla="*/ 2147483646 h 1568"/>
              <a:gd name="T50" fmla="*/ 2147483646 w 822"/>
              <a:gd name="T51" fmla="*/ 2147483646 h 1568"/>
              <a:gd name="T52" fmla="*/ 2147483646 w 822"/>
              <a:gd name="T53" fmla="*/ 0 h 1568"/>
              <a:gd name="T54" fmla="*/ 2147483646 w 822"/>
              <a:gd name="T55" fmla="*/ 2147483646 h 1568"/>
              <a:gd name="T56" fmla="*/ 2147483646 w 822"/>
              <a:gd name="T57" fmla="*/ 2147483646 h 1568"/>
              <a:gd name="T58" fmla="*/ 2147483646 w 822"/>
              <a:gd name="T59" fmla="*/ 2147483646 h 1568"/>
              <a:gd name="T60" fmla="*/ 2147483646 w 822"/>
              <a:gd name="T61" fmla="*/ 2147483646 h 1568"/>
              <a:gd name="T62" fmla="*/ 2147483646 w 822"/>
              <a:gd name="T63" fmla="*/ 2147483646 h 1568"/>
              <a:gd name="T64" fmla="*/ 2147483646 w 822"/>
              <a:gd name="T65" fmla="*/ 2147483646 h 1568"/>
              <a:gd name="T66" fmla="*/ 2147483646 w 822"/>
              <a:gd name="T67" fmla="*/ 2147483646 h 1568"/>
              <a:gd name="T68" fmla="*/ 2147483646 w 822"/>
              <a:gd name="T69" fmla="*/ 2147483646 h 1568"/>
              <a:gd name="T70" fmla="*/ 2147483646 w 822"/>
              <a:gd name="T71" fmla="*/ 2147483646 h 1568"/>
              <a:gd name="T72" fmla="*/ 2147483646 w 822"/>
              <a:gd name="T73" fmla="*/ 2147483646 h 1568"/>
              <a:gd name="T74" fmla="*/ 2147483646 w 822"/>
              <a:gd name="T75" fmla="*/ 2147483646 h 1568"/>
              <a:gd name="T76" fmla="*/ 2147483646 w 822"/>
              <a:gd name="T77" fmla="*/ 2147483646 h 1568"/>
              <a:gd name="T78" fmla="*/ 2147483646 w 822"/>
              <a:gd name="T79" fmla="*/ 2147483646 h 1568"/>
              <a:gd name="T80" fmla="*/ 2147483646 w 822"/>
              <a:gd name="T81" fmla="*/ 2147483646 h 1568"/>
              <a:gd name="T82" fmla="*/ 2147483646 w 822"/>
              <a:gd name="T83" fmla="*/ 2147483646 h 1568"/>
              <a:gd name="T84" fmla="*/ 2147483646 w 822"/>
              <a:gd name="T85" fmla="*/ 2147483646 h 1568"/>
              <a:gd name="T86" fmla="*/ 2147483646 w 822"/>
              <a:gd name="T87" fmla="*/ 2147483646 h 1568"/>
              <a:gd name="T88" fmla="*/ 2147483646 w 822"/>
              <a:gd name="T89" fmla="*/ 2147483646 h 1568"/>
              <a:gd name="T90" fmla="*/ 2147483646 w 822"/>
              <a:gd name="T91" fmla="*/ 2147483646 h 1568"/>
              <a:gd name="T92" fmla="*/ 2147483646 w 822"/>
              <a:gd name="T93" fmla="*/ 2147483646 h 1568"/>
              <a:gd name="T94" fmla="*/ 2147483646 w 822"/>
              <a:gd name="T95" fmla="*/ 2147483646 h 156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22"/>
              <a:gd name="T145" fmla="*/ 0 h 1568"/>
              <a:gd name="T146" fmla="*/ 822 w 822"/>
              <a:gd name="T147" fmla="*/ 1568 h 156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22" h="1568">
                <a:moveTo>
                  <a:pt x="232" y="1562"/>
                </a:moveTo>
                <a:lnTo>
                  <a:pt x="216" y="1560"/>
                </a:lnTo>
                <a:lnTo>
                  <a:pt x="198" y="1557"/>
                </a:lnTo>
                <a:lnTo>
                  <a:pt x="181" y="1555"/>
                </a:lnTo>
                <a:lnTo>
                  <a:pt x="162" y="1553"/>
                </a:lnTo>
                <a:lnTo>
                  <a:pt x="144" y="1550"/>
                </a:lnTo>
                <a:lnTo>
                  <a:pt x="126" y="1548"/>
                </a:lnTo>
                <a:lnTo>
                  <a:pt x="106" y="1546"/>
                </a:lnTo>
                <a:lnTo>
                  <a:pt x="88" y="1543"/>
                </a:lnTo>
                <a:lnTo>
                  <a:pt x="79" y="1543"/>
                </a:lnTo>
                <a:lnTo>
                  <a:pt x="68" y="1543"/>
                </a:lnTo>
                <a:lnTo>
                  <a:pt x="59" y="1543"/>
                </a:lnTo>
                <a:lnTo>
                  <a:pt x="49" y="1543"/>
                </a:lnTo>
                <a:lnTo>
                  <a:pt x="39" y="1543"/>
                </a:lnTo>
                <a:lnTo>
                  <a:pt x="29" y="1543"/>
                </a:lnTo>
                <a:lnTo>
                  <a:pt x="17" y="1543"/>
                </a:lnTo>
                <a:lnTo>
                  <a:pt x="6" y="1543"/>
                </a:lnTo>
                <a:lnTo>
                  <a:pt x="6" y="1519"/>
                </a:lnTo>
                <a:lnTo>
                  <a:pt x="6" y="1496"/>
                </a:lnTo>
                <a:lnTo>
                  <a:pt x="6" y="1472"/>
                </a:lnTo>
                <a:lnTo>
                  <a:pt x="5" y="1449"/>
                </a:lnTo>
                <a:lnTo>
                  <a:pt x="4" y="1424"/>
                </a:lnTo>
                <a:lnTo>
                  <a:pt x="3" y="1400"/>
                </a:lnTo>
                <a:lnTo>
                  <a:pt x="2" y="1374"/>
                </a:lnTo>
                <a:lnTo>
                  <a:pt x="0" y="1349"/>
                </a:lnTo>
                <a:lnTo>
                  <a:pt x="9" y="1300"/>
                </a:lnTo>
                <a:lnTo>
                  <a:pt x="18" y="1250"/>
                </a:lnTo>
                <a:lnTo>
                  <a:pt x="29" y="1201"/>
                </a:lnTo>
                <a:lnTo>
                  <a:pt x="38" y="1151"/>
                </a:lnTo>
                <a:lnTo>
                  <a:pt x="48" y="1102"/>
                </a:lnTo>
                <a:lnTo>
                  <a:pt x="59" y="1053"/>
                </a:lnTo>
                <a:lnTo>
                  <a:pt x="69" y="1003"/>
                </a:lnTo>
                <a:lnTo>
                  <a:pt x="82" y="954"/>
                </a:lnTo>
                <a:lnTo>
                  <a:pt x="91" y="918"/>
                </a:lnTo>
                <a:lnTo>
                  <a:pt x="100" y="883"/>
                </a:lnTo>
                <a:lnTo>
                  <a:pt x="110" y="848"/>
                </a:lnTo>
                <a:lnTo>
                  <a:pt x="120" y="813"/>
                </a:lnTo>
                <a:lnTo>
                  <a:pt x="130" y="777"/>
                </a:lnTo>
                <a:lnTo>
                  <a:pt x="141" y="743"/>
                </a:lnTo>
                <a:lnTo>
                  <a:pt x="151" y="707"/>
                </a:lnTo>
                <a:lnTo>
                  <a:pt x="163" y="671"/>
                </a:lnTo>
                <a:lnTo>
                  <a:pt x="173" y="648"/>
                </a:lnTo>
                <a:lnTo>
                  <a:pt x="183" y="623"/>
                </a:lnTo>
                <a:lnTo>
                  <a:pt x="194" y="599"/>
                </a:lnTo>
                <a:lnTo>
                  <a:pt x="204" y="573"/>
                </a:lnTo>
                <a:lnTo>
                  <a:pt x="216" y="548"/>
                </a:lnTo>
                <a:lnTo>
                  <a:pt x="228" y="522"/>
                </a:lnTo>
                <a:lnTo>
                  <a:pt x="239" y="496"/>
                </a:lnTo>
                <a:lnTo>
                  <a:pt x="251" y="471"/>
                </a:lnTo>
                <a:lnTo>
                  <a:pt x="256" y="464"/>
                </a:lnTo>
                <a:lnTo>
                  <a:pt x="262" y="457"/>
                </a:lnTo>
                <a:lnTo>
                  <a:pt x="268" y="450"/>
                </a:lnTo>
                <a:lnTo>
                  <a:pt x="274" y="441"/>
                </a:lnTo>
                <a:lnTo>
                  <a:pt x="280" y="434"/>
                </a:lnTo>
                <a:lnTo>
                  <a:pt x="287" y="426"/>
                </a:lnTo>
                <a:lnTo>
                  <a:pt x="294" y="417"/>
                </a:lnTo>
                <a:lnTo>
                  <a:pt x="301" y="408"/>
                </a:lnTo>
                <a:lnTo>
                  <a:pt x="303" y="408"/>
                </a:lnTo>
                <a:lnTo>
                  <a:pt x="305" y="408"/>
                </a:lnTo>
                <a:lnTo>
                  <a:pt x="309" y="408"/>
                </a:lnTo>
                <a:lnTo>
                  <a:pt x="311" y="408"/>
                </a:lnTo>
                <a:lnTo>
                  <a:pt x="313" y="407"/>
                </a:lnTo>
                <a:lnTo>
                  <a:pt x="316" y="406"/>
                </a:lnTo>
                <a:lnTo>
                  <a:pt x="318" y="404"/>
                </a:lnTo>
                <a:lnTo>
                  <a:pt x="320" y="402"/>
                </a:lnTo>
                <a:lnTo>
                  <a:pt x="332" y="387"/>
                </a:lnTo>
                <a:lnTo>
                  <a:pt x="344" y="373"/>
                </a:lnTo>
                <a:lnTo>
                  <a:pt x="358" y="359"/>
                </a:lnTo>
                <a:lnTo>
                  <a:pt x="371" y="344"/>
                </a:lnTo>
                <a:lnTo>
                  <a:pt x="384" y="330"/>
                </a:lnTo>
                <a:lnTo>
                  <a:pt x="398" y="315"/>
                </a:lnTo>
                <a:lnTo>
                  <a:pt x="413" y="298"/>
                </a:lnTo>
                <a:lnTo>
                  <a:pt x="427" y="282"/>
                </a:lnTo>
                <a:lnTo>
                  <a:pt x="474" y="247"/>
                </a:lnTo>
                <a:lnTo>
                  <a:pt x="521" y="212"/>
                </a:lnTo>
                <a:lnTo>
                  <a:pt x="568" y="177"/>
                </a:lnTo>
                <a:lnTo>
                  <a:pt x="615" y="141"/>
                </a:lnTo>
                <a:lnTo>
                  <a:pt x="662" y="107"/>
                </a:lnTo>
                <a:lnTo>
                  <a:pt x="709" y="71"/>
                </a:lnTo>
                <a:lnTo>
                  <a:pt x="756" y="36"/>
                </a:lnTo>
                <a:lnTo>
                  <a:pt x="803" y="0"/>
                </a:lnTo>
                <a:lnTo>
                  <a:pt x="806" y="2"/>
                </a:lnTo>
                <a:lnTo>
                  <a:pt x="808" y="5"/>
                </a:lnTo>
                <a:lnTo>
                  <a:pt x="810" y="8"/>
                </a:lnTo>
                <a:lnTo>
                  <a:pt x="813" y="10"/>
                </a:lnTo>
                <a:lnTo>
                  <a:pt x="815" y="12"/>
                </a:lnTo>
                <a:lnTo>
                  <a:pt x="817" y="15"/>
                </a:lnTo>
                <a:lnTo>
                  <a:pt x="819" y="17"/>
                </a:lnTo>
                <a:lnTo>
                  <a:pt x="822" y="19"/>
                </a:lnTo>
                <a:lnTo>
                  <a:pt x="801" y="52"/>
                </a:lnTo>
                <a:lnTo>
                  <a:pt x="779" y="86"/>
                </a:lnTo>
                <a:lnTo>
                  <a:pt x="759" y="120"/>
                </a:lnTo>
                <a:lnTo>
                  <a:pt x="738" y="155"/>
                </a:lnTo>
                <a:lnTo>
                  <a:pt x="716" y="189"/>
                </a:lnTo>
                <a:lnTo>
                  <a:pt x="695" y="225"/>
                </a:lnTo>
                <a:lnTo>
                  <a:pt x="674" y="260"/>
                </a:lnTo>
                <a:lnTo>
                  <a:pt x="653" y="295"/>
                </a:lnTo>
                <a:lnTo>
                  <a:pt x="644" y="316"/>
                </a:lnTo>
                <a:lnTo>
                  <a:pt x="633" y="337"/>
                </a:lnTo>
                <a:lnTo>
                  <a:pt x="624" y="359"/>
                </a:lnTo>
                <a:lnTo>
                  <a:pt x="614" y="380"/>
                </a:lnTo>
                <a:lnTo>
                  <a:pt x="604" y="401"/>
                </a:lnTo>
                <a:lnTo>
                  <a:pt x="594" y="422"/>
                </a:lnTo>
                <a:lnTo>
                  <a:pt x="582" y="443"/>
                </a:lnTo>
                <a:lnTo>
                  <a:pt x="571" y="465"/>
                </a:lnTo>
                <a:lnTo>
                  <a:pt x="562" y="493"/>
                </a:lnTo>
                <a:lnTo>
                  <a:pt x="552" y="522"/>
                </a:lnTo>
                <a:lnTo>
                  <a:pt x="542" y="552"/>
                </a:lnTo>
                <a:lnTo>
                  <a:pt x="532" y="581"/>
                </a:lnTo>
                <a:lnTo>
                  <a:pt x="522" y="612"/>
                </a:lnTo>
                <a:lnTo>
                  <a:pt x="512" y="641"/>
                </a:lnTo>
                <a:lnTo>
                  <a:pt x="501" y="672"/>
                </a:lnTo>
                <a:lnTo>
                  <a:pt x="489" y="703"/>
                </a:lnTo>
                <a:lnTo>
                  <a:pt x="468" y="778"/>
                </a:lnTo>
                <a:lnTo>
                  <a:pt x="447" y="855"/>
                </a:lnTo>
                <a:lnTo>
                  <a:pt x="426" y="931"/>
                </a:lnTo>
                <a:lnTo>
                  <a:pt x="405" y="1008"/>
                </a:lnTo>
                <a:lnTo>
                  <a:pt x="383" y="1084"/>
                </a:lnTo>
                <a:lnTo>
                  <a:pt x="363" y="1162"/>
                </a:lnTo>
                <a:lnTo>
                  <a:pt x="341" y="1240"/>
                </a:lnTo>
                <a:lnTo>
                  <a:pt x="320" y="1317"/>
                </a:lnTo>
                <a:lnTo>
                  <a:pt x="315" y="1348"/>
                </a:lnTo>
                <a:lnTo>
                  <a:pt x="310" y="1378"/>
                </a:lnTo>
                <a:lnTo>
                  <a:pt x="303" y="1409"/>
                </a:lnTo>
                <a:lnTo>
                  <a:pt x="297" y="1440"/>
                </a:lnTo>
                <a:lnTo>
                  <a:pt x="290" y="1470"/>
                </a:lnTo>
                <a:lnTo>
                  <a:pt x="284" y="1501"/>
                </a:lnTo>
                <a:lnTo>
                  <a:pt x="277" y="1532"/>
                </a:lnTo>
                <a:lnTo>
                  <a:pt x="270" y="1562"/>
                </a:lnTo>
                <a:lnTo>
                  <a:pt x="268" y="1562"/>
                </a:lnTo>
                <a:lnTo>
                  <a:pt x="265" y="1562"/>
                </a:lnTo>
                <a:lnTo>
                  <a:pt x="263" y="1562"/>
                </a:lnTo>
                <a:lnTo>
                  <a:pt x="259" y="1563"/>
                </a:lnTo>
                <a:lnTo>
                  <a:pt x="256" y="1563"/>
                </a:lnTo>
                <a:lnTo>
                  <a:pt x="253" y="1564"/>
                </a:lnTo>
                <a:lnTo>
                  <a:pt x="249" y="1566"/>
                </a:lnTo>
                <a:lnTo>
                  <a:pt x="245" y="1568"/>
                </a:lnTo>
                <a:lnTo>
                  <a:pt x="244" y="1568"/>
                </a:lnTo>
                <a:lnTo>
                  <a:pt x="243" y="1568"/>
                </a:lnTo>
                <a:lnTo>
                  <a:pt x="242" y="1568"/>
                </a:lnTo>
                <a:lnTo>
                  <a:pt x="241" y="1567"/>
                </a:lnTo>
                <a:lnTo>
                  <a:pt x="239" y="1567"/>
                </a:lnTo>
                <a:lnTo>
                  <a:pt x="237" y="1565"/>
                </a:lnTo>
                <a:lnTo>
                  <a:pt x="234" y="1564"/>
                </a:lnTo>
                <a:lnTo>
                  <a:pt x="232" y="156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87" name="Freeform 38">
            <a:extLst>
              <a:ext uri="{FF2B5EF4-FFF2-40B4-BE49-F238E27FC236}">
                <a16:creationId xmlns:a16="http://schemas.microsoft.com/office/drawing/2014/main" id="{E312B7DF-BC6F-D247-A9E8-A5BEBA4C6294}"/>
              </a:ext>
            </a:extLst>
          </p:cNvPr>
          <p:cNvSpPr>
            <a:spLocks/>
          </p:cNvSpPr>
          <p:nvPr/>
        </p:nvSpPr>
        <p:spPr bwMode="auto">
          <a:xfrm>
            <a:off x="3736975" y="5437188"/>
            <a:ext cx="109538" cy="71437"/>
          </a:xfrm>
          <a:custGeom>
            <a:avLst/>
            <a:gdLst>
              <a:gd name="T0" fmla="*/ 2147483646 w 628"/>
              <a:gd name="T1" fmla="*/ 2147483646 h 408"/>
              <a:gd name="T2" fmla="*/ 2147483646 w 628"/>
              <a:gd name="T3" fmla="*/ 2147483646 h 408"/>
              <a:gd name="T4" fmla="*/ 2147483646 w 628"/>
              <a:gd name="T5" fmla="*/ 2147483646 h 408"/>
              <a:gd name="T6" fmla="*/ 2147483646 w 628"/>
              <a:gd name="T7" fmla="*/ 2147483646 h 408"/>
              <a:gd name="T8" fmla="*/ 0 w 628"/>
              <a:gd name="T9" fmla="*/ 2147483646 h 408"/>
              <a:gd name="T10" fmla="*/ 0 w 628"/>
              <a:gd name="T11" fmla="*/ 2147483646 h 408"/>
              <a:gd name="T12" fmla="*/ 2147483646 w 628"/>
              <a:gd name="T13" fmla="*/ 2147483646 h 408"/>
              <a:gd name="T14" fmla="*/ 2147483646 w 628"/>
              <a:gd name="T15" fmla="*/ 2147483646 h 408"/>
              <a:gd name="T16" fmla="*/ 2147483646 w 628"/>
              <a:gd name="T17" fmla="*/ 2147483646 h 408"/>
              <a:gd name="T18" fmla="*/ 2147483646 w 628"/>
              <a:gd name="T19" fmla="*/ 2147483646 h 408"/>
              <a:gd name="T20" fmla="*/ 2147483646 w 628"/>
              <a:gd name="T21" fmla="*/ 2147483646 h 408"/>
              <a:gd name="T22" fmla="*/ 2147483646 w 628"/>
              <a:gd name="T23" fmla="*/ 2147483646 h 408"/>
              <a:gd name="T24" fmla="*/ 2147483646 w 628"/>
              <a:gd name="T25" fmla="*/ 2147483646 h 408"/>
              <a:gd name="T26" fmla="*/ 2147483646 w 628"/>
              <a:gd name="T27" fmla="*/ 2147483646 h 408"/>
              <a:gd name="T28" fmla="*/ 2147483646 w 628"/>
              <a:gd name="T29" fmla="*/ 2147483646 h 408"/>
              <a:gd name="T30" fmla="*/ 2147483646 w 628"/>
              <a:gd name="T31" fmla="*/ 2147483646 h 408"/>
              <a:gd name="T32" fmla="*/ 2147483646 w 628"/>
              <a:gd name="T33" fmla="*/ 2147483646 h 408"/>
              <a:gd name="T34" fmla="*/ 2147483646 w 628"/>
              <a:gd name="T35" fmla="*/ 2147483646 h 408"/>
              <a:gd name="T36" fmla="*/ 2147483646 w 628"/>
              <a:gd name="T37" fmla="*/ 2147483646 h 408"/>
              <a:gd name="T38" fmla="*/ 2147483646 w 628"/>
              <a:gd name="T39" fmla="*/ 2147483646 h 408"/>
              <a:gd name="T40" fmla="*/ 2147483646 w 628"/>
              <a:gd name="T41" fmla="*/ 2147483646 h 408"/>
              <a:gd name="T42" fmla="*/ 2147483646 w 628"/>
              <a:gd name="T43" fmla="*/ 2147483646 h 408"/>
              <a:gd name="T44" fmla="*/ 2147483646 w 628"/>
              <a:gd name="T45" fmla="*/ 2147483646 h 408"/>
              <a:gd name="T46" fmla="*/ 2147483646 w 628"/>
              <a:gd name="T47" fmla="*/ 2147483646 h 408"/>
              <a:gd name="T48" fmla="*/ 2147483646 w 628"/>
              <a:gd name="T49" fmla="*/ 2147483646 h 408"/>
              <a:gd name="T50" fmla="*/ 2147483646 w 628"/>
              <a:gd name="T51" fmla="*/ 2147483646 h 408"/>
              <a:gd name="T52" fmla="*/ 2147483646 w 628"/>
              <a:gd name="T53" fmla="*/ 2147483646 h 408"/>
              <a:gd name="T54" fmla="*/ 2147483646 w 628"/>
              <a:gd name="T55" fmla="*/ 2147483646 h 408"/>
              <a:gd name="T56" fmla="*/ 2147483646 w 628"/>
              <a:gd name="T57" fmla="*/ 2147483646 h 408"/>
              <a:gd name="T58" fmla="*/ 2147483646 w 628"/>
              <a:gd name="T59" fmla="*/ 2147483646 h 408"/>
              <a:gd name="T60" fmla="*/ 2147483646 w 628"/>
              <a:gd name="T61" fmla="*/ 2147483646 h 408"/>
              <a:gd name="T62" fmla="*/ 2147483646 w 628"/>
              <a:gd name="T63" fmla="*/ 2147483646 h 408"/>
              <a:gd name="T64" fmla="*/ 2147483646 w 628"/>
              <a:gd name="T65" fmla="*/ 2147483646 h 408"/>
              <a:gd name="T66" fmla="*/ 2147483646 w 628"/>
              <a:gd name="T67" fmla="*/ 2147483646 h 408"/>
              <a:gd name="T68" fmla="*/ 2147483646 w 628"/>
              <a:gd name="T69" fmla="*/ 2147483646 h 408"/>
              <a:gd name="T70" fmla="*/ 2147483646 w 628"/>
              <a:gd name="T71" fmla="*/ 2147483646 h 408"/>
              <a:gd name="T72" fmla="*/ 2147483646 w 628"/>
              <a:gd name="T73" fmla="*/ 2147483646 h 408"/>
              <a:gd name="T74" fmla="*/ 2147483646 w 628"/>
              <a:gd name="T75" fmla="*/ 2147483646 h 408"/>
              <a:gd name="T76" fmla="*/ 2147483646 w 628"/>
              <a:gd name="T77" fmla="*/ 2147483646 h 408"/>
              <a:gd name="T78" fmla="*/ 2147483646 w 628"/>
              <a:gd name="T79" fmla="*/ 2147483646 h 408"/>
              <a:gd name="T80" fmla="*/ 2147483646 w 628"/>
              <a:gd name="T81" fmla="*/ 2147483646 h 408"/>
              <a:gd name="T82" fmla="*/ 2147483646 w 628"/>
              <a:gd name="T83" fmla="*/ 2147483646 h 408"/>
              <a:gd name="T84" fmla="*/ 2147483646 w 628"/>
              <a:gd name="T85" fmla="*/ 2147483646 h 408"/>
              <a:gd name="T86" fmla="*/ 2147483646 w 628"/>
              <a:gd name="T87" fmla="*/ 2147483646 h 40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28"/>
              <a:gd name="T133" fmla="*/ 0 h 408"/>
              <a:gd name="T134" fmla="*/ 628 w 628"/>
              <a:gd name="T135" fmla="*/ 408 h 40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28" h="408">
                <a:moveTo>
                  <a:pt x="63" y="408"/>
                </a:moveTo>
                <a:lnTo>
                  <a:pt x="56" y="387"/>
                </a:lnTo>
                <a:lnTo>
                  <a:pt x="49" y="365"/>
                </a:lnTo>
                <a:lnTo>
                  <a:pt x="42" y="345"/>
                </a:lnTo>
                <a:lnTo>
                  <a:pt x="34" y="323"/>
                </a:lnTo>
                <a:lnTo>
                  <a:pt x="27" y="302"/>
                </a:lnTo>
                <a:lnTo>
                  <a:pt x="18" y="281"/>
                </a:lnTo>
                <a:lnTo>
                  <a:pt x="9" y="260"/>
                </a:lnTo>
                <a:lnTo>
                  <a:pt x="0" y="239"/>
                </a:lnTo>
                <a:lnTo>
                  <a:pt x="0" y="237"/>
                </a:lnTo>
                <a:lnTo>
                  <a:pt x="0" y="234"/>
                </a:lnTo>
                <a:lnTo>
                  <a:pt x="0" y="232"/>
                </a:lnTo>
                <a:lnTo>
                  <a:pt x="1" y="230"/>
                </a:lnTo>
                <a:lnTo>
                  <a:pt x="2" y="228"/>
                </a:lnTo>
                <a:lnTo>
                  <a:pt x="3" y="224"/>
                </a:lnTo>
                <a:lnTo>
                  <a:pt x="4" y="222"/>
                </a:lnTo>
                <a:lnTo>
                  <a:pt x="6" y="220"/>
                </a:lnTo>
                <a:lnTo>
                  <a:pt x="54" y="201"/>
                </a:lnTo>
                <a:lnTo>
                  <a:pt x="102" y="182"/>
                </a:lnTo>
                <a:lnTo>
                  <a:pt x="150" y="161"/>
                </a:lnTo>
                <a:lnTo>
                  <a:pt x="199" y="141"/>
                </a:lnTo>
                <a:lnTo>
                  <a:pt x="247" y="120"/>
                </a:lnTo>
                <a:lnTo>
                  <a:pt x="297" y="99"/>
                </a:lnTo>
                <a:lnTo>
                  <a:pt x="346" y="78"/>
                </a:lnTo>
                <a:lnTo>
                  <a:pt x="395" y="57"/>
                </a:lnTo>
                <a:lnTo>
                  <a:pt x="406" y="52"/>
                </a:lnTo>
                <a:lnTo>
                  <a:pt x="415" y="47"/>
                </a:lnTo>
                <a:lnTo>
                  <a:pt x="424" y="43"/>
                </a:lnTo>
                <a:lnTo>
                  <a:pt x="434" y="38"/>
                </a:lnTo>
                <a:lnTo>
                  <a:pt x="444" y="32"/>
                </a:lnTo>
                <a:lnTo>
                  <a:pt x="455" y="26"/>
                </a:lnTo>
                <a:lnTo>
                  <a:pt x="466" y="19"/>
                </a:lnTo>
                <a:lnTo>
                  <a:pt x="477" y="13"/>
                </a:lnTo>
                <a:lnTo>
                  <a:pt x="491" y="13"/>
                </a:lnTo>
                <a:lnTo>
                  <a:pt x="506" y="12"/>
                </a:lnTo>
                <a:lnTo>
                  <a:pt x="520" y="11"/>
                </a:lnTo>
                <a:lnTo>
                  <a:pt x="534" y="9"/>
                </a:lnTo>
                <a:lnTo>
                  <a:pt x="550" y="7"/>
                </a:lnTo>
                <a:lnTo>
                  <a:pt x="565" y="5"/>
                </a:lnTo>
                <a:lnTo>
                  <a:pt x="580" y="3"/>
                </a:lnTo>
                <a:lnTo>
                  <a:pt x="597" y="0"/>
                </a:lnTo>
                <a:lnTo>
                  <a:pt x="599" y="3"/>
                </a:lnTo>
                <a:lnTo>
                  <a:pt x="603" y="6"/>
                </a:lnTo>
                <a:lnTo>
                  <a:pt x="606" y="10"/>
                </a:lnTo>
                <a:lnTo>
                  <a:pt x="610" y="14"/>
                </a:lnTo>
                <a:lnTo>
                  <a:pt x="614" y="18"/>
                </a:lnTo>
                <a:lnTo>
                  <a:pt x="619" y="22"/>
                </a:lnTo>
                <a:lnTo>
                  <a:pt x="623" y="27"/>
                </a:lnTo>
                <a:lnTo>
                  <a:pt x="628" y="32"/>
                </a:lnTo>
                <a:lnTo>
                  <a:pt x="628" y="41"/>
                </a:lnTo>
                <a:lnTo>
                  <a:pt x="628" y="51"/>
                </a:lnTo>
                <a:lnTo>
                  <a:pt x="628" y="60"/>
                </a:lnTo>
                <a:lnTo>
                  <a:pt x="628" y="70"/>
                </a:lnTo>
                <a:lnTo>
                  <a:pt x="628" y="81"/>
                </a:lnTo>
                <a:lnTo>
                  <a:pt x="628" y="91"/>
                </a:lnTo>
                <a:lnTo>
                  <a:pt x="628" y="102"/>
                </a:lnTo>
                <a:lnTo>
                  <a:pt x="628" y="113"/>
                </a:lnTo>
                <a:lnTo>
                  <a:pt x="618" y="120"/>
                </a:lnTo>
                <a:lnTo>
                  <a:pt x="609" y="127"/>
                </a:lnTo>
                <a:lnTo>
                  <a:pt x="600" y="135"/>
                </a:lnTo>
                <a:lnTo>
                  <a:pt x="590" y="143"/>
                </a:lnTo>
                <a:lnTo>
                  <a:pt x="581" y="150"/>
                </a:lnTo>
                <a:lnTo>
                  <a:pt x="571" y="158"/>
                </a:lnTo>
                <a:lnTo>
                  <a:pt x="562" y="167"/>
                </a:lnTo>
                <a:lnTo>
                  <a:pt x="553" y="176"/>
                </a:lnTo>
                <a:lnTo>
                  <a:pt x="519" y="193"/>
                </a:lnTo>
                <a:lnTo>
                  <a:pt x="485" y="210"/>
                </a:lnTo>
                <a:lnTo>
                  <a:pt x="451" y="228"/>
                </a:lnTo>
                <a:lnTo>
                  <a:pt x="417" y="246"/>
                </a:lnTo>
                <a:lnTo>
                  <a:pt x="382" y="264"/>
                </a:lnTo>
                <a:lnTo>
                  <a:pt x="347" y="283"/>
                </a:lnTo>
                <a:lnTo>
                  <a:pt x="312" y="301"/>
                </a:lnTo>
                <a:lnTo>
                  <a:pt x="277" y="320"/>
                </a:lnTo>
                <a:lnTo>
                  <a:pt x="270" y="324"/>
                </a:lnTo>
                <a:lnTo>
                  <a:pt x="262" y="330"/>
                </a:lnTo>
                <a:lnTo>
                  <a:pt x="254" y="335"/>
                </a:lnTo>
                <a:lnTo>
                  <a:pt x="247" y="340"/>
                </a:lnTo>
                <a:lnTo>
                  <a:pt x="239" y="345"/>
                </a:lnTo>
                <a:lnTo>
                  <a:pt x="231" y="351"/>
                </a:lnTo>
                <a:lnTo>
                  <a:pt x="223" y="357"/>
                </a:lnTo>
                <a:lnTo>
                  <a:pt x="213" y="364"/>
                </a:lnTo>
                <a:lnTo>
                  <a:pt x="195" y="369"/>
                </a:lnTo>
                <a:lnTo>
                  <a:pt x="176" y="373"/>
                </a:lnTo>
                <a:lnTo>
                  <a:pt x="157" y="379"/>
                </a:lnTo>
                <a:lnTo>
                  <a:pt x="138" y="384"/>
                </a:lnTo>
                <a:lnTo>
                  <a:pt x="119" y="389"/>
                </a:lnTo>
                <a:lnTo>
                  <a:pt x="101" y="395"/>
                </a:lnTo>
                <a:lnTo>
                  <a:pt x="82" y="401"/>
                </a:lnTo>
                <a:lnTo>
                  <a:pt x="63" y="408"/>
                </a:lnTo>
                <a:close/>
              </a:path>
            </a:pathLst>
          </a:custGeom>
          <a:solidFill>
            <a:srgbClr val="8F56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88" name="Freeform 39">
            <a:extLst>
              <a:ext uri="{FF2B5EF4-FFF2-40B4-BE49-F238E27FC236}">
                <a16:creationId xmlns:a16="http://schemas.microsoft.com/office/drawing/2014/main" id="{1AC4B438-D631-CF42-A236-3CE74AABC88B}"/>
              </a:ext>
            </a:extLst>
          </p:cNvPr>
          <p:cNvSpPr>
            <a:spLocks/>
          </p:cNvSpPr>
          <p:nvPr/>
        </p:nvSpPr>
        <p:spPr bwMode="auto">
          <a:xfrm>
            <a:off x="3000375" y="5430838"/>
            <a:ext cx="23813" cy="42862"/>
          </a:xfrm>
          <a:custGeom>
            <a:avLst/>
            <a:gdLst>
              <a:gd name="T0" fmla="*/ 0 w 138"/>
              <a:gd name="T1" fmla="*/ 2147483646 h 244"/>
              <a:gd name="T2" fmla="*/ 0 w 138"/>
              <a:gd name="T3" fmla="*/ 2147483646 h 244"/>
              <a:gd name="T4" fmla="*/ 2147483646 w 138"/>
              <a:gd name="T5" fmla="*/ 2147483646 h 244"/>
              <a:gd name="T6" fmla="*/ 2147483646 w 138"/>
              <a:gd name="T7" fmla="*/ 2147483646 h 244"/>
              <a:gd name="T8" fmla="*/ 2147483646 w 138"/>
              <a:gd name="T9" fmla="*/ 2147483646 h 244"/>
              <a:gd name="T10" fmla="*/ 2147483646 w 138"/>
              <a:gd name="T11" fmla="*/ 2147483646 h 244"/>
              <a:gd name="T12" fmla="*/ 2147483646 w 138"/>
              <a:gd name="T13" fmla="*/ 2147483646 h 244"/>
              <a:gd name="T14" fmla="*/ 2147483646 w 138"/>
              <a:gd name="T15" fmla="*/ 2147483646 h 244"/>
              <a:gd name="T16" fmla="*/ 2147483646 w 138"/>
              <a:gd name="T17" fmla="*/ 2147483646 h 244"/>
              <a:gd name="T18" fmla="*/ 2147483646 w 138"/>
              <a:gd name="T19" fmla="*/ 2147483646 h 244"/>
              <a:gd name="T20" fmla="*/ 2147483646 w 138"/>
              <a:gd name="T21" fmla="*/ 2147483646 h 244"/>
              <a:gd name="T22" fmla="*/ 2147483646 w 138"/>
              <a:gd name="T23" fmla="*/ 2147483646 h 244"/>
              <a:gd name="T24" fmla="*/ 2147483646 w 138"/>
              <a:gd name="T25" fmla="*/ 2147483646 h 244"/>
              <a:gd name="T26" fmla="*/ 2147483646 w 138"/>
              <a:gd name="T27" fmla="*/ 2147483646 h 244"/>
              <a:gd name="T28" fmla="*/ 2147483646 w 138"/>
              <a:gd name="T29" fmla="*/ 2147483646 h 244"/>
              <a:gd name="T30" fmla="*/ 2147483646 w 138"/>
              <a:gd name="T31" fmla="*/ 2147483646 h 244"/>
              <a:gd name="T32" fmla="*/ 2147483646 w 138"/>
              <a:gd name="T33" fmla="*/ 2147483646 h 244"/>
              <a:gd name="T34" fmla="*/ 2147483646 w 138"/>
              <a:gd name="T35" fmla="*/ 2147483646 h 244"/>
              <a:gd name="T36" fmla="*/ 2147483646 w 138"/>
              <a:gd name="T37" fmla="*/ 2147483646 h 244"/>
              <a:gd name="T38" fmla="*/ 2147483646 w 138"/>
              <a:gd name="T39" fmla="*/ 2147483646 h 244"/>
              <a:gd name="T40" fmla="*/ 2147483646 w 138"/>
              <a:gd name="T41" fmla="*/ 2147483646 h 244"/>
              <a:gd name="T42" fmla="*/ 2147483646 w 138"/>
              <a:gd name="T43" fmla="*/ 2147483646 h 244"/>
              <a:gd name="T44" fmla="*/ 2147483646 w 138"/>
              <a:gd name="T45" fmla="*/ 2147483646 h 244"/>
              <a:gd name="T46" fmla="*/ 2147483646 w 138"/>
              <a:gd name="T47" fmla="*/ 2147483646 h 244"/>
              <a:gd name="T48" fmla="*/ 2147483646 w 138"/>
              <a:gd name="T49" fmla="*/ 2147483646 h 244"/>
              <a:gd name="T50" fmla="*/ 2147483646 w 138"/>
              <a:gd name="T51" fmla="*/ 2147483646 h 244"/>
              <a:gd name="T52" fmla="*/ 2147483646 w 138"/>
              <a:gd name="T53" fmla="*/ 2147483646 h 244"/>
              <a:gd name="T54" fmla="*/ 2147483646 w 138"/>
              <a:gd name="T55" fmla="*/ 2147483646 h 244"/>
              <a:gd name="T56" fmla="*/ 2147483646 w 138"/>
              <a:gd name="T57" fmla="*/ 2147483646 h 244"/>
              <a:gd name="T58" fmla="*/ 2147483646 w 138"/>
              <a:gd name="T59" fmla="*/ 2147483646 h 244"/>
              <a:gd name="T60" fmla="*/ 2147483646 w 138"/>
              <a:gd name="T61" fmla="*/ 2147483646 h 244"/>
              <a:gd name="T62" fmla="*/ 2147483646 w 138"/>
              <a:gd name="T63" fmla="*/ 2147483646 h 244"/>
              <a:gd name="T64" fmla="*/ 2147483646 w 138"/>
              <a:gd name="T65" fmla="*/ 2147483646 h 244"/>
              <a:gd name="T66" fmla="*/ 2147483646 w 138"/>
              <a:gd name="T67" fmla="*/ 2147483646 h 244"/>
              <a:gd name="T68" fmla="*/ 2147483646 w 138"/>
              <a:gd name="T69" fmla="*/ 2147483646 h 244"/>
              <a:gd name="T70" fmla="*/ 2147483646 w 138"/>
              <a:gd name="T71" fmla="*/ 2147483646 h 244"/>
              <a:gd name="T72" fmla="*/ 2147483646 w 138"/>
              <a:gd name="T73" fmla="*/ 2147483646 h 244"/>
              <a:gd name="T74" fmla="*/ 2147483646 w 138"/>
              <a:gd name="T75" fmla="*/ 2147483646 h 244"/>
              <a:gd name="T76" fmla="*/ 2147483646 w 138"/>
              <a:gd name="T77" fmla="*/ 2147483646 h 244"/>
              <a:gd name="T78" fmla="*/ 2147483646 w 138"/>
              <a:gd name="T79" fmla="*/ 2147483646 h 244"/>
              <a:gd name="T80" fmla="*/ 2147483646 w 138"/>
              <a:gd name="T81" fmla="*/ 2147483646 h 244"/>
              <a:gd name="T82" fmla="*/ 2147483646 w 138"/>
              <a:gd name="T83" fmla="*/ 2147483646 h 244"/>
              <a:gd name="T84" fmla="*/ 2147483646 w 138"/>
              <a:gd name="T85" fmla="*/ 2147483646 h 244"/>
              <a:gd name="T86" fmla="*/ 2147483646 w 138"/>
              <a:gd name="T87" fmla="*/ 2147483646 h 24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8"/>
              <a:gd name="T133" fmla="*/ 0 h 244"/>
              <a:gd name="T134" fmla="*/ 138 w 138"/>
              <a:gd name="T135" fmla="*/ 244 h 24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8" h="244">
                <a:moveTo>
                  <a:pt x="0" y="238"/>
                </a:moveTo>
                <a:lnTo>
                  <a:pt x="0" y="236"/>
                </a:lnTo>
                <a:lnTo>
                  <a:pt x="0" y="234"/>
                </a:lnTo>
                <a:lnTo>
                  <a:pt x="0" y="231"/>
                </a:lnTo>
                <a:lnTo>
                  <a:pt x="1" y="229"/>
                </a:lnTo>
                <a:lnTo>
                  <a:pt x="2" y="227"/>
                </a:lnTo>
                <a:lnTo>
                  <a:pt x="3" y="224"/>
                </a:lnTo>
                <a:lnTo>
                  <a:pt x="4" y="222"/>
                </a:lnTo>
                <a:lnTo>
                  <a:pt x="6" y="220"/>
                </a:lnTo>
                <a:lnTo>
                  <a:pt x="13" y="215"/>
                </a:lnTo>
                <a:lnTo>
                  <a:pt x="21" y="211"/>
                </a:lnTo>
                <a:lnTo>
                  <a:pt x="28" y="205"/>
                </a:lnTo>
                <a:lnTo>
                  <a:pt x="35" y="200"/>
                </a:lnTo>
                <a:lnTo>
                  <a:pt x="42" y="196"/>
                </a:lnTo>
                <a:lnTo>
                  <a:pt x="49" y="191"/>
                </a:lnTo>
                <a:lnTo>
                  <a:pt x="56" y="187"/>
                </a:lnTo>
                <a:lnTo>
                  <a:pt x="63" y="182"/>
                </a:lnTo>
                <a:lnTo>
                  <a:pt x="65" y="175"/>
                </a:lnTo>
                <a:lnTo>
                  <a:pt x="69" y="167"/>
                </a:lnTo>
                <a:lnTo>
                  <a:pt x="73" y="158"/>
                </a:lnTo>
                <a:lnTo>
                  <a:pt x="77" y="149"/>
                </a:lnTo>
                <a:lnTo>
                  <a:pt x="81" y="141"/>
                </a:lnTo>
                <a:lnTo>
                  <a:pt x="85" y="132"/>
                </a:lnTo>
                <a:lnTo>
                  <a:pt x="90" y="123"/>
                </a:lnTo>
                <a:lnTo>
                  <a:pt x="94" y="113"/>
                </a:lnTo>
                <a:lnTo>
                  <a:pt x="94" y="103"/>
                </a:lnTo>
                <a:lnTo>
                  <a:pt x="94" y="94"/>
                </a:lnTo>
                <a:lnTo>
                  <a:pt x="94" y="85"/>
                </a:lnTo>
                <a:lnTo>
                  <a:pt x="94" y="75"/>
                </a:lnTo>
                <a:lnTo>
                  <a:pt x="93" y="66"/>
                </a:lnTo>
                <a:lnTo>
                  <a:pt x="92" y="56"/>
                </a:lnTo>
                <a:lnTo>
                  <a:pt x="90" y="47"/>
                </a:lnTo>
                <a:lnTo>
                  <a:pt x="88" y="38"/>
                </a:lnTo>
                <a:lnTo>
                  <a:pt x="86" y="35"/>
                </a:lnTo>
                <a:lnTo>
                  <a:pt x="84" y="32"/>
                </a:lnTo>
                <a:lnTo>
                  <a:pt x="81" y="28"/>
                </a:lnTo>
                <a:lnTo>
                  <a:pt x="79" y="25"/>
                </a:lnTo>
                <a:lnTo>
                  <a:pt x="77" y="20"/>
                </a:lnTo>
                <a:lnTo>
                  <a:pt x="74" y="16"/>
                </a:lnTo>
                <a:lnTo>
                  <a:pt x="72" y="11"/>
                </a:lnTo>
                <a:lnTo>
                  <a:pt x="70" y="6"/>
                </a:lnTo>
                <a:lnTo>
                  <a:pt x="74" y="6"/>
                </a:lnTo>
                <a:lnTo>
                  <a:pt x="79" y="6"/>
                </a:lnTo>
                <a:lnTo>
                  <a:pt x="84" y="6"/>
                </a:lnTo>
                <a:lnTo>
                  <a:pt x="89" y="5"/>
                </a:lnTo>
                <a:lnTo>
                  <a:pt x="94" y="4"/>
                </a:lnTo>
                <a:lnTo>
                  <a:pt x="100" y="3"/>
                </a:lnTo>
                <a:lnTo>
                  <a:pt x="106" y="2"/>
                </a:lnTo>
                <a:lnTo>
                  <a:pt x="114" y="0"/>
                </a:lnTo>
                <a:lnTo>
                  <a:pt x="116" y="4"/>
                </a:lnTo>
                <a:lnTo>
                  <a:pt x="118" y="9"/>
                </a:lnTo>
                <a:lnTo>
                  <a:pt x="121" y="15"/>
                </a:lnTo>
                <a:lnTo>
                  <a:pt x="123" y="19"/>
                </a:lnTo>
                <a:lnTo>
                  <a:pt x="125" y="24"/>
                </a:lnTo>
                <a:lnTo>
                  <a:pt x="128" y="28"/>
                </a:lnTo>
                <a:lnTo>
                  <a:pt x="130" y="33"/>
                </a:lnTo>
                <a:lnTo>
                  <a:pt x="132" y="38"/>
                </a:lnTo>
                <a:lnTo>
                  <a:pt x="132" y="45"/>
                </a:lnTo>
                <a:lnTo>
                  <a:pt x="132" y="52"/>
                </a:lnTo>
                <a:lnTo>
                  <a:pt x="133" y="59"/>
                </a:lnTo>
                <a:lnTo>
                  <a:pt x="133" y="67"/>
                </a:lnTo>
                <a:lnTo>
                  <a:pt x="134" y="75"/>
                </a:lnTo>
                <a:lnTo>
                  <a:pt x="135" y="83"/>
                </a:lnTo>
                <a:lnTo>
                  <a:pt x="136" y="91"/>
                </a:lnTo>
                <a:lnTo>
                  <a:pt x="138" y="100"/>
                </a:lnTo>
                <a:lnTo>
                  <a:pt x="136" y="107"/>
                </a:lnTo>
                <a:lnTo>
                  <a:pt x="134" y="115"/>
                </a:lnTo>
                <a:lnTo>
                  <a:pt x="131" y="122"/>
                </a:lnTo>
                <a:lnTo>
                  <a:pt x="129" y="129"/>
                </a:lnTo>
                <a:lnTo>
                  <a:pt x="127" y="137"/>
                </a:lnTo>
                <a:lnTo>
                  <a:pt x="125" y="145"/>
                </a:lnTo>
                <a:lnTo>
                  <a:pt x="122" y="154"/>
                </a:lnTo>
                <a:lnTo>
                  <a:pt x="120" y="164"/>
                </a:lnTo>
                <a:lnTo>
                  <a:pt x="112" y="173"/>
                </a:lnTo>
                <a:lnTo>
                  <a:pt x="104" y="182"/>
                </a:lnTo>
                <a:lnTo>
                  <a:pt x="96" y="192"/>
                </a:lnTo>
                <a:lnTo>
                  <a:pt x="87" y="201"/>
                </a:lnTo>
                <a:lnTo>
                  <a:pt x="79" y="212"/>
                </a:lnTo>
                <a:lnTo>
                  <a:pt x="70" y="222"/>
                </a:lnTo>
                <a:lnTo>
                  <a:pt x="60" y="233"/>
                </a:lnTo>
                <a:lnTo>
                  <a:pt x="50" y="244"/>
                </a:lnTo>
                <a:lnTo>
                  <a:pt x="45" y="244"/>
                </a:lnTo>
                <a:lnTo>
                  <a:pt x="40" y="244"/>
                </a:lnTo>
                <a:lnTo>
                  <a:pt x="34" y="244"/>
                </a:lnTo>
                <a:lnTo>
                  <a:pt x="28" y="244"/>
                </a:lnTo>
                <a:lnTo>
                  <a:pt x="22" y="243"/>
                </a:lnTo>
                <a:lnTo>
                  <a:pt x="14" y="242"/>
                </a:lnTo>
                <a:lnTo>
                  <a:pt x="7" y="240"/>
                </a:lnTo>
                <a:lnTo>
                  <a:pt x="0" y="238"/>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89" name="Freeform 40">
            <a:extLst>
              <a:ext uri="{FF2B5EF4-FFF2-40B4-BE49-F238E27FC236}">
                <a16:creationId xmlns:a16="http://schemas.microsoft.com/office/drawing/2014/main" id="{9F3E137B-6BE5-2A4D-88F5-8505F3C30D15}"/>
              </a:ext>
            </a:extLst>
          </p:cNvPr>
          <p:cNvSpPr>
            <a:spLocks/>
          </p:cNvSpPr>
          <p:nvPr/>
        </p:nvSpPr>
        <p:spPr bwMode="auto">
          <a:xfrm>
            <a:off x="3687763" y="5411788"/>
            <a:ext cx="122237" cy="58737"/>
          </a:xfrm>
          <a:custGeom>
            <a:avLst/>
            <a:gdLst>
              <a:gd name="T0" fmla="*/ 2147483646 w 697"/>
              <a:gd name="T1" fmla="*/ 2147483646 h 333"/>
              <a:gd name="T2" fmla="*/ 2147483646 w 697"/>
              <a:gd name="T3" fmla="*/ 2147483646 h 333"/>
              <a:gd name="T4" fmla="*/ 2147483646 w 697"/>
              <a:gd name="T5" fmla="*/ 2147483646 h 333"/>
              <a:gd name="T6" fmla="*/ 2147483646 w 697"/>
              <a:gd name="T7" fmla="*/ 2147483646 h 333"/>
              <a:gd name="T8" fmla="*/ 2147483646 w 697"/>
              <a:gd name="T9" fmla="*/ 2147483646 h 333"/>
              <a:gd name="T10" fmla="*/ 2147483646 w 697"/>
              <a:gd name="T11" fmla="*/ 2147483646 h 333"/>
              <a:gd name="T12" fmla="*/ 2147483646 w 697"/>
              <a:gd name="T13" fmla="*/ 2147483646 h 333"/>
              <a:gd name="T14" fmla="*/ 2147483646 w 697"/>
              <a:gd name="T15" fmla="*/ 2147483646 h 333"/>
              <a:gd name="T16" fmla="*/ 2147483646 w 697"/>
              <a:gd name="T17" fmla="*/ 2147483646 h 333"/>
              <a:gd name="T18" fmla="*/ 2147483646 w 697"/>
              <a:gd name="T19" fmla="*/ 2147483646 h 333"/>
              <a:gd name="T20" fmla="*/ 2147483646 w 697"/>
              <a:gd name="T21" fmla="*/ 2147483646 h 333"/>
              <a:gd name="T22" fmla="*/ 2147483646 w 697"/>
              <a:gd name="T23" fmla="*/ 2147483646 h 333"/>
              <a:gd name="T24" fmla="*/ 2147483646 w 697"/>
              <a:gd name="T25" fmla="*/ 2147483646 h 333"/>
              <a:gd name="T26" fmla="*/ 2147483646 w 697"/>
              <a:gd name="T27" fmla="*/ 2147483646 h 333"/>
              <a:gd name="T28" fmla="*/ 2147483646 w 697"/>
              <a:gd name="T29" fmla="*/ 2147483646 h 333"/>
              <a:gd name="T30" fmla="*/ 2147483646 w 697"/>
              <a:gd name="T31" fmla="*/ 2147483646 h 333"/>
              <a:gd name="T32" fmla="*/ 2147483646 w 697"/>
              <a:gd name="T33" fmla="*/ 2147483646 h 333"/>
              <a:gd name="T34" fmla="*/ 2147483646 w 697"/>
              <a:gd name="T35" fmla="*/ 2147483646 h 333"/>
              <a:gd name="T36" fmla="*/ 2147483646 w 697"/>
              <a:gd name="T37" fmla="*/ 2147483646 h 333"/>
              <a:gd name="T38" fmla="*/ 2147483646 w 697"/>
              <a:gd name="T39" fmla="*/ 2147483646 h 333"/>
              <a:gd name="T40" fmla="*/ 2147483646 w 697"/>
              <a:gd name="T41" fmla="*/ 0 h 333"/>
              <a:gd name="T42" fmla="*/ 2147483646 w 697"/>
              <a:gd name="T43" fmla="*/ 0 h 333"/>
              <a:gd name="T44" fmla="*/ 2147483646 w 697"/>
              <a:gd name="T45" fmla="*/ 0 h 333"/>
              <a:gd name="T46" fmla="*/ 2147483646 w 697"/>
              <a:gd name="T47" fmla="*/ 0 h 333"/>
              <a:gd name="T48" fmla="*/ 2147483646 w 697"/>
              <a:gd name="T49" fmla="*/ 2147483646 h 333"/>
              <a:gd name="T50" fmla="*/ 2147483646 w 697"/>
              <a:gd name="T51" fmla="*/ 2147483646 h 333"/>
              <a:gd name="T52" fmla="*/ 2147483646 w 697"/>
              <a:gd name="T53" fmla="*/ 2147483646 h 333"/>
              <a:gd name="T54" fmla="*/ 2147483646 w 697"/>
              <a:gd name="T55" fmla="*/ 2147483646 h 333"/>
              <a:gd name="T56" fmla="*/ 2147483646 w 697"/>
              <a:gd name="T57" fmla="*/ 2147483646 h 333"/>
              <a:gd name="T58" fmla="*/ 2147483646 w 697"/>
              <a:gd name="T59" fmla="*/ 2147483646 h 333"/>
              <a:gd name="T60" fmla="*/ 2147483646 w 697"/>
              <a:gd name="T61" fmla="*/ 2147483646 h 333"/>
              <a:gd name="T62" fmla="*/ 2147483646 w 697"/>
              <a:gd name="T63" fmla="*/ 2147483646 h 333"/>
              <a:gd name="T64" fmla="*/ 2147483646 w 697"/>
              <a:gd name="T65" fmla="*/ 2147483646 h 333"/>
              <a:gd name="T66" fmla="*/ 2147483646 w 697"/>
              <a:gd name="T67" fmla="*/ 2147483646 h 333"/>
              <a:gd name="T68" fmla="*/ 2147483646 w 697"/>
              <a:gd name="T69" fmla="*/ 2147483646 h 333"/>
              <a:gd name="T70" fmla="*/ 2147483646 w 697"/>
              <a:gd name="T71" fmla="*/ 2147483646 h 333"/>
              <a:gd name="T72" fmla="*/ 2147483646 w 697"/>
              <a:gd name="T73" fmla="*/ 2147483646 h 333"/>
              <a:gd name="T74" fmla="*/ 2147483646 w 697"/>
              <a:gd name="T75" fmla="*/ 2147483646 h 333"/>
              <a:gd name="T76" fmla="*/ 2147483646 w 697"/>
              <a:gd name="T77" fmla="*/ 2147483646 h 333"/>
              <a:gd name="T78" fmla="*/ 2147483646 w 697"/>
              <a:gd name="T79" fmla="*/ 2147483646 h 333"/>
              <a:gd name="T80" fmla="*/ 2147483646 w 697"/>
              <a:gd name="T81" fmla="*/ 2147483646 h 333"/>
              <a:gd name="T82" fmla="*/ 2147483646 w 697"/>
              <a:gd name="T83" fmla="*/ 2147483646 h 333"/>
              <a:gd name="T84" fmla="*/ 2147483646 w 697"/>
              <a:gd name="T85" fmla="*/ 2147483646 h 333"/>
              <a:gd name="T86" fmla="*/ 2147483646 w 697"/>
              <a:gd name="T87" fmla="*/ 2147483646 h 33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97"/>
              <a:gd name="T133" fmla="*/ 0 h 333"/>
              <a:gd name="T134" fmla="*/ 697 w 697"/>
              <a:gd name="T135" fmla="*/ 333 h 33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97" h="333">
                <a:moveTo>
                  <a:pt x="214" y="327"/>
                </a:moveTo>
                <a:lnTo>
                  <a:pt x="187" y="305"/>
                </a:lnTo>
                <a:lnTo>
                  <a:pt x="162" y="284"/>
                </a:lnTo>
                <a:lnTo>
                  <a:pt x="135" y="262"/>
                </a:lnTo>
                <a:lnTo>
                  <a:pt x="109" y="242"/>
                </a:lnTo>
                <a:lnTo>
                  <a:pt x="83" y="220"/>
                </a:lnTo>
                <a:lnTo>
                  <a:pt x="55" y="199"/>
                </a:lnTo>
                <a:lnTo>
                  <a:pt x="28" y="179"/>
                </a:lnTo>
                <a:lnTo>
                  <a:pt x="0" y="157"/>
                </a:lnTo>
                <a:lnTo>
                  <a:pt x="11" y="154"/>
                </a:lnTo>
                <a:lnTo>
                  <a:pt x="24" y="151"/>
                </a:lnTo>
                <a:lnTo>
                  <a:pt x="35" y="148"/>
                </a:lnTo>
                <a:lnTo>
                  <a:pt x="47" y="144"/>
                </a:lnTo>
                <a:lnTo>
                  <a:pt x="58" y="140"/>
                </a:lnTo>
                <a:lnTo>
                  <a:pt x="71" y="135"/>
                </a:lnTo>
                <a:lnTo>
                  <a:pt x="82" y="131"/>
                </a:lnTo>
                <a:lnTo>
                  <a:pt x="94" y="126"/>
                </a:lnTo>
                <a:lnTo>
                  <a:pt x="108" y="123"/>
                </a:lnTo>
                <a:lnTo>
                  <a:pt x="123" y="120"/>
                </a:lnTo>
                <a:lnTo>
                  <a:pt x="137" y="118"/>
                </a:lnTo>
                <a:lnTo>
                  <a:pt x="151" y="116"/>
                </a:lnTo>
                <a:lnTo>
                  <a:pt x="167" y="114"/>
                </a:lnTo>
                <a:lnTo>
                  <a:pt x="182" y="111"/>
                </a:lnTo>
                <a:lnTo>
                  <a:pt x="197" y="109"/>
                </a:lnTo>
                <a:lnTo>
                  <a:pt x="214" y="107"/>
                </a:lnTo>
                <a:lnTo>
                  <a:pt x="239" y="97"/>
                </a:lnTo>
                <a:lnTo>
                  <a:pt x="266" y="87"/>
                </a:lnTo>
                <a:lnTo>
                  <a:pt x="293" y="77"/>
                </a:lnTo>
                <a:lnTo>
                  <a:pt x="321" y="65"/>
                </a:lnTo>
                <a:lnTo>
                  <a:pt x="348" y="54"/>
                </a:lnTo>
                <a:lnTo>
                  <a:pt x="377" y="43"/>
                </a:lnTo>
                <a:lnTo>
                  <a:pt x="405" y="31"/>
                </a:lnTo>
                <a:lnTo>
                  <a:pt x="433" y="19"/>
                </a:lnTo>
                <a:lnTo>
                  <a:pt x="442" y="16"/>
                </a:lnTo>
                <a:lnTo>
                  <a:pt x="452" y="14"/>
                </a:lnTo>
                <a:lnTo>
                  <a:pt x="462" y="12"/>
                </a:lnTo>
                <a:lnTo>
                  <a:pt x="471" y="9"/>
                </a:lnTo>
                <a:lnTo>
                  <a:pt x="481" y="7"/>
                </a:lnTo>
                <a:lnTo>
                  <a:pt x="493" y="5"/>
                </a:lnTo>
                <a:lnTo>
                  <a:pt x="503" y="2"/>
                </a:lnTo>
                <a:lnTo>
                  <a:pt x="515" y="0"/>
                </a:lnTo>
                <a:lnTo>
                  <a:pt x="533" y="0"/>
                </a:lnTo>
                <a:lnTo>
                  <a:pt x="553" y="0"/>
                </a:lnTo>
                <a:lnTo>
                  <a:pt x="571" y="0"/>
                </a:lnTo>
                <a:lnTo>
                  <a:pt x="591" y="0"/>
                </a:lnTo>
                <a:lnTo>
                  <a:pt x="610" y="0"/>
                </a:lnTo>
                <a:lnTo>
                  <a:pt x="630" y="0"/>
                </a:lnTo>
                <a:lnTo>
                  <a:pt x="651" y="0"/>
                </a:lnTo>
                <a:lnTo>
                  <a:pt x="671" y="0"/>
                </a:lnTo>
                <a:lnTo>
                  <a:pt x="674" y="2"/>
                </a:lnTo>
                <a:lnTo>
                  <a:pt x="676" y="5"/>
                </a:lnTo>
                <a:lnTo>
                  <a:pt x="679" y="7"/>
                </a:lnTo>
                <a:lnTo>
                  <a:pt x="682" y="9"/>
                </a:lnTo>
                <a:lnTo>
                  <a:pt x="685" y="12"/>
                </a:lnTo>
                <a:lnTo>
                  <a:pt x="689" y="14"/>
                </a:lnTo>
                <a:lnTo>
                  <a:pt x="693" y="16"/>
                </a:lnTo>
                <a:lnTo>
                  <a:pt x="697" y="19"/>
                </a:lnTo>
                <a:lnTo>
                  <a:pt x="697" y="26"/>
                </a:lnTo>
                <a:lnTo>
                  <a:pt x="697" y="34"/>
                </a:lnTo>
                <a:lnTo>
                  <a:pt x="697" y="41"/>
                </a:lnTo>
                <a:lnTo>
                  <a:pt x="697" y="48"/>
                </a:lnTo>
                <a:lnTo>
                  <a:pt x="697" y="56"/>
                </a:lnTo>
                <a:lnTo>
                  <a:pt x="697" y="64"/>
                </a:lnTo>
                <a:lnTo>
                  <a:pt x="697" y="72"/>
                </a:lnTo>
                <a:lnTo>
                  <a:pt x="697" y="82"/>
                </a:lnTo>
                <a:lnTo>
                  <a:pt x="683" y="91"/>
                </a:lnTo>
                <a:lnTo>
                  <a:pt x="668" y="101"/>
                </a:lnTo>
                <a:lnTo>
                  <a:pt x="654" y="110"/>
                </a:lnTo>
                <a:lnTo>
                  <a:pt x="640" y="120"/>
                </a:lnTo>
                <a:lnTo>
                  <a:pt x="624" y="131"/>
                </a:lnTo>
                <a:lnTo>
                  <a:pt x="609" y="141"/>
                </a:lnTo>
                <a:lnTo>
                  <a:pt x="594" y="152"/>
                </a:lnTo>
                <a:lnTo>
                  <a:pt x="577" y="163"/>
                </a:lnTo>
                <a:lnTo>
                  <a:pt x="534" y="185"/>
                </a:lnTo>
                <a:lnTo>
                  <a:pt x="492" y="205"/>
                </a:lnTo>
                <a:lnTo>
                  <a:pt x="448" y="227"/>
                </a:lnTo>
                <a:lnTo>
                  <a:pt x="404" y="248"/>
                </a:lnTo>
                <a:lnTo>
                  <a:pt x="360" y="269"/>
                </a:lnTo>
                <a:lnTo>
                  <a:pt x="315" y="290"/>
                </a:lnTo>
                <a:lnTo>
                  <a:pt x="271" y="311"/>
                </a:lnTo>
                <a:lnTo>
                  <a:pt x="226" y="333"/>
                </a:lnTo>
                <a:lnTo>
                  <a:pt x="225" y="333"/>
                </a:lnTo>
                <a:lnTo>
                  <a:pt x="224" y="333"/>
                </a:lnTo>
                <a:lnTo>
                  <a:pt x="222" y="332"/>
                </a:lnTo>
                <a:lnTo>
                  <a:pt x="220" y="331"/>
                </a:lnTo>
                <a:lnTo>
                  <a:pt x="218" y="330"/>
                </a:lnTo>
                <a:lnTo>
                  <a:pt x="216" y="329"/>
                </a:lnTo>
                <a:lnTo>
                  <a:pt x="214" y="327"/>
                </a:lnTo>
                <a:close/>
              </a:path>
            </a:pathLst>
          </a:custGeom>
          <a:solidFill>
            <a:srgbClr val="8F56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0" name="Freeform 41">
            <a:extLst>
              <a:ext uri="{FF2B5EF4-FFF2-40B4-BE49-F238E27FC236}">
                <a16:creationId xmlns:a16="http://schemas.microsoft.com/office/drawing/2014/main" id="{8DE0F8EE-7309-8841-B7C9-29B95BFA76EA}"/>
              </a:ext>
            </a:extLst>
          </p:cNvPr>
          <p:cNvSpPr>
            <a:spLocks/>
          </p:cNvSpPr>
          <p:nvPr/>
        </p:nvSpPr>
        <p:spPr bwMode="auto">
          <a:xfrm>
            <a:off x="3440113" y="5335588"/>
            <a:ext cx="50800" cy="122237"/>
          </a:xfrm>
          <a:custGeom>
            <a:avLst/>
            <a:gdLst>
              <a:gd name="T0" fmla="*/ 2147483646 w 288"/>
              <a:gd name="T1" fmla="*/ 2147483646 h 696"/>
              <a:gd name="T2" fmla="*/ 2147483646 w 288"/>
              <a:gd name="T3" fmla="*/ 2147483646 h 696"/>
              <a:gd name="T4" fmla="*/ 2147483646 w 288"/>
              <a:gd name="T5" fmla="*/ 2147483646 h 696"/>
              <a:gd name="T6" fmla="*/ 2147483646 w 288"/>
              <a:gd name="T7" fmla="*/ 2147483646 h 696"/>
              <a:gd name="T8" fmla="*/ 2147483646 w 288"/>
              <a:gd name="T9" fmla="*/ 2147483646 h 696"/>
              <a:gd name="T10" fmla="*/ 2147483646 w 288"/>
              <a:gd name="T11" fmla="*/ 2147483646 h 696"/>
              <a:gd name="T12" fmla="*/ 2147483646 w 288"/>
              <a:gd name="T13" fmla="*/ 2147483646 h 696"/>
              <a:gd name="T14" fmla="*/ 2147483646 w 288"/>
              <a:gd name="T15" fmla="*/ 2147483646 h 696"/>
              <a:gd name="T16" fmla="*/ 2147483646 w 288"/>
              <a:gd name="T17" fmla="*/ 2147483646 h 696"/>
              <a:gd name="T18" fmla="*/ 2147483646 w 288"/>
              <a:gd name="T19" fmla="*/ 2147483646 h 696"/>
              <a:gd name="T20" fmla="*/ 2147483646 w 288"/>
              <a:gd name="T21" fmla="*/ 2147483646 h 696"/>
              <a:gd name="T22" fmla="*/ 2147483646 w 288"/>
              <a:gd name="T23" fmla="*/ 2147483646 h 696"/>
              <a:gd name="T24" fmla="*/ 2147483646 w 288"/>
              <a:gd name="T25" fmla="*/ 2147483646 h 696"/>
              <a:gd name="T26" fmla="*/ 2147483646 w 288"/>
              <a:gd name="T27" fmla="*/ 2147483646 h 696"/>
              <a:gd name="T28" fmla="*/ 2147483646 w 288"/>
              <a:gd name="T29" fmla="*/ 2147483646 h 696"/>
              <a:gd name="T30" fmla="*/ 2147483646 w 288"/>
              <a:gd name="T31" fmla="*/ 2147483646 h 696"/>
              <a:gd name="T32" fmla="*/ 2147483646 w 288"/>
              <a:gd name="T33" fmla="*/ 2147483646 h 696"/>
              <a:gd name="T34" fmla="*/ 2147483646 w 288"/>
              <a:gd name="T35" fmla="*/ 2147483646 h 696"/>
              <a:gd name="T36" fmla="*/ 2147483646 w 288"/>
              <a:gd name="T37" fmla="*/ 2147483646 h 696"/>
              <a:gd name="T38" fmla="*/ 2147483646 w 288"/>
              <a:gd name="T39" fmla="*/ 2147483646 h 696"/>
              <a:gd name="T40" fmla="*/ 2147483646 w 288"/>
              <a:gd name="T41" fmla="*/ 2147483646 h 696"/>
              <a:gd name="T42" fmla="*/ 2147483646 w 288"/>
              <a:gd name="T43" fmla="*/ 2147483646 h 696"/>
              <a:gd name="T44" fmla="*/ 2147483646 w 288"/>
              <a:gd name="T45" fmla="*/ 2147483646 h 696"/>
              <a:gd name="T46" fmla="*/ 2147483646 w 288"/>
              <a:gd name="T47" fmla="*/ 2147483646 h 696"/>
              <a:gd name="T48" fmla="*/ 2147483646 w 288"/>
              <a:gd name="T49" fmla="*/ 2147483646 h 696"/>
              <a:gd name="T50" fmla="*/ 2147483646 w 288"/>
              <a:gd name="T51" fmla="*/ 2147483646 h 696"/>
              <a:gd name="T52" fmla="*/ 2147483646 w 288"/>
              <a:gd name="T53" fmla="*/ 2147483646 h 696"/>
              <a:gd name="T54" fmla="*/ 2147483646 w 288"/>
              <a:gd name="T55" fmla="*/ 2147483646 h 696"/>
              <a:gd name="T56" fmla="*/ 2147483646 w 288"/>
              <a:gd name="T57" fmla="*/ 2147483646 h 696"/>
              <a:gd name="T58" fmla="*/ 2147483646 w 288"/>
              <a:gd name="T59" fmla="*/ 2147483646 h 696"/>
              <a:gd name="T60" fmla="*/ 2147483646 w 288"/>
              <a:gd name="T61" fmla="*/ 2147483646 h 696"/>
              <a:gd name="T62" fmla="*/ 2147483646 w 288"/>
              <a:gd name="T63" fmla="*/ 2147483646 h 696"/>
              <a:gd name="T64" fmla="*/ 2147483646 w 288"/>
              <a:gd name="T65" fmla="*/ 2147483646 h 696"/>
              <a:gd name="T66" fmla="*/ 2147483646 w 288"/>
              <a:gd name="T67" fmla="*/ 2147483646 h 696"/>
              <a:gd name="T68" fmla="*/ 2147483646 w 288"/>
              <a:gd name="T69" fmla="*/ 2147483646 h 696"/>
              <a:gd name="T70" fmla="*/ 2147483646 w 288"/>
              <a:gd name="T71" fmla="*/ 2147483646 h 6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88"/>
              <a:gd name="T109" fmla="*/ 0 h 696"/>
              <a:gd name="T110" fmla="*/ 288 w 288"/>
              <a:gd name="T111" fmla="*/ 696 h 6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88" h="696">
                <a:moveTo>
                  <a:pt x="12" y="696"/>
                </a:moveTo>
                <a:lnTo>
                  <a:pt x="12" y="694"/>
                </a:lnTo>
                <a:lnTo>
                  <a:pt x="11" y="692"/>
                </a:lnTo>
                <a:lnTo>
                  <a:pt x="10" y="689"/>
                </a:lnTo>
                <a:lnTo>
                  <a:pt x="8" y="686"/>
                </a:lnTo>
                <a:lnTo>
                  <a:pt x="6" y="683"/>
                </a:lnTo>
                <a:lnTo>
                  <a:pt x="4" y="680"/>
                </a:lnTo>
                <a:lnTo>
                  <a:pt x="2" y="676"/>
                </a:lnTo>
                <a:lnTo>
                  <a:pt x="0" y="672"/>
                </a:lnTo>
                <a:lnTo>
                  <a:pt x="9" y="641"/>
                </a:lnTo>
                <a:lnTo>
                  <a:pt x="18" y="611"/>
                </a:lnTo>
                <a:lnTo>
                  <a:pt x="27" y="579"/>
                </a:lnTo>
                <a:lnTo>
                  <a:pt x="38" y="548"/>
                </a:lnTo>
                <a:lnTo>
                  <a:pt x="47" y="517"/>
                </a:lnTo>
                <a:lnTo>
                  <a:pt x="56" y="485"/>
                </a:lnTo>
                <a:lnTo>
                  <a:pt x="65" y="453"/>
                </a:lnTo>
                <a:lnTo>
                  <a:pt x="74" y="421"/>
                </a:lnTo>
                <a:lnTo>
                  <a:pt x="96" y="372"/>
                </a:lnTo>
                <a:lnTo>
                  <a:pt x="117" y="322"/>
                </a:lnTo>
                <a:lnTo>
                  <a:pt x="139" y="272"/>
                </a:lnTo>
                <a:lnTo>
                  <a:pt x="159" y="223"/>
                </a:lnTo>
                <a:lnTo>
                  <a:pt x="181" y="172"/>
                </a:lnTo>
                <a:lnTo>
                  <a:pt x="202" y="122"/>
                </a:lnTo>
                <a:lnTo>
                  <a:pt x="223" y="71"/>
                </a:lnTo>
                <a:lnTo>
                  <a:pt x="244" y="20"/>
                </a:lnTo>
                <a:lnTo>
                  <a:pt x="247" y="16"/>
                </a:lnTo>
                <a:lnTo>
                  <a:pt x="249" y="14"/>
                </a:lnTo>
                <a:lnTo>
                  <a:pt x="251" y="12"/>
                </a:lnTo>
                <a:lnTo>
                  <a:pt x="254" y="9"/>
                </a:lnTo>
                <a:lnTo>
                  <a:pt x="256" y="7"/>
                </a:lnTo>
                <a:lnTo>
                  <a:pt x="258" y="5"/>
                </a:lnTo>
                <a:lnTo>
                  <a:pt x="260" y="3"/>
                </a:lnTo>
                <a:lnTo>
                  <a:pt x="263" y="0"/>
                </a:lnTo>
                <a:lnTo>
                  <a:pt x="265" y="3"/>
                </a:lnTo>
                <a:lnTo>
                  <a:pt x="267" y="6"/>
                </a:lnTo>
                <a:lnTo>
                  <a:pt x="270" y="9"/>
                </a:lnTo>
                <a:lnTo>
                  <a:pt x="273" y="13"/>
                </a:lnTo>
                <a:lnTo>
                  <a:pt x="277" y="17"/>
                </a:lnTo>
                <a:lnTo>
                  <a:pt x="280" y="23"/>
                </a:lnTo>
                <a:lnTo>
                  <a:pt x="284" y="27"/>
                </a:lnTo>
                <a:lnTo>
                  <a:pt x="288" y="32"/>
                </a:lnTo>
                <a:lnTo>
                  <a:pt x="288" y="39"/>
                </a:lnTo>
                <a:lnTo>
                  <a:pt x="288" y="46"/>
                </a:lnTo>
                <a:lnTo>
                  <a:pt x="288" y="53"/>
                </a:lnTo>
                <a:lnTo>
                  <a:pt x="288" y="60"/>
                </a:lnTo>
                <a:lnTo>
                  <a:pt x="288" y="69"/>
                </a:lnTo>
                <a:lnTo>
                  <a:pt x="288" y="77"/>
                </a:lnTo>
                <a:lnTo>
                  <a:pt x="288" y="85"/>
                </a:lnTo>
                <a:lnTo>
                  <a:pt x="288" y="94"/>
                </a:lnTo>
                <a:lnTo>
                  <a:pt x="286" y="97"/>
                </a:lnTo>
                <a:lnTo>
                  <a:pt x="283" y="99"/>
                </a:lnTo>
                <a:lnTo>
                  <a:pt x="279" y="101"/>
                </a:lnTo>
                <a:lnTo>
                  <a:pt x="274" y="104"/>
                </a:lnTo>
                <a:lnTo>
                  <a:pt x="270" y="106"/>
                </a:lnTo>
                <a:lnTo>
                  <a:pt x="266" y="108"/>
                </a:lnTo>
                <a:lnTo>
                  <a:pt x="261" y="111"/>
                </a:lnTo>
                <a:lnTo>
                  <a:pt x="257" y="113"/>
                </a:lnTo>
                <a:lnTo>
                  <a:pt x="252" y="123"/>
                </a:lnTo>
                <a:lnTo>
                  <a:pt x="247" y="132"/>
                </a:lnTo>
                <a:lnTo>
                  <a:pt x="242" y="141"/>
                </a:lnTo>
                <a:lnTo>
                  <a:pt x="237" y="151"/>
                </a:lnTo>
                <a:lnTo>
                  <a:pt x="232" y="160"/>
                </a:lnTo>
                <a:lnTo>
                  <a:pt x="225" y="170"/>
                </a:lnTo>
                <a:lnTo>
                  <a:pt x="219" y="179"/>
                </a:lnTo>
                <a:lnTo>
                  <a:pt x="213" y="189"/>
                </a:lnTo>
                <a:lnTo>
                  <a:pt x="189" y="252"/>
                </a:lnTo>
                <a:lnTo>
                  <a:pt x="164" y="316"/>
                </a:lnTo>
                <a:lnTo>
                  <a:pt x="140" y="379"/>
                </a:lnTo>
                <a:lnTo>
                  <a:pt x="115" y="442"/>
                </a:lnTo>
                <a:lnTo>
                  <a:pt x="90" y="506"/>
                </a:lnTo>
                <a:lnTo>
                  <a:pt x="64" y="570"/>
                </a:lnTo>
                <a:lnTo>
                  <a:pt x="38" y="633"/>
                </a:lnTo>
                <a:lnTo>
                  <a:pt x="12" y="69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1" name="Freeform 42">
            <a:extLst>
              <a:ext uri="{FF2B5EF4-FFF2-40B4-BE49-F238E27FC236}">
                <a16:creationId xmlns:a16="http://schemas.microsoft.com/office/drawing/2014/main" id="{9AB5FEA6-2A5C-7146-83B5-D20FE7D9E2FE}"/>
              </a:ext>
            </a:extLst>
          </p:cNvPr>
          <p:cNvSpPr>
            <a:spLocks/>
          </p:cNvSpPr>
          <p:nvPr/>
        </p:nvSpPr>
        <p:spPr bwMode="auto">
          <a:xfrm>
            <a:off x="2452688" y="5295900"/>
            <a:ext cx="39687" cy="144463"/>
          </a:xfrm>
          <a:custGeom>
            <a:avLst/>
            <a:gdLst>
              <a:gd name="T0" fmla="*/ 2147483646 w 226"/>
              <a:gd name="T1" fmla="*/ 2147483646 h 815"/>
              <a:gd name="T2" fmla="*/ 2147483646 w 226"/>
              <a:gd name="T3" fmla="*/ 2147483646 h 815"/>
              <a:gd name="T4" fmla="*/ 2147483646 w 226"/>
              <a:gd name="T5" fmla="*/ 2147483646 h 815"/>
              <a:gd name="T6" fmla="*/ 2147483646 w 226"/>
              <a:gd name="T7" fmla="*/ 2147483646 h 815"/>
              <a:gd name="T8" fmla="*/ 2147483646 w 226"/>
              <a:gd name="T9" fmla="*/ 2147483646 h 815"/>
              <a:gd name="T10" fmla="*/ 2147483646 w 226"/>
              <a:gd name="T11" fmla="*/ 2147483646 h 815"/>
              <a:gd name="T12" fmla="*/ 2147483646 w 226"/>
              <a:gd name="T13" fmla="*/ 2147483646 h 815"/>
              <a:gd name="T14" fmla="*/ 2147483646 w 226"/>
              <a:gd name="T15" fmla="*/ 2147483646 h 815"/>
              <a:gd name="T16" fmla="*/ 2147483646 w 226"/>
              <a:gd name="T17" fmla="*/ 2147483646 h 815"/>
              <a:gd name="T18" fmla="*/ 2147483646 w 226"/>
              <a:gd name="T19" fmla="*/ 2147483646 h 815"/>
              <a:gd name="T20" fmla="*/ 2147483646 w 226"/>
              <a:gd name="T21" fmla="*/ 2147483646 h 815"/>
              <a:gd name="T22" fmla="*/ 2147483646 w 226"/>
              <a:gd name="T23" fmla="*/ 2147483646 h 815"/>
              <a:gd name="T24" fmla="*/ 2147483646 w 226"/>
              <a:gd name="T25" fmla="*/ 2147483646 h 815"/>
              <a:gd name="T26" fmla="*/ 2147483646 w 226"/>
              <a:gd name="T27" fmla="*/ 2147483646 h 815"/>
              <a:gd name="T28" fmla="*/ 2147483646 w 226"/>
              <a:gd name="T29" fmla="*/ 2147483646 h 815"/>
              <a:gd name="T30" fmla="*/ 2147483646 w 226"/>
              <a:gd name="T31" fmla="*/ 2147483646 h 815"/>
              <a:gd name="T32" fmla="*/ 2147483646 w 226"/>
              <a:gd name="T33" fmla="*/ 2147483646 h 815"/>
              <a:gd name="T34" fmla="*/ 2147483646 w 226"/>
              <a:gd name="T35" fmla="*/ 2147483646 h 815"/>
              <a:gd name="T36" fmla="*/ 2147483646 w 226"/>
              <a:gd name="T37" fmla="*/ 2147483646 h 815"/>
              <a:gd name="T38" fmla="*/ 2147483646 w 226"/>
              <a:gd name="T39" fmla="*/ 2147483646 h 815"/>
              <a:gd name="T40" fmla="*/ 2147483646 w 226"/>
              <a:gd name="T41" fmla="*/ 2147483646 h 815"/>
              <a:gd name="T42" fmla="*/ 2147483646 w 226"/>
              <a:gd name="T43" fmla="*/ 2147483646 h 815"/>
              <a:gd name="T44" fmla="*/ 2147483646 w 226"/>
              <a:gd name="T45" fmla="*/ 2147483646 h 815"/>
              <a:gd name="T46" fmla="*/ 2147483646 w 226"/>
              <a:gd name="T47" fmla="*/ 2147483646 h 815"/>
              <a:gd name="T48" fmla="*/ 2147483646 w 226"/>
              <a:gd name="T49" fmla="*/ 2147483646 h 815"/>
              <a:gd name="T50" fmla="*/ 2147483646 w 226"/>
              <a:gd name="T51" fmla="*/ 2147483646 h 815"/>
              <a:gd name="T52" fmla="*/ 2147483646 w 226"/>
              <a:gd name="T53" fmla="*/ 2147483646 h 815"/>
              <a:gd name="T54" fmla="*/ 2147483646 w 226"/>
              <a:gd name="T55" fmla="*/ 2147483646 h 815"/>
              <a:gd name="T56" fmla="*/ 2147483646 w 226"/>
              <a:gd name="T57" fmla="*/ 2147483646 h 815"/>
              <a:gd name="T58" fmla="*/ 2147483646 w 226"/>
              <a:gd name="T59" fmla="*/ 2147483646 h 815"/>
              <a:gd name="T60" fmla="*/ 2147483646 w 226"/>
              <a:gd name="T61" fmla="*/ 2147483646 h 815"/>
              <a:gd name="T62" fmla="*/ 2147483646 w 226"/>
              <a:gd name="T63" fmla="*/ 2147483646 h 815"/>
              <a:gd name="T64" fmla="*/ 2147483646 w 226"/>
              <a:gd name="T65" fmla="*/ 2147483646 h 815"/>
              <a:gd name="T66" fmla="*/ 2147483646 w 226"/>
              <a:gd name="T67" fmla="*/ 2147483646 h 815"/>
              <a:gd name="T68" fmla="*/ 2147483646 w 226"/>
              <a:gd name="T69" fmla="*/ 2147483646 h 815"/>
              <a:gd name="T70" fmla="*/ 2147483646 w 226"/>
              <a:gd name="T71" fmla="*/ 2147483646 h 815"/>
              <a:gd name="T72" fmla="*/ 2147483646 w 226"/>
              <a:gd name="T73" fmla="*/ 2147483646 h 815"/>
              <a:gd name="T74" fmla="*/ 2147483646 w 226"/>
              <a:gd name="T75" fmla="*/ 2147483646 h 815"/>
              <a:gd name="T76" fmla="*/ 2147483646 w 226"/>
              <a:gd name="T77" fmla="*/ 2147483646 h 815"/>
              <a:gd name="T78" fmla="*/ 2147483646 w 226"/>
              <a:gd name="T79" fmla="*/ 2147483646 h 815"/>
              <a:gd name="T80" fmla="*/ 2147483646 w 226"/>
              <a:gd name="T81" fmla="*/ 2147483646 h 815"/>
              <a:gd name="T82" fmla="*/ 2147483646 w 226"/>
              <a:gd name="T83" fmla="*/ 2147483646 h 815"/>
              <a:gd name="T84" fmla="*/ 2147483646 w 226"/>
              <a:gd name="T85" fmla="*/ 2147483646 h 815"/>
              <a:gd name="T86" fmla="*/ 2147483646 w 226"/>
              <a:gd name="T87" fmla="*/ 2147483646 h 815"/>
              <a:gd name="T88" fmla="*/ 2147483646 w 226"/>
              <a:gd name="T89" fmla="*/ 2147483646 h 815"/>
              <a:gd name="T90" fmla="*/ 2147483646 w 226"/>
              <a:gd name="T91" fmla="*/ 2147483646 h 815"/>
              <a:gd name="T92" fmla="*/ 2147483646 w 226"/>
              <a:gd name="T93" fmla="*/ 2147483646 h 815"/>
              <a:gd name="T94" fmla="*/ 2147483646 w 226"/>
              <a:gd name="T95" fmla="*/ 2147483646 h 815"/>
              <a:gd name="T96" fmla="*/ 2147483646 w 226"/>
              <a:gd name="T97" fmla="*/ 2147483646 h 815"/>
              <a:gd name="T98" fmla="*/ 2147483646 w 226"/>
              <a:gd name="T99" fmla="*/ 2147483646 h 815"/>
              <a:gd name="T100" fmla="*/ 2147483646 w 226"/>
              <a:gd name="T101" fmla="*/ 2147483646 h 815"/>
              <a:gd name="T102" fmla="*/ 2147483646 w 226"/>
              <a:gd name="T103" fmla="*/ 2147483646 h 815"/>
              <a:gd name="T104" fmla="*/ 2147483646 w 226"/>
              <a:gd name="T105" fmla="*/ 2147483646 h 815"/>
              <a:gd name="T106" fmla="*/ 2147483646 w 226"/>
              <a:gd name="T107" fmla="*/ 2147483646 h 815"/>
              <a:gd name="T108" fmla="*/ 2147483646 w 226"/>
              <a:gd name="T109" fmla="*/ 2147483646 h 815"/>
              <a:gd name="T110" fmla="*/ 2147483646 w 226"/>
              <a:gd name="T111" fmla="*/ 2147483646 h 815"/>
              <a:gd name="T112" fmla="*/ 2147483646 w 226"/>
              <a:gd name="T113" fmla="*/ 2147483646 h 815"/>
              <a:gd name="T114" fmla="*/ 2147483646 w 226"/>
              <a:gd name="T115" fmla="*/ 2147483646 h 815"/>
              <a:gd name="T116" fmla="*/ 2147483646 w 226"/>
              <a:gd name="T117" fmla="*/ 2147483646 h 815"/>
              <a:gd name="T118" fmla="*/ 2147483646 w 226"/>
              <a:gd name="T119" fmla="*/ 2147483646 h 81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26"/>
              <a:gd name="T181" fmla="*/ 0 h 815"/>
              <a:gd name="T182" fmla="*/ 226 w 226"/>
              <a:gd name="T183" fmla="*/ 815 h 81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26" h="815">
                <a:moveTo>
                  <a:pt x="0" y="796"/>
                </a:moveTo>
                <a:lnTo>
                  <a:pt x="4" y="792"/>
                </a:lnTo>
                <a:lnTo>
                  <a:pt x="9" y="786"/>
                </a:lnTo>
                <a:lnTo>
                  <a:pt x="14" y="780"/>
                </a:lnTo>
                <a:lnTo>
                  <a:pt x="19" y="773"/>
                </a:lnTo>
                <a:lnTo>
                  <a:pt x="24" y="767"/>
                </a:lnTo>
                <a:lnTo>
                  <a:pt x="31" y="760"/>
                </a:lnTo>
                <a:lnTo>
                  <a:pt x="37" y="753"/>
                </a:lnTo>
                <a:lnTo>
                  <a:pt x="44" y="746"/>
                </a:lnTo>
                <a:lnTo>
                  <a:pt x="51" y="741"/>
                </a:lnTo>
                <a:lnTo>
                  <a:pt x="58" y="736"/>
                </a:lnTo>
                <a:lnTo>
                  <a:pt x="65" y="730"/>
                </a:lnTo>
                <a:lnTo>
                  <a:pt x="72" y="723"/>
                </a:lnTo>
                <a:lnTo>
                  <a:pt x="81" y="717"/>
                </a:lnTo>
                <a:lnTo>
                  <a:pt x="89" y="710"/>
                </a:lnTo>
                <a:lnTo>
                  <a:pt x="97" y="703"/>
                </a:lnTo>
                <a:lnTo>
                  <a:pt x="106" y="696"/>
                </a:lnTo>
                <a:lnTo>
                  <a:pt x="111" y="687"/>
                </a:lnTo>
                <a:lnTo>
                  <a:pt x="116" y="677"/>
                </a:lnTo>
                <a:lnTo>
                  <a:pt x="120" y="668"/>
                </a:lnTo>
                <a:lnTo>
                  <a:pt x="126" y="658"/>
                </a:lnTo>
                <a:lnTo>
                  <a:pt x="132" y="649"/>
                </a:lnTo>
                <a:lnTo>
                  <a:pt x="138" y="640"/>
                </a:lnTo>
                <a:lnTo>
                  <a:pt x="144" y="631"/>
                </a:lnTo>
                <a:lnTo>
                  <a:pt x="150" y="620"/>
                </a:lnTo>
                <a:lnTo>
                  <a:pt x="155" y="609"/>
                </a:lnTo>
                <a:lnTo>
                  <a:pt x="160" y="596"/>
                </a:lnTo>
                <a:lnTo>
                  <a:pt x="164" y="584"/>
                </a:lnTo>
                <a:lnTo>
                  <a:pt x="169" y="570"/>
                </a:lnTo>
                <a:lnTo>
                  <a:pt x="174" y="556"/>
                </a:lnTo>
                <a:lnTo>
                  <a:pt x="179" y="543"/>
                </a:lnTo>
                <a:lnTo>
                  <a:pt x="184" y="528"/>
                </a:lnTo>
                <a:lnTo>
                  <a:pt x="188" y="514"/>
                </a:lnTo>
                <a:lnTo>
                  <a:pt x="188" y="507"/>
                </a:lnTo>
                <a:lnTo>
                  <a:pt x="188" y="500"/>
                </a:lnTo>
                <a:lnTo>
                  <a:pt x="188" y="493"/>
                </a:lnTo>
                <a:lnTo>
                  <a:pt x="189" y="486"/>
                </a:lnTo>
                <a:lnTo>
                  <a:pt x="190" y="477"/>
                </a:lnTo>
                <a:lnTo>
                  <a:pt x="191" y="469"/>
                </a:lnTo>
                <a:lnTo>
                  <a:pt x="192" y="461"/>
                </a:lnTo>
                <a:lnTo>
                  <a:pt x="194" y="452"/>
                </a:lnTo>
                <a:lnTo>
                  <a:pt x="187" y="416"/>
                </a:lnTo>
                <a:lnTo>
                  <a:pt x="180" y="380"/>
                </a:lnTo>
                <a:lnTo>
                  <a:pt x="173" y="346"/>
                </a:lnTo>
                <a:lnTo>
                  <a:pt x="165" y="310"/>
                </a:lnTo>
                <a:lnTo>
                  <a:pt x="157" y="275"/>
                </a:lnTo>
                <a:lnTo>
                  <a:pt x="149" y="240"/>
                </a:lnTo>
                <a:lnTo>
                  <a:pt x="141" y="205"/>
                </a:lnTo>
                <a:lnTo>
                  <a:pt x="132" y="169"/>
                </a:lnTo>
                <a:lnTo>
                  <a:pt x="132" y="155"/>
                </a:lnTo>
                <a:lnTo>
                  <a:pt x="132" y="141"/>
                </a:lnTo>
                <a:lnTo>
                  <a:pt x="132" y="126"/>
                </a:lnTo>
                <a:lnTo>
                  <a:pt x="132" y="112"/>
                </a:lnTo>
                <a:lnTo>
                  <a:pt x="132" y="97"/>
                </a:lnTo>
                <a:lnTo>
                  <a:pt x="132" y="82"/>
                </a:lnTo>
                <a:lnTo>
                  <a:pt x="132" y="66"/>
                </a:lnTo>
                <a:lnTo>
                  <a:pt x="132" y="50"/>
                </a:lnTo>
                <a:lnTo>
                  <a:pt x="132" y="45"/>
                </a:lnTo>
                <a:lnTo>
                  <a:pt x="133" y="39"/>
                </a:lnTo>
                <a:lnTo>
                  <a:pt x="134" y="33"/>
                </a:lnTo>
                <a:lnTo>
                  <a:pt x="136" y="27"/>
                </a:lnTo>
                <a:lnTo>
                  <a:pt x="138" y="21"/>
                </a:lnTo>
                <a:lnTo>
                  <a:pt x="140" y="14"/>
                </a:lnTo>
                <a:lnTo>
                  <a:pt x="142" y="7"/>
                </a:lnTo>
                <a:lnTo>
                  <a:pt x="144" y="0"/>
                </a:lnTo>
                <a:lnTo>
                  <a:pt x="146" y="21"/>
                </a:lnTo>
                <a:lnTo>
                  <a:pt x="149" y="43"/>
                </a:lnTo>
                <a:lnTo>
                  <a:pt x="151" y="63"/>
                </a:lnTo>
                <a:lnTo>
                  <a:pt x="153" y="84"/>
                </a:lnTo>
                <a:lnTo>
                  <a:pt x="156" y="106"/>
                </a:lnTo>
                <a:lnTo>
                  <a:pt x="158" y="127"/>
                </a:lnTo>
                <a:lnTo>
                  <a:pt x="160" y="148"/>
                </a:lnTo>
                <a:lnTo>
                  <a:pt x="163" y="169"/>
                </a:lnTo>
                <a:lnTo>
                  <a:pt x="167" y="187"/>
                </a:lnTo>
                <a:lnTo>
                  <a:pt x="173" y="207"/>
                </a:lnTo>
                <a:lnTo>
                  <a:pt x="178" y="226"/>
                </a:lnTo>
                <a:lnTo>
                  <a:pt x="183" y="246"/>
                </a:lnTo>
                <a:lnTo>
                  <a:pt x="188" y="265"/>
                </a:lnTo>
                <a:lnTo>
                  <a:pt x="194" y="284"/>
                </a:lnTo>
                <a:lnTo>
                  <a:pt x="200" y="305"/>
                </a:lnTo>
                <a:lnTo>
                  <a:pt x="207" y="326"/>
                </a:lnTo>
                <a:lnTo>
                  <a:pt x="209" y="341"/>
                </a:lnTo>
                <a:lnTo>
                  <a:pt x="211" y="354"/>
                </a:lnTo>
                <a:lnTo>
                  <a:pt x="214" y="368"/>
                </a:lnTo>
                <a:lnTo>
                  <a:pt x="216" y="382"/>
                </a:lnTo>
                <a:lnTo>
                  <a:pt x="218" y="397"/>
                </a:lnTo>
                <a:lnTo>
                  <a:pt x="221" y="411"/>
                </a:lnTo>
                <a:lnTo>
                  <a:pt x="224" y="424"/>
                </a:lnTo>
                <a:lnTo>
                  <a:pt x="226" y="439"/>
                </a:lnTo>
                <a:lnTo>
                  <a:pt x="226" y="448"/>
                </a:lnTo>
                <a:lnTo>
                  <a:pt x="226" y="458"/>
                </a:lnTo>
                <a:lnTo>
                  <a:pt x="226" y="467"/>
                </a:lnTo>
                <a:lnTo>
                  <a:pt x="226" y="477"/>
                </a:lnTo>
                <a:lnTo>
                  <a:pt x="226" y="488"/>
                </a:lnTo>
                <a:lnTo>
                  <a:pt x="226" y="498"/>
                </a:lnTo>
                <a:lnTo>
                  <a:pt x="226" y="509"/>
                </a:lnTo>
                <a:lnTo>
                  <a:pt x="226" y="520"/>
                </a:lnTo>
                <a:lnTo>
                  <a:pt x="216" y="542"/>
                </a:lnTo>
                <a:lnTo>
                  <a:pt x="207" y="563"/>
                </a:lnTo>
                <a:lnTo>
                  <a:pt x="197" y="584"/>
                </a:lnTo>
                <a:lnTo>
                  <a:pt x="187" y="605"/>
                </a:lnTo>
                <a:lnTo>
                  <a:pt x="177" y="626"/>
                </a:lnTo>
                <a:lnTo>
                  <a:pt x="166" y="648"/>
                </a:lnTo>
                <a:lnTo>
                  <a:pt x="155" y="668"/>
                </a:lnTo>
                <a:lnTo>
                  <a:pt x="144" y="690"/>
                </a:lnTo>
                <a:lnTo>
                  <a:pt x="128" y="704"/>
                </a:lnTo>
                <a:lnTo>
                  <a:pt x="111" y="719"/>
                </a:lnTo>
                <a:lnTo>
                  <a:pt x="95" y="735"/>
                </a:lnTo>
                <a:lnTo>
                  <a:pt x="79" y="750"/>
                </a:lnTo>
                <a:lnTo>
                  <a:pt x="61" y="766"/>
                </a:lnTo>
                <a:lnTo>
                  <a:pt x="45" y="783"/>
                </a:lnTo>
                <a:lnTo>
                  <a:pt x="28" y="799"/>
                </a:lnTo>
                <a:lnTo>
                  <a:pt x="12" y="815"/>
                </a:lnTo>
                <a:lnTo>
                  <a:pt x="12" y="813"/>
                </a:lnTo>
                <a:lnTo>
                  <a:pt x="11" y="810"/>
                </a:lnTo>
                <a:lnTo>
                  <a:pt x="10" y="808"/>
                </a:lnTo>
                <a:lnTo>
                  <a:pt x="8" y="806"/>
                </a:lnTo>
                <a:lnTo>
                  <a:pt x="6" y="803"/>
                </a:lnTo>
                <a:lnTo>
                  <a:pt x="4" y="801"/>
                </a:lnTo>
                <a:lnTo>
                  <a:pt x="2" y="799"/>
                </a:lnTo>
                <a:lnTo>
                  <a:pt x="0" y="796"/>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2" name="Freeform 43">
            <a:extLst>
              <a:ext uri="{FF2B5EF4-FFF2-40B4-BE49-F238E27FC236}">
                <a16:creationId xmlns:a16="http://schemas.microsoft.com/office/drawing/2014/main" id="{EC4F116F-FC42-7742-BD65-3C88577482B7}"/>
              </a:ext>
            </a:extLst>
          </p:cNvPr>
          <p:cNvSpPr>
            <a:spLocks/>
          </p:cNvSpPr>
          <p:nvPr/>
        </p:nvSpPr>
        <p:spPr bwMode="auto">
          <a:xfrm>
            <a:off x="2395538" y="5338763"/>
            <a:ext cx="20637" cy="55562"/>
          </a:xfrm>
          <a:custGeom>
            <a:avLst/>
            <a:gdLst>
              <a:gd name="T0" fmla="*/ 2147483646 w 113"/>
              <a:gd name="T1" fmla="*/ 2147483646 h 313"/>
              <a:gd name="T2" fmla="*/ 2147483646 w 113"/>
              <a:gd name="T3" fmla="*/ 2147483646 h 313"/>
              <a:gd name="T4" fmla="*/ 2147483646 w 113"/>
              <a:gd name="T5" fmla="*/ 2147483646 h 313"/>
              <a:gd name="T6" fmla="*/ 2147483646 w 113"/>
              <a:gd name="T7" fmla="*/ 2147483646 h 313"/>
              <a:gd name="T8" fmla="*/ 2147483646 w 113"/>
              <a:gd name="T9" fmla="*/ 2147483646 h 313"/>
              <a:gd name="T10" fmla="*/ 2147483646 w 113"/>
              <a:gd name="T11" fmla="*/ 2147483646 h 313"/>
              <a:gd name="T12" fmla="*/ 2147483646 w 113"/>
              <a:gd name="T13" fmla="*/ 2147483646 h 313"/>
              <a:gd name="T14" fmla="*/ 2147483646 w 113"/>
              <a:gd name="T15" fmla="*/ 2147483646 h 313"/>
              <a:gd name="T16" fmla="*/ 2147483646 w 113"/>
              <a:gd name="T17" fmla="*/ 2147483646 h 313"/>
              <a:gd name="T18" fmla="*/ 2147483646 w 113"/>
              <a:gd name="T19" fmla="*/ 2147483646 h 313"/>
              <a:gd name="T20" fmla="*/ 2147483646 w 113"/>
              <a:gd name="T21" fmla="*/ 2147483646 h 313"/>
              <a:gd name="T22" fmla="*/ 2147483646 w 113"/>
              <a:gd name="T23" fmla="*/ 2147483646 h 313"/>
              <a:gd name="T24" fmla="*/ 0 w 113"/>
              <a:gd name="T25" fmla="*/ 2147483646 h 313"/>
              <a:gd name="T26" fmla="*/ 2147483646 w 113"/>
              <a:gd name="T27" fmla="*/ 2147483646 h 313"/>
              <a:gd name="T28" fmla="*/ 2147483646 w 113"/>
              <a:gd name="T29" fmla="*/ 2147483646 h 313"/>
              <a:gd name="T30" fmla="*/ 2147483646 w 113"/>
              <a:gd name="T31" fmla="*/ 2147483646 h 313"/>
              <a:gd name="T32" fmla="*/ 2147483646 w 113"/>
              <a:gd name="T33" fmla="*/ 2147483646 h 313"/>
              <a:gd name="T34" fmla="*/ 2147483646 w 113"/>
              <a:gd name="T35" fmla="*/ 2147483646 h 313"/>
              <a:gd name="T36" fmla="*/ 2147483646 w 113"/>
              <a:gd name="T37" fmla="*/ 2147483646 h 313"/>
              <a:gd name="T38" fmla="*/ 2147483646 w 113"/>
              <a:gd name="T39" fmla="*/ 2147483646 h 313"/>
              <a:gd name="T40" fmla="*/ 2147483646 w 113"/>
              <a:gd name="T41" fmla="*/ 2147483646 h 313"/>
              <a:gd name="T42" fmla="*/ 2147483646 w 113"/>
              <a:gd name="T43" fmla="*/ 2147483646 h 313"/>
              <a:gd name="T44" fmla="*/ 2147483646 w 113"/>
              <a:gd name="T45" fmla="*/ 2147483646 h 313"/>
              <a:gd name="T46" fmla="*/ 2147483646 w 113"/>
              <a:gd name="T47" fmla="*/ 2147483646 h 313"/>
              <a:gd name="T48" fmla="*/ 2147483646 w 113"/>
              <a:gd name="T49" fmla="*/ 2147483646 h 313"/>
              <a:gd name="T50" fmla="*/ 2147483646 w 113"/>
              <a:gd name="T51" fmla="*/ 2147483646 h 313"/>
              <a:gd name="T52" fmla="*/ 2147483646 w 113"/>
              <a:gd name="T53" fmla="*/ 2147483646 h 313"/>
              <a:gd name="T54" fmla="*/ 2147483646 w 113"/>
              <a:gd name="T55" fmla="*/ 2147483646 h 313"/>
              <a:gd name="T56" fmla="*/ 2147483646 w 113"/>
              <a:gd name="T57" fmla="*/ 2147483646 h 313"/>
              <a:gd name="T58" fmla="*/ 2147483646 w 113"/>
              <a:gd name="T59" fmla="*/ 2147483646 h 313"/>
              <a:gd name="T60" fmla="*/ 2147483646 w 113"/>
              <a:gd name="T61" fmla="*/ 2147483646 h 313"/>
              <a:gd name="T62" fmla="*/ 2147483646 w 113"/>
              <a:gd name="T63" fmla="*/ 2147483646 h 313"/>
              <a:gd name="T64" fmla="*/ 2147483646 w 113"/>
              <a:gd name="T65" fmla="*/ 2147483646 h 313"/>
              <a:gd name="T66" fmla="*/ 2147483646 w 113"/>
              <a:gd name="T67" fmla="*/ 2147483646 h 313"/>
              <a:gd name="T68" fmla="*/ 2147483646 w 113"/>
              <a:gd name="T69" fmla="*/ 2147483646 h 313"/>
              <a:gd name="T70" fmla="*/ 2147483646 w 113"/>
              <a:gd name="T71" fmla="*/ 2147483646 h 313"/>
              <a:gd name="T72" fmla="*/ 2147483646 w 113"/>
              <a:gd name="T73" fmla="*/ 2147483646 h 313"/>
              <a:gd name="T74" fmla="*/ 2147483646 w 113"/>
              <a:gd name="T75" fmla="*/ 2147483646 h 313"/>
              <a:gd name="T76" fmla="*/ 2147483646 w 113"/>
              <a:gd name="T77" fmla="*/ 2147483646 h 313"/>
              <a:gd name="T78" fmla="*/ 2147483646 w 113"/>
              <a:gd name="T79" fmla="*/ 2147483646 h 313"/>
              <a:gd name="T80" fmla="*/ 2147483646 w 113"/>
              <a:gd name="T81" fmla="*/ 2147483646 h 313"/>
              <a:gd name="T82" fmla="*/ 2147483646 w 113"/>
              <a:gd name="T83" fmla="*/ 2147483646 h 313"/>
              <a:gd name="T84" fmla="*/ 2147483646 w 113"/>
              <a:gd name="T85" fmla="*/ 2147483646 h 313"/>
              <a:gd name="T86" fmla="*/ 2147483646 w 113"/>
              <a:gd name="T87" fmla="*/ 2147483646 h 31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3"/>
              <a:gd name="T133" fmla="*/ 0 h 313"/>
              <a:gd name="T134" fmla="*/ 113 w 113"/>
              <a:gd name="T135" fmla="*/ 313 h 31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3" h="313">
                <a:moveTo>
                  <a:pt x="101" y="307"/>
                </a:moveTo>
                <a:lnTo>
                  <a:pt x="98" y="307"/>
                </a:lnTo>
                <a:lnTo>
                  <a:pt x="96" y="307"/>
                </a:lnTo>
                <a:lnTo>
                  <a:pt x="93" y="306"/>
                </a:lnTo>
                <a:lnTo>
                  <a:pt x="91" y="306"/>
                </a:lnTo>
                <a:lnTo>
                  <a:pt x="88" y="305"/>
                </a:lnTo>
                <a:lnTo>
                  <a:pt x="84" y="304"/>
                </a:lnTo>
                <a:lnTo>
                  <a:pt x="80" y="303"/>
                </a:lnTo>
                <a:lnTo>
                  <a:pt x="76" y="301"/>
                </a:lnTo>
                <a:lnTo>
                  <a:pt x="68" y="296"/>
                </a:lnTo>
                <a:lnTo>
                  <a:pt x="61" y="290"/>
                </a:lnTo>
                <a:lnTo>
                  <a:pt x="54" y="285"/>
                </a:lnTo>
                <a:lnTo>
                  <a:pt x="47" y="280"/>
                </a:lnTo>
                <a:lnTo>
                  <a:pt x="39" y="275"/>
                </a:lnTo>
                <a:lnTo>
                  <a:pt x="31" y="269"/>
                </a:lnTo>
                <a:lnTo>
                  <a:pt x="22" y="263"/>
                </a:lnTo>
                <a:lnTo>
                  <a:pt x="13" y="257"/>
                </a:lnTo>
                <a:lnTo>
                  <a:pt x="12" y="254"/>
                </a:lnTo>
                <a:lnTo>
                  <a:pt x="12" y="252"/>
                </a:lnTo>
                <a:lnTo>
                  <a:pt x="10" y="249"/>
                </a:lnTo>
                <a:lnTo>
                  <a:pt x="9" y="247"/>
                </a:lnTo>
                <a:lnTo>
                  <a:pt x="7" y="244"/>
                </a:lnTo>
                <a:lnTo>
                  <a:pt x="5" y="239"/>
                </a:lnTo>
                <a:lnTo>
                  <a:pt x="3" y="235"/>
                </a:lnTo>
                <a:lnTo>
                  <a:pt x="0" y="231"/>
                </a:lnTo>
                <a:lnTo>
                  <a:pt x="0" y="208"/>
                </a:lnTo>
                <a:lnTo>
                  <a:pt x="0" y="183"/>
                </a:lnTo>
                <a:lnTo>
                  <a:pt x="1" y="159"/>
                </a:lnTo>
                <a:lnTo>
                  <a:pt x="1" y="133"/>
                </a:lnTo>
                <a:lnTo>
                  <a:pt x="2" y="108"/>
                </a:lnTo>
                <a:lnTo>
                  <a:pt x="3" y="82"/>
                </a:lnTo>
                <a:lnTo>
                  <a:pt x="4" y="57"/>
                </a:lnTo>
                <a:lnTo>
                  <a:pt x="6" y="30"/>
                </a:lnTo>
                <a:lnTo>
                  <a:pt x="9" y="28"/>
                </a:lnTo>
                <a:lnTo>
                  <a:pt x="11" y="25"/>
                </a:lnTo>
                <a:lnTo>
                  <a:pt x="14" y="21"/>
                </a:lnTo>
                <a:lnTo>
                  <a:pt x="16" y="17"/>
                </a:lnTo>
                <a:lnTo>
                  <a:pt x="19" y="13"/>
                </a:lnTo>
                <a:lnTo>
                  <a:pt x="23" y="9"/>
                </a:lnTo>
                <a:lnTo>
                  <a:pt x="28" y="4"/>
                </a:lnTo>
                <a:lnTo>
                  <a:pt x="32" y="0"/>
                </a:lnTo>
                <a:lnTo>
                  <a:pt x="32" y="2"/>
                </a:lnTo>
                <a:lnTo>
                  <a:pt x="32" y="5"/>
                </a:lnTo>
                <a:lnTo>
                  <a:pt x="32" y="9"/>
                </a:lnTo>
                <a:lnTo>
                  <a:pt x="33" y="13"/>
                </a:lnTo>
                <a:lnTo>
                  <a:pt x="34" y="17"/>
                </a:lnTo>
                <a:lnTo>
                  <a:pt x="35" y="21"/>
                </a:lnTo>
                <a:lnTo>
                  <a:pt x="36" y="26"/>
                </a:lnTo>
                <a:lnTo>
                  <a:pt x="38" y="30"/>
                </a:lnTo>
                <a:lnTo>
                  <a:pt x="38" y="48"/>
                </a:lnTo>
                <a:lnTo>
                  <a:pt x="38" y="64"/>
                </a:lnTo>
                <a:lnTo>
                  <a:pt x="38" y="80"/>
                </a:lnTo>
                <a:lnTo>
                  <a:pt x="37" y="98"/>
                </a:lnTo>
                <a:lnTo>
                  <a:pt x="37" y="115"/>
                </a:lnTo>
                <a:lnTo>
                  <a:pt x="36" y="132"/>
                </a:lnTo>
                <a:lnTo>
                  <a:pt x="34" y="150"/>
                </a:lnTo>
                <a:lnTo>
                  <a:pt x="32" y="169"/>
                </a:lnTo>
                <a:lnTo>
                  <a:pt x="39" y="180"/>
                </a:lnTo>
                <a:lnTo>
                  <a:pt x="46" y="193"/>
                </a:lnTo>
                <a:lnTo>
                  <a:pt x="53" y="206"/>
                </a:lnTo>
                <a:lnTo>
                  <a:pt x="60" y="219"/>
                </a:lnTo>
                <a:lnTo>
                  <a:pt x="68" y="233"/>
                </a:lnTo>
                <a:lnTo>
                  <a:pt x="77" y="247"/>
                </a:lnTo>
                <a:lnTo>
                  <a:pt x="86" y="261"/>
                </a:lnTo>
                <a:lnTo>
                  <a:pt x="95" y="275"/>
                </a:lnTo>
                <a:lnTo>
                  <a:pt x="97" y="275"/>
                </a:lnTo>
                <a:lnTo>
                  <a:pt x="99" y="275"/>
                </a:lnTo>
                <a:lnTo>
                  <a:pt x="101" y="275"/>
                </a:lnTo>
                <a:lnTo>
                  <a:pt x="104" y="276"/>
                </a:lnTo>
                <a:lnTo>
                  <a:pt x="106" y="277"/>
                </a:lnTo>
                <a:lnTo>
                  <a:pt x="108" y="278"/>
                </a:lnTo>
                <a:lnTo>
                  <a:pt x="111" y="279"/>
                </a:lnTo>
                <a:lnTo>
                  <a:pt x="113" y="281"/>
                </a:lnTo>
                <a:lnTo>
                  <a:pt x="113" y="284"/>
                </a:lnTo>
                <a:lnTo>
                  <a:pt x="113" y="287"/>
                </a:lnTo>
                <a:lnTo>
                  <a:pt x="113" y="290"/>
                </a:lnTo>
                <a:lnTo>
                  <a:pt x="112" y="295"/>
                </a:lnTo>
                <a:lnTo>
                  <a:pt x="111" y="299"/>
                </a:lnTo>
                <a:lnTo>
                  <a:pt x="110" y="304"/>
                </a:lnTo>
                <a:lnTo>
                  <a:pt x="109" y="308"/>
                </a:lnTo>
                <a:lnTo>
                  <a:pt x="107" y="313"/>
                </a:lnTo>
                <a:lnTo>
                  <a:pt x="106" y="313"/>
                </a:lnTo>
                <a:lnTo>
                  <a:pt x="106" y="312"/>
                </a:lnTo>
                <a:lnTo>
                  <a:pt x="105" y="311"/>
                </a:lnTo>
                <a:lnTo>
                  <a:pt x="104" y="310"/>
                </a:lnTo>
                <a:lnTo>
                  <a:pt x="103" y="309"/>
                </a:lnTo>
                <a:lnTo>
                  <a:pt x="101" y="307"/>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3" name="Freeform 44">
            <a:extLst>
              <a:ext uri="{FF2B5EF4-FFF2-40B4-BE49-F238E27FC236}">
                <a16:creationId xmlns:a16="http://schemas.microsoft.com/office/drawing/2014/main" id="{7A4058A2-2253-EB41-BA6E-4B7B4A043D53}"/>
              </a:ext>
            </a:extLst>
          </p:cNvPr>
          <p:cNvSpPr>
            <a:spLocks/>
          </p:cNvSpPr>
          <p:nvPr/>
        </p:nvSpPr>
        <p:spPr bwMode="auto">
          <a:xfrm>
            <a:off x="2114550" y="5326063"/>
            <a:ext cx="152400" cy="44450"/>
          </a:xfrm>
          <a:custGeom>
            <a:avLst/>
            <a:gdLst>
              <a:gd name="T0" fmla="*/ 2147483646 w 867"/>
              <a:gd name="T1" fmla="*/ 2147483646 h 251"/>
              <a:gd name="T2" fmla="*/ 2147483646 w 867"/>
              <a:gd name="T3" fmla="*/ 2147483646 h 251"/>
              <a:gd name="T4" fmla="*/ 2147483646 w 867"/>
              <a:gd name="T5" fmla="*/ 2147483646 h 251"/>
              <a:gd name="T6" fmla="*/ 2147483646 w 867"/>
              <a:gd name="T7" fmla="*/ 2147483646 h 251"/>
              <a:gd name="T8" fmla="*/ 2147483646 w 867"/>
              <a:gd name="T9" fmla="*/ 2147483646 h 251"/>
              <a:gd name="T10" fmla="*/ 2147483646 w 867"/>
              <a:gd name="T11" fmla="*/ 2147483646 h 251"/>
              <a:gd name="T12" fmla="*/ 2147483646 w 867"/>
              <a:gd name="T13" fmla="*/ 2147483646 h 251"/>
              <a:gd name="T14" fmla="*/ 2147483646 w 867"/>
              <a:gd name="T15" fmla="*/ 2147483646 h 251"/>
              <a:gd name="T16" fmla="*/ 2147483646 w 867"/>
              <a:gd name="T17" fmla="*/ 2147483646 h 251"/>
              <a:gd name="T18" fmla="*/ 2147483646 w 867"/>
              <a:gd name="T19" fmla="*/ 2147483646 h 251"/>
              <a:gd name="T20" fmla="*/ 2147483646 w 867"/>
              <a:gd name="T21" fmla="*/ 2147483646 h 251"/>
              <a:gd name="T22" fmla="*/ 2147483646 w 867"/>
              <a:gd name="T23" fmla="*/ 2147483646 h 251"/>
              <a:gd name="T24" fmla="*/ 2147483646 w 867"/>
              <a:gd name="T25" fmla="*/ 2147483646 h 251"/>
              <a:gd name="T26" fmla="*/ 2147483646 w 867"/>
              <a:gd name="T27" fmla="*/ 2147483646 h 251"/>
              <a:gd name="T28" fmla="*/ 2147483646 w 867"/>
              <a:gd name="T29" fmla="*/ 2147483646 h 251"/>
              <a:gd name="T30" fmla="*/ 2147483646 w 867"/>
              <a:gd name="T31" fmla="*/ 2147483646 h 251"/>
              <a:gd name="T32" fmla="*/ 2147483646 w 867"/>
              <a:gd name="T33" fmla="*/ 2147483646 h 251"/>
              <a:gd name="T34" fmla="*/ 2147483646 w 867"/>
              <a:gd name="T35" fmla="*/ 2147483646 h 251"/>
              <a:gd name="T36" fmla="*/ 2147483646 w 867"/>
              <a:gd name="T37" fmla="*/ 2147483646 h 251"/>
              <a:gd name="T38" fmla="*/ 2147483646 w 867"/>
              <a:gd name="T39" fmla="*/ 2147483646 h 251"/>
              <a:gd name="T40" fmla="*/ 2147483646 w 867"/>
              <a:gd name="T41" fmla="*/ 2147483646 h 251"/>
              <a:gd name="T42" fmla="*/ 2147483646 w 867"/>
              <a:gd name="T43" fmla="*/ 2147483646 h 251"/>
              <a:gd name="T44" fmla="*/ 2147483646 w 867"/>
              <a:gd name="T45" fmla="*/ 2147483646 h 251"/>
              <a:gd name="T46" fmla="*/ 2147483646 w 867"/>
              <a:gd name="T47" fmla="*/ 2147483646 h 251"/>
              <a:gd name="T48" fmla="*/ 2147483646 w 867"/>
              <a:gd name="T49" fmla="*/ 2147483646 h 251"/>
              <a:gd name="T50" fmla="*/ 2147483646 w 867"/>
              <a:gd name="T51" fmla="*/ 2147483646 h 251"/>
              <a:gd name="T52" fmla="*/ 2147483646 w 867"/>
              <a:gd name="T53" fmla="*/ 2147483646 h 251"/>
              <a:gd name="T54" fmla="*/ 2147483646 w 867"/>
              <a:gd name="T55" fmla="*/ 2147483646 h 251"/>
              <a:gd name="T56" fmla="*/ 2147483646 w 867"/>
              <a:gd name="T57" fmla="*/ 2147483646 h 251"/>
              <a:gd name="T58" fmla="*/ 2147483646 w 867"/>
              <a:gd name="T59" fmla="*/ 2147483646 h 251"/>
              <a:gd name="T60" fmla="*/ 2147483646 w 867"/>
              <a:gd name="T61" fmla="*/ 2147483646 h 251"/>
              <a:gd name="T62" fmla="*/ 2147483646 w 867"/>
              <a:gd name="T63" fmla="*/ 2147483646 h 251"/>
              <a:gd name="T64" fmla="*/ 2147483646 w 867"/>
              <a:gd name="T65" fmla="*/ 2147483646 h 251"/>
              <a:gd name="T66" fmla="*/ 2147483646 w 867"/>
              <a:gd name="T67" fmla="*/ 2147483646 h 251"/>
              <a:gd name="T68" fmla="*/ 2147483646 w 867"/>
              <a:gd name="T69" fmla="*/ 2147483646 h 251"/>
              <a:gd name="T70" fmla="*/ 2147483646 w 867"/>
              <a:gd name="T71" fmla="*/ 2147483646 h 251"/>
              <a:gd name="T72" fmla="*/ 2147483646 w 867"/>
              <a:gd name="T73" fmla="*/ 0 h 251"/>
              <a:gd name="T74" fmla="*/ 2147483646 w 867"/>
              <a:gd name="T75" fmla="*/ 0 h 251"/>
              <a:gd name="T76" fmla="*/ 2147483646 w 867"/>
              <a:gd name="T77" fmla="*/ 0 h 251"/>
              <a:gd name="T78" fmla="*/ 2147483646 w 867"/>
              <a:gd name="T79" fmla="*/ 0 h 251"/>
              <a:gd name="T80" fmla="*/ 2147483646 w 867"/>
              <a:gd name="T81" fmla="*/ 2147483646 h 251"/>
              <a:gd name="T82" fmla="*/ 2147483646 w 867"/>
              <a:gd name="T83" fmla="*/ 2147483646 h 251"/>
              <a:gd name="T84" fmla="*/ 2147483646 w 867"/>
              <a:gd name="T85" fmla="*/ 2147483646 h 251"/>
              <a:gd name="T86" fmla="*/ 2147483646 w 867"/>
              <a:gd name="T87" fmla="*/ 2147483646 h 251"/>
              <a:gd name="T88" fmla="*/ 2147483646 w 867"/>
              <a:gd name="T89" fmla="*/ 2147483646 h 251"/>
              <a:gd name="T90" fmla="*/ 2147483646 w 867"/>
              <a:gd name="T91" fmla="*/ 2147483646 h 251"/>
              <a:gd name="T92" fmla="*/ 2147483646 w 867"/>
              <a:gd name="T93" fmla="*/ 2147483646 h 251"/>
              <a:gd name="T94" fmla="*/ 2147483646 w 867"/>
              <a:gd name="T95" fmla="*/ 2147483646 h 251"/>
              <a:gd name="T96" fmla="*/ 2147483646 w 867"/>
              <a:gd name="T97" fmla="*/ 2147483646 h 251"/>
              <a:gd name="T98" fmla="*/ 2147483646 w 867"/>
              <a:gd name="T99" fmla="*/ 2147483646 h 251"/>
              <a:gd name="T100" fmla="*/ 2147483646 w 867"/>
              <a:gd name="T101" fmla="*/ 2147483646 h 251"/>
              <a:gd name="T102" fmla="*/ 2147483646 w 867"/>
              <a:gd name="T103" fmla="*/ 2147483646 h 251"/>
              <a:gd name="T104" fmla="*/ 2147483646 w 867"/>
              <a:gd name="T105" fmla="*/ 2147483646 h 251"/>
              <a:gd name="T106" fmla="*/ 2147483646 w 867"/>
              <a:gd name="T107" fmla="*/ 2147483646 h 251"/>
              <a:gd name="T108" fmla="*/ 2147483646 w 867"/>
              <a:gd name="T109" fmla="*/ 2147483646 h 251"/>
              <a:gd name="T110" fmla="*/ 2147483646 w 867"/>
              <a:gd name="T111" fmla="*/ 2147483646 h 2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7"/>
              <a:gd name="T169" fmla="*/ 0 h 251"/>
              <a:gd name="T170" fmla="*/ 867 w 867"/>
              <a:gd name="T171" fmla="*/ 251 h 2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7" h="251">
                <a:moveTo>
                  <a:pt x="364" y="251"/>
                </a:moveTo>
                <a:lnTo>
                  <a:pt x="350" y="251"/>
                </a:lnTo>
                <a:lnTo>
                  <a:pt x="334" y="251"/>
                </a:lnTo>
                <a:lnTo>
                  <a:pt x="319" y="251"/>
                </a:lnTo>
                <a:lnTo>
                  <a:pt x="304" y="250"/>
                </a:lnTo>
                <a:lnTo>
                  <a:pt x="287" y="249"/>
                </a:lnTo>
                <a:lnTo>
                  <a:pt x="271" y="248"/>
                </a:lnTo>
                <a:lnTo>
                  <a:pt x="255" y="247"/>
                </a:lnTo>
                <a:lnTo>
                  <a:pt x="238" y="245"/>
                </a:lnTo>
                <a:lnTo>
                  <a:pt x="224" y="240"/>
                </a:lnTo>
                <a:lnTo>
                  <a:pt x="209" y="235"/>
                </a:lnTo>
                <a:lnTo>
                  <a:pt x="194" y="231"/>
                </a:lnTo>
                <a:lnTo>
                  <a:pt x="178" y="225"/>
                </a:lnTo>
                <a:lnTo>
                  <a:pt x="162" y="220"/>
                </a:lnTo>
                <a:lnTo>
                  <a:pt x="146" y="213"/>
                </a:lnTo>
                <a:lnTo>
                  <a:pt x="129" y="207"/>
                </a:lnTo>
                <a:lnTo>
                  <a:pt x="113" y="201"/>
                </a:lnTo>
                <a:lnTo>
                  <a:pt x="101" y="191"/>
                </a:lnTo>
                <a:lnTo>
                  <a:pt x="88" y="182"/>
                </a:lnTo>
                <a:lnTo>
                  <a:pt x="75" y="173"/>
                </a:lnTo>
                <a:lnTo>
                  <a:pt x="62" y="162"/>
                </a:lnTo>
                <a:lnTo>
                  <a:pt x="48" y="152"/>
                </a:lnTo>
                <a:lnTo>
                  <a:pt x="34" y="142"/>
                </a:lnTo>
                <a:lnTo>
                  <a:pt x="21" y="131"/>
                </a:lnTo>
                <a:lnTo>
                  <a:pt x="7" y="120"/>
                </a:lnTo>
                <a:lnTo>
                  <a:pt x="7" y="118"/>
                </a:lnTo>
                <a:lnTo>
                  <a:pt x="7" y="114"/>
                </a:lnTo>
                <a:lnTo>
                  <a:pt x="6" y="112"/>
                </a:lnTo>
                <a:lnTo>
                  <a:pt x="6" y="109"/>
                </a:lnTo>
                <a:lnTo>
                  <a:pt x="5" y="106"/>
                </a:lnTo>
                <a:lnTo>
                  <a:pt x="4" y="102"/>
                </a:lnTo>
                <a:lnTo>
                  <a:pt x="2" y="99"/>
                </a:lnTo>
                <a:lnTo>
                  <a:pt x="0" y="94"/>
                </a:lnTo>
                <a:lnTo>
                  <a:pt x="2" y="92"/>
                </a:lnTo>
                <a:lnTo>
                  <a:pt x="5" y="89"/>
                </a:lnTo>
                <a:lnTo>
                  <a:pt x="8" y="85"/>
                </a:lnTo>
                <a:lnTo>
                  <a:pt x="10" y="81"/>
                </a:lnTo>
                <a:lnTo>
                  <a:pt x="12" y="77"/>
                </a:lnTo>
                <a:lnTo>
                  <a:pt x="14" y="73"/>
                </a:lnTo>
                <a:lnTo>
                  <a:pt x="17" y="67"/>
                </a:lnTo>
                <a:lnTo>
                  <a:pt x="19" y="62"/>
                </a:lnTo>
                <a:lnTo>
                  <a:pt x="26" y="58"/>
                </a:lnTo>
                <a:lnTo>
                  <a:pt x="33" y="53"/>
                </a:lnTo>
                <a:lnTo>
                  <a:pt x="40" y="49"/>
                </a:lnTo>
                <a:lnTo>
                  <a:pt x="48" y="44"/>
                </a:lnTo>
                <a:lnTo>
                  <a:pt x="56" y="39"/>
                </a:lnTo>
                <a:lnTo>
                  <a:pt x="64" y="35"/>
                </a:lnTo>
                <a:lnTo>
                  <a:pt x="73" y="30"/>
                </a:lnTo>
                <a:lnTo>
                  <a:pt x="82" y="26"/>
                </a:lnTo>
                <a:lnTo>
                  <a:pt x="103" y="26"/>
                </a:lnTo>
                <a:lnTo>
                  <a:pt x="124" y="26"/>
                </a:lnTo>
                <a:lnTo>
                  <a:pt x="146" y="26"/>
                </a:lnTo>
                <a:lnTo>
                  <a:pt x="167" y="26"/>
                </a:lnTo>
                <a:lnTo>
                  <a:pt x="189" y="27"/>
                </a:lnTo>
                <a:lnTo>
                  <a:pt x="212" y="28"/>
                </a:lnTo>
                <a:lnTo>
                  <a:pt x="234" y="30"/>
                </a:lnTo>
                <a:lnTo>
                  <a:pt x="258" y="32"/>
                </a:lnTo>
                <a:lnTo>
                  <a:pt x="278" y="32"/>
                </a:lnTo>
                <a:lnTo>
                  <a:pt x="300" y="32"/>
                </a:lnTo>
                <a:lnTo>
                  <a:pt x="321" y="31"/>
                </a:lnTo>
                <a:lnTo>
                  <a:pt x="343" y="31"/>
                </a:lnTo>
                <a:lnTo>
                  <a:pt x="363" y="30"/>
                </a:lnTo>
                <a:lnTo>
                  <a:pt x="385" y="29"/>
                </a:lnTo>
                <a:lnTo>
                  <a:pt x="406" y="28"/>
                </a:lnTo>
                <a:lnTo>
                  <a:pt x="426" y="26"/>
                </a:lnTo>
                <a:lnTo>
                  <a:pt x="446" y="23"/>
                </a:lnTo>
                <a:lnTo>
                  <a:pt x="464" y="21"/>
                </a:lnTo>
                <a:lnTo>
                  <a:pt x="484" y="17"/>
                </a:lnTo>
                <a:lnTo>
                  <a:pt x="503" y="15"/>
                </a:lnTo>
                <a:lnTo>
                  <a:pt x="522" y="12"/>
                </a:lnTo>
                <a:lnTo>
                  <a:pt x="543" y="8"/>
                </a:lnTo>
                <a:lnTo>
                  <a:pt x="563" y="4"/>
                </a:lnTo>
                <a:lnTo>
                  <a:pt x="584" y="0"/>
                </a:lnTo>
                <a:lnTo>
                  <a:pt x="609" y="0"/>
                </a:lnTo>
                <a:lnTo>
                  <a:pt x="636" y="0"/>
                </a:lnTo>
                <a:lnTo>
                  <a:pt x="661" y="0"/>
                </a:lnTo>
                <a:lnTo>
                  <a:pt x="687" y="0"/>
                </a:lnTo>
                <a:lnTo>
                  <a:pt x="713" y="0"/>
                </a:lnTo>
                <a:lnTo>
                  <a:pt x="739" y="0"/>
                </a:lnTo>
                <a:lnTo>
                  <a:pt x="765" y="0"/>
                </a:lnTo>
                <a:lnTo>
                  <a:pt x="791" y="0"/>
                </a:lnTo>
                <a:lnTo>
                  <a:pt x="800" y="2"/>
                </a:lnTo>
                <a:lnTo>
                  <a:pt x="809" y="5"/>
                </a:lnTo>
                <a:lnTo>
                  <a:pt x="820" y="7"/>
                </a:lnTo>
                <a:lnTo>
                  <a:pt x="829" y="10"/>
                </a:lnTo>
                <a:lnTo>
                  <a:pt x="838" y="13"/>
                </a:lnTo>
                <a:lnTo>
                  <a:pt x="847" y="16"/>
                </a:lnTo>
                <a:lnTo>
                  <a:pt x="856" y="21"/>
                </a:lnTo>
                <a:lnTo>
                  <a:pt x="867" y="26"/>
                </a:lnTo>
                <a:lnTo>
                  <a:pt x="854" y="46"/>
                </a:lnTo>
                <a:lnTo>
                  <a:pt x="841" y="67"/>
                </a:lnTo>
                <a:lnTo>
                  <a:pt x="829" y="89"/>
                </a:lnTo>
                <a:lnTo>
                  <a:pt x="816" y="110"/>
                </a:lnTo>
                <a:lnTo>
                  <a:pt x="801" y="133"/>
                </a:lnTo>
                <a:lnTo>
                  <a:pt x="788" y="155"/>
                </a:lnTo>
                <a:lnTo>
                  <a:pt x="774" y="178"/>
                </a:lnTo>
                <a:lnTo>
                  <a:pt x="759" y="201"/>
                </a:lnTo>
                <a:lnTo>
                  <a:pt x="743" y="205"/>
                </a:lnTo>
                <a:lnTo>
                  <a:pt x="727" y="210"/>
                </a:lnTo>
                <a:lnTo>
                  <a:pt x="710" y="216"/>
                </a:lnTo>
                <a:lnTo>
                  <a:pt x="694" y="221"/>
                </a:lnTo>
                <a:lnTo>
                  <a:pt x="677" y="226"/>
                </a:lnTo>
                <a:lnTo>
                  <a:pt x="660" y="232"/>
                </a:lnTo>
                <a:lnTo>
                  <a:pt x="644" y="238"/>
                </a:lnTo>
                <a:lnTo>
                  <a:pt x="628" y="245"/>
                </a:lnTo>
                <a:lnTo>
                  <a:pt x="595" y="245"/>
                </a:lnTo>
                <a:lnTo>
                  <a:pt x="562" y="245"/>
                </a:lnTo>
                <a:lnTo>
                  <a:pt x="529" y="245"/>
                </a:lnTo>
                <a:lnTo>
                  <a:pt x="496" y="245"/>
                </a:lnTo>
                <a:lnTo>
                  <a:pt x="463" y="246"/>
                </a:lnTo>
                <a:lnTo>
                  <a:pt x="431" y="247"/>
                </a:lnTo>
                <a:lnTo>
                  <a:pt x="397" y="249"/>
                </a:lnTo>
                <a:lnTo>
                  <a:pt x="364" y="251"/>
                </a:lnTo>
                <a:close/>
              </a:path>
            </a:pathLst>
          </a:custGeom>
          <a:solidFill>
            <a:srgbClr val="8F56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4" name="Freeform 45">
            <a:extLst>
              <a:ext uri="{FF2B5EF4-FFF2-40B4-BE49-F238E27FC236}">
                <a16:creationId xmlns:a16="http://schemas.microsoft.com/office/drawing/2014/main" id="{56A34A19-A70C-1F45-B1FF-CF1BCF14227F}"/>
              </a:ext>
            </a:extLst>
          </p:cNvPr>
          <p:cNvSpPr>
            <a:spLocks/>
          </p:cNvSpPr>
          <p:nvPr/>
        </p:nvSpPr>
        <p:spPr bwMode="auto">
          <a:xfrm>
            <a:off x="3025775" y="5327650"/>
            <a:ext cx="26988" cy="41275"/>
          </a:xfrm>
          <a:custGeom>
            <a:avLst/>
            <a:gdLst>
              <a:gd name="T0" fmla="*/ 2147483646 w 150"/>
              <a:gd name="T1" fmla="*/ 2147483646 h 233"/>
              <a:gd name="T2" fmla="*/ 2147483646 w 150"/>
              <a:gd name="T3" fmla="*/ 2147483646 h 233"/>
              <a:gd name="T4" fmla="*/ 2147483646 w 150"/>
              <a:gd name="T5" fmla="*/ 2147483646 h 233"/>
              <a:gd name="T6" fmla="*/ 2147483646 w 150"/>
              <a:gd name="T7" fmla="*/ 2147483646 h 233"/>
              <a:gd name="T8" fmla="*/ 2147483646 w 150"/>
              <a:gd name="T9" fmla="*/ 2147483646 h 233"/>
              <a:gd name="T10" fmla="*/ 2147483646 w 150"/>
              <a:gd name="T11" fmla="*/ 2147483646 h 233"/>
              <a:gd name="T12" fmla="*/ 2147483646 w 150"/>
              <a:gd name="T13" fmla="*/ 2147483646 h 233"/>
              <a:gd name="T14" fmla="*/ 2147483646 w 150"/>
              <a:gd name="T15" fmla="*/ 2147483646 h 233"/>
              <a:gd name="T16" fmla="*/ 2147483646 w 150"/>
              <a:gd name="T17" fmla="*/ 2147483646 h 233"/>
              <a:gd name="T18" fmla="*/ 2147483646 w 150"/>
              <a:gd name="T19" fmla="*/ 2147483646 h 233"/>
              <a:gd name="T20" fmla="*/ 2147483646 w 150"/>
              <a:gd name="T21" fmla="*/ 2147483646 h 233"/>
              <a:gd name="T22" fmla="*/ 2147483646 w 150"/>
              <a:gd name="T23" fmla="*/ 2147483646 h 233"/>
              <a:gd name="T24" fmla="*/ 2147483646 w 150"/>
              <a:gd name="T25" fmla="*/ 2147483646 h 233"/>
              <a:gd name="T26" fmla="*/ 2147483646 w 150"/>
              <a:gd name="T27" fmla="*/ 2147483646 h 233"/>
              <a:gd name="T28" fmla="*/ 2147483646 w 150"/>
              <a:gd name="T29" fmla="*/ 2147483646 h 233"/>
              <a:gd name="T30" fmla="*/ 2147483646 w 150"/>
              <a:gd name="T31" fmla="*/ 2147483646 h 233"/>
              <a:gd name="T32" fmla="*/ 2147483646 w 150"/>
              <a:gd name="T33" fmla="*/ 2147483646 h 233"/>
              <a:gd name="T34" fmla="*/ 2147483646 w 150"/>
              <a:gd name="T35" fmla="*/ 2147483646 h 233"/>
              <a:gd name="T36" fmla="*/ 2147483646 w 150"/>
              <a:gd name="T37" fmla="*/ 2147483646 h 233"/>
              <a:gd name="T38" fmla="*/ 2147483646 w 150"/>
              <a:gd name="T39" fmla="*/ 2147483646 h 233"/>
              <a:gd name="T40" fmla="*/ 2147483646 w 150"/>
              <a:gd name="T41" fmla="*/ 2147483646 h 233"/>
              <a:gd name="T42" fmla="*/ 2147483646 w 150"/>
              <a:gd name="T43" fmla="*/ 2147483646 h 233"/>
              <a:gd name="T44" fmla="*/ 2147483646 w 150"/>
              <a:gd name="T45" fmla="*/ 2147483646 h 233"/>
              <a:gd name="T46" fmla="*/ 2147483646 w 150"/>
              <a:gd name="T47" fmla="*/ 2147483646 h 233"/>
              <a:gd name="T48" fmla="*/ 2147483646 w 150"/>
              <a:gd name="T49" fmla="*/ 2147483646 h 233"/>
              <a:gd name="T50" fmla="*/ 2147483646 w 150"/>
              <a:gd name="T51" fmla="*/ 2147483646 h 233"/>
              <a:gd name="T52" fmla="*/ 2147483646 w 150"/>
              <a:gd name="T53" fmla="*/ 2147483646 h 233"/>
              <a:gd name="T54" fmla="*/ 2147483646 w 150"/>
              <a:gd name="T55" fmla="*/ 2147483646 h 233"/>
              <a:gd name="T56" fmla="*/ 2147483646 w 150"/>
              <a:gd name="T57" fmla="*/ 2147483646 h 233"/>
              <a:gd name="T58" fmla="*/ 2147483646 w 150"/>
              <a:gd name="T59" fmla="*/ 2147483646 h 233"/>
              <a:gd name="T60" fmla="*/ 2147483646 w 150"/>
              <a:gd name="T61" fmla="*/ 2147483646 h 233"/>
              <a:gd name="T62" fmla="*/ 2147483646 w 150"/>
              <a:gd name="T63" fmla="*/ 2147483646 h 233"/>
              <a:gd name="T64" fmla="*/ 2147483646 w 150"/>
              <a:gd name="T65" fmla="*/ 2147483646 h 233"/>
              <a:gd name="T66" fmla="*/ 2147483646 w 150"/>
              <a:gd name="T67" fmla="*/ 2147483646 h 233"/>
              <a:gd name="T68" fmla="*/ 2147483646 w 150"/>
              <a:gd name="T69" fmla="*/ 2147483646 h 233"/>
              <a:gd name="T70" fmla="*/ 2147483646 w 150"/>
              <a:gd name="T71" fmla="*/ 2147483646 h 233"/>
              <a:gd name="T72" fmla="*/ 2147483646 w 150"/>
              <a:gd name="T73" fmla="*/ 2147483646 h 233"/>
              <a:gd name="T74" fmla="*/ 2147483646 w 150"/>
              <a:gd name="T75" fmla="*/ 2147483646 h 233"/>
              <a:gd name="T76" fmla="*/ 2147483646 w 150"/>
              <a:gd name="T77" fmla="*/ 2147483646 h 233"/>
              <a:gd name="T78" fmla="*/ 2147483646 w 150"/>
              <a:gd name="T79" fmla="*/ 2147483646 h 233"/>
              <a:gd name="T80" fmla="*/ 2147483646 w 150"/>
              <a:gd name="T81" fmla="*/ 2147483646 h 233"/>
              <a:gd name="T82" fmla="*/ 2147483646 w 150"/>
              <a:gd name="T83" fmla="*/ 2147483646 h 233"/>
              <a:gd name="T84" fmla="*/ 2147483646 w 150"/>
              <a:gd name="T85" fmla="*/ 2147483646 h 233"/>
              <a:gd name="T86" fmla="*/ 2147483646 w 150"/>
              <a:gd name="T87" fmla="*/ 2147483646 h 233"/>
              <a:gd name="T88" fmla="*/ 2147483646 w 150"/>
              <a:gd name="T89" fmla="*/ 2147483646 h 233"/>
              <a:gd name="T90" fmla="*/ 2147483646 w 150"/>
              <a:gd name="T91" fmla="*/ 2147483646 h 233"/>
              <a:gd name="T92" fmla="*/ 2147483646 w 150"/>
              <a:gd name="T93" fmla="*/ 2147483646 h 233"/>
              <a:gd name="T94" fmla="*/ 2147483646 w 150"/>
              <a:gd name="T95" fmla="*/ 2147483646 h 23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50"/>
              <a:gd name="T145" fmla="*/ 0 h 233"/>
              <a:gd name="T146" fmla="*/ 150 w 150"/>
              <a:gd name="T147" fmla="*/ 233 h 23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50" h="233">
                <a:moveTo>
                  <a:pt x="0" y="220"/>
                </a:moveTo>
                <a:lnTo>
                  <a:pt x="2" y="216"/>
                </a:lnTo>
                <a:lnTo>
                  <a:pt x="4" y="211"/>
                </a:lnTo>
                <a:lnTo>
                  <a:pt x="6" y="206"/>
                </a:lnTo>
                <a:lnTo>
                  <a:pt x="9" y="200"/>
                </a:lnTo>
                <a:lnTo>
                  <a:pt x="11" y="195"/>
                </a:lnTo>
                <a:lnTo>
                  <a:pt x="13" y="189"/>
                </a:lnTo>
                <a:lnTo>
                  <a:pt x="17" y="183"/>
                </a:lnTo>
                <a:lnTo>
                  <a:pt x="19" y="176"/>
                </a:lnTo>
                <a:lnTo>
                  <a:pt x="24" y="176"/>
                </a:lnTo>
                <a:lnTo>
                  <a:pt x="28" y="176"/>
                </a:lnTo>
                <a:lnTo>
                  <a:pt x="33" y="176"/>
                </a:lnTo>
                <a:lnTo>
                  <a:pt x="38" y="176"/>
                </a:lnTo>
                <a:lnTo>
                  <a:pt x="43" y="175"/>
                </a:lnTo>
                <a:lnTo>
                  <a:pt x="49" y="174"/>
                </a:lnTo>
                <a:lnTo>
                  <a:pt x="55" y="172"/>
                </a:lnTo>
                <a:lnTo>
                  <a:pt x="62" y="170"/>
                </a:lnTo>
                <a:lnTo>
                  <a:pt x="68" y="165"/>
                </a:lnTo>
                <a:lnTo>
                  <a:pt x="72" y="160"/>
                </a:lnTo>
                <a:lnTo>
                  <a:pt x="77" y="153"/>
                </a:lnTo>
                <a:lnTo>
                  <a:pt x="81" y="147"/>
                </a:lnTo>
                <a:lnTo>
                  <a:pt x="86" y="141"/>
                </a:lnTo>
                <a:lnTo>
                  <a:pt x="91" y="134"/>
                </a:lnTo>
                <a:lnTo>
                  <a:pt x="95" y="127"/>
                </a:lnTo>
                <a:lnTo>
                  <a:pt x="100" y="120"/>
                </a:lnTo>
                <a:lnTo>
                  <a:pt x="100" y="111"/>
                </a:lnTo>
                <a:lnTo>
                  <a:pt x="100" y="101"/>
                </a:lnTo>
                <a:lnTo>
                  <a:pt x="100" y="91"/>
                </a:lnTo>
                <a:lnTo>
                  <a:pt x="100" y="81"/>
                </a:lnTo>
                <a:lnTo>
                  <a:pt x="100" y="72"/>
                </a:lnTo>
                <a:lnTo>
                  <a:pt x="100" y="61"/>
                </a:lnTo>
                <a:lnTo>
                  <a:pt x="100" y="49"/>
                </a:lnTo>
                <a:lnTo>
                  <a:pt x="100" y="38"/>
                </a:lnTo>
                <a:lnTo>
                  <a:pt x="97" y="38"/>
                </a:lnTo>
                <a:lnTo>
                  <a:pt x="95" y="37"/>
                </a:lnTo>
                <a:lnTo>
                  <a:pt x="93" y="36"/>
                </a:lnTo>
                <a:lnTo>
                  <a:pt x="91" y="34"/>
                </a:lnTo>
                <a:lnTo>
                  <a:pt x="88" y="33"/>
                </a:lnTo>
                <a:lnTo>
                  <a:pt x="86" y="30"/>
                </a:lnTo>
                <a:lnTo>
                  <a:pt x="84" y="28"/>
                </a:lnTo>
                <a:lnTo>
                  <a:pt x="81" y="26"/>
                </a:lnTo>
                <a:lnTo>
                  <a:pt x="81" y="24"/>
                </a:lnTo>
                <a:lnTo>
                  <a:pt x="81" y="21"/>
                </a:lnTo>
                <a:lnTo>
                  <a:pt x="81" y="19"/>
                </a:lnTo>
                <a:lnTo>
                  <a:pt x="81" y="17"/>
                </a:lnTo>
                <a:lnTo>
                  <a:pt x="80" y="14"/>
                </a:lnTo>
                <a:lnTo>
                  <a:pt x="79" y="12"/>
                </a:lnTo>
                <a:lnTo>
                  <a:pt x="77" y="10"/>
                </a:lnTo>
                <a:lnTo>
                  <a:pt x="75" y="6"/>
                </a:lnTo>
                <a:lnTo>
                  <a:pt x="80" y="6"/>
                </a:lnTo>
                <a:lnTo>
                  <a:pt x="84" y="6"/>
                </a:lnTo>
                <a:lnTo>
                  <a:pt x="89" y="6"/>
                </a:lnTo>
                <a:lnTo>
                  <a:pt x="94" y="6"/>
                </a:lnTo>
                <a:lnTo>
                  <a:pt x="98" y="5"/>
                </a:lnTo>
                <a:lnTo>
                  <a:pt x="103" y="4"/>
                </a:lnTo>
                <a:lnTo>
                  <a:pt x="107" y="2"/>
                </a:lnTo>
                <a:lnTo>
                  <a:pt x="113" y="0"/>
                </a:lnTo>
                <a:lnTo>
                  <a:pt x="115" y="3"/>
                </a:lnTo>
                <a:lnTo>
                  <a:pt x="118" y="5"/>
                </a:lnTo>
                <a:lnTo>
                  <a:pt x="120" y="8"/>
                </a:lnTo>
                <a:lnTo>
                  <a:pt x="123" y="11"/>
                </a:lnTo>
                <a:lnTo>
                  <a:pt x="126" y="13"/>
                </a:lnTo>
                <a:lnTo>
                  <a:pt x="129" y="15"/>
                </a:lnTo>
                <a:lnTo>
                  <a:pt x="133" y="18"/>
                </a:lnTo>
                <a:lnTo>
                  <a:pt x="138" y="20"/>
                </a:lnTo>
                <a:lnTo>
                  <a:pt x="138" y="25"/>
                </a:lnTo>
                <a:lnTo>
                  <a:pt x="139" y="30"/>
                </a:lnTo>
                <a:lnTo>
                  <a:pt x="140" y="36"/>
                </a:lnTo>
                <a:lnTo>
                  <a:pt x="142" y="42"/>
                </a:lnTo>
                <a:lnTo>
                  <a:pt x="143" y="49"/>
                </a:lnTo>
                <a:lnTo>
                  <a:pt x="145" y="55"/>
                </a:lnTo>
                <a:lnTo>
                  <a:pt x="148" y="63"/>
                </a:lnTo>
                <a:lnTo>
                  <a:pt x="150" y="70"/>
                </a:lnTo>
                <a:lnTo>
                  <a:pt x="150" y="79"/>
                </a:lnTo>
                <a:lnTo>
                  <a:pt x="149" y="88"/>
                </a:lnTo>
                <a:lnTo>
                  <a:pt x="148" y="98"/>
                </a:lnTo>
                <a:lnTo>
                  <a:pt x="146" y="108"/>
                </a:lnTo>
                <a:lnTo>
                  <a:pt x="144" y="117"/>
                </a:lnTo>
                <a:lnTo>
                  <a:pt x="142" y="126"/>
                </a:lnTo>
                <a:lnTo>
                  <a:pt x="140" y="135"/>
                </a:lnTo>
                <a:lnTo>
                  <a:pt x="138" y="145"/>
                </a:lnTo>
                <a:lnTo>
                  <a:pt x="128" y="155"/>
                </a:lnTo>
                <a:lnTo>
                  <a:pt x="118" y="165"/>
                </a:lnTo>
                <a:lnTo>
                  <a:pt x="107" y="176"/>
                </a:lnTo>
                <a:lnTo>
                  <a:pt x="96" y="186"/>
                </a:lnTo>
                <a:lnTo>
                  <a:pt x="85" y="197"/>
                </a:lnTo>
                <a:lnTo>
                  <a:pt x="74" y="210"/>
                </a:lnTo>
                <a:lnTo>
                  <a:pt x="61" y="221"/>
                </a:lnTo>
                <a:lnTo>
                  <a:pt x="50" y="233"/>
                </a:lnTo>
                <a:lnTo>
                  <a:pt x="45" y="232"/>
                </a:lnTo>
                <a:lnTo>
                  <a:pt x="39" y="232"/>
                </a:lnTo>
                <a:lnTo>
                  <a:pt x="34" y="230"/>
                </a:lnTo>
                <a:lnTo>
                  <a:pt x="27" y="229"/>
                </a:lnTo>
                <a:lnTo>
                  <a:pt x="21" y="227"/>
                </a:lnTo>
                <a:lnTo>
                  <a:pt x="13" y="225"/>
                </a:lnTo>
                <a:lnTo>
                  <a:pt x="6" y="223"/>
                </a:lnTo>
                <a:lnTo>
                  <a:pt x="0" y="220"/>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5" name="Freeform 47">
            <a:extLst>
              <a:ext uri="{FF2B5EF4-FFF2-40B4-BE49-F238E27FC236}">
                <a16:creationId xmlns:a16="http://schemas.microsoft.com/office/drawing/2014/main" id="{26FFD9CD-8C44-B944-A23B-C1EFD41F3D72}"/>
              </a:ext>
            </a:extLst>
          </p:cNvPr>
          <p:cNvSpPr>
            <a:spLocks/>
          </p:cNvSpPr>
          <p:nvPr/>
        </p:nvSpPr>
        <p:spPr bwMode="auto">
          <a:xfrm>
            <a:off x="3519488" y="5280025"/>
            <a:ext cx="15875" cy="28575"/>
          </a:xfrm>
          <a:custGeom>
            <a:avLst/>
            <a:gdLst>
              <a:gd name="T0" fmla="*/ 2147483646 w 94"/>
              <a:gd name="T1" fmla="*/ 2147483646 h 163"/>
              <a:gd name="T2" fmla="*/ 2147483646 w 94"/>
              <a:gd name="T3" fmla="*/ 2147483646 h 163"/>
              <a:gd name="T4" fmla="*/ 2147483646 w 94"/>
              <a:gd name="T5" fmla="*/ 2147483646 h 163"/>
              <a:gd name="T6" fmla="*/ 2147483646 w 94"/>
              <a:gd name="T7" fmla="*/ 2147483646 h 163"/>
              <a:gd name="T8" fmla="*/ 2147483646 w 94"/>
              <a:gd name="T9" fmla="*/ 2147483646 h 163"/>
              <a:gd name="T10" fmla="*/ 2147483646 w 94"/>
              <a:gd name="T11" fmla="*/ 2147483646 h 163"/>
              <a:gd name="T12" fmla="*/ 2147483646 w 94"/>
              <a:gd name="T13" fmla="*/ 2147483646 h 163"/>
              <a:gd name="T14" fmla="*/ 2147483646 w 94"/>
              <a:gd name="T15" fmla="*/ 2147483646 h 163"/>
              <a:gd name="T16" fmla="*/ 2147483646 w 94"/>
              <a:gd name="T17" fmla="*/ 2147483646 h 163"/>
              <a:gd name="T18" fmla="*/ 2147483646 w 94"/>
              <a:gd name="T19" fmla="*/ 2147483646 h 163"/>
              <a:gd name="T20" fmla="*/ 2147483646 w 94"/>
              <a:gd name="T21" fmla="*/ 2147483646 h 163"/>
              <a:gd name="T22" fmla="*/ 2147483646 w 94"/>
              <a:gd name="T23" fmla="*/ 2147483646 h 163"/>
              <a:gd name="T24" fmla="*/ 0 w 94"/>
              <a:gd name="T25" fmla="*/ 2147483646 h 163"/>
              <a:gd name="T26" fmla="*/ 0 w 94"/>
              <a:gd name="T27" fmla="*/ 2147483646 h 163"/>
              <a:gd name="T28" fmla="*/ 2147483646 w 94"/>
              <a:gd name="T29" fmla="*/ 2147483646 h 163"/>
              <a:gd name="T30" fmla="*/ 2147483646 w 94"/>
              <a:gd name="T31" fmla="*/ 2147483646 h 163"/>
              <a:gd name="T32" fmla="*/ 2147483646 w 94"/>
              <a:gd name="T33" fmla="*/ 2147483646 h 163"/>
              <a:gd name="T34" fmla="*/ 2147483646 w 94"/>
              <a:gd name="T35" fmla="*/ 2147483646 h 163"/>
              <a:gd name="T36" fmla="*/ 2147483646 w 94"/>
              <a:gd name="T37" fmla="*/ 2147483646 h 163"/>
              <a:gd name="T38" fmla="*/ 2147483646 w 94"/>
              <a:gd name="T39" fmla="*/ 2147483646 h 163"/>
              <a:gd name="T40" fmla="*/ 2147483646 w 94"/>
              <a:gd name="T41" fmla="*/ 2147483646 h 163"/>
              <a:gd name="T42" fmla="*/ 2147483646 w 94"/>
              <a:gd name="T43" fmla="*/ 2147483646 h 163"/>
              <a:gd name="T44" fmla="*/ 2147483646 w 94"/>
              <a:gd name="T45" fmla="*/ 2147483646 h 163"/>
              <a:gd name="T46" fmla="*/ 2147483646 w 94"/>
              <a:gd name="T47" fmla="*/ 2147483646 h 163"/>
              <a:gd name="T48" fmla="*/ 2147483646 w 94"/>
              <a:gd name="T49" fmla="*/ 2147483646 h 163"/>
              <a:gd name="T50" fmla="*/ 2147483646 w 94"/>
              <a:gd name="T51" fmla="*/ 2147483646 h 163"/>
              <a:gd name="T52" fmla="*/ 2147483646 w 94"/>
              <a:gd name="T53" fmla="*/ 2147483646 h 163"/>
              <a:gd name="T54" fmla="*/ 2147483646 w 94"/>
              <a:gd name="T55" fmla="*/ 2147483646 h 163"/>
              <a:gd name="T56" fmla="*/ 2147483646 w 94"/>
              <a:gd name="T57" fmla="*/ 2147483646 h 163"/>
              <a:gd name="T58" fmla="*/ 2147483646 w 94"/>
              <a:gd name="T59" fmla="*/ 2147483646 h 163"/>
              <a:gd name="T60" fmla="*/ 2147483646 w 94"/>
              <a:gd name="T61" fmla="*/ 2147483646 h 163"/>
              <a:gd name="T62" fmla="*/ 2147483646 w 94"/>
              <a:gd name="T63" fmla="*/ 2147483646 h 1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4"/>
              <a:gd name="T97" fmla="*/ 0 h 163"/>
              <a:gd name="T98" fmla="*/ 94 w 94"/>
              <a:gd name="T99" fmla="*/ 163 h 1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4" h="163">
                <a:moveTo>
                  <a:pt x="76" y="163"/>
                </a:moveTo>
                <a:lnTo>
                  <a:pt x="73" y="160"/>
                </a:lnTo>
                <a:lnTo>
                  <a:pt x="70" y="158"/>
                </a:lnTo>
                <a:lnTo>
                  <a:pt x="65" y="156"/>
                </a:lnTo>
                <a:lnTo>
                  <a:pt x="62" y="153"/>
                </a:lnTo>
                <a:lnTo>
                  <a:pt x="57" y="150"/>
                </a:lnTo>
                <a:lnTo>
                  <a:pt x="53" y="146"/>
                </a:lnTo>
                <a:lnTo>
                  <a:pt x="48" y="143"/>
                </a:lnTo>
                <a:lnTo>
                  <a:pt x="44" y="138"/>
                </a:lnTo>
                <a:lnTo>
                  <a:pt x="39" y="138"/>
                </a:lnTo>
                <a:lnTo>
                  <a:pt x="35" y="137"/>
                </a:lnTo>
                <a:lnTo>
                  <a:pt x="30" y="136"/>
                </a:lnTo>
                <a:lnTo>
                  <a:pt x="25" y="133"/>
                </a:lnTo>
                <a:lnTo>
                  <a:pt x="21" y="131"/>
                </a:lnTo>
                <a:lnTo>
                  <a:pt x="15" y="129"/>
                </a:lnTo>
                <a:lnTo>
                  <a:pt x="11" y="127"/>
                </a:lnTo>
                <a:lnTo>
                  <a:pt x="6" y="125"/>
                </a:lnTo>
                <a:lnTo>
                  <a:pt x="6" y="116"/>
                </a:lnTo>
                <a:lnTo>
                  <a:pt x="6" y="106"/>
                </a:lnTo>
                <a:lnTo>
                  <a:pt x="6" y="97"/>
                </a:lnTo>
                <a:lnTo>
                  <a:pt x="5" y="87"/>
                </a:lnTo>
                <a:lnTo>
                  <a:pt x="5" y="76"/>
                </a:lnTo>
                <a:lnTo>
                  <a:pt x="3" y="66"/>
                </a:lnTo>
                <a:lnTo>
                  <a:pt x="2" y="55"/>
                </a:lnTo>
                <a:lnTo>
                  <a:pt x="0" y="44"/>
                </a:lnTo>
                <a:lnTo>
                  <a:pt x="0" y="42"/>
                </a:lnTo>
                <a:lnTo>
                  <a:pt x="0" y="39"/>
                </a:lnTo>
                <a:lnTo>
                  <a:pt x="0" y="37"/>
                </a:lnTo>
                <a:lnTo>
                  <a:pt x="1" y="33"/>
                </a:lnTo>
                <a:lnTo>
                  <a:pt x="1" y="30"/>
                </a:lnTo>
                <a:lnTo>
                  <a:pt x="2" y="27"/>
                </a:lnTo>
                <a:lnTo>
                  <a:pt x="4" y="23"/>
                </a:lnTo>
                <a:lnTo>
                  <a:pt x="6" y="18"/>
                </a:lnTo>
                <a:lnTo>
                  <a:pt x="8" y="16"/>
                </a:lnTo>
                <a:lnTo>
                  <a:pt x="11" y="14"/>
                </a:lnTo>
                <a:lnTo>
                  <a:pt x="13" y="12"/>
                </a:lnTo>
                <a:lnTo>
                  <a:pt x="15" y="9"/>
                </a:lnTo>
                <a:lnTo>
                  <a:pt x="18" y="7"/>
                </a:lnTo>
                <a:lnTo>
                  <a:pt x="21" y="5"/>
                </a:lnTo>
                <a:lnTo>
                  <a:pt x="23" y="2"/>
                </a:lnTo>
                <a:lnTo>
                  <a:pt x="25" y="0"/>
                </a:lnTo>
                <a:lnTo>
                  <a:pt x="30" y="5"/>
                </a:lnTo>
                <a:lnTo>
                  <a:pt x="35" y="10"/>
                </a:lnTo>
                <a:lnTo>
                  <a:pt x="39" y="16"/>
                </a:lnTo>
                <a:lnTo>
                  <a:pt x="44" y="22"/>
                </a:lnTo>
                <a:lnTo>
                  <a:pt x="48" y="29"/>
                </a:lnTo>
                <a:lnTo>
                  <a:pt x="53" y="35"/>
                </a:lnTo>
                <a:lnTo>
                  <a:pt x="58" y="43"/>
                </a:lnTo>
                <a:lnTo>
                  <a:pt x="62" y="50"/>
                </a:lnTo>
                <a:lnTo>
                  <a:pt x="65" y="62"/>
                </a:lnTo>
                <a:lnTo>
                  <a:pt x="69" y="74"/>
                </a:lnTo>
                <a:lnTo>
                  <a:pt x="72" y="88"/>
                </a:lnTo>
                <a:lnTo>
                  <a:pt x="76" y="101"/>
                </a:lnTo>
                <a:lnTo>
                  <a:pt x="81" y="114"/>
                </a:lnTo>
                <a:lnTo>
                  <a:pt x="85" y="128"/>
                </a:lnTo>
                <a:lnTo>
                  <a:pt x="89" y="143"/>
                </a:lnTo>
                <a:lnTo>
                  <a:pt x="94" y="157"/>
                </a:lnTo>
                <a:lnTo>
                  <a:pt x="92" y="157"/>
                </a:lnTo>
                <a:lnTo>
                  <a:pt x="89" y="157"/>
                </a:lnTo>
                <a:lnTo>
                  <a:pt x="87" y="157"/>
                </a:lnTo>
                <a:lnTo>
                  <a:pt x="85" y="157"/>
                </a:lnTo>
                <a:lnTo>
                  <a:pt x="83" y="158"/>
                </a:lnTo>
                <a:lnTo>
                  <a:pt x="80" y="159"/>
                </a:lnTo>
                <a:lnTo>
                  <a:pt x="78" y="161"/>
                </a:lnTo>
                <a:lnTo>
                  <a:pt x="76" y="1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6" name="Freeform 48">
            <a:extLst>
              <a:ext uri="{FF2B5EF4-FFF2-40B4-BE49-F238E27FC236}">
                <a16:creationId xmlns:a16="http://schemas.microsoft.com/office/drawing/2014/main" id="{D0FF785B-BF6A-1A41-9BE7-0A56FED06C2F}"/>
              </a:ext>
            </a:extLst>
          </p:cNvPr>
          <p:cNvSpPr>
            <a:spLocks/>
          </p:cNvSpPr>
          <p:nvPr/>
        </p:nvSpPr>
        <p:spPr bwMode="auto">
          <a:xfrm>
            <a:off x="3502025" y="5268913"/>
            <a:ext cx="19050" cy="28575"/>
          </a:xfrm>
          <a:custGeom>
            <a:avLst/>
            <a:gdLst>
              <a:gd name="T0" fmla="*/ 2147483646 w 106"/>
              <a:gd name="T1" fmla="*/ 2147483646 h 163"/>
              <a:gd name="T2" fmla="*/ 2147483646 w 106"/>
              <a:gd name="T3" fmla="*/ 2147483646 h 163"/>
              <a:gd name="T4" fmla="*/ 2147483646 w 106"/>
              <a:gd name="T5" fmla="*/ 2147483646 h 163"/>
              <a:gd name="T6" fmla="*/ 2147483646 w 106"/>
              <a:gd name="T7" fmla="*/ 2147483646 h 163"/>
              <a:gd name="T8" fmla="*/ 2147483646 w 106"/>
              <a:gd name="T9" fmla="*/ 2147483646 h 163"/>
              <a:gd name="T10" fmla="*/ 2147483646 w 106"/>
              <a:gd name="T11" fmla="*/ 2147483646 h 163"/>
              <a:gd name="T12" fmla="*/ 2147483646 w 106"/>
              <a:gd name="T13" fmla="*/ 2147483646 h 163"/>
              <a:gd name="T14" fmla="*/ 2147483646 w 106"/>
              <a:gd name="T15" fmla="*/ 2147483646 h 163"/>
              <a:gd name="T16" fmla="*/ 0 w 106"/>
              <a:gd name="T17" fmla="*/ 2147483646 h 163"/>
              <a:gd name="T18" fmla="*/ 2147483646 w 106"/>
              <a:gd name="T19" fmla="*/ 2147483646 h 163"/>
              <a:gd name="T20" fmla="*/ 2147483646 w 106"/>
              <a:gd name="T21" fmla="*/ 2147483646 h 163"/>
              <a:gd name="T22" fmla="*/ 2147483646 w 106"/>
              <a:gd name="T23" fmla="*/ 2147483646 h 163"/>
              <a:gd name="T24" fmla="*/ 2147483646 w 106"/>
              <a:gd name="T25" fmla="*/ 2147483646 h 163"/>
              <a:gd name="T26" fmla="*/ 2147483646 w 106"/>
              <a:gd name="T27" fmla="*/ 2147483646 h 163"/>
              <a:gd name="T28" fmla="*/ 2147483646 w 106"/>
              <a:gd name="T29" fmla="*/ 2147483646 h 163"/>
              <a:gd name="T30" fmla="*/ 2147483646 w 106"/>
              <a:gd name="T31" fmla="*/ 2147483646 h 163"/>
              <a:gd name="T32" fmla="*/ 2147483646 w 106"/>
              <a:gd name="T33" fmla="*/ 2147483646 h 163"/>
              <a:gd name="T34" fmla="*/ 2147483646 w 106"/>
              <a:gd name="T35" fmla="*/ 2147483646 h 163"/>
              <a:gd name="T36" fmla="*/ 2147483646 w 106"/>
              <a:gd name="T37" fmla="*/ 2147483646 h 163"/>
              <a:gd name="T38" fmla="*/ 2147483646 w 106"/>
              <a:gd name="T39" fmla="*/ 2147483646 h 163"/>
              <a:gd name="T40" fmla="*/ 2147483646 w 106"/>
              <a:gd name="T41" fmla="*/ 2147483646 h 163"/>
              <a:gd name="T42" fmla="*/ 2147483646 w 106"/>
              <a:gd name="T43" fmla="*/ 2147483646 h 163"/>
              <a:gd name="T44" fmla="*/ 2147483646 w 106"/>
              <a:gd name="T45" fmla="*/ 2147483646 h 163"/>
              <a:gd name="T46" fmla="*/ 2147483646 w 106"/>
              <a:gd name="T47" fmla="*/ 2147483646 h 163"/>
              <a:gd name="T48" fmla="*/ 2147483646 w 106"/>
              <a:gd name="T49" fmla="*/ 0 h 163"/>
              <a:gd name="T50" fmla="*/ 2147483646 w 106"/>
              <a:gd name="T51" fmla="*/ 2147483646 h 163"/>
              <a:gd name="T52" fmla="*/ 2147483646 w 106"/>
              <a:gd name="T53" fmla="*/ 2147483646 h 163"/>
              <a:gd name="T54" fmla="*/ 2147483646 w 106"/>
              <a:gd name="T55" fmla="*/ 2147483646 h 163"/>
              <a:gd name="T56" fmla="*/ 2147483646 w 106"/>
              <a:gd name="T57" fmla="*/ 2147483646 h 163"/>
              <a:gd name="T58" fmla="*/ 2147483646 w 106"/>
              <a:gd name="T59" fmla="*/ 2147483646 h 163"/>
              <a:gd name="T60" fmla="*/ 2147483646 w 106"/>
              <a:gd name="T61" fmla="*/ 2147483646 h 163"/>
              <a:gd name="T62" fmla="*/ 2147483646 w 106"/>
              <a:gd name="T63" fmla="*/ 2147483646 h 163"/>
              <a:gd name="T64" fmla="*/ 2147483646 w 106"/>
              <a:gd name="T65" fmla="*/ 2147483646 h 163"/>
              <a:gd name="T66" fmla="*/ 2147483646 w 106"/>
              <a:gd name="T67" fmla="*/ 2147483646 h 163"/>
              <a:gd name="T68" fmla="*/ 2147483646 w 106"/>
              <a:gd name="T69" fmla="*/ 2147483646 h 163"/>
              <a:gd name="T70" fmla="*/ 2147483646 w 106"/>
              <a:gd name="T71" fmla="*/ 2147483646 h 163"/>
              <a:gd name="T72" fmla="*/ 2147483646 w 106"/>
              <a:gd name="T73" fmla="*/ 2147483646 h 163"/>
              <a:gd name="T74" fmla="*/ 2147483646 w 106"/>
              <a:gd name="T75" fmla="*/ 2147483646 h 163"/>
              <a:gd name="T76" fmla="*/ 2147483646 w 106"/>
              <a:gd name="T77" fmla="*/ 2147483646 h 163"/>
              <a:gd name="T78" fmla="*/ 2147483646 w 106"/>
              <a:gd name="T79" fmla="*/ 2147483646 h 163"/>
              <a:gd name="T80" fmla="*/ 2147483646 w 106"/>
              <a:gd name="T81" fmla="*/ 2147483646 h 163"/>
              <a:gd name="T82" fmla="*/ 2147483646 w 106"/>
              <a:gd name="T83" fmla="*/ 2147483646 h 163"/>
              <a:gd name="T84" fmla="*/ 2147483646 w 106"/>
              <a:gd name="T85" fmla="*/ 2147483646 h 163"/>
              <a:gd name="T86" fmla="*/ 2147483646 w 106"/>
              <a:gd name="T87" fmla="*/ 2147483646 h 163"/>
              <a:gd name="T88" fmla="*/ 2147483646 w 106"/>
              <a:gd name="T89" fmla="*/ 2147483646 h 163"/>
              <a:gd name="T90" fmla="*/ 2147483646 w 106"/>
              <a:gd name="T91" fmla="*/ 2147483646 h 163"/>
              <a:gd name="T92" fmla="*/ 2147483646 w 106"/>
              <a:gd name="T93" fmla="*/ 2147483646 h 163"/>
              <a:gd name="T94" fmla="*/ 2147483646 w 106"/>
              <a:gd name="T95" fmla="*/ 2147483646 h 163"/>
              <a:gd name="T96" fmla="*/ 2147483646 w 106"/>
              <a:gd name="T97" fmla="*/ 2147483646 h 163"/>
              <a:gd name="T98" fmla="*/ 2147483646 w 106"/>
              <a:gd name="T99" fmla="*/ 2147483646 h 163"/>
              <a:gd name="T100" fmla="*/ 2147483646 w 106"/>
              <a:gd name="T101" fmla="*/ 2147483646 h 163"/>
              <a:gd name="T102" fmla="*/ 2147483646 w 106"/>
              <a:gd name="T103" fmla="*/ 2147483646 h 163"/>
              <a:gd name="T104" fmla="*/ 2147483646 w 106"/>
              <a:gd name="T105" fmla="*/ 2147483646 h 163"/>
              <a:gd name="T106" fmla="*/ 2147483646 w 106"/>
              <a:gd name="T107" fmla="*/ 2147483646 h 163"/>
              <a:gd name="T108" fmla="*/ 2147483646 w 106"/>
              <a:gd name="T109" fmla="*/ 2147483646 h 163"/>
              <a:gd name="T110" fmla="*/ 2147483646 w 106"/>
              <a:gd name="T111" fmla="*/ 2147483646 h 163"/>
              <a:gd name="T112" fmla="*/ 2147483646 w 106"/>
              <a:gd name="T113" fmla="*/ 2147483646 h 16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6"/>
              <a:gd name="T172" fmla="*/ 0 h 163"/>
              <a:gd name="T173" fmla="*/ 106 w 106"/>
              <a:gd name="T174" fmla="*/ 163 h 16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6" h="163">
                <a:moveTo>
                  <a:pt x="18" y="163"/>
                </a:moveTo>
                <a:lnTo>
                  <a:pt x="16" y="161"/>
                </a:lnTo>
                <a:lnTo>
                  <a:pt x="13" y="159"/>
                </a:lnTo>
                <a:lnTo>
                  <a:pt x="11" y="156"/>
                </a:lnTo>
                <a:lnTo>
                  <a:pt x="9" y="153"/>
                </a:lnTo>
                <a:lnTo>
                  <a:pt x="6" y="150"/>
                </a:lnTo>
                <a:lnTo>
                  <a:pt x="4" y="146"/>
                </a:lnTo>
                <a:lnTo>
                  <a:pt x="2" y="142"/>
                </a:lnTo>
                <a:lnTo>
                  <a:pt x="0" y="138"/>
                </a:lnTo>
                <a:lnTo>
                  <a:pt x="9" y="122"/>
                </a:lnTo>
                <a:lnTo>
                  <a:pt x="18" y="105"/>
                </a:lnTo>
                <a:lnTo>
                  <a:pt x="29" y="88"/>
                </a:lnTo>
                <a:lnTo>
                  <a:pt x="38" y="72"/>
                </a:lnTo>
                <a:lnTo>
                  <a:pt x="48" y="56"/>
                </a:lnTo>
                <a:lnTo>
                  <a:pt x="58" y="39"/>
                </a:lnTo>
                <a:lnTo>
                  <a:pt x="69" y="23"/>
                </a:lnTo>
                <a:lnTo>
                  <a:pt x="81" y="7"/>
                </a:lnTo>
                <a:lnTo>
                  <a:pt x="82" y="7"/>
                </a:lnTo>
                <a:lnTo>
                  <a:pt x="84" y="6"/>
                </a:lnTo>
                <a:lnTo>
                  <a:pt x="85" y="6"/>
                </a:lnTo>
                <a:lnTo>
                  <a:pt x="87" y="5"/>
                </a:lnTo>
                <a:lnTo>
                  <a:pt x="89" y="4"/>
                </a:lnTo>
                <a:lnTo>
                  <a:pt x="91" y="3"/>
                </a:lnTo>
                <a:lnTo>
                  <a:pt x="94" y="0"/>
                </a:lnTo>
                <a:lnTo>
                  <a:pt x="94" y="5"/>
                </a:lnTo>
                <a:lnTo>
                  <a:pt x="95" y="10"/>
                </a:lnTo>
                <a:lnTo>
                  <a:pt x="96" y="15"/>
                </a:lnTo>
                <a:lnTo>
                  <a:pt x="98" y="20"/>
                </a:lnTo>
                <a:lnTo>
                  <a:pt x="99" y="25"/>
                </a:lnTo>
                <a:lnTo>
                  <a:pt x="102" y="31"/>
                </a:lnTo>
                <a:lnTo>
                  <a:pt x="104" y="37"/>
                </a:lnTo>
                <a:lnTo>
                  <a:pt x="106" y="44"/>
                </a:lnTo>
                <a:lnTo>
                  <a:pt x="103" y="48"/>
                </a:lnTo>
                <a:lnTo>
                  <a:pt x="100" y="55"/>
                </a:lnTo>
                <a:lnTo>
                  <a:pt x="97" y="61"/>
                </a:lnTo>
                <a:lnTo>
                  <a:pt x="93" y="67"/>
                </a:lnTo>
                <a:lnTo>
                  <a:pt x="89" y="73"/>
                </a:lnTo>
                <a:lnTo>
                  <a:pt x="84" y="80"/>
                </a:lnTo>
                <a:lnTo>
                  <a:pt x="80" y="87"/>
                </a:lnTo>
                <a:lnTo>
                  <a:pt x="75" y="94"/>
                </a:lnTo>
                <a:lnTo>
                  <a:pt x="75" y="102"/>
                </a:lnTo>
                <a:lnTo>
                  <a:pt x="74" y="110"/>
                </a:lnTo>
                <a:lnTo>
                  <a:pt x="73" y="118"/>
                </a:lnTo>
                <a:lnTo>
                  <a:pt x="70" y="126"/>
                </a:lnTo>
                <a:lnTo>
                  <a:pt x="69" y="135"/>
                </a:lnTo>
                <a:lnTo>
                  <a:pt x="67" y="144"/>
                </a:lnTo>
                <a:lnTo>
                  <a:pt x="64" y="154"/>
                </a:lnTo>
                <a:lnTo>
                  <a:pt x="62" y="163"/>
                </a:lnTo>
                <a:lnTo>
                  <a:pt x="57" y="163"/>
                </a:lnTo>
                <a:lnTo>
                  <a:pt x="53" y="163"/>
                </a:lnTo>
                <a:lnTo>
                  <a:pt x="48" y="163"/>
                </a:lnTo>
                <a:lnTo>
                  <a:pt x="43" y="163"/>
                </a:lnTo>
                <a:lnTo>
                  <a:pt x="37" y="163"/>
                </a:lnTo>
                <a:lnTo>
                  <a:pt x="32" y="163"/>
                </a:lnTo>
                <a:lnTo>
                  <a:pt x="26" y="163"/>
                </a:lnTo>
                <a:lnTo>
                  <a:pt x="18" y="1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7" name="Freeform 49">
            <a:extLst>
              <a:ext uri="{FF2B5EF4-FFF2-40B4-BE49-F238E27FC236}">
                <a16:creationId xmlns:a16="http://schemas.microsoft.com/office/drawing/2014/main" id="{5B5C9E31-0EC0-A94F-99AF-E4CA2D17AF04}"/>
              </a:ext>
            </a:extLst>
          </p:cNvPr>
          <p:cNvSpPr>
            <a:spLocks/>
          </p:cNvSpPr>
          <p:nvPr/>
        </p:nvSpPr>
        <p:spPr bwMode="auto">
          <a:xfrm>
            <a:off x="2971800" y="5167313"/>
            <a:ext cx="209550" cy="123825"/>
          </a:xfrm>
          <a:custGeom>
            <a:avLst/>
            <a:gdLst>
              <a:gd name="T0" fmla="*/ 2147483646 w 1180"/>
              <a:gd name="T1" fmla="*/ 2147483646 h 709"/>
              <a:gd name="T2" fmla="*/ 2147483646 w 1180"/>
              <a:gd name="T3" fmla="*/ 2147483646 h 709"/>
              <a:gd name="T4" fmla="*/ 2147483646 w 1180"/>
              <a:gd name="T5" fmla="*/ 2147483646 h 709"/>
              <a:gd name="T6" fmla="*/ 2147483646 w 1180"/>
              <a:gd name="T7" fmla="*/ 2147483646 h 709"/>
              <a:gd name="T8" fmla="*/ 2147483646 w 1180"/>
              <a:gd name="T9" fmla="*/ 2147483646 h 709"/>
              <a:gd name="T10" fmla="*/ 2147483646 w 1180"/>
              <a:gd name="T11" fmla="*/ 2147483646 h 709"/>
              <a:gd name="T12" fmla="*/ 2147483646 w 1180"/>
              <a:gd name="T13" fmla="*/ 2147483646 h 709"/>
              <a:gd name="T14" fmla="*/ 2147483646 w 1180"/>
              <a:gd name="T15" fmla="*/ 2147483646 h 709"/>
              <a:gd name="T16" fmla="*/ 2147483646 w 1180"/>
              <a:gd name="T17" fmla="*/ 2147483646 h 709"/>
              <a:gd name="T18" fmla="*/ 2147483646 w 1180"/>
              <a:gd name="T19" fmla="*/ 2147483646 h 709"/>
              <a:gd name="T20" fmla="*/ 2147483646 w 1180"/>
              <a:gd name="T21" fmla="*/ 2147483646 h 709"/>
              <a:gd name="T22" fmla="*/ 2147483646 w 1180"/>
              <a:gd name="T23" fmla="*/ 2147483646 h 709"/>
              <a:gd name="T24" fmla="*/ 2147483646 w 1180"/>
              <a:gd name="T25" fmla="*/ 2147483646 h 709"/>
              <a:gd name="T26" fmla="*/ 2147483646 w 1180"/>
              <a:gd name="T27" fmla="*/ 2147483646 h 709"/>
              <a:gd name="T28" fmla="*/ 2147483646 w 1180"/>
              <a:gd name="T29" fmla="*/ 2147483646 h 709"/>
              <a:gd name="T30" fmla="*/ 2147483646 w 1180"/>
              <a:gd name="T31" fmla="*/ 2147483646 h 709"/>
              <a:gd name="T32" fmla="*/ 2147483646 w 1180"/>
              <a:gd name="T33" fmla="*/ 2147483646 h 709"/>
              <a:gd name="T34" fmla="*/ 2147483646 w 1180"/>
              <a:gd name="T35" fmla="*/ 2147483646 h 709"/>
              <a:gd name="T36" fmla="*/ 2147483646 w 1180"/>
              <a:gd name="T37" fmla="*/ 2147483646 h 709"/>
              <a:gd name="T38" fmla="*/ 2147483646 w 1180"/>
              <a:gd name="T39" fmla="*/ 2147483646 h 709"/>
              <a:gd name="T40" fmla="*/ 2147483646 w 1180"/>
              <a:gd name="T41" fmla="*/ 2147483646 h 709"/>
              <a:gd name="T42" fmla="*/ 2147483646 w 1180"/>
              <a:gd name="T43" fmla="*/ 2147483646 h 709"/>
              <a:gd name="T44" fmla="*/ 2147483646 w 1180"/>
              <a:gd name="T45" fmla="*/ 2147483646 h 709"/>
              <a:gd name="T46" fmla="*/ 2147483646 w 1180"/>
              <a:gd name="T47" fmla="*/ 2147483646 h 709"/>
              <a:gd name="T48" fmla="*/ 2147483646 w 1180"/>
              <a:gd name="T49" fmla="*/ 2147483646 h 709"/>
              <a:gd name="T50" fmla="*/ 2147483646 w 1180"/>
              <a:gd name="T51" fmla="*/ 2147483646 h 709"/>
              <a:gd name="T52" fmla="*/ 2147483646 w 1180"/>
              <a:gd name="T53" fmla="*/ 2147483646 h 709"/>
              <a:gd name="T54" fmla="*/ 2147483646 w 1180"/>
              <a:gd name="T55" fmla="*/ 2147483646 h 709"/>
              <a:gd name="T56" fmla="*/ 2147483646 w 1180"/>
              <a:gd name="T57" fmla="*/ 2147483646 h 709"/>
              <a:gd name="T58" fmla="*/ 2147483646 w 1180"/>
              <a:gd name="T59" fmla="*/ 2147483646 h 709"/>
              <a:gd name="T60" fmla="*/ 2147483646 w 1180"/>
              <a:gd name="T61" fmla="*/ 2147483646 h 709"/>
              <a:gd name="T62" fmla="*/ 2147483646 w 1180"/>
              <a:gd name="T63" fmla="*/ 2147483646 h 709"/>
              <a:gd name="T64" fmla="*/ 2147483646 w 1180"/>
              <a:gd name="T65" fmla="*/ 2147483646 h 709"/>
              <a:gd name="T66" fmla="*/ 2147483646 w 1180"/>
              <a:gd name="T67" fmla="*/ 2147483646 h 709"/>
              <a:gd name="T68" fmla="*/ 2147483646 w 1180"/>
              <a:gd name="T69" fmla="*/ 2147483646 h 709"/>
              <a:gd name="T70" fmla="*/ 2147483646 w 1180"/>
              <a:gd name="T71" fmla="*/ 2147483646 h 709"/>
              <a:gd name="T72" fmla="*/ 2147483646 w 1180"/>
              <a:gd name="T73" fmla="*/ 2147483646 h 709"/>
              <a:gd name="T74" fmla="*/ 2147483646 w 1180"/>
              <a:gd name="T75" fmla="*/ 2147483646 h 709"/>
              <a:gd name="T76" fmla="*/ 2147483646 w 1180"/>
              <a:gd name="T77" fmla="*/ 2147483646 h 709"/>
              <a:gd name="T78" fmla="*/ 2147483646 w 1180"/>
              <a:gd name="T79" fmla="*/ 2147483646 h 709"/>
              <a:gd name="T80" fmla="*/ 2147483646 w 1180"/>
              <a:gd name="T81" fmla="*/ 2147483646 h 709"/>
              <a:gd name="T82" fmla="*/ 2147483646 w 1180"/>
              <a:gd name="T83" fmla="*/ 2147483646 h 709"/>
              <a:gd name="T84" fmla="*/ 2147483646 w 1180"/>
              <a:gd name="T85" fmla="*/ 2147483646 h 709"/>
              <a:gd name="T86" fmla="*/ 2147483646 w 1180"/>
              <a:gd name="T87" fmla="*/ 2147483646 h 709"/>
              <a:gd name="T88" fmla="*/ 2147483646 w 1180"/>
              <a:gd name="T89" fmla="*/ 2147483646 h 709"/>
              <a:gd name="T90" fmla="*/ 2147483646 w 1180"/>
              <a:gd name="T91" fmla="*/ 2147483646 h 709"/>
              <a:gd name="T92" fmla="*/ 2147483646 w 1180"/>
              <a:gd name="T93" fmla="*/ 2147483646 h 709"/>
              <a:gd name="T94" fmla="*/ 2147483646 w 1180"/>
              <a:gd name="T95" fmla="*/ 2147483646 h 709"/>
              <a:gd name="T96" fmla="*/ 2147483646 w 1180"/>
              <a:gd name="T97" fmla="*/ 2147483646 h 709"/>
              <a:gd name="T98" fmla="*/ 2147483646 w 1180"/>
              <a:gd name="T99" fmla="*/ 2147483646 h 709"/>
              <a:gd name="T100" fmla="*/ 2147483646 w 1180"/>
              <a:gd name="T101" fmla="*/ 2147483646 h 709"/>
              <a:gd name="T102" fmla="*/ 2147483646 w 1180"/>
              <a:gd name="T103" fmla="*/ 2147483646 h 709"/>
              <a:gd name="T104" fmla="*/ 2147483646 w 1180"/>
              <a:gd name="T105" fmla="*/ 2147483646 h 709"/>
              <a:gd name="T106" fmla="*/ 2147483646 w 1180"/>
              <a:gd name="T107" fmla="*/ 2147483646 h 709"/>
              <a:gd name="T108" fmla="*/ 2147483646 w 1180"/>
              <a:gd name="T109" fmla="*/ 2147483646 h 709"/>
              <a:gd name="T110" fmla="*/ 2147483646 w 1180"/>
              <a:gd name="T111" fmla="*/ 2147483646 h 709"/>
              <a:gd name="T112" fmla="*/ 2147483646 w 1180"/>
              <a:gd name="T113" fmla="*/ 2147483646 h 709"/>
              <a:gd name="T114" fmla="*/ 2147483646 w 1180"/>
              <a:gd name="T115" fmla="*/ 2147483646 h 709"/>
              <a:gd name="T116" fmla="*/ 2147483646 w 1180"/>
              <a:gd name="T117" fmla="*/ 2147483646 h 709"/>
              <a:gd name="T118" fmla="*/ 2147483646 w 1180"/>
              <a:gd name="T119" fmla="*/ 2147483646 h 70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80"/>
              <a:gd name="T181" fmla="*/ 0 h 709"/>
              <a:gd name="T182" fmla="*/ 1180 w 1180"/>
              <a:gd name="T183" fmla="*/ 709 h 70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80" h="709">
                <a:moveTo>
                  <a:pt x="376" y="709"/>
                </a:moveTo>
                <a:lnTo>
                  <a:pt x="374" y="706"/>
                </a:lnTo>
                <a:lnTo>
                  <a:pt x="371" y="704"/>
                </a:lnTo>
                <a:lnTo>
                  <a:pt x="369" y="702"/>
                </a:lnTo>
                <a:lnTo>
                  <a:pt x="366" y="699"/>
                </a:lnTo>
                <a:lnTo>
                  <a:pt x="362" y="697"/>
                </a:lnTo>
                <a:lnTo>
                  <a:pt x="359" y="695"/>
                </a:lnTo>
                <a:lnTo>
                  <a:pt x="355" y="692"/>
                </a:lnTo>
                <a:lnTo>
                  <a:pt x="351" y="690"/>
                </a:lnTo>
                <a:lnTo>
                  <a:pt x="337" y="664"/>
                </a:lnTo>
                <a:lnTo>
                  <a:pt x="322" y="638"/>
                </a:lnTo>
                <a:lnTo>
                  <a:pt x="306" y="612"/>
                </a:lnTo>
                <a:lnTo>
                  <a:pt x="291" y="587"/>
                </a:lnTo>
                <a:lnTo>
                  <a:pt x="275" y="560"/>
                </a:lnTo>
                <a:lnTo>
                  <a:pt x="258" y="535"/>
                </a:lnTo>
                <a:lnTo>
                  <a:pt x="242" y="509"/>
                </a:lnTo>
                <a:lnTo>
                  <a:pt x="226" y="483"/>
                </a:lnTo>
                <a:lnTo>
                  <a:pt x="218" y="466"/>
                </a:lnTo>
                <a:lnTo>
                  <a:pt x="211" y="450"/>
                </a:lnTo>
                <a:lnTo>
                  <a:pt x="204" y="434"/>
                </a:lnTo>
                <a:lnTo>
                  <a:pt x="196" y="417"/>
                </a:lnTo>
                <a:lnTo>
                  <a:pt x="189" y="401"/>
                </a:lnTo>
                <a:lnTo>
                  <a:pt x="181" y="385"/>
                </a:lnTo>
                <a:lnTo>
                  <a:pt x="171" y="368"/>
                </a:lnTo>
                <a:lnTo>
                  <a:pt x="162" y="351"/>
                </a:lnTo>
                <a:lnTo>
                  <a:pt x="165" y="351"/>
                </a:lnTo>
                <a:lnTo>
                  <a:pt x="168" y="350"/>
                </a:lnTo>
                <a:lnTo>
                  <a:pt x="171" y="349"/>
                </a:lnTo>
                <a:lnTo>
                  <a:pt x="176" y="348"/>
                </a:lnTo>
                <a:lnTo>
                  <a:pt x="181" y="346"/>
                </a:lnTo>
                <a:lnTo>
                  <a:pt x="185" y="344"/>
                </a:lnTo>
                <a:lnTo>
                  <a:pt x="189" y="341"/>
                </a:lnTo>
                <a:lnTo>
                  <a:pt x="194" y="339"/>
                </a:lnTo>
                <a:lnTo>
                  <a:pt x="203" y="344"/>
                </a:lnTo>
                <a:lnTo>
                  <a:pt x="212" y="348"/>
                </a:lnTo>
                <a:lnTo>
                  <a:pt x="223" y="353"/>
                </a:lnTo>
                <a:lnTo>
                  <a:pt x="232" y="358"/>
                </a:lnTo>
                <a:lnTo>
                  <a:pt x="241" y="364"/>
                </a:lnTo>
                <a:lnTo>
                  <a:pt x="250" y="369"/>
                </a:lnTo>
                <a:lnTo>
                  <a:pt x="260" y="375"/>
                </a:lnTo>
                <a:lnTo>
                  <a:pt x="270" y="383"/>
                </a:lnTo>
                <a:lnTo>
                  <a:pt x="284" y="388"/>
                </a:lnTo>
                <a:lnTo>
                  <a:pt x="297" y="392"/>
                </a:lnTo>
                <a:lnTo>
                  <a:pt x="311" y="397"/>
                </a:lnTo>
                <a:lnTo>
                  <a:pt x="326" y="402"/>
                </a:lnTo>
                <a:lnTo>
                  <a:pt x="340" y="408"/>
                </a:lnTo>
                <a:lnTo>
                  <a:pt x="354" y="413"/>
                </a:lnTo>
                <a:lnTo>
                  <a:pt x="369" y="419"/>
                </a:lnTo>
                <a:lnTo>
                  <a:pt x="382" y="426"/>
                </a:lnTo>
                <a:lnTo>
                  <a:pt x="385" y="426"/>
                </a:lnTo>
                <a:lnTo>
                  <a:pt x="388" y="425"/>
                </a:lnTo>
                <a:lnTo>
                  <a:pt x="392" y="424"/>
                </a:lnTo>
                <a:lnTo>
                  <a:pt x="395" y="422"/>
                </a:lnTo>
                <a:lnTo>
                  <a:pt x="400" y="420"/>
                </a:lnTo>
                <a:lnTo>
                  <a:pt x="404" y="418"/>
                </a:lnTo>
                <a:lnTo>
                  <a:pt x="408" y="416"/>
                </a:lnTo>
                <a:lnTo>
                  <a:pt x="414" y="414"/>
                </a:lnTo>
                <a:lnTo>
                  <a:pt x="414" y="412"/>
                </a:lnTo>
                <a:lnTo>
                  <a:pt x="414" y="409"/>
                </a:lnTo>
                <a:lnTo>
                  <a:pt x="414" y="407"/>
                </a:lnTo>
                <a:lnTo>
                  <a:pt x="413" y="405"/>
                </a:lnTo>
                <a:lnTo>
                  <a:pt x="413" y="402"/>
                </a:lnTo>
                <a:lnTo>
                  <a:pt x="410" y="400"/>
                </a:lnTo>
                <a:lnTo>
                  <a:pt x="409" y="398"/>
                </a:lnTo>
                <a:lnTo>
                  <a:pt x="407" y="395"/>
                </a:lnTo>
                <a:lnTo>
                  <a:pt x="370" y="376"/>
                </a:lnTo>
                <a:lnTo>
                  <a:pt x="332" y="357"/>
                </a:lnTo>
                <a:lnTo>
                  <a:pt x="294" y="339"/>
                </a:lnTo>
                <a:lnTo>
                  <a:pt x="256" y="319"/>
                </a:lnTo>
                <a:lnTo>
                  <a:pt x="217" y="300"/>
                </a:lnTo>
                <a:lnTo>
                  <a:pt x="179" y="279"/>
                </a:lnTo>
                <a:lnTo>
                  <a:pt x="140" y="259"/>
                </a:lnTo>
                <a:lnTo>
                  <a:pt x="100" y="239"/>
                </a:lnTo>
                <a:lnTo>
                  <a:pt x="95" y="233"/>
                </a:lnTo>
                <a:lnTo>
                  <a:pt x="91" y="229"/>
                </a:lnTo>
                <a:lnTo>
                  <a:pt x="86" y="224"/>
                </a:lnTo>
                <a:lnTo>
                  <a:pt x="81" y="219"/>
                </a:lnTo>
                <a:lnTo>
                  <a:pt x="76" y="215"/>
                </a:lnTo>
                <a:lnTo>
                  <a:pt x="71" y="210"/>
                </a:lnTo>
                <a:lnTo>
                  <a:pt x="67" y="206"/>
                </a:lnTo>
                <a:lnTo>
                  <a:pt x="62" y="201"/>
                </a:lnTo>
                <a:lnTo>
                  <a:pt x="69" y="191"/>
                </a:lnTo>
                <a:lnTo>
                  <a:pt x="77" y="180"/>
                </a:lnTo>
                <a:lnTo>
                  <a:pt x="86" y="170"/>
                </a:lnTo>
                <a:lnTo>
                  <a:pt x="94" y="159"/>
                </a:lnTo>
                <a:lnTo>
                  <a:pt x="103" y="148"/>
                </a:lnTo>
                <a:lnTo>
                  <a:pt x="112" y="137"/>
                </a:lnTo>
                <a:lnTo>
                  <a:pt x="121" y="124"/>
                </a:lnTo>
                <a:lnTo>
                  <a:pt x="132" y="113"/>
                </a:lnTo>
                <a:lnTo>
                  <a:pt x="127" y="113"/>
                </a:lnTo>
                <a:lnTo>
                  <a:pt x="120" y="113"/>
                </a:lnTo>
                <a:lnTo>
                  <a:pt x="114" y="113"/>
                </a:lnTo>
                <a:lnTo>
                  <a:pt x="108" y="114"/>
                </a:lnTo>
                <a:lnTo>
                  <a:pt x="102" y="114"/>
                </a:lnTo>
                <a:lnTo>
                  <a:pt x="95" y="115"/>
                </a:lnTo>
                <a:lnTo>
                  <a:pt x="88" y="117"/>
                </a:lnTo>
                <a:lnTo>
                  <a:pt x="81" y="119"/>
                </a:lnTo>
                <a:lnTo>
                  <a:pt x="76" y="126"/>
                </a:lnTo>
                <a:lnTo>
                  <a:pt x="71" y="133"/>
                </a:lnTo>
                <a:lnTo>
                  <a:pt x="66" y="141"/>
                </a:lnTo>
                <a:lnTo>
                  <a:pt x="61" y="148"/>
                </a:lnTo>
                <a:lnTo>
                  <a:pt x="56" y="155"/>
                </a:lnTo>
                <a:lnTo>
                  <a:pt x="50" y="161"/>
                </a:lnTo>
                <a:lnTo>
                  <a:pt x="44" y="168"/>
                </a:lnTo>
                <a:lnTo>
                  <a:pt x="37" y="175"/>
                </a:lnTo>
                <a:lnTo>
                  <a:pt x="37" y="173"/>
                </a:lnTo>
                <a:lnTo>
                  <a:pt x="37" y="171"/>
                </a:lnTo>
                <a:lnTo>
                  <a:pt x="37" y="168"/>
                </a:lnTo>
                <a:lnTo>
                  <a:pt x="37" y="166"/>
                </a:lnTo>
                <a:lnTo>
                  <a:pt x="36" y="164"/>
                </a:lnTo>
                <a:lnTo>
                  <a:pt x="35" y="161"/>
                </a:lnTo>
                <a:lnTo>
                  <a:pt x="33" y="159"/>
                </a:lnTo>
                <a:lnTo>
                  <a:pt x="30" y="157"/>
                </a:lnTo>
                <a:lnTo>
                  <a:pt x="30" y="152"/>
                </a:lnTo>
                <a:lnTo>
                  <a:pt x="30" y="148"/>
                </a:lnTo>
                <a:lnTo>
                  <a:pt x="32" y="143"/>
                </a:lnTo>
                <a:lnTo>
                  <a:pt x="32" y="138"/>
                </a:lnTo>
                <a:lnTo>
                  <a:pt x="33" y="133"/>
                </a:lnTo>
                <a:lnTo>
                  <a:pt x="34" y="128"/>
                </a:lnTo>
                <a:lnTo>
                  <a:pt x="35" y="124"/>
                </a:lnTo>
                <a:lnTo>
                  <a:pt x="37" y="119"/>
                </a:lnTo>
                <a:lnTo>
                  <a:pt x="44" y="114"/>
                </a:lnTo>
                <a:lnTo>
                  <a:pt x="51" y="110"/>
                </a:lnTo>
                <a:lnTo>
                  <a:pt x="58" y="105"/>
                </a:lnTo>
                <a:lnTo>
                  <a:pt x="65" y="100"/>
                </a:lnTo>
                <a:lnTo>
                  <a:pt x="72" y="94"/>
                </a:lnTo>
                <a:lnTo>
                  <a:pt x="80" y="89"/>
                </a:lnTo>
                <a:lnTo>
                  <a:pt x="87" y="82"/>
                </a:lnTo>
                <a:lnTo>
                  <a:pt x="94" y="75"/>
                </a:lnTo>
                <a:lnTo>
                  <a:pt x="93" y="73"/>
                </a:lnTo>
                <a:lnTo>
                  <a:pt x="93" y="70"/>
                </a:lnTo>
                <a:lnTo>
                  <a:pt x="91" y="68"/>
                </a:lnTo>
                <a:lnTo>
                  <a:pt x="90" y="66"/>
                </a:lnTo>
                <a:lnTo>
                  <a:pt x="88" y="64"/>
                </a:lnTo>
                <a:lnTo>
                  <a:pt x="86" y="61"/>
                </a:lnTo>
                <a:lnTo>
                  <a:pt x="84" y="59"/>
                </a:lnTo>
                <a:lnTo>
                  <a:pt x="81" y="57"/>
                </a:lnTo>
                <a:lnTo>
                  <a:pt x="78" y="57"/>
                </a:lnTo>
                <a:lnTo>
                  <a:pt x="76" y="57"/>
                </a:lnTo>
                <a:lnTo>
                  <a:pt x="73" y="57"/>
                </a:lnTo>
                <a:lnTo>
                  <a:pt x="71" y="57"/>
                </a:lnTo>
                <a:lnTo>
                  <a:pt x="69" y="58"/>
                </a:lnTo>
                <a:lnTo>
                  <a:pt x="67" y="59"/>
                </a:lnTo>
                <a:lnTo>
                  <a:pt x="64" y="61"/>
                </a:lnTo>
                <a:lnTo>
                  <a:pt x="62" y="63"/>
                </a:lnTo>
                <a:lnTo>
                  <a:pt x="60" y="65"/>
                </a:lnTo>
                <a:lnTo>
                  <a:pt x="57" y="67"/>
                </a:lnTo>
                <a:lnTo>
                  <a:pt x="55" y="70"/>
                </a:lnTo>
                <a:lnTo>
                  <a:pt x="53" y="73"/>
                </a:lnTo>
                <a:lnTo>
                  <a:pt x="50" y="76"/>
                </a:lnTo>
                <a:lnTo>
                  <a:pt x="48" y="79"/>
                </a:lnTo>
                <a:lnTo>
                  <a:pt x="46" y="83"/>
                </a:lnTo>
                <a:lnTo>
                  <a:pt x="44" y="88"/>
                </a:lnTo>
                <a:lnTo>
                  <a:pt x="41" y="91"/>
                </a:lnTo>
                <a:lnTo>
                  <a:pt x="38" y="93"/>
                </a:lnTo>
                <a:lnTo>
                  <a:pt x="34" y="95"/>
                </a:lnTo>
                <a:lnTo>
                  <a:pt x="30" y="97"/>
                </a:lnTo>
                <a:lnTo>
                  <a:pt x="25" y="100"/>
                </a:lnTo>
                <a:lnTo>
                  <a:pt x="21" y="102"/>
                </a:lnTo>
                <a:lnTo>
                  <a:pt x="16" y="104"/>
                </a:lnTo>
                <a:lnTo>
                  <a:pt x="12" y="107"/>
                </a:lnTo>
                <a:lnTo>
                  <a:pt x="12" y="106"/>
                </a:lnTo>
                <a:lnTo>
                  <a:pt x="11" y="106"/>
                </a:lnTo>
                <a:lnTo>
                  <a:pt x="10" y="104"/>
                </a:lnTo>
                <a:lnTo>
                  <a:pt x="8" y="103"/>
                </a:lnTo>
                <a:lnTo>
                  <a:pt x="6" y="101"/>
                </a:lnTo>
                <a:lnTo>
                  <a:pt x="4" y="99"/>
                </a:lnTo>
                <a:lnTo>
                  <a:pt x="2" y="97"/>
                </a:lnTo>
                <a:lnTo>
                  <a:pt x="0" y="94"/>
                </a:lnTo>
                <a:lnTo>
                  <a:pt x="0" y="90"/>
                </a:lnTo>
                <a:lnTo>
                  <a:pt x="0" y="84"/>
                </a:lnTo>
                <a:lnTo>
                  <a:pt x="0" y="80"/>
                </a:lnTo>
                <a:lnTo>
                  <a:pt x="0" y="75"/>
                </a:lnTo>
                <a:lnTo>
                  <a:pt x="1" y="70"/>
                </a:lnTo>
                <a:lnTo>
                  <a:pt x="2" y="66"/>
                </a:lnTo>
                <a:lnTo>
                  <a:pt x="4" y="61"/>
                </a:lnTo>
                <a:lnTo>
                  <a:pt x="6" y="57"/>
                </a:lnTo>
                <a:lnTo>
                  <a:pt x="15" y="50"/>
                </a:lnTo>
                <a:lnTo>
                  <a:pt x="24" y="43"/>
                </a:lnTo>
                <a:lnTo>
                  <a:pt x="34" y="35"/>
                </a:lnTo>
                <a:lnTo>
                  <a:pt x="44" y="28"/>
                </a:lnTo>
                <a:lnTo>
                  <a:pt x="53" y="21"/>
                </a:lnTo>
                <a:lnTo>
                  <a:pt x="62" y="14"/>
                </a:lnTo>
                <a:lnTo>
                  <a:pt x="71" y="7"/>
                </a:lnTo>
                <a:lnTo>
                  <a:pt x="81" y="0"/>
                </a:lnTo>
                <a:lnTo>
                  <a:pt x="89" y="5"/>
                </a:lnTo>
                <a:lnTo>
                  <a:pt x="96" y="10"/>
                </a:lnTo>
                <a:lnTo>
                  <a:pt x="104" y="14"/>
                </a:lnTo>
                <a:lnTo>
                  <a:pt x="113" y="19"/>
                </a:lnTo>
                <a:lnTo>
                  <a:pt x="122" y="25"/>
                </a:lnTo>
                <a:lnTo>
                  <a:pt x="132" y="31"/>
                </a:lnTo>
                <a:lnTo>
                  <a:pt x="141" y="37"/>
                </a:lnTo>
                <a:lnTo>
                  <a:pt x="150" y="44"/>
                </a:lnTo>
                <a:lnTo>
                  <a:pt x="150" y="45"/>
                </a:lnTo>
                <a:lnTo>
                  <a:pt x="150" y="47"/>
                </a:lnTo>
                <a:lnTo>
                  <a:pt x="151" y="48"/>
                </a:lnTo>
                <a:lnTo>
                  <a:pt x="152" y="50"/>
                </a:lnTo>
                <a:lnTo>
                  <a:pt x="153" y="52"/>
                </a:lnTo>
                <a:lnTo>
                  <a:pt x="154" y="54"/>
                </a:lnTo>
                <a:lnTo>
                  <a:pt x="156" y="57"/>
                </a:lnTo>
                <a:lnTo>
                  <a:pt x="170" y="64"/>
                </a:lnTo>
                <a:lnTo>
                  <a:pt x="186" y="70"/>
                </a:lnTo>
                <a:lnTo>
                  <a:pt x="201" y="78"/>
                </a:lnTo>
                <a:lnTo>
                  <a:pt x="216" y="85"/>
                </a:lnTo>
                <a:lnTo>
                  <a:pt x="233" y="94"/>
                </a:lnTo>
                <a:lnTo>
                  <a:pt x="249" y="102"/>
                </a:lnTo>
                <a:lnTo>
                  <a:pt x="265" y="110"/>
                </a:lnTo>
                <a:lnTo>
                  <a:pt x="282" y="119"/>
                </a:lnTo>
                <a:lnTo>
                  <a:pt x="298" y="122"/>
                </a:lnTo>
                <a:lnTo>
                  <a:pt x="314" y="125"/>
                </a:lnTo>
                <a:lnTo>
                  <a:pt x="331" y="128"/>
                </a:lnTo>
                <a:lnTo>
                  <a:pt x="348" y="132"/>
                </a:lnTo>
                <a:lnTo>
                  <a:pt x="365" y="137"/>
                </a:lnTo>
                <a:lnTo>
                  <a:pt x="381" y="142"/>
                </a:lnTo>
                <a:lnTo>
                  <a:pt x="397" y="146"/>
                </a:lnTo>
                <a:lnTo>
                  <a:pt x="414" y="151"/>
                </a:lnTo>
                <a:lnTo>
                  <a:pt x="437" y="153"/>
                </a:lnTo>
                <a:lnTo>
                  <a:pt x="461" y="155"/>
                </a:lnTo>
                <a:lnTo>
                  <a:pt x="484" y="158"/>
                </a:lnTo>
                <a:lnTo>
                  <a:pt x="508" y="161"/>
                </a:lnTo>
                <a:lnTo>
                  <a:pt x="531" y="164"/>
                </a:lnTo>
                <a:lnTo>
                  <a:pt x="555" y="167"/>
                </a:lnTo>
                <a:lnTo>
                  <a:pt x="578" y="171"/>
                </a:lnTo>
                <a:lnTo>
                  <a:pt x="601" y="175"/>
                </a:lnTo>
                <a:lnTo>
                  <a:pt x="635" y="175"/>
                </a:lnTo>
                <a:lnTo>
                  <a:pt x="669" y="174"/>
                </a:lnTo>
                <a:lnTo>
                  <a:pt x="703" y="173"/>
                </a:lnTo>
                <a:lnTo>
                  <a:pt x="737" y="171"/>
                </a:lnTo>
                <a:lnTo>
                  <a:pt x="772" y="170"/>
                </a:lnTo>
                <a:lnTo>
                  <a:pt x="808" y="168"/>
                </a:lnTo>
                <a:lnTo>
                  <a:pt x="843" y="165"/>
                </a:lnTo>
                <a:lnTo>
                  <a:pt x="878" y="163"/>
                </a:lnTo>
                <a:lnTo>
                  <a:pt x="890" y="161"/>
                </a:lnTo>
                <a:lnTo>
                  <a:pt x="902" y="158"/>
                </a:lnTo>
                <a:lnTo>
                  <a:pt x="914" y="156"/>
                </a:lnTo>
                <a:lnTo>
                  <a:pt x="926" y="154"/>
                </a:lnTo>
                <a:lnTo>
                  <a:pt x="939" y="152"/>
                </a:lnTo>
                <a:lnTo>
                  <a:pt x="951" y="149"/>
                </a:lnTo>
                <a:lnTo>
                  <a:pt x="965" y="147"/>
                </a:lnTo>
                <a:lnTo>
                  <a:pt x="978" y="145"/>
                </a:lnTo>
                <a:lnTo>
                  <a:pt x="984" y="142"/>
                </a:lnTo>
                <a:lnTo>
                  <a:pt x="988" y="140"/>
                </a:lnTo>
                <a:lnTo>
                  <a:pt x="993" y="137"/>
                </a:lnTo>
                <a:lnTo>
                  <a:pt x="998" y="134"/>
                </a:lnTo>
                <a:lnTo>
                  <a:pt x="1004" y="131"/>
                </a:lnTo>
                <a:lnTo>
                  <a:pt x="1009" y="127"/>
                </a:lnTo>
                <a:lnTo>
                  <a:pt x="1015" y="123"/>
                </a:lnTo>
                <a:lnTo>
                  <a:pt x="1022" y="119"/>
                </a:lnTo>
                <a:lnTo>
                  <a:pt x="1039" y="116"/>
                </a:lnTo>
                <a:lnTo>
                  <a:pt x="1056" y="113"/>
                </a:lnTo>
                <a:lnTo>
                  <a:pt x="1074" y="110"/>
                </a:lnTo>
                <a:lnTo>
                  <a:pt x="1092" y="106"/>
                </a:lnTo>
                <a:lnTo>
                  <a:pt x="1110" y="102"/>
                </a:lnTo>
                <a:lnTo>
                  <a:pt x="1130" y="97"/>
                </a:lnTo>
                <a:lnTo>
                  <a:pt x="1148" y="93"/>
                </a:lnTo>
                <a:lnTo>
                  <a:pt x="1166" y="88"/>
                </a:lnTo>
                <a:lnTo>
                  <a:pt x="1167" y="89"/>
                </a:lnTo>
                <a:lnTo>
                  <a:pt x="1169" y="91"/>
                </a:lnTo>
                <a:lnTo>
                  <a:pt x="1170" y="92"/>
                </a:lnTo>
                <a:lnTo>
                  <a:pt x="1173" y="94"/>
                </a:lnTo>
                <a:lnTo>
                  <a:pt x="1175" y="96"/>
                </a:lnTo>
                <a:lnTo>
                  <a:pt x="1177" y="98"/>
                </a:lnTo>
                <a:lnTo>
                  <a:pt x="1180" y="101"/>
                </a:lnTo>
                <a:lnTo>
                  <a:pt x="1175" y="105"/>
                </a:lnTo>
                <a:lnTo>
                  <a:pt x="1169" y="110"/>
                </a:lnTo>
                <a:lnTo>
                  <a:pt x="1165" y="115"/>
                </a:lnTo>
                <a:lnTo>
                  <a:pt x="1160" y="120"/>
                </a:lnTo>
                <a:lnTo>
                  <a:pt x="1154" y="125"/>
                </a:lnTo>
                <a:lnTo>
                  <a:pt x="1148" y="131"/>
                </a:lnTo>
                <a:lnTo>
                  <a:pt x="1142" y="138"/>
                </a:lnTo>
                <a:lnTo>
                  <a:pt x="1136" y="145"/>
                </a:lnTo>
                <a:lnTo>
                  <a:pt x="1126" y="149"/>
                </a:lnTo>
                <a:lnTo>
                  <a:pt x="1116" y="154"/>
                </a:lnTo>
                <a:lnTo>
                  <a:pt x="1107" y="158"/>
                </a:lnTo>
                <a:lnTo>
                  <a:pt x="1097" y="163"/>
                </a:lnTo>
                <a:lnTo>
                  <a:pt x="1087" y="168"/>
                </a:lnTo>
                <a:lnTo>
                  <a:pt x="1076" y="172"/>
                </a:lnTo>
                <a:lnTo>
                  <a:pt x="1065" y="177"/>
                </a:lnTo>
                <a:lnTo>
                  <a:pt x="1054" y="181"/>
                </a:lnTo>
                <a:lnTo>
                  <a:pt x="1021" y="208"/>
                </a:lnTo>
                <a:lnTo>
                  <a:pt x="988" y="233"/>
                </a:lnTo>
                <a:lnTo>
                  <a:pt x="955" y="260"/>
                </a:lnTo>
                <a:lnTo>
                  <a:pt x="921" y="287"/>
                </a:lnTo>
                <a:lnTo>
                  <a:pt x="888" y="313"/>
                </a:lnTo>
                <a:lnTo>
                  <a:pt x="854" y="340"/>
                </a:lnTo>
                <a:lnTo>
                  <a:pt x="819" y="367"/>
                </a:lnTo>
                <a:lnTo>
                  <a:pt x="784" y="395"/>
                </a:lnTo>
                <a:lnTo>
                  <a:pt x="781" y="395"/>
                </a:lnTo>
                <a:lnTo>
                  <a:pt x="779" y="395"/>
                </a:lnTo>
                <a:lnTo>
                  <a:pt x="776" y="395"/>
                </a:lnTo>
                <a:lnTo>
                  <a:pt x="774" y="395"/>
                </a:lnTo>
                <a:lnTo>
                  <a:pt x="771" y="395"/>
                </a:lnTo>
                <a:lnTo>
                  <a:pt x="767" y="395"/>
                </a:lnTo>
                <a:lnTo>
                  <a:pt x="763" y="395"/>
                </a:lnTo>
                <a:lnTo>
                  <a:pt x="759" y="395"/>
                </a:lnTo>
                <a:lnTo>
                  <a:pt x="759" y="394"/>
                </a:lnTo>
                <a:lnTo>
                  <a:pt x="759" y="393"/>
                </a:lnTo>
                <a:lnTo>
                  <a:pt x="758" y="392"/>
                </a:lnTo>
                <a:lnTo>
                  <a:pt x="758" y="390"/>
                </a:lnTo>
                <a:lnTo>
                  <a:pt x="756" y="388"/>
                </a:lnTo>
                <a:lnTo>
                  <a:pt x="755" y="385"/>
                </a:lnTo>
                <a:lnTo>
                  <a:pt x="753" y="383"/>
                </a:lnTo>
                <a:lnTo>
                  <a:pt x="751" y="383"/>
                </a:lnTo>
                <a:lnTo>
                  <a:pt x="748" y="383"/>
                </a:lnTo>
                <a:lnTo>
                  <a:pt x="746" y="383"/>
                </a:lnTo>
                <a:lnTo>
                  <a:pt x="742" y="383"/>
                </a:lnTo>
                <a:lnTo>
                  <a:pt x="739" y="383"/>
                </a:lnTo>
                <a:lnTo>
                  <a:pt x="735" y="383"/>
                </a:lnTo>
                <a:lnTo>
                  <a:pt x="732" y="383"/>
                </a:lnTo>
                <a:lnTo>
                  <a:pt x="727" y="383"/>
                </a:lnTo>
                <a:lnTo>
                  <a:pt x="727" y="384"/>
                </a:lnTo>
                <a:lnTo>
                  <a:pt x="727" y="385"/>
                </a:lnTo>
                <a:lnTo>
                  <a:pt x="727" y="387"/>
                </a:lnTo>
                <a:lnTo>
                  <a:pt x="726" y="389"/>
                </a:lnTo>
                <a:lnTo>
                  <a:pt x="725" y="391"/>
                </a:lnTo>
                <a:lnTo>
                  <a:pt x="723" y="393"/>
                </a:lnTo>
                <a:lnTo>
                  <a:pt x="721" y="395"/>
                </a:lnTo>
                <a:lnTo>
                  <a:pt x="721" y="398"/>
                </a:lnTo>
                <a:lnTo>
                  <a:pt x="721" y="400"/>
                </a:lnTo>
                <a:lnTo>
                  <a:pt x="721" y="403"/>
                </a:lnTo>
                <a:lnTo>
                  <a:pt x="722" y="405"/>
                </a:lnTo>
                <a:lnTo>
                  <a:pt x="723" y="408"/>
                </a:lnTo>
                <a:lnTo>
                  <a:pt x="724" y="412"/>
                </a:lnTo>
                <a:lnTo>
                  <a:pt x="725" y="416"/>
                </a:lnTo>
                <a:lnTo>
                  <a:pt x="727" y="420"/>
                </a:lnTo>
                <a:lnTo>
                  <a:pt x="727" y="422"/>
                </a:lnTo>
                <a:lnTo>
                  <a:pt x="727" y="425"/>
                </a:lnTo>
                <a:lnTo>
                  <a:pt x="727" y="427"/>
                </a:lnTo>
                <a:lnTo>
                  <a:pt x="727" y="430"/>
                </a:lnTo>
                <a:lnTo>
                  <a:pt x="726" y="434"/>
                </a:lnTo>
                <a:lnTo>
                  <a:pt x="725" y="437"/>
                </a:lnTo>
                <a:lnTo>
                  <a:pt x="723" y="441"/>
                </a:lnTo>
                <a:lnTo>
                  <a:pt x="721" y="445"/>
                </a:lnTo>
                <a:lnTo>
                  <a:pt x="707" y="455"/>
                </a:lnTo>
                <a:lnTo>
                  <a:pt x="692" y="464"/>
                </a:lnTo>
                <a:lnTo>
                  <a:pt x="678" y="473"/>
                </a:lnTo>
                <a:lnTo>
                  <a:pt x="664" y="484"/>
                </a:lnTo>
                <a:lnTo>
                  <a:pt x="650" y="494"/>
                </a:lnTo>
                <a:lnTo>
                  <a:pt x="634" y="504"/>
                </a:lnTo>
                <a:lnTo>
                  <a:pt x="618" y="515"/>
                </a:lnTo>
                <a:lnTo>
                  <a:pt x="601" y="526"/>
                </a:lnTo>
                <a:lnTo>
                  <a:pt x="576" y="548"/>
                </a:lnTo>
                <a:lnTo>
                  <a:pt x="550" y="570"/>
                </a:lnTo>
                <a:lnTo>
                  <a:pt x="524" y="593"/>
                </a:lnTo>
                <a:lnTo>
                  <a:pt x="498" y="615"/>
                </a:lnTo>
                <a:lnTo>
                  <a:pt x="473" y="639"/>
                </a:lnTo>
                <a:lnTo>
                  <a:pt x="446" y="662"/>
                </a:lnTo>
                <a:lnTo>
                  <a:pt x="421" y="686"/>
                </a:lnTo>
                <a:lnTo>
                  <a:pt x="395" y="709"/>
                </a:lnTo>
                <a:lnTo>
                  <a:pt x="392" y="709"/>
                </a:lnTo>
                <a:lnTo>
                  <a:pt x="390" y="709"/>
                </a:lnTo>
                <a:lnTo>
                  <a:pt x="388" y="709"/>
                </a:lnTo>
                <a:lnTo>
                  <a:pt x="385" y="709"/>
                </a:lnTo>
                <a:lnTo>
                  <a:pt x="383" y="709"/>
                </a:lnTo>
                <a:lnTo>
                  <a:pt x="381" y="709"/>
                </a:lnTo>
                <a:lnTo>
                  <a:pt x="378" y="709"/>
                </a:lnTo>
                <a:lnTo>
                  <a:pt x="376" y="70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8" name="Freeform 50">
            <a:extLst>
              <a:ext uri="{FF2B5EF4-FFF2-40B4-BE49-F238E27FC236}">
                <a16:creationId xmlns:a16="http://schemas.microsoft.com/office/drawing/2014/main" id="{D0822438-2FDB-0C4E-8830-AADB1B0BC307}"/>
              </a:ext>
            </a:extLst>
          </p:cNvPr>
          <p:cNvSpPr>
            <a:spLocks/>
          </p:cNvSpPr>
          <p:nvPr/>
        </p:nvSpPr>
        <p:spPr bwMode="auto">
          <a:xfrm>
            <a:off x="1943100" y="5233988"/>
            <a:ext cx="69850" cy="55562"/>
          </a:xfrm>
          <a:custGeom>
            <a:avLst/>
            <a:gdLst>
              <a:gd name="T0" fmla="*/ 2147483646 w 389"/>
              <a:gd name="T1" fmla="*/ 2147483646 h 313"/>
              <a:gd name="T2" fmla="*/ 2147483646 w 389"/>
              <a:gd name="T3" fmla="*/ 2147483646 h 313"/>
              <a:gd name="T4" fmla="*/ 2147483646 w 389"/>
              <a:gd name="T5" fmla="*/ 2147483646 h 313"/>
              <a:gd name="T6" fmla="*/ 2147483646 w 389"/>
              <a:gd name="T7" fmla="*/ 2147483646 h 313"/>
              <a:gd name="T8" fmla="*/ 2147483646 w 389"/>
              <a:gd name="T9" fmla="*/ 2147483646 h 313"/>
              <a:gd name="T10" fmla="*/ 2147483646 w 389"/>
              <a:gd name="T11" fmla="*/ 2147483646 h 313"/>
              <a:gd name="T12" fmla="*/ 2147483646 w 389"/>
              <a:gd name="T13" fmla="*/ 2147483646 h 313"/>
              <a:gd name="T14" fmla="*/ 2147483646 w 389"/>
              <a:gd name="T15" fmla="*/ 2147483646 h 313"/>
              <a:gd name="T16" fmla="*/ 2147483646 w 389"/>
              <a:gd name="T17" fmla="*/ 2147483646 h 313"/>
              <a:gd name="T18" fmla="*/ 2147483646 w 389"/>
              <a:gd name="T19" fmla="*/ 2147483646 h 313"/>
              <a:gd name="T20" fmla="*/ 2147483646 w 389"/>
              <a:gd name="T21" fmla="*/ 2147483646 h 313"/>
              <a:gd name="T22" fmla="*/ 2147483646 w 389"/>
              <a:gd name="T23" fmla="*/ 2147483646 h 313"/>
              <a:gd name="T24" fmla="*/ 2147483646 w 389"/>
              <a:gd name="T25" fmla="*/ 2147483646 h 313"/>
              <a:gd name="T26" fmla="*/ 2147483646 w 389"/>
              <a:gd name="T27" fmla="*/ 2147483646 h 313"/>
              <a:gd name="T28" fmla="*/ 2147483646 w 389"/>
              <a:gd name="T29" fmla="*/ 2147483646 h 313"/>
              <a:gd name="T30" fmla="*/ 2147483646 w 389"/>
              <a:gd name="T31" fmla="*/ 2147483646 h 313"/>
              <a:gd name="T32" fmla="*/ 2147483646 w 389"/>
              <a:gd name="T33" fmla="*/ 2147483646 h 313"/>
              <a:gd name="T34" fmla="*/ 2147483646 w 389"/>
              <a:gd name="T35" fmla="*/ 2147483646 h 313"/>
              <a:gd name="T36" fmla="*/ 2147483646 w 389"/>
              <a:gd name="T37" fmla="*/ 2147483646 h 313"/>
              <a:gd name="T38" fmla="*/ 2147483646 w 389"/>
              <a:gd name="T39" fmla="*/ 2147483646 h 313"/>
              <a:gd name="T40" fmla="*/ 2147483646 w 389"/>
              <a:gd name="T41" fmla="*/ 0 h 313"/>
              <a:gd name="T42" fmla="*/ 2147483646 w 389"/>
              <a:gd name="T43" fmla="*/ 0 h 313"/>
              <a:gd name="T44" fmla="*/ 2147483646 w 389"/>
              <a:gd name="T45" fmla="*/ 0 h 313"/>
              <a:gd name="T46" fmla="*/ 2147483646 w 389"/>
              <a:gd name="T47" fmla="*/ 0 h 313"/>
              <a:gd name="T48" fmla="*/ 2147483646 w 389"/>
              <a:gd name="T49" fmla="*/ 0 h 313"/>
              <a:gd name="T50" fmla="*/ 2147483646 w 389"/>
              <a:gd name="T51" fmla="*/ 2147483646 h 313"/>
              <a:gd name="T52" fmla="*/ 2147483646 w 389"/>
              <a:gd name="T53" fmla="*/ 2147483646 h 313"/>
              <a:gd name="T54" fmla="*/ 2147483646 w 389"/>
              <a:gd name="T55" fmla="*/ 2147483646 h 313"/>
              <a:gd name="T56" fmla="*/ 2147483646 w 389"/>
              <a:gd name="T57" fmla="*/ 2147483646 h 313"/>
              <a:gd name="T58" fmla="*/ 2147483646 w 389"/>
              <a:gd name="T59" fmla="*/ 2147483646 h 313"/>
              <a:gd name="T60" fmla="*/ 2147483646 w 389"/>
              <a:gd name="T61" fmla="*/ 2147483646 h 313"/>
              <a:gd name="T62" fmla="*/ 2147483646 w 389"/>
              <a:gd name="T63" fmla="*/ 2147483646 h 313"/>
              <a:gd name="T64" fmla="*/ 2147483646 w 389"/>
              <a:gd name="T65" fmla="*/ 2147483646 h 313"/>
              <a:gd name="T66" fmla="*/ 2147483646 w 389"/>
              <a:gd name="T67" fmla="*/ 2147483646 h 313"/>
              <a:gd name="T68" fmla="*/ 2147483646 w 389"/>
              <a:gd name="T69" fmla="*/ 2147483646 h 313"/>
              <a:gd name="T70" fmla="*/ 2147483646 w 389"/>
              <a:gd name="T71" fmla="*/ 2147483646 h 313"/>
              <a:gd name="T72" fmla="*/ 2147483646 w 389"/>
              <a:gd name="T73" fmla="*/ 2147483646 h 313"/>
              <a:gd name="T74" fmla="*/ 2147483646 w 389"/>
              <a:gd name="T75" fmla="*/ 2147483646 h 313"/>
              <a:gd name="T76" fmla="*/ 2147483646 w 389"/>
              <a:gd name="T77" fmla="*/ 2147483646 h 313"/>
              <a:gd name="T78" fmla="*/ 2147483646 w 389"/>
              <a:gd name="T79" fmla="*/ 2147483646 h 313"/>
              <a:gd name="T80" fmla="*/ 2147483646 w 389"/>
              <a:gd name="T81" fmla="*/ 2147483646 h 313"/>
              <a:gd name="T82" fmla="*/ 2147483646 w 389"/>
              <a:gd name="T83" fmla="*/ 2147483646 h 313"/>
              <a:gd name="T84" fmla="*/ 2147483646 w 389"/>
              <a:gd name="T85" fmla="*/ 2147483646 h 313"/>
              <a:gd name="T86" fmla="*/ 2147483646 w 389"/>
              <a:gd name="T87" fmla="*/ 2147483646 h 31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89"/>
              <a:gd name="T133" fmla="*/ 0 h 313"/>
              <a:gd name="T134" fmla="*/ 389 w 389"/>
              <a:gd name="T135" fmla="*/ 313 h 31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89" h="313">
                <a:moveTo>
                  <a:pt x="13" y="313"/>
                </a:moveTo>
                <a:lnTo>
                  <a:pt x="12" y="311"/>
                </a:lnTo>
                <a:lnTo>
                  <a:pt x="12" y="309"/>
                </a:lnTo>
                <a:lnTo>
                  <a:pt x="10" y="306"/>
                </a:lnTo>
                <a:lnTo>
                  <a:pt x="9" y="304"/>
                </a:lnTo>
                <a:lnTo>
                  <a:pt x="7" y="302"/>
                </a:lnTo>
                <a:lnTo>
                  <a:pt x="5" y="299"/>
                </a:lnTo>
                <a:lnTo>
                  <a:pt x="3" y="297"/>
                </a:lnTo>
                <a:lnTo>
                  <a:pt x="0" y="295"/>
                </a:lnTo>
                <a:lnTo>
                  <a:pt x="12" y="284"/>
                </a:lnTo>
                <a:lnTo>
                  <a:pt x="24" y="274"/>
                </a:lnTo>
                <a:lnTo>
                  <a:pt x="36" y="264"/>
                </a:lnTo>
                <a:lnTo>
                  <a:pt x="48" y="253"/>
                </a:lnTo>
                <a:lnTo>
                  <a:pt x="59" y="241"/>
                </a:lnTo>
                <a:lnTo>
                  <a:pt x="72" y="230"/>
                </a:lnTo>
                <a:lnTo>
                  <a:pt x="83" y="218"/>
                </a:lnTo>
                <a:lnTo>
                  <a:pt x="95" y="207"/>
                </a:lnTo>
                <a:lnTo>
                  <a:pt x="101" y="202"/>
                </a:lnTo>
                <a:lnTo>
                  <a:pt x="108" y="198"/>
                </a:lnTo>
                <a:lnTo>
                  <a:pt x="116" y="192"/>
                </a:lnTo>
                <a:lnTo>
                  <a:pt x="123" y="187"/>
                </a:lnTo>
                <a:lnTo>
                  <a:pt x="130" y="183"/>
                </a:lnTo>
                <a:lnTo>
                  <a:pt x="137" y="178"/>
                </a:lnTo>
                <a:lnTo>
                  <a:pt x="144" y="174"/>
                </a:lnTo>
                <a:lnTo>
                  <a:pt x="151" y="169"/>
                </a:lnTo>
                <a:lnTo>
                  <a:pt x="166" y="155"/>
                </a:lnTo>
                <a:lnTo>
                  <a:pt x="181" y="139"/>
                </a:lnTo>
                <a:lnTo>
                  <a:pt x="196" y="124"/>
                </a:lnTo>
                <a:lnTo>
                  <a:pt x="212" y="109"/>
                </a:lnTo>
                <a:lnTo>
                  <a:pt x="228" y="92"/>
                </a:lnTo>
                <a:lnTo>
                  <a:pt x="244" y="76"/>
                </a:lnTo>
                <a:lnTo>
                  <a:pt x="261" y="60"/>
                </a:lnTo>
                <a:lnTo>
                  <a:pt x="277" y="43"/>
                </a:lnTo>
                <a:lnTo>
                  <a:pt x="279" y="38"/>
                </a:lnTo>
                <a:lnTo>
                  <a:pt x="282" y="34"/>
                </a:lnTo>
                <a:lnTo>
                  <a:pt x="286" y="29"/>
                </a:lnTo>
                <a:lnTo>
                  <a:pt x="290" y="24"/>
                </a:lnTo>
                <a:lnTo>
                  <a:pt x="294" y="19"/>
                </a:lnTo>
                <a:lnTo>
                  <a:pt x="298" y="13"/>
                </a:lnTo>
                <a:lnTo>
                  <a:pt x="303" y="7"/>
                </a:lnTo>
                <a:lnTo>
                  <a:pt x="309" y="0"/>
                </a:lnTo>
                <a:lnTo>
                  <a:pt x="315" y="0"/>
                </a:lnTo>
                <a:lnTo>
                  <a:pt x="322" y="0"/>
                </a:lnTo>
                <a:lnTo>
                  <a:pt x="330" y="0"/>
                </a:lnTo>
                <a:lnTo>
                  <a:pt x="337" y="0"/>
                </a:lnTo>
                <a:lnTo>
                  <a:pt x="345" y="0"/>
                </a:lnTo>
                <a:lnTo>
                  <a:pt x="354" y="0"/>
                </a:lnTo>
                <a:lnTo>
                  <a:pt x="362" y="0"/>
                </a:lnTo>
                <a:lnTo>
                  <a:pt x="371" y="0"/>
                </a:lnTo>
                <a:lnTo>
                  <a:pt x="373" y="0"/>
                </a:lnTo>
                <a:lnTo>
                  <a:pt x="376" y="1"/>
                </a:lnTo>
                <a:lnTo>
                  <a:pt x="378" y="2"/>
                </a:lnTo>
                <a:lnTo>
                  <a:pt x="380" y="4"/>
                </a:lnTo>
                <a:lnTo>
                  <a:pt x="382" y="6"/>
                </a:lnTo>
                <a:lnTo>
                  <a:pt x="385" y="8"/>
                </a:lnTo>
                <a:lnTo>
                  <a:pt x="387" y="10"/>
                </a:lnTo>
                <a:lnTo>
                  <a:pt x="389" y="12"/>
                </a:lnTo>
                <a:lnTo>
                  <a:pt x="376" y="24"/>
                </a:lnTo>
                <a:lnTo>
                  <a:pt x="362" y="35"/>
                </a:lnTo>
                <a:lnTo>
                  <a:pt x="347" y="47"/>
                </a:lnTo>
                <a:lnTo>
                  <a:pt x="333" y="59"/>
                </a:lnTo>
                <a:lnTo>
                  <a:pt x="319" y="71"/>
                </a:lnTo>
                <a:lnTo>
                  <a:pt x="304" y="83"/>
                </a:lnTo>
                <a:lnTo>
                  <a:pt x="291" y="94"/>
                </a:lnTo>
                <a:lnTo>
                  <a:pt x="277" y="107"/>
                </a:lnTo>
                <a:lnTo>
                  <a:pt x="274" y="107"/>
                </a:lnTo>
                <a:lnTo>
                  <a:pt x="272" y="107"/>
                </a:lnTo>
                <a:lnTo>
                  <a:pt x="270" y="107"/>
                </a:lnTo>
                <a:lnTo>
                  <a:pt x="267" y="107"/>
                </a:lnTo>
                <a:lnTo>
                  <a:pt x="264" y="108"/>
                </a:lnTo>
                <a:lnTo>
                  <a:pt x="260" y="109"/>
                </a:lnTo>
                <a:lnTo>
                  <a:pt x="256" y="111"/>
                </a:lnTo>
                <a:lnTo>
                  <a:pt x="251" y="113"/>
                </a:lnTo>
                <a:lnTo>
                  <a:pt x="228" y="134"/>
                </a:lnTo>
                <a:lnTo>
                  <a:pt x="204" y="156"/>
                </a:lnTo>
                <a:lnTo>
                  <a:pt x="181" y="178"/>
                </a:lnTo>
                <a:lnTo>
                  <a:pt x="156" y="201"/>
                </a:lnTo>
                <a:lnTo>
                  <a:pt x="132" y="224"/>
                </a:lnTo>
                <a:lnTo>
                  <a:pt x="107" y="248"/>
                </a:lnTo>
                <a:lnTo>
                  <a:pt x="83" y="271"/>
                </a:lnTo>
                <a:lnTo>
                  <a:pt x="57" y="295"/>
                </a:lnTo>
                <a:lnTo>
                  <a:pt x="52" y="297"/>
                </a:lnTo>
                <a:lnTo>
                  <a:pt x="47" y="299"/>
                </a:lnTo>
                <a:lnTo>
                  <a:pt x="43" y="302"/>
                </a:lnTo>
                <a:lnTo>
                  <a:pt x="38" y="304"/>
                </a:lnTo>
                <a:lnTo>
                  <a:pt x="32" y="306"/>
                </a:lnTo>
                <a:lnTo>
                  <a:pt x="26" y="309"/>
                </a:lnTo>
                <a:lnTo>
                  <a:pt x="19" y="311"/>
                </a:lnTo>
                <a:lnTo>
                  <a:pt x="13" y="313"/>
                </a:lnTo>
                <a:close/>
              </a:path>
            </a:pathLst>
          </a:custGeom>
          <a:solidFill>
            <a:srgbClr val="3A74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9" name="Freeform 51">
            <a:extLst>
              <a:ext uri="{FF2B5EF4-FFF2-40B4-BE49-F238E27FC236}">
                <a16:creationId xmlns:a16="http://schemas.microsoft.com/office/drawing/2014/main" id="{E6B1035E-41E7-E042-9EDF-A9EF32700790}"/>
              </a:ext>
            </a:extLst>
          </p:cNvPr>
          <p:cNvSpPr>
            <a:spLocks/>
          </p:cNvSpPr>
          <p:nvPr/>
        </p:nvSpPr>
        <p:spPr bwMode="auto">
          <a:xfrm>
            <a:off x="1112838" y="5213350"/>
            <a:ext cx="33337" cy="63500"/>
          </a:xfrm>
          <a:custGeom>
            <a:avLst/>
            <a:gdLst>
              <a:gd name="T0" fmla="*/ 2147483646 w 188"/>
              <a:gd name="T1" fmla="*/ 2147483646 h 358"/>
              <a:gd name="T2" fmla="*/ 2147483646 w 188"/>
              <a:gd name="T3" fmla="*/ 2147483646 h 358"/>
              <a:gd name="T4" fmla="*/ 2147483646 w 188"/>
              <a:gd name="T5" fmla="*/ 2147483646 h 358"/>
              <a:gd name="T6" fmla="*/ 2147483646 w 188"/>
              <a:gd name="T7" fmla="*/ 2147483646 h 358"/>
              <a:gd name="T8" fmla="*/ 2147483646 w 188"/>
              <a:gd name="T9" fmla="*/ 2147483646 h 358"/>
              <a:gd name="T10" fmla="*/ 2147483646 w 188"/>
              <a:gd name="T11" fmla="*/ 2147483646 h 358"/>
              <a:gd name="T12" fmla="*/ 2147483646 w 188"/>
              <a:gd name="T13" fmla="*/ 2147483646 h 358"/>
              <a:gd name="T14" fmla="*/ 2147483646 w 188"/>
              <a:gd name="T15" fmla="*/ 2147483646 h 358"/>
              <a:gd name="T16" fmla="*/ 2147483646 w 188"/>
              <a:gd name="T17" fmla="*/ 2147483646 h 358"/>
              <a:gd name="T18" fmla="*/ 2147483646 w 188"/>
              <a:gd name="T19" fmla="*/ 2147483646 h 358"/>
              <a:gd name="T20" fmla="*/ 2147483646 w 188"/>
              <a:gd name="T21" fmla="*/ 2147483646 h 358"/>
              <a:gd name="T22" fmla="*/ 2147483646 w 188"/>
              <a:gd name="T23" fmla="*/ 2147483646 h 358"/>
              <a:gd name="T24" fmla="*/ 2147483646 w 188"/>
              <a:gd name="T25" fmla="*/ 2147483646 h 358"/>
              <a:gd name="T26" fmla="*/ 2147483646 w 188"/>
              <a:gd name="T27" fmla="*/ 2147483646 h 358"/>
              <a:gd name="T28" fmla="*/ 2147483646 w 188"/>
              <a:gd name="T29" fmla="*/ 2147483646 h 358"/>
              <a:gd name="T30" fmla="*/ 2147483646 w 188"/>
              <a:gd name="T31" fmla="*/ 2147483646 h 358"/>
              <a:gd name="T32" fmla="*/ 2147483646 w 188"/>
              <a:gd name="T33" fmla="*/ 2147483646 h 358"/>
              <a:gd name="T34" fmla="*/ 2147483646 w 188"/>
              <a:gd name="T35" fmla="*/ 2147483646 h 358"/>
              <a:gd name="T36" fmla="*/ 2147483646 w 188"/>
              <a:gd name="T37" fmla="*/ 2147483646 h 358"/>
              <a:gd name="T38" fmla="*/ 2147483646 w 188"/>
              <a:gd name="T39" fmla="*/ 2147483646 h 358"/>
              <a:gd name="T40" fmla="*/ 2147483646 w 188"/>
              <a:gd name="T41" fmla="*/ 2147483646 h 358"/>
              <a:gd name="T42" fmla="*/ 2147483646 w 188"/>
              <a:gd name="T43" fmla="*/ 2147483646 h 358"/>
              <a:gd name="T44" fmla="*/ 2147483646 w 188"/>
              <a:gd name="T45" fmla="*/ 2147483646 h 358"/>
              <a:gd name="T46" fmla="*/ 2147483646 w 188"/>
              <a:gd name="T47" fmla="*/ 2147483646 h 358"/>
              <a:gd name="T48" fmla="*/ 2147483646 w 188"/>
              <a:gd name="T49" fmla="*/ 2147483646 h 358"/>
              <a:gd name="T50" fmla="*/ 2147483646 w 188"/>
              <a:gd name="T51" fmla="*/ 2147483646 h 358"/>
              <a:gd name="T52" fmla="*/ 2147483646 w 188"/>
              <a:gd name="T53" fmla="*/ 2147483646 h 358"/>
              <a:gd name="T54" fmla="*/ 2147483646 w 188"/>
              <a:gd name="T55" fmla="*/ 2147483646 h 358"/>
              <a:gd name="T56" fmla="*/ 2147483646 w 188"/>
              <a:gd name="T57" fmla="*/ 2147483646 h 358"/>
              <a:gd name="T58" fmla="*/ 2147483646 w 188"/>
              <a:gd name="T59" fmla="*/ 2147483646 h 358"/>
              <a:gd name="T60" fmla="*/ 2147483646 w 188"/>
              <a:gd name="T61" fmla="*/ 2147483646 h 358"/>
              <a:gd name="T62" fmla="*/ 2147483646 w 188"/>
              <a:gd name="T63" fmla="*/ 2147483646 h 358"/>
              <a:gd name="T64" fmla="*/ 2147483646 w 188"/>
              <a:gd name="T65" fmla="*/ 2147483646 h 358"/>
              <a:gd name="T66" fmla="*/ 2147483646 w 188"/>
              <a:gd name="T67" fmla="*/ 2147483646 h 358"/>
              <a:gd name="T68" fmla="*/ 2147483646 w 188"/>
              <a:gd name="T69" fmla="*/ 2147483646 h 358"/>
              <a:gd name="T70" fmla="*/ 2147483646 w 188"/>
              <a:gd name="T71" fmla="*/ 2147483646 h 358"/>
              <a:gd name="T72" fmla="*/ 2147483646 w 188"/>
              <a:gd name="T73" fmla="*/ 2147483646 h 358"/>
              <a:gd name="T74" fmla="*/ 2147483646 w 188"/>
              <a:gd name="T75" fmla="*/ 2147483646 h 358"/>
              <a:gd name="T76" fmla="*/ 2147483646 w 188"/>
              <a:gd name="T77" fmla="*/ 2147483646 h 358"/>
              <a:gd name="T78" fmla="*/ 2147483646 w 188"/>
              <a:gd name="T79" fmla="*/ 2147483646 h 35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8"/>
              <a:gd name="T121" fmla="*/ 0 h 358"/>
              <a:gd name="T122" fmla="*/ 188 w 188"/>
              <a:gd name="T123" fmla="*/ 358 h 35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8" h="358">
                <a:moveTo>
                  <a:pt x="18" y="358"/>
                </a:moveTo>
                <a:lnTo>
                  <a:pt x="16" y="357"/>
                </a:lnTo>
                <a:lnTo>
                  <a:pt x="14" y="357"/>
                </a:lnTo>
                <a:lnTo>
                  <a:pt x="11" y="355"/>
                </a:lnTo>
                <a:lnTo>
                  <a:pt x="9" y="354"/>
                </a:lnTo>
                <a:lnTo>
                  <a:pt x="7" y="352"/>
                </a:lnTo>
                <a:lnTo>
                  <a:pt x="5" y="350"/>
                </a:lnTo>
                <a:lnTo>
                  <a:pt x="2" y="348"/>
                </a:lnTo>
                <a:lnTo>
                  <a:pt x="0" y="345"/>
                </a:lnTo>
                <a:lnTo>
                  <a:pt x="5" y="331"/>
                </a:lnTo>
                <a:lnTo>
                  <a:pt x="9" y="317"/>
                </a:lnTo>
                <a:lnTo>
                  <a:pt x="14" y="301"/>
                </a:lnTo>
                <a:lnTo>
                  <a:pt x="18" y="285"/>
                </a:lnTo>
                <a:lnTo>
                  <a:pt x="23" y="269"/>
                </a:lnTo>
                <a:lnTo>
                  <a:pt x="28" y="253"/>
                </a:lnTo>
                <a:lnTo>
                  <a:pt x="33" y="237"/>
                </a:lnTo>
                <a:lnTo>
                  <a:pt x="38" y="220"/>
                </a:lnTo>
                <a:lnTo>
                  <a:pt x="40" y="218"/>
                </a:lnTo>
                <a:lnTo>
                  <a:pt x="42" y="214"/>
                </a:lnTo>
                <a:lnTo>
                  <a:pt x="45" y="210"/>
                </a:lnTo>
                <a:lnTo>
                  <a:pt x="47" y="206"/>
                </a:lnTo>
                <a:lnTo>
                  <a:pt x="49" y="202"/>
                </a:lnTo>
                <a:lnTo>
                  <a:pt x="52" y="198"/>
                </a:lnTo>
                <a:lnTo>
                  <a:pt x="54" y="193"/>
                </a:lnTo>
                <a:lnTo>
                  <a:pt x="56" y="189"/>
                </a:lnTo>
                <a:lnTo>
                  <a:pt x="56" y="184"/>
                </a:lnTo>
                <a:lnTo>
                  <a:pt x="56" y="179"/>
                </a:lnTo>
                <a:lnTo>
                  <a:pt x="57" y="175"/>
                </a:lnTo>
                <a:lnTo>
                  <a:pt x="57" y="169"/>
                </a:lnTo>
                <a:lnTo>
                  <a:pt x="58" y="163"/>
                </a:lnTo>
                <a:lnTo>
                  <a:pt x="59" y="157"/>
                </a:lnTo>
                <a:lnTo>
                  <a:pt x="60" y="151"/>
                </a:lnTo>
                <a:lnTo>
                  <a:pt x="62" y="145"/>
                </a:lnTo>
                <a:lnTo>
                  <a:pt x="77" y="128"/>
                </a:lnTo>
                <a:lnTo>
                  <a:pt x="91" y="110"/>
                </a:lnTo>
                <a:lnTo>
                  <a:pt x="105" y="93"/>
                </a:lnTo>
                <a:lnTo>
                  <a:pt x="119" y="75"/>
                </a:lnTo>
                <a:lnTo>
                  <a:pt x="134" y="56"/>
                </a:lnTo>
                <a:lnTo>
                  <a:pt x="147" y="38"/>
                </a:lnTo>
                <a:lnTo>
                  <a:pt x="161" y="19"/>
                </a:lnTo>
                <a:lnTo>
                  <a:pt x="176" y="0"/>
                </a:lnTo>
                <a:lnTo>
                  <a:pt x="176" y="3"/>
                </a:lnTo>
                <a:lnTo>
                  <a:pt x="177" y="5"/>
                </a:lnTo>
                <a:lnTo>
                  <a:pt x="178" y="7"/>
                </a:lnTo>
                <a:lnTo>
                  <a:pt x="180" y="10"/>
                </a:lnTo>
                <a:lnTo>
                  <a:pt x="182" y="12"/>
                </a:lnTo>
                <a:lnTo>
                  <a:pt x="184" y="14"/>
                </a:lnTo>
                <a:lnTo>
                  <a:pt x="186" y="16"/>
                </a:lnTo>
                <a:lnTo>
                  <a:pt x="188" y="19"/>
                </a:lnTo>
                <a:lnTo>
                  <a:pt x="188" y="22"/>
                </a:lnTo>
                <a:lnTo>
                  <a:pt x="188" y="24"/>
                </a:lnTo>
                <a:lnTo>
                  <a:pt x="188" y="27"/>
                </a:lnTo>
                <a:lnTo>
                  <a:pt x="188" y="30"/>
                </a:lnTo>
                <a:lnTo>
                  <a:pt x="187" y="33"/>
                </a:lnTo>
                <a:lnTo>
                  <a:pt x="186" y="36"/>
                </a:lnTo>
                <a:lnTo>
                  <a:pt x="184" y="40"/>
                </a:lnTo>
                <a:lnTo>
                  <a:pt x="182" y="44"/>
                </a:lnTo>
                <a:lnTo>
                  <a:pt x="175" y="54"/>
                </a:lnTo>
                <a:lnTo>
                  <a:pt x="167" y="63"/>
                </a:lnTo>
                <a:lnTo>
                  <a:pt x="160" y="73"/>
                </a:lnTo>
                <a:lnTo>
                  <a:pt x="154" y="83"/>
                </a:lnTo>
                <a:lnTo>
                  <a:pt x="147" y="93"/>
                </a:lnTo>
                <a:lnTo>
                  <a:pt x="140" y="103"/>
                </a:lnTo>
                <a:lnTo>
                  <a:pt x="133" y="114"/>
                </a:lnTo>
                <a:lnTo>
                  <a:pt x="126" y="126"/>
                </a:lnTo>
                <a:lnTo>
                  <a:pt x="118" y="147"/>
                </a:lnTo>
                <a:lnTo>
                  <a:pt x="110" y="169"/>
                </a:lnTo>
                <a:lnTo>
                  <a:pt x="102" y="189"/>
                </a:lnTo>
                <a:lnTo>
                  <a:pt x="93" y="210"/>
                </a:lnTo>
                <a:lnTo>
                  <a:pt x="85" y="232"/>
                </a:lnTo>
                <a:lnTo>
                  <a:pt x="75" y="253"/>
                </a:lnTo>
                <a:lnTo>
                  <a:pt x="65" y="274"/>
                </a:lnTo>
                <a:lnTo>
                  <a:pt x="56" y="295"/>
                </a:lnTo>
                <a:lnTo>
                  <a:pt x="52" y="302"/>
                </a:lnTo>
                <a:lnTo>
                  <a:pt x="47" y="309"/>
                </a:lnTo>
                <a:lnTo>
                  <a:pt x="42" y="317"/>
                </a:lnTo>
                <a:lnTo>
                  <a:pt x="38" y="325"/>
                </a:lnTo>
                <a:lnTo>
                  <a:pt x="33" y="332"/>
                </a:lnTo>
                <a:lnTo>
                  <a:pt x="28" y="340"/>
                </a:lnTo>
                <a:lnTo>
                  <a:pt x="23" y="349"/>
                </a:lnTo>
                <a:lnTo>
                  <a:pt x="18" y="358"/>
                </a:lnTo>
                <a:close/>
              </a:path>
            </a:pathLst>
          </a:custGeom>
          <a:solidFill>
            <a:srgbClr val="3A74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0" name="Freeform 52">
            <a:extLst>
              <a:ext uri="{FF2B5EF4-FFF2-40B4-BE49-F238E27FC236}">
                <a16:creationId xmlns:a16="http://schemas.microsoft.com/office/drawing/2014/main" id="{F1230978-752F-B748-8A9F-310A8FE17BB9}"/>
              </a:ext>
            </a:extLst>
          </p:cNvPr>
          <p:cNvSpPr>
            <a:spLocks/>
          </p:cNvSpPr>
          <p:nvPr/>
        </p:nvSpPr>
        <p:spPr bwMode="auto">
          <a:xfrm>
            <a:off x="3173413" y="5257800"/>
            <a:ext cx="15875" cy="6350"/>
          </a:xfrm>
          <a:custGeom>
            <a:avLst/>
            <a:gdLst>
              <a:gd name="T0" fmla="*/ 0 w 94"/>
              <a:gd name="T1" fmla="*/ 2147483646 h 32"/>
              <a:gd name="T2" fmla="*/ 0 w 94"/>
              <a:gd name="T3" fmla="*/ 2147483646 h 32"/>
              <a:gd name="T4" fmla="*/ 2147483646 w 94"/>
              <a:gd name="T5" fmla="*/ 2147483646 h 32"/>
              <a:gd name="T6" fmla="*/ 2147483646 w 94"/>
              <a:gd name="T7" fmla="*/ 2147483646 h 32"/>
              <a:gd name="T8" fmla="*/ 2147483646 w 94"/>
              <a:gd name="T9" fmla="*/ 2147483646 h 32"/>
              <a:gd name="T10" fmla="*/ 2147483646 w 94"/>
              <a:gd name="T11" fmla="*/ 2147483646 h 32"/>
              <a:gd name="T12" fmla="*/ 2147483646 w 94"/>
              <a:gd name="T13" fmla="*/ 2147483646 h 32"/>
              <a:gd name="T14" fmla="*/ 2147483646 w 94"/>
              <a:gd name="T15" fmla="*/ 2147483646 h 32"/>
              <a:gd name="T16" fmla="*/ 2147483646 w 94"/>
              <a:gd name="T17" fmla="*/ 2147483646 h 32"/>
              <a:gd name="T18" fmla="*/ 2147483646 w 94"/>
              <a:gd name="T19" fmla="*/ 2147483646 h 32"/>
              <a:gd name="T20" fmla="*/ 2147483646 w 94"/>
              <a:gd name="T21" fmla="*/ 2147483646 h 32"/>
              <a:gd name="T22" fmla="*/ 2147483646 w 94"/>
              <a:gd name="T23" fmla="*/ 2147483646 h 32"/>
              <a:gd name="T24" fmla="*/ 2147483646 w 94"/>
              <a:gd name="T25" fmla="*/ 2147483646 h 32"/>
              <a:gd name="T26" fmla="*/ 2147483646 w 94"/>
              <a:gd name="T27" fmla="*/ 2147483646 h 32"/>
              <a:gd name="T28" fmla="*/ 2147483646 w 94"/>
              <a:gd name="T29" fmla="*/ 2147483646 h 32"/>
              <a:gd name="T30" fmla="*/ 2147483646 w 94"/>
              <a:gd name="T31" fmla="*/ 2147483646 h 32"/>
              <a:gd name="T32" fmla="*/ 2147483646 w 94"/>
              <a:gd name="T33" fmla="*/ 0 h 32"/>
              <a:gd name="T34" fmla="*/ 2147483646 w 94"/>
              <a:gd name="T35" fmla="*/ 2147483646 h 32"/>
              <a:gd name="T36" fmla="*/ 2147483646 w 94"/>
              <a:gd name="T37" fmla="*/ 2147483646 h 32"/>
              <a:gd name="T38" fmla="*/ 2147483646 w 94"/>
              <a:gd name="T39" fmla="*/ 2147483646 h 32"/>
              <a:gd name="T40" fmla="*/ 2147483646 w 94"/>
              <a:gd name="T41" fmla="*/ 2147483646 h 32"/>
              <a:gd name="T42" fmla="*/ 2147483646 w 94"/>
              <a:gd name="T43" fmla="*/ 2147483646 h 32"/>
              <a:gd name="T44" fmla="*/ 2147483646 w 94"/>
              <a:gd name="T45" fmla="*/ 2147483646 h 32"/>
              <a:gd name="T46" fmla="*/ 2147483646 w 94"/>
              <a:gd name="T47" fmla="*/ 2147483646 h 32"/>
              <a:gd name="T48" fmla="*/ 2147483646 w 94"/>
              <a:gd name="T49" fmla="*/ 2147483646 h 32"/>
              <a:gd name="T50" fmla="*/ 2147483646 w 94"/>
              <a:gd name="T51" fmla="*/ 2147483646 h 32"/>
              <a:gd name="T52" fmla="*/ 2147483646 w 94"/>
              <a:gd name="T53" fmla="*/ 2147483646 h 32"/>
              <a:gd name="T54" fmla="*/ 2147483646 w 94"/>
              <a:gd name="T55" fmla="*/ 2147483646 h 32"/>
              <a:gd name="T56" fmla="*/ 2147483646 w 94"/>
              <a:gd name="T57" fmla="*/ 2147483646 h 32"/>
              <a:gd name="T58" fmla="*/ 2147483646 w 94"/>
              <a:gd name="T59" fmla="*/ 2147483646 h 32"/>
              <a:gd name="T60" fmla="*/ 2147483646 w 94"/>
              <a:gd name="T61" fmla="*/ 2147483646 h 32"/>
              <a:gd name="T62" fmla="*/ 2147483646 w 94"/>
              <a:gd name="T63" fmla="*/ 2147483646 h 32"/>
              <a:gd name="T64" fmla="*/ 2147483646 w 94"/>
              <a:gd name="T65" fmla="*/ 2147483646 h 32"/>
              <a:gd name="T66" fmla="*/ 2147483646 w 94"/>
              <a:gd name="T67" fmla="*/ 2147483646 h 32"/>
              <a:gd name="T68" fmla="*/ 2147483646 w 94"/>
              <a:gd name="T69" fmla="*/ 2147483646 h 32"/>
              <a:gd name="T70" fmla="*/ 2147483646 w 94"/>
              <a:gd name="T71" fmla="*/ 2147483646 h 32"/>
              <a:gd name="T72" fmla="*/ 2147483646 w 94"/>
              <a:gd name="T73" fmla="*/ 2147483646 h 32"/>
              <a:gd name="T74" fmla="*/ 2147483646 w 94"/>
              <a:gd name="T75" fmla="*/ 2147483646 h 32"/>
              <a:gd name="T76" fmla="*/ 2147483646 w 94"/>
              <a:gd name="T77" fmla="*/ 2147483646 h 32"/>
              <a:gd name="T78" fmla="*/ 2147483646 w 94"/>
              <a:gd name="T79" fmla="*/ 2147483646 h 32"/>
              <a:gd name="T80" fmla="*/ 0 w 94"/>
              <a:gd name="T81" fmla="*/ 2147483646 h 3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4"/>
              <a:gd name="T124" fmla="*/ 0 h 32"/>
              <a:gd name="T125" fmla="*/ 94 w 94"/>
              <a:gd name="T126" fmla="*/ 32 h 3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4" h="32">
                <a:moveTo>
                  <a:pt x="0" y="26"/>
                </a:moveTo>
                <a:lnTo>
                  <a:pt x="0" y="24"/>
                </a:lnTo>
                <a:lnTo>
                  <a:pt x="1" y="21"/>
                </a:lnTo>
                <a:lnTo>
                  <a:pt x="2" y="19"/>
                </a:lnTo>
                <a:lnTo>
                  <a:pt x="4" y="17"/>
                </a:lnTo>
                <a:lnTo>
                  <a:pt x="5" y="14"/>
                </a:lnTo>
                <a:lnTo>
                  <a:pt x="7" y="12"/>
                </a:lnTo>
                <a:lnTo>
                  <a:pt x="10" y="10"/>
                </a:lnTo>
                <a:lnTo>
                  <a:pt x="12" y="6"/>
                </a:lnTo>
                <a:lnTo>
                  <a:pt x="21" y="6"/>
                </a:lnTo>
                <a:lnTo>
                  <a:pt x="31" y="6"/>
                </a:lnTo>
                <a:lnTo>
                  <a:pt x="41" y="6"/>
                </a:lnTo>
                <a:lnTo>
                  <a:pt x="51" y="6"/>
                </a:lnTo>
                <a:lnTo>
                  <a:pt x="61" y="5"/>
                </a:lnTo>
                <a:lnTo>
                  <a:pt x="71" y="4"/>
                </a:lnTo>
                <a:lnTo>
                  <a:pt x="82" y="2"/>
                </a:lnTo>
                <a:lnTo>
                  <a:pt x="94" y="0"/>
                </a:lnTo>
                <a:lnTo>
                  <a:pt x="94" y="3"/>
                </a:lnTo>
                <a:lnTo>
                  <a:pt x="94" y="5"/>
                </a:lnTo>
                <a:lnTo>
                  <a:pt x="94" y="7"/>
                </a:lnTo>
                <a:lnTo>
                  <a:pt x="93" y="10"/>
                </a:lnTo>
                <a:lnTo>
                  <a:pt x="92" y="13"/>
                </a:lnTo>
                <a:lnTo>
                  <a:pt x="91" y="15"/>
                </a:lnTo>
                <a:lnTo>
                  <a:pt x="90" y="17"/>
                </a:lnTo>
                <a:lnTo>
                  <a:pt x="88" y="20"/>
                </a:lnTo>
                <a:lnTo>
                  <a:pt x="80" y="20"/>
                </a:lnTo>
                <a:lnTo>
                  <a:pt x="73" y="21"/>
                </a:lnTo>
                <a:lnTo>
                  <a:pt x="66" y="22"/>
                </a:lnTo>
                <a:lnTo>
                  <a:pt x="58" y="24"/>
                </a:lnTo>
                <a:lnTo>
                  <a:pt x="51" y="25"/>
                </a:lnTo>
                <a:lnTo>
                  <a:pt x="43" y="27"/>
                </a:lnTo>
                <a:lnTo>
                  <a:pt x="33" y="30"/>
                </a:lnTo>
                <a:lnTo>
                  <a:pt x="24" y="32"/>
                </a:lnTo>
                <a:lnTo>
                  <a:pt x="22" y="32"/>
                </a:lnTo>
                <a:lnTo>
                  <a:pt x="20" y="32"/>
                </a:lnTo>
                <a:lnTo>
                  <a:pt x="17" y="32"/>
                </a:lnTo>
                <a:lnTo>
                  <a:pt x="14" y="31"/>
                </a:lnTo>
                <a:lnTo>
                  <a:pt x="11" y="30"/>
                </a:lnTo>
                <a:lnTo>
                  <a:pt x="8" y="29"/>
                </a:lnTo>
                <a:lnTo>
                  <a:pt x="4" y="28"/>
                </a:lnTo>
                <a:lnTo>
                  <a:pt x="0" y="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1" name="Freeform 53">
            <a:extLst>
              <a:ext uri="{FF2B5EF4-FFF2-40B4-BE49-F238E27FC236}">
                <a16:creationId xmlns:a16="http://schemas.microsoft.com/office/drawing/2014/main" id="{3273A9DF-DB8E-C346-995E-B18647A8DD71}"/>
              </a:ext>
            </a:extLst>
          </p:cNvPr>
          <p:cNvSpPr>
            <a:spLocks/>
          </p:cNvSpPr>
          <p:nvPr/>
        </p:nvSpPr>
        <p:spPr bwMode="auto">
          <a:xfrm>
            <a:off x="3370263" y="5203825"/>
            <a:ext cx="144462" cy="58738"/>
          </a:xfrm>
          <a:custGeom>
            <a:avLst/>
            <a:gdLst>
              <a:gd name="T0" fmla="*/ 2147483646 w 816"/>
              <a:gd name="T1" fmla="*/ 2147483646 h 327"/>
              <a:gd name="T2" fmla="*/ 2147483646 w 816"/>
              <a:gd name="T3" fmla="*/ 2147483646 h 327"/>
              <a:gd name="T4" fmla="*/ 2147483646 w 816"/>
              <a:gd name="T5" fmla="*/ 2147483646 h 327"/>
              <a:gd name="T6" fmla="*/ 2147483646 w 816"/>
              <a:gd name="T7" fmla="*/ 2147483646 h 327"/>
              <a:gd name="T8" fmla="*/ 2147483646 w 816"/>
              <a:gd name="T9" fmla="*/ 2147483646 h 327"/>
              <a:gd name="T10" fmla="*/ 2147483646 w 816"/>
              <a:gd name="T11" fmla="*/ 2147483646 h 327"/>
              <a:gd name="T12" fmla="*/ 2147483646 w 816"/>
              <a:gd name="T13" fmla="*/ 2147483646 h 327"/>
              <a:gd name="T14" fmla="*/ 2147483646 w 816"/>
              <a:gd name="T15" fmla="*/ 2147483646 h 327"/>
              <a:gd name="T16" fmla="*/ 2147483646 w 816"/>
              <a:gd name="T17" fmla="*/ 2147483646 h 327"/>
              <a:gd name="T18" fmla="*/ 2147483646 w 816"/>
              <a:gd name="T19" fmla="*/ 2147483646 h 327"/>
              <a:gd name="T20" fmla="*/ 2147483646 w 816"/>
              <a:gd name="T21" fmla="*/ 2147483646 h 327"/>
              <a:gd name="T22" fmla="*/ 2147483646 w 816"/>
              <a:gd name="T23" fmla="*/ 2147483646 h 327"/>
              <a:gd name="T24" fmla="*/ 2147483646 w 816"/>
              <a:gd name="T25" fmla="*/ 2147483646 h 327"/>
              <a:gd name="T26" fmla="*/ 2147483646 w 816"/>
              <a:gd name="T27" fmla="*/ 2147483646 h 327"/>
              <a:gd name="T28" fmla="*/ 2147483646 w 816"/>
              <a:gd name="T29" fmla="*/ 2147483646 h 327"/>
              <a:gd name="T30" fmla="*/ 2147483646 w 816"/>
              <a:gd name="T31" fmla="*/ 2147483646 h 327"/>
              <a:gd name="T32" fmla="*/ 2147483646 w 816"/>
              <a:gd name="T33" fmla="*/ 2147483646 h 327"/>
              <a:gd name="T34" fmla="*/ 2147483646 w 816"/>
              <a:gd name="T35" fmla="*/ 2147483646 h 327"/>
              <a:gd name="T36" fmla="*/ 2147483646 w 816"/>
              <a:gd name="T37" fmla="*/ 2147483646 h 327"/>
              <a:gd name="T38" fmla="*/ 2147483646 w 816"/>
              <a:gd name="T39" fmla="*/ 2147483646 h 327"/>
              <a:gd name="T40" fmla="*/ 2147483646 w 816"/>
              <a:gd name="T41" fmla="*/ 2147483646 h 327"/>
              <a:gd name="T42" fmla="*/ 2147483646 w 816"/>
              <a:gd name="T43" fmla="*/ 2147483646 h 327"/>
              <a:gd name="T44" fmla="*/ 2147483646 w 816"/>
              <a:gd name="T45" fmla="*/ 2147483646 h 327"/>
              <a:gd name="T46" fmla="*/ 2147483646 w 816"/>
              <a:gd name="T47" fmla="*/ 2147483646 h 327"/>
              <a:gd name="T48" fmla="*/ 2147483646 w 816"/>
              <a:gd name="T49" fmla="*/ 2147483646 h 327"/>
              <a:gd name="T50" fmla="*/ 2147483646 w 816"/>
              <a:gd name="T51" fmla="*/ 2147483646 h 327"/>
              <a:gd name="T52" fmla="*/ 2147483646 w 816"/>
              <a:gd name="T53" fmla="*/ 2147483646 h 327"/>
              <a:gd name="T54" fmla="*/ 2147483646 w 816"/>
              <a:gd name="T55" fmla="*/ 2147483646 h 327"/>
              <a:gd name="T56" fmla="*/ 2147483646 w 816"/>
              <a:gd name="T57" fmla="*/ 2147483646 h 327"/>
              <a:gd name="T58" fmla="*/ 2147483646 w 816"/>
              <a:gd name="T59" fmla="*/ 2147483646 h 327"/>
              <a:gd name="T60" fmla="*/ 2147483646 w 816"/>
              <a:gd name="T61" fmla="*/ 2147483646 h 327"/>
              <a:gd name="T62" fmla="*/ 2147483646 w 816"/>
              <a:gd name="T63" fmla="*/ 2147483646 h 327"/>
              <a:gd name="T64" fmla="*/ 2147483646 w 816"/>
              <a:gd name="T65" fmla="*/ 2147483646 h 327"/>
              <a:gd name="T66" fmla="*/ 2147483646 w 816"/>
              <a:gd name="T67" fmla="*/ 2147483646 h 327"/>
              <a:gd name="T68" fmla="*/ 2147483646 w 816"/>
              <a:gd name="T69" fmla="*/ 2147483646 h 327"/>
              <a:gd name="T70" fmla="*/ 2147483646 w 816"/>
              <a:gd name="T71" fmla="*/ 2147483646 h 32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6"/>
              <a:gd name="T109" fmla="*/ 0 h 327"/>
              <a:gd name="T110" fmla="*/ 816 w 816"/>
              <a:gd name="T111" fmla="*/ 327 h 32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6" h="327">
                <a:moveTo>
                  <a:pt x="791" y="327"/>
                </a:moveTo>
                <a:lnTo>
                  <a:pt x="730" y="309"/>
                </a:lnTo>
                <a:lnTo>
                  <a:pt x="667" y="292"/>
                </a:lnTo>
                <a:lnTo>
                  <a:pt x="605" y="275"/>
                </a:lnTo>
                <a:lnTo>
                  <a:pt x="542" y="256"/>
                </a:lnTo>
                <a:lnTo>
                  <a:pt x="478" y="238"/>
                </a:lnTo>
                <a:lnTo>
                  <a:pt x="415" y="220"/>
                </a:lnTo>
                <a:lnTo>
                  <a:pt x="352" y="201"/>
                </a:lnTo>
                <a:lnTo>
                  <a:pt x="288" y="182"/>
                </a:lnTo>
                <a:lnTo>
                  <a:pt x="272" y="175"/>
                </a:lnTo>
                <a:lnTo>
                  <a:pt x="255" y="167"/>
                </a:lnTo>
                <a:lnTo>
                  <a:pt x="237" y="160"/>
                </a:lnTo>
                <a:lnTo>
                  <a:pt x="219" y="153"/>
                </a:lnTo>
                <a:lnTo>
                  <a:pt x="201" y="145"/>
                </a:lnTo>
                <a:lnTo>
                  <a:pt x="182" y="137"/>
                </a:lnTo>
                <a:lnTo>
                  <a:pt x="163" y="129"/>
                </a:lnTo>
                <a:lnTo>
                  <a:pt x="144" y="119"/>
                </a:lnTo>
                <a:lnTo>
                  <a:pt x="128" y="109"/>
                </a:lnTo>
                <a:lnTo>
                  <a:pt x="111" y="99"/>
                </a:lnTo>
                <a:lnTo>
                  <a:pt x="94" y="89"/>
                </a:lnTo>
                <a:lnTo>
                  <a:pt x="78" y="78"/>
                </a:lnTo>
                <a:lnTo>
                  <a:pt x="61" y="66"/>
                </a:lnTo>
                <a:lnTo>
                  <a:pt x="43" y="55"/>
                </a:lnTo>
                <a:lnTo>
                  <a:pt x="25" y="43"/>
                </a:lnTo>
                <a:lnTo>
                  <a:pt x="7" y="32"/>
                </a:lnTo>
                <a:lnTo>
                  <a:pt x="7" y="30"/>
                </a:lnTo>
                <a:lnTo>
                  <a:pt x="7" y="27"/>
                </a:lnTo>
                <a:lnTo>
                  <a:pt x="5" y="25"/>
                </a:lnTo>
                <a:lnTo>
                  <a:pt x="5" y="23"/>
                </a:lnTo>
                <a:lnTo>
                  <a:pt x="4" y="19"/>
                </a:lnTo>
                <a:lnTo>
                  <a:pt x="3" y="17"/>
                </a:lnTo>
                <a:lnTo>
                  <a:pt x="2" y="15"/>
                </a:lnTo>
                <a:lnTo>
                  <a:pt x="0" y="12"/>
                </a:lnTo>
                <a:lnTo>
                  <a:pt x="2" y="12"/>
                </a:lnTo>
                <a:lnTo>
                  <a:pt x="4" y="11"/>
                </a:lnTo>
                <a:lnTo>
                  <a:pt x="7" y="10"/>
                </a:lnTo>
                <a:lnTo>
                  <a:pt x="10" y="9"/>
                </a:lnTo>
                <a:lnTo>
                  <a:pt x="12" y="7"/>
                </a:lnTo>
                <a:lnTo>
                  <a:pt x="14" y="5"/>
                </a:lnTo>
                <a:lnTo>
                  <a:pt x="17" y="2"/>
                </a:lnTo>
                <a:lnTo>
                  <a:pt x="19" y="0"/>
                </a:lnTo>
                <a:lnTo>
                  <a:pt x="98" y="31"/>
                </a:lnTo>
                <a:lnTo>
                  <a:pt x="179" y="61"/>
                </a:lnTo>
                <a:lnTo>
                  <a:pt x="259" y="92"/>
                </a:lnTo>
                <a:lnTo>
                  <a:pt x="340" y="123"/>
                </a:lnTo>
                <a:lnTo>
                  <a:pt x="420" y="153"/>
                </a:lnTo>
                <a:lnTo>
                  <a:pt x="502" y="184"/>
                </a:lnTo>
                <a:lnTo>
                  <a:pt x="583" y="214"/>
                </a:lnTo>
                <a:lnTo>
                  <a:pt x="665" y="245"/>
                </a:lnTo>
                <a:lnTo>
                  <a:pt x="669" y="245"/>
                </a:lnTo>
                <a:lnTo>
                  <a:pt x="675" y="245"/>
                </a:lnTo>
                <a:lnTo>
                  <a:pt x="680" y="245"/>
                </a:lnTo>
                <a:lnTo>
                  <a:pt x="685" y="246"/>
                </a:lnTo>
                <a:lnTo>
                  <a:pt x="690" y="246"/>
                </a:lnTo>
                <a:lnTo>
                  <a:pt x="696" y="247"/>
                </a:lnTo>
                <a:lnTo>
                  <a:pt x="702" y="249"/>
                </a:lnTo>
                <a:lnTo>
                  <a:pt x="709" y="251"/>
                </a:lnTo>
                <a:lnTo>
                  <a:pt x="722" y="258"/>
                </a:lnTo>
                <a:lnTo>
                  <a:pt x="734" y="265"/>
                </a:lnTo>
                <a:lnTo>
                  <a:pt x="747" y="273"/>
                </a:lnTo>
                <a:lnTo>
                  <a:pt x="760" y="280"/>
                </a:lnTo>
                <a:lnTo>
                  <a:pt x="774" y="287"/>
                </a:lnTo>
                <a:lnTo>
                  <a:pt x="788" y="293"/>
                </a:lnTo>
                <a:lnTo>
                  <a:pt x="801" y="300"/>
                </a:lnTo>
                <a:lnTo>
                  <a:pt x="816" y="307"/>
                </a:lnTo>
                <a:lnTo>
                  <a:pt x="814" y="310"/>
                </a:lnTo>
                <a:lnTo>
                  <a:pt x="811" y="312"/>
                </a:lnTo>
                <a:lnTo>
                  <a:pt x="808" y="314"/>
                </a:lnTo>
                <a:lnTo>
                  <a:pt x="805" y="317"/>
                </a:lnTo>
                <a:lnTo>
                  <a:pt x="802" y="320"/>
                </a:lnTo>
                <a:lnTo>
                  <a:pt x="799" y="322"/>
                </a:lnTo>
                <a:lnTo>
                  <a:pt x="795" y="324"/>
                </a:lnTo>
                <a:lnTo>
                  <a:pt x="791" y="32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2" name="Freeform 54">
            <a:extLst>
              <a:ext uri="{FF2B5EF4-FFF2-40B4-BE49-F238E27FC236}">
                <a16:creationId xmlns:a16="http://schemas.microsoft.com/office/drawing/2014/main" id="{61B0DB2F-E396-A347-99AD-17B1A1166FDC}"/>
              </a:ext>
            </a:extLst>
          </p:cNvPr>
          <p:cNvSpPr>
            <a:spLocks/>
          </p:cNvSpPr>
          <p:nvPr/>
        </p:nvSpPr>
        <p:spPr bwMode="auto">
          <a:xfrm>
            <a:off x="2881313" y="5049838"/>
            <a:ext cx="101600" cy="201612"/>
          </a:xfrm>
          <a:custGeom>
            <a:avLst/>
            <a:gdLst>
              <a:gd name="T0" fmla="*/ 2147483646 w 577"/>
              <a:gd name="T1" fmla="*/ 2147483646 h 1148"/>
              <a:gd name="T2" fmla="*/ 2147483646 w 577"/>
              <a:gd name="T3" fmla="*/ 2147483646 h 1148"/>
              <a:gd name="T4" fmla="*/ 2147483646 w 577"/>
              <a:gd name="T5" fmla="*/ 2147483646 h 1148"/>
              <a:gd name="T6" fmla="*/ 2147483646 w 577"/>
              <a:gd name="T7" fmla="*/ 2147483646 h 1148"/>
              <a:gd name="T8" fmla="*/ 2147483646 w 577"/>
              <a:gd name="T9" fmla="*/ 2147483646 h 1148"/>
              <a:gd name="T10" fmla="*/ 2147483646 w 577"/>
              <a:gd name="T11" fmla="*/ 2147483646 h 1148"/>
              <a:gd name="T12" fmla="*/ 2147483646 w 577"/>
              <a:gd name="T13" fmla="*/ 2147483646 h 1148"/>
              <a:gd name="T14" fmla="*/ 2147483646 w 577"/>
              <a:gd name="T15" fmla="*/ 2147483646 h 1148"/>
              <a:gd name="T16" fmla="*/ 2147483646 w 577"/>
              <a:gd name="T17" fmla="*/ 2147483646 h 1148"/>
              <a:gd name="T18" fmla="*/ 2147483646 w 577"/>
              <a:gd name="T19" fmla="*/ 2147483646 h 1148"/>
              <a:gd name="T20" fmla="*/ 2147483646 w 577"/>
              <a:gd name="T21" fmla="*/ 2147483646 h 1148"/>
              <a:gd name="T22" fmla="*/ 2147483646 w 577"/>
              <a:gd name="T23" fmla="*/ 2147483646 h 1148"/>
              <a:gd name="T24" fmla="*/ 2147483646 w 577"/>
              <a:gd name="T25" fmla="*/ 2147483646 h 1148"/>
              <a:gd name="T26" fmla="*/ 2147483646 w 577"/>
              <a:gd name="T27" fmla="*/ 2147483646 h 1148"/>
              <a:gd name="T28" fmla="*/ 2147483646 w 577"/>
              <a:gd name="T29" fmla="*/ 2147483646 h 1148"/>
              <a:gd name="T30" fmla="*/ 2147483646 w 577"/>
              <a:gd name="T31" fmla="*/ 2147483646 h 1148"/>
              <a:gd name="T32" fmla="*/ 2147483646 w 577"/>
              <a:gd name="T33" fmla="*/ 2147483646 h 1148"/>
              <a:gd name="T34" fmla="*/ 2147483646 w 577"/>
              <a:gd name="T35" fmla="*/ 2147483646 h 1148"/>
              <a:gd name="T36" fmla="*/ 2147483646 w 577"/>
              <a:gd name="T37" fmla="*/ 0 h 1148"/>
              <a:gd name="T38" fmla="*/ 2147483646 w 577"/>
              <a:gd name="T39" fmla="*/ 0 h 1148"/>
              <a:gd name="T40" fmla="*/ 2147483646 w 577"/>
              <a:gd name="T41" fmla="*/ 2147483646 h 1148"/>
              <a:gd name="T42" fmla="*/ 2147483646 w 577"/>
              <a:gd name="T43" fmla="*/ 2147483646 h 1148"/>
              <a:gd name="T44" fmla="*/ 2147483646 w 577"/>
              <a:gd name="T45" fmla="*/ 2147483646 h 1148"/>
              <a:gd name="T46" fmla="*/ 2147483646 w 577"/>
              <a:gd name="T47" fmla="*/ 2147483646 h 1148"/>
              <a:gd name="T48" fmla="*/ 2147483646 w 577"/>
              <a:gd name="T49" fmla="*/ 2147483646 h 1148"/>
              <a:gd name="T50" fmla="*/ 2147483646 w 577"/>
              <a:gd name="T51" fmla="*/ 2147483646 h 1148"/>
              <a:gd name="T52" fmla="*/ 2147483646 w 577"/>
              <a:gd name="T53" fmla="*/ 2147483646 h 1148"/>
              <a:gd name="T54" fmla="*/ 2147483646 w 577"/>
              <a:gd name="T55" fmla="*/ 2147483646 h 1148"/>
              <a:gd name="T56" fmla="*/ 2147483646 w 577"/>
              <a:gd name="T57" fmla="*/ 2147483646 h 1148"/>
              <a:gd name="T58" fmla="*/ 2147483646 w 577"/>
              <a:gd name="T59" fmla="*/ 2147483646 h 1148"/>
              <a:gd name="T60" fmla="*/ 2147483646 w 577"/>
              <a:gd name="T61" fmla="*/ 2147483646 h 1148"/>
              <a:gd name="T62" fmla="*/ 2147483646 w 577"/>
              <a:gd name="T63" fmla="*/ 2147483646 h 1148"/>
              <a:gd name="T64" fmla="*/ 2147483646 w 577"/>
              <a:gd name="T65" fmla="*/ 2147483646 h 1148"/>
              <a:gd name="T66" fmla="*/ 2147483646 w 577"/>
              <a:gd name="T67" fmla="*/ 2147483646 h 1148"/>
              <a:gd name="T68" fmla="*/ 2147483646 w 577"/>
              <a:gd name="T69" fmla="*/ 2147483646 h 1148"/>
              <a:gd name="T70" fmla="*/ 2147483646 w 577"/>
              <a:gd name="T71" fmla="*/ 2147483646 h 1148"/>
              <a:gd name="T72" fmla="*/ 2147483646 w 577"/>
              <a:gd name="T73" fmla="*/ 2147483646 h 1148"/>
              <a:gd name="T74" fmla="*/ 2147483646 w 577"/>
              <a:gd name="T75" fmla="*/ 2147483646 h 1148"/>
              <a:gd name="T76" fmla="*/ 2147483646 w 577"/>
              <a:gd name="T77" fmla="*/ 2147483646 h 1148"/>
              <a:gd name="T78" fmla="*/ 2147483646 w 577"/>
              <a:gd name="T79" fmla="*/ 2147483646 h 1148"/>
              <a:gd name="T80" fmla="*/ 2147483646 w 577"/>
              <a:gd name="T81" fmla="*/ 2147483646 h 1148"/>
              <a:gd name="T82" fmla="*/ 2147483646 w 577"/>
              <a:gd name="T83" fmla="*/ 2147483646 h 1148"/>
              <a:gd name="T84" fmla="*/ 2147483646 w 577"/>
              <a:gd name="T85" fmla="*/ 2147483646 h 1148"/>
              <a:gd name="T86" fmla="*/ 2147483646 w 577"/>
              <a:gd name="T87" fmla="*/ 2147483646 h 1148"/>
              <a:gd name="T88" fmla="*/ 2147483646 w 577"/>
              <a:gd name="T89" fmla="*/ 2147483646 h 1148"/>
              <a:gd name="T90" fmla="*/ 2147483646 w 577"/>
              <a:gd name="T91" fmla="*/ 2147483646 h 1148"/>
              <a:gd name="T92" fmla="*/ 2147483646 w 577"/>
              <a:gd name="T93" fmla="*/ 2147483646 h 1148"/>
              <a:gd name="T94" fmla="*/ 2147483646 w 577"/>
              <a:gd name="T95" fmla="*/ 2147483646 h 1148"/>
              <a:gd name="T96" fmla="*/ 2147483646 w 577"/>
              <a:gd name="T97" fmla="*/ 2147483646 h 1148"/>
              <a:gd name="T98" fmla="*/ 2147483646 w 577"/>
              <a:gd name="T99" fmla="*/ 2147483646 h 1148"/>
              <a:gd name="T100" fmla="*/ 2147483646 w 577"/>
              <a:gd name="T101" fmla="*/ 2147483646 h 1148"/>
              <a:gd name="T102" fmla="*/ 2147483646 w 577"/>
              <a:gd name="T103" fmla="*/ 2147483646 h 1148"/>
              <a:gd name="T104" fmla="*/ 2147483646 w 577"/>
              <a:gd name="T105" fmla="*/ 2147483646 h 1148"/>
              <a:gd name="T106" fmla="*/ 2147483646 w 577"/>
              <a:gd name="T107" fmla="*/ 2147483646 h 1148"/>
              <a:gd name="T108" fmla="*/ 2147483646 w 577"/>
              <a:gd name="T109" fmla="*/ 2147483646 h 1148"/>
              <a:gd name="T110" fmla="*/ 2147483646 w 577"/>
              <a:gd name="T111" fmla="*/ 2147483646 h 1148"/>
              <a:gd name="T112" fmla="*/ 2147483646 w 577"/>
              <a:gd name="T113" fmla="*/ 2147483646 h 1148"/>
              <a:gd name="T114" fmla="*/ 2147483646 w 577"/>
              <a:gd name="T115" fmla="*/ 2147483646 h 1148"/>
              <a:gd name="T116" fmla="*/ 2147483646 w 577"/>
              <a:gd name="T117" fmla="*/ 2147483646 h 1148"/>
              <a:gd name="T118" fmla="*/ 2147483646 w 577"/>
              <a:gd name="T119" fmla="*/ 2147483646 h 1148"/>
              <a:gd name="T120" fmla="*/ 2147483646 w 577"/>
              <a:gd name="T121" fmla="*/ 2147483646 h 114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77"/>
              <a:gd name="T184" fmla="*/ 0 h 1148"/>
              <a:gd name="T185" fmla="*/ 577 w 577"/>
              <a:gd name="T186" fmla="*/ 1148 h 114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77" h="1148">
                <a:moveTo>
                  <a:pt x="0" y="1129"/>
                </a:moveTo>
                <a:lnTo>
                  <a:pt x="4" y="1113"/>
                </a:lnTo>
                <a:lnTo>
                  <a:pt x="9" y="1097"/>
                </a:lnTo>
                <a:lnTo>
                  <a:pt x="14" y="1079"/>
                </a:lnTo>
                <a:lnTo>
                  <a:pt x="18" y="1063"/>
                </a:lnTo>
                <a:lnTo>
                  <a:pt x="23" y="1045"/>
                </a:lnTo>
                <a:lnTo>
                  <a:pt x="28" y="1028"/>
                </a:lnTo>
                <a:lnTo>
                  <a:pt x="33" y="1010"/>
                </a:lnTo>
                <a:lnTo>
                  <a:pt x="38" y="991"/>
                </a:lnTo>
                <a:lnTo>
                  <a:pt x="47" y="928"/>
                </a:lnTo>
                <a:lnTo>
                  <a:pt x="56" y="864"/>
                </a:lnTo>
                <a:lnTo>
                  <a:pt x="66" y="800"/>
                </a:lnTo>
                <a:lnTo>
                  <a:pt x="76" y="736"/>
                </a:lnTo>
                <a:lnTo>
                  <a:pt x="86" y="672"/>
                </a:lnTo>
                <a:lnTo>
                  <a:pt x="96" y="608"/>
                </a:lnTo>
                <a:lnTo>
                  <a:pt x="107" y="542"/>
                </a:lnTo>
                <a:lnTo>
                  <a:pt x="118" y="477"/>
                </a:lnTo>
                <a:lnTo>
                  <a:pt x="120" y="477"/>
                </a:lnTo>
                <a:lnTo>
                  <a:pt x="122" y="477"/>
                </a:lnTo>
                <a:lnTo>
                  <a:pt x="123" y="476"/>
                </a:lnTo>
                <a:lnTo>
                  <a:pt x="125" y="475"/>
                </a:lnTo>
                <a:lnTo>
                  <a:pt x="127" y="474"/>
                </a:lnTo>
                <a:lnTo>
                  <a:pt x="129" y="473"/>
                </a:lnTo>
                <a:lnTo>
                  <a:pt x="132" y="471"/>
                </a:lnTo>
                <a:lnTo>
                  <a:pt x="132" y="459"/>
                </a:lnTo>
                <a:lnTo>
                  <a:pt x="132" y="447"/>
                </a:lnTo>
                <a:lnTo>
                  <a:pt x="132" y="435"/>
                </a:lnTo>
                <a:lnTo>
                  <a:pt x="133" y="424"/>
                </a:lnTo>
                <a:lnTo>
                  <a:pt x="133" y="412"/>
                </a:lnTo>
                <a:lnTo>
                  <a:pt x="134" y="400"/>
                </a:lnTo>
                <a:lnTo>
                  <a:pt x="136" y="388"/>
                </a:lnTo>
                <a:lnTo>
                  <a:pt x="138" y="377"/>
                </a:lnTo>
                <a:lnTo>
                  <a:pt x="145" y="360"/>
                </a:lnTo>
                <a:lnTo>
                  <a:pt x="152" y="343"/>
                </a:lnTo>
                <a:lnTo>
                  <a:pt x="159" y="327"/>
                </a:lnTo>
                <a:lnTo>
                  <a:pt x="167" y="309"/>
                </a:lnTo>
                <a:lnTo>
                  <a:pt x="175" y="292"/>
                </a:lnTo>
                <a:lnTo>
                  <a:pt x="183" y="275"/>
                </a:lnTo>
                <a:lnTo>
                  <a:pt x="191" y="257"/>
                </a:lnTo>
                <a:lnTo>
                  <a:pt x="200" y="238"/>
                </a:lnTo>
                <a:lnTo>
                  <a:pt x="210" y="229"/>
                </a:lnTo>
                <a:lnTo>
                  <a:pt x="221" y="220"/>
                </a:lnTo>
                <a:lnTo>
                  <a:pt x="231" y="209"/>
                </a:lnTo>
                <a:lnTo>
                  <a:pt x="242" y="200"/>
                </a:lnTo>
                <a:lnTo>
                  <a:pt x="253" y="190"/>
                </a:lnTo>
                <a:lnTo>
                  <a:pt x="265" y="180"/>
                </a:lnTo>
                <a:lnTo>
                  <a:pt x="277" y="169"/>
                </a:lnTo>
                <a:lnTo>
                  <a:pt x="288" y="157"/>
                </a:lnTo>
                <a:lnTo>
                  <a:pt x="319" y="138"/>
                </a:lnTo>
                <a:lnTo>
                  <a:pt x="349" y="120"/>
                </a:lnTo>
                <a:lnTo>
                  <a:pt x="380" y="100"/>
                </a:lnTo>
                <a:lnTo>
                  <a:pt x="411" y="81"/>
                </a:lnTo>
                <a:lnTo>
                  <a:pt x="441" y="61"/>
                </a:lnTo>
                <a:lnTo>
                  <a:pt x="472" y="41"/>
                </a:lnTo>
                <a:lnTo>
                  <a:pt x="503" y="21"/>
                </a:lnTo>
                <a:lnTo>
                  <a:pt x="533" y="0"/>
                </a:lnTo>
                <a:lnTo>
                  <a:pt x="538" y="0"/>
                </a:lnTo>
                <a:lnTo>
                  <a:pt x="542" y="0"/>
                </a:lnTo>
                <a:lnTo>
                  <a:pt x="548" y="0"/>
                </a:lnTo>
                <a:lnTo>
                  <a:pt x="553" y="1"/>
                </a:lnTo>
                <a:lnTo>
                  <a:pt x="559" y="1"/>
                </a:lnTo>
                <a:lnTo>
                  <a:pt x="564" y="3"/>
                </a:lnTo>
                <a:lnTo>
                  <a:pt x="570" y="4"/>
                </a:lnTo>
                <a:lnTo>
                  <a:pt x="577" y="6"/>
                </a:lnTo>
                <a:lnTo>
                  <a:pt x="570" y="24"/>
                </a:lnTo>
                <a:lnTo>
                  <a:pt x="563" y="40"/>
                </a:lnTo>
                <a:lnTo>
                  <a:pt x="556" y="58"/>
                </a:lnTo>
                <a:lnTo>
                  <a:pt x="549" y="76"/>
                </a:lnTo>
                <a:lnTo>
                  <a:pt x="540" y="94"/>
                </a:lnTo>
                <a:lnTo>
                  <a:pt x="532" y="113"/>
                </a:lnTo>
                <a:lnTo>
                  <a:pt x="524" y="132"/>
                </a:lnTo>
                <a:lnTo>
                  <a:pt x="515" y="150"/>
                </a:lnTo>
                <a:lnTo>
                  <a:pt x="508" y="153"/>
                </a:lnTo>
                <a:lnTo>
                  <a:pt x="501" y="155"/>
                </a:lnTo>
                <a:lnTo>
                  <a:pt x="493" y="157"/>
                </a:lnTo>
                <a:lnTo>
                  <a:pt x="486" y="160"/>
                </a:lnTo>
                <a:lnTo>
                  <a:pt x="479" y="162"/>
                </a:lnTo>
                <a:lnTo>
                  <a:pt x="472" y="165"/>
                </a:lnTo>
                <a:lnTo>
                  <a:pt x="465" y="168"/>
                </a:lnTo>
                <a:lnTo>
                  <a:pt x="458" y="170"/>
                </a:lnTo>
                <a:lnTo>
                  <a:pt x="436" y="191"/>
                </a:lnTo>
                <a:lnTo>
                  <a:pt x="415" y="213"/>
                </a:lnTo>
                <a:lnTo>
                  <a:pt x="392" y="235"/>
                </a:lnTo>
                <a:lnTo>
                  <a:pt x="369" y="258"/>
                </a:lnTo>
                <a:lnTo>
                  <a:pt x="346" y="281"/>
                </a:lnTo>
                <a:lnTo>
                  <a:pt x="323" y="304"/>
                </a:lnTo>
                <a:lnTo>
                  <a:pt x="299" y="328"/>
                </a:lnTo>
                <a:lnTo>
                  <a:pt x="276" y="351"/>
                </a:lnTo>
                <a:lnTo>
                  <a:pt x="276" y="362"/>
                </a:lnTo>
                <a:lnTo>
                  <a:pt x="275" y="372"/>
                </a:lnTo>
                <a:lnTo>
                  <a:pt x="274" y="382"/>
                </a:lnTo>
                <a:lnTo>
                  <a:pt x="272" y="393"/>
                </a:lnTo>
                <a:lnTo>
                  <a:pt x="270" y="404"/>
                </a:lnTo>
                <a:lnTo>
                  <a:pt x="268" y="416"/>
                </a:lnTo>
                <a:lnTo>
                  <a:pt x="266" y="428"/>
                </a:lnTo>
                <a:lnTo>
                  <a:pt x="264" y="439"/>
                </a:lnTo>
                <a:lnTo>
                  <a:pt x="266" y="442"/>
                </a:lnTo>
                <a:lnTo>
                  <a:pt x="268" y="445"/>
                </a:lnTo>
                <a:lnTo>
                  <a:pt x="271" y="448"/>
                </a:lnTo>
                <a:lnTo>
                  <a:pt x="274" y="452"/>
                </a:lnTo>
                <a:lnTo>
                  <a:pt x="277" y="456"/>
                </a:lnTo>
                <a:lnTo>
                  <a:pt x="280" y="462"/>
                </a:lnTo>
                <a:lnTo>
                  <a:pt x="284" y="466"/>
                </a:lnTo>
                <a:lnTo>
                  <a:pt x="288" y="471"/>
                </a:lnTo>
                <a:lnTo>
                  <a:pt x="288" y="473"/>
                </a:lnTo>
                <a:lnTo>
                  <a:pt x="288" y="475"/>
                </a:lnTo>
                <a:lnTo>
                  <a:pt x="288" y="478"/>
                </a:lnTo>
                <a:lnTo>
                  <a:pt x="288" y="480"/>
                </a:lnTo>
                <a:lnTo>
                  <a:pt x="288" y="482"/>
                </a:lnTo>
                <a:lnTo>
                  <a:pt x="288" y="485"/>
                </a:lnTo>
                <a:lnTo>
                  <a:pt x="288" y="487"/>
                </a:lnTo>
                <a:lnTo>
                  <a:pt x="288" y="489"/>
                </a:lnTo>
                <a:lnTo>
                  <a:pt x="286" y="492"/>
                </a:lnTo>
                <a:lnTo>
                  <a:pt x="284" y="494"/>
                </a:lnTo>
                <a:lnTo>
                  <a:pt x="281" y="496"/>
                </a:lnTo>
                <a:lnTo>
                  <a:pt x="278" y="498"/>
                </a:lnTo>
                <a:lnTo>
                  <a:pt x="275" y="501"/>
                </a:lnTo>
                <a:lnTo>
                  <a:pt x="272" y="503"/>
                </a:lnTo>
                <a:lnTo>
                  <a:pt x="268" y="505"/>
                </a:lnTo>
                <a:lnTo>
                  <a:pt x="264" y="509"/>
                </a:lnTo>
                <a:lnTo>
                  <a:pt x="264" y="511"/>
                </a:lnTo>
                <a:lnTo>
                  <a:pt x="264" y="513"/>
                </a:lnTo>
                <a:lnTo>
                  <a:pt x="263" y="516"/>
                </a:lnTo>
                <a:lnTo>
                  <a:pt x="263" y="519"/>
                </a:lnTo>
                <a:lnTo>
                  <a:pt x="262" y="522"/>
                </a:lnTo>
                <a:lnTo>
                  <a:pt x="260" y="525"/>
                </a:lnTo>
                <a:lnTo>
                  <a:pt x="259" y="529"/>
                </a:lnTo>
                <a:lnTo>
                  <a:pt x="257" y="533"/>
                </a:lnTo>
                <a:lnTo>
                  <a:pt x="254" y="536"/>
                </a:lnTo>
                <a:lnTo>
                  <a:pt x="252" y="538"/>
                </a:lnTo>
                <a:lnTo>
                  <a:pt x="249" y="540"/>
                </a:lnTo>
                <a:lnTo>
                  <a:pt x="247" y="542"/>
                </a:lnTo>
                <a:lnTo>
                  <a:pt x="244" y="545"/>
                </a:lnTo>
                <a:lnTo>
                  <a:pt x="240" y="547"/>
                </a:lnTo>
                <a:lnTo>
                  <a:pt x="236" y="549"/>
                </a:lnTo>
                <a:lnTo>
                  <a:pt x="232" y="552"/>
                </a:lnTo>
                <a:lnTo>
                  <a:pt x="223" y="587"/>
                </a:lnTo>
                <a:lnTo>
                  <a:pt x="213" y="623"/>
                </a:lnTo>
                <a:lnTo>
                  <a:pt x="203" y="658"/>
                </a:lnTo>
                <a:lnTo>
                  <a:pt x="193" y="693"/>
                </a:lnTo>
                <a:lnTo>
                  <a:pt x="183" y="729"/>
                </a:lnTo>
                <a:lnTo>
                  <a:pt x="173" y="764"/>
                </a:lnTo>
                <a:lnTo>
                  <a:pt x="161" y="799"/>
                </a:lnTo>
                <a:lnTo>
                  <a:pt x="150" y="834"/>
                </a:lnTo>
                <a:lnTo>
                  <a:pt x="146" y="846"/>
                </a:lnTo>
                <a:lnTo>
                  <a:pt x="141" y="858"/>
                </a:lnTo>
                <a:lnTo>
                  <a:pt x="136" y="870"/>
                </a:lnTo>
                <a:lnTo>
                  <a:pt x="131" y="881"/>
                </a:lnTo>
                <a:lnTo>
                  <a:pt x="126" y="893"/>
                </a:lnTo>
                <a:lnTo>
                  <a:pt x="120" y="905"/>
                </a:lnTo>
                <a:lnTo>
                  <a:pt x="113" y="917"/>
                </a:lnTo>
                <a:lnTo>
                  <a:pt x="106" y="928"/>
                </a:lnTo>
                <a:lnTo>
                  <a:pt x="102" y="942"/>
                </a:lnTo>
                <a:lnTo>
                  <a:pt x="97" y="957"/>
                </a:lnTo>
                <a:lnTo>
                  <a:pt x="92" y="971"/>
                </a:lnTo>
                <a:lnTo>
                  <a:pt x="88" y="985"/>
                </a:lnTo>
                <a:lnTo>
                  <a:pt x="83" y="999"/>
                </a:lnTo>
                <a:lnTo>
                  <a:pt x="79" y="1013"/>
                </a:lnTo>
                <a:lnTo>
                  <a:pt x="74" y="1027"/>
                </a:lnTo>
                <a:lnTo>
                  <a:pt x="68" y="1041"/>
                </a:lnTo>
                <a:lnTo>
                  <a:pt x="64" y="1053"/>
                </a:lnTo>
                <a:lnTo>
                  <a:pt x="59" y="1065"/>
                </a:lnTo>
                <a:lnTo>
                  <a:pt x="54" y="1077"/>
                </a:lnTo>
                <a:lnTo>
                  <a:pt x="49" y="1088"/>
                </a:lnTo>
                <a:lnTo>
                  <a:pt x="44" y="1101"/>
                </a:lnTo>
                <a:lnTo>
                  <a:pt x="38" y="1112"/>
                </a:lnTo>
                <a:lnTo>
                  <a:pt x="32" y="1124"/>
                </a:lnTo>
                <a:lnTo>
                  <a:pt x="25" y="1135"/>
                </a:lnTo>
                <a:lnTo>
                  <a:pt x="22" y="1135"/>
                </a:lnTo>
                <a:lnTo>
                  <a:pt x="20" y="1136"/>
                </a:lnTo>
                <a:lnTo>
                  <a:pt x="17" y="1137"/>
                </a:lnTo>
                <a:lnTo>
                  <a:pt x="15" y="1139"/>
                </a:lnTo>
                <a:lnTo>
                  <a:pt x="13" y="1141"/>
                </a:lnTo>
                <a:lnTo>
                  <a:pt x="10" y="1143"/>
                </a:lnTo>
                <a:lnTo>
                  <a:pt x="8" y="1146"/>
                </a:lnTo>
                <a:lnTo>
                  <a:pt x="6" y="1148"/>
                </a:lnTo>
                <a:lnTo>
                  <a:pt x="6" y="1146"/>
                </a:lnTo>
                <a:lnTo>
                  <a:pt x="6" y="1143"/>
                </a:lnTo>
                <a:lnTo>
                  <a:pt x="6" y="1140"/>
                </a:lnTo>
                <a:lnTo>
                  <a:pt x="5" y="1138"/>
                </a:lnTo>
                <a:lnTo>
                  <a:pt x="4" y="1136"/>
                </a:lnTo>
                <a:lnTo>
                  <a:pt x="3" y="1134"/>
                </a:lnTo>
                <a:lnTo>
                  <a:pt x="2" y="1131"/>
                </a:lnTo>
                <a:lnTo>
                  <a:pt x="0" y="112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3" name="Freeform 55">
            <a:extLst>
              <a:ext uri="{FF2B5EF4-FFF2-40B4-BE49-F238E27FC236}">
                <a16:creationId xmlns:a16="http://schemas.microsoft.com/office/drawing/2014/main" id="{35D82EB7-18F5-D34D-9F4E-088AE4211C22}"/>
              </a:ext>
            </a:extLst>
          </p:cNvPr>
          <p:cNvSpPr>
            <a:spLocks/>
          </p:cNvSpPr>
          <p:nvPr/>
        </p:nvSpPr>
        <p:spPr bwMode="auto">
          <a:xfrm>
            <a:off x="3203575" y="5065713"/>
            <a:ext cx="68263" cy="182562"/>
          </a:xfrm>
          <a:custGeom>
            <a:avLst/>
            <a:gdLst>
              <a:gd name="T0" fmla="*/ 2147483646 w 384"/>
              <a:gd name="T1" fmla="*/ 2147483646 h 1041"/>
              <a:gd name="T2" fmla="*/ 2147483646 w 384"/>
              <a:gd name="T3" fmla="*/ 2147483646 h 1041"/>
              <a:gd name="T4" fmla="*/ 2147483646 w 384"/>
              <a:gd name="T5" fmla="*/ 2147483646 h 1041"/>
              <a:gd name="T6" fmla="*/ 2147483646 w 384"/>
              <a:gd name="T7" fmla="*/ 2147483646 h 1041"/>
              <a:gd name="T8" fmla="*/ 2147483646 w 384"/>
              <a:gd name="T9" fmla="*/ 2147483646 h 1041"/>
              <a:gd name="T10" fmla="*/ 2147483646 w 384"/>
              <a:gd name="T11" fmla="*/ 2147483646 h 1041"/>
              <a:gd name="T12" fmla="*/ 2147483646 w 384"/>
              <a:gd name="T13" fmla="*/ 2147483646 h 1041"/>
              <a:gd name="T14" fmla="*/ 2147483646 w 384"/>
              <a:gd name="T15" fmla="*/ 2147483646 h 1041"/>
              <a:gd name="T16" fmla="*/ 0 w 384"/>
              <a:gd name="T17" fmla="*/ 2147483646 h 1041"/>
              <a:gd name="T18" fmla="*/ 2147483646 w 384"/>
              <a:gd name="T19" fmla="*/ 2147483646 h 1041"/>
              <a:gd name="T20" fmla="*/ 2147483646 w 384"/>
              <a:gd name="T21" fmla="*/ 2147483646 h 1041"/>
              <a:gd name="T22" fmla="*/ 2147483646 w 384"/>
              <a:gd name="T23" fmla="*/ 2147483646 h 1041"/>
              <a:gd name="T24" fmla="*/ 2147483646 w 384"/>
              <a:gd name="T25" fmla="*/ 2147483646 h 1041"/>
              <a:gd name="T26" fmla="*/ 2147483646 w 384"/>
              <a:gd name="T27" fmla="*/ 2147483646 h 1041"/>
              <a:gd name="T28" fmla="*/ 2147483646 w 384"/>
              <a:gd name="T29" fmla="*/ 2147483646 h 1041"/>
              <a:gd name="T30" fmla="*/ 2147483646 w 384"/>
              <a:gd name="T31" fmla="*/ 2147483646 h 1041"/>
              <a:gd name="T32" fmla="*/ 2147483646 w 384"/>
              <a:gd name="T33" fmla="*/ 2147483646 h 1041"/>
              <a:gd name="T34" fmla="*/ 2147483646 w 384"/>
              <a:gd name="T35" fmla="*/ 2147483646 h 1041"/>
              <a:gd name="T36" fmla="*/ 2147483646 w 384"/>
              <a:gd name="T37" fmla="*/ 2147483646 h 1041"/>
              <a:gd name="T38" fmla="*/ 2147483646 w 384"/>
              <a:gd name="T39" fmla="*/ 2147483646 h 1041"/>
              <a:gd name="T40" fmla="*/ 2147483646 w 384"/>
              <a:gd name="T41" fmla="*/ 2147483646 h 1041"/>
              <a:gd name="T42" fmla="*/ 2147483646 w 384"/>
              <a:gd name="T43" fmla="*/ 2147483646 h 1041"/>
              <a:gd name="T44" fmla="*/ 2147483646 w 384"/>
              <a:gd name="T45" fmla="*/ 2147483646 h 1041"/>
              <a:gd name="T46" fmla="*/ 2147483646 w 384"/>
              <a:gd name="T47" fmla="*/ 2147483646 h 1041"/>
              <a:gd name="T48" fmla="*/ 2147483646 w 384"/>
              <a:gd name="T49" fmla="*/ 2147483646 h 1041"/>
              <a:gd name="T50" fmla="*/ 2147483646 w 384"/>
              <a:gd name="T51" fmla="*/ 2147483646 h 1041"/>
              <a:gd name="T52" fmla="*/ 2147483646 w 384"/>
              <a:gd name="T53" fmla="*/ 2147483646 h 1041"/>
              <a:gd name="T54" fmla="*/ 2147483646 w 384"/>
              <a:gd name="T55" fmla="*/ 2147483646 h 1041"/>
              <a:gd name="T56" fmla="*/ 2147483646 w 384"/>
              <a:gd name="T57" fmla="*/ 2147483646 h 1041"/>
              <a:gd name="T58" fmla="*/ 2147483646 w 384"/>
              <a:gd name="T59" fmla="*/ 2147483646 h 1041"/>
              <a:gd name="T60" fmla="*/ 2147483646 w 384"/>
              <a:gd name="T61" fmla="*/ 2147483646 h 1041"/>
              <a:gd name="T62" fmla="*/ 2147483646 w 384"/>
              <a:gd name="T63" fmla="*/ 2147483646 h 1041"/>
              <a:gd name="T64" fmla="*/ 2147483646 w 384"/>
              <a:gd name="T65" fmla="*/ 2147483646 h 1041"/>
              <a:gd name="T66" fmla="*/ 2147483646 w 384"/>
              <a:gd name="T67" fmla="*/ 2147483646 h 1041"/>
              <a:gd name="T68" fmla="*/ 2147483646 w 384"/>
              <a:gd name="T69" fmla="*/ 2147483646 h 1041"/>
              <a:gd name="T70" fmla="*/ 2147483646 w 384"/>
              <a:gd name="T71" fmla="*/ 2147483646 h 1041"/>
              <a:gd name="T72" fmla="*/ 2147483646 w 384"/>
              <a:gd name="T73" fmla="*/ 2147483646 h 1041"/>
              <a:gd name="T74" fmla="*/ 2147483646 w 384"/>
              <a:gd name="T75" fmla="*/ 2147483646 h 1041"/>
              <a:gd name="T76" fmla="*/ 2147483646 w 384"/>
              <a:gd name="T77" fmla="*/ 2147483646 h 1041"/>
              <a:gd name="T78" fmla="*/ 2147483646 w 384"/>
              <a:gd name="T79" fmla="*/ 2147483646 h 1041"/>
              <a:gd name="T80" fmla="*/ 2147483646 w 384"/>
              <a:gd name="T81" fmla="*/ 2147483646 h 1041"/>
              <a:gd name="T82" fmla="*/ 2147483646 w 384"/>
              <a:gd name="T83" fmla="*/ 2147483646 h 1041"/>
              <a:gd name="T84" fmla="*/ 2147483646 w 384"/>
              <a:gd name="T85" fmla="*/ 2147483646 h 1041"/>
              <a:gd name="T86" fmla="*/ 2147483646 w 384"/>
              <a:gd name="T87" fmla="*/ 2147483646 h 1041"/>
              <a:gd name="T88" fmla="*/ 2147483646 w 384"/>
              <a:gd name="T89" fmla="*/ 2147483646 h 1041"/>
              <a:gd name="T90" fmla="*/ 2147483646 w 384"/>
              <a:gd name="T91" fmla="*/ 2147483646 h 1041"/>
              <a:gd name="T92" fmla="*/ 2147483646 w 384"/>
              <a:gd name="T93" fmla="*/ 2147483646 h 1041"/>
              <a:gd name="T94" fmla="*/ 2147483646 w 384"/>
              <a:gd name="T95" fmla="*/ 2147483646 h 1041"/>
              <a:gd name="T96" fmla="*/ 2147483646 w 384"/>
              <a:gd name="T97" fmla="*/ 2147483646 h 1041"/>
              <a:gd name="T98" fmla="*/ 2147483646 w 384"/>
              <a:gd name="T99" fmla="*/ 2147483646 h 1041"/>
              <a:gd name="T100" fmla="*/ 2147483646 w 384"/>
              <a:gd name="T101" fmla="*/ 2147483646 h 104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84"/>
              <a:gd name="T154" fmla="*/ 0 h 1041"/>
              <a:gd name="T155" fmla="*/ 384 w 384"/>
              <a:gd name="T156" fmla="*/ 1041 h 104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84" h="1041">
                <a:moveTo>
                  <a:pt x="119" y="1041"/>
                </a:moveTo>
                <a:lnTo>
                  <a:pt x="117" y="1013"/>
                </a:lnTo>
                <a:lnTo>
                  <a:pt x="115" y="985"/>
                </a:lnTo>
                <a:lnTo>
                  <a:pt x="112" y="956"/>
                </a:lnTo>
                <a:lnTo>
                  <a:pt x="110" y="928"/>
                </a:lnTo>
                <a:lnTo>
                  <a:pt x="106" y="898"/>
                </a:lnTo>
                <a:lnTo>
                  <a:pt x="103" y="869"/>
                </a:lnTo>
                <a:lnTo>
                  <a:pt x="99" y="839"/>
                </a:lnTo>
                <a:lnTo>
                  <a:pt x="94" y="809"/>
                </a:lnTo>
                <a:lnTo>
                  <a:pt x="87" y="792"/>
                </a:lnTo>
                <a:lnTo>
                  <a:pt x="80" y="775"/>
                </a:lnTo>
                <a:lnTo>
                  <a:pt x="73" y="757"/>
                </a:lnTo>
                <a:lnTo>
                  <a:pt x="65" y="739"/>
                </a:lnTo>
                <a:lnTo>
                  <a:pt x="58" y="721"/>
                </a:lnTo>
                <a:lnTo>
                  <a:pt x="49" y="702"/>
                </a:lnTo>
                <a:lnTo>
                  <a:pt x="40" y="684"/>
                </a:lnTo>
                <a:lnTo>
                  <a:pt x="31" y="665"/>
                </a:lnTo>
                <a:lnTo>
                  <a:pt x="29" y="662"/>
                </a:lnTo>
                <a:lnTo>
                  <a:pt x="26" y="660"/>
                </a:lnTo>
                <a:lnTo>
                  <a:pt x="22" y="657"/>
                </a:lnTo>
                <a:lnTo>
                  <a:pt x="18" y="654"/>
                </a:lnTo>
                <a:lnTo>
                  <a:pt x="14" y="651"/>
                </a:lnTo>
                <a:lnTo>
                  <a:pt x="10" y="648"/>
                </a:lnTo>
                <a:lnTo>
                  <a:pt x="5" y="644"/>
                </a:lnTo>
                <a:lnTo>
                  <a:pt x="0" y="640"/>
                </a:lnTo>
                <a:lnTo>
                  <a:pt x="0" y="635"/>
                </a:lnTo>
                <a:lnTo>
                  <a:pt x="0" y="630"/>
                </a:lnTo>
                <a:lnTo>
                  <a:pt x="0" y="626"/>
                </a:lnTo>
                <a:lnTo>
                  <a:pt x="1" y="621"/>
                </a:lnTo>
                <a:lnTo>
                  <a:pt x="1" y="617"/>
                </a:lnTo>
                <a:lnTo>
                  <a:pt x="2" y="611"/>
                </a:lnTo>
                <a:lnTo>
                  <a:pt x="5" y="606"/>
                </a:lnTo>
                <a:lnTo>
                  <a:pt x="7" y="602"/>
                </a:lnTo>
                <a:lnTo>
                  <a:pt x="11" y="595"/>
                </a:lnTo>
                <a:lnTo>
                  <a:pt x="16" y="588"/>
                </a:lnTo>
                <a:lnTo>
                  <a:pt x="21" y="581"/>
                </a:lnTo>
                <a:lnTo>
                  <a:pt x="25" y="574"/>
                </a:lnTo>
                <a:lnTo>
                  <a:pt x="30" y="567"/>
                </a:lnTo>
                <a:lnTo>
                  <a:pt x="35" y="559"/>
                </a:lnTo>
                <a:lnTo>
                  <a:pt x="39" y="552"/>
                </a:lnTo>
                <a:lnTo>
                  <a:pt x="44" y="546"/>
                </a:lnTo>
                <a:lnTo>
                  <a:pt x="46" y="546"/>
                </a:lnTo>
                <a:lnTo>
                  <a:pt x="48" y="545"/>
                </a:lnTo>
                <a:lnTo>
                  <a:pt x="52" y="545"/>
                </a:lnTo>
                <a:lnTo>
                  <a:pt x="54" y="545"/>
                </a:lnTo>
                <a:lnTo>
                  <a:pt x="56" y="544"/>
                </a:lnTo>
                <a:lnTo>
                  <a:pt x="59" y="543"/>
                </a:lnTo>
                <a:lnTo>
                  <a:pt x="61" y="541"/>
                </a:lnTo>
                <a:lnTo>
                  <a:pt x="63" y="539"/>
                </a:lnTo>
                <a:lnTo>
                  <a:pt x="63" y="537"/>
                </a:lnTo>
                <a:lnTo>
                  <a:pt x="63" y="535"/>
                </a:lnTo>
                <a:lnTo>
                  <a:pt x="63" y="532"/>
                </a:lnTo>
                <a:lnTo>
                  <a:pt x="64" y="529"/>
                </a:lnTo>
                <a:lnTo>
                  <a:pt x="65" y="526"/>
                </a:lnTo>
                <a:lnTo>
                  <a:pt x="66" y="523"/>
                </a:lnTo>
                <a:lnTo>
                  <a:pt x="67" y="519"/>
                </a:lnTo>
                <a:lnTo>
                  <a:pt x="69" y="514"/>
                </a:lnTo>
                <a:lnTo>
                  <a:pt x="79" y="497"/>
                </a:lnTo>
                <a:lnTo>
                  <a:pt x="89" y="481"/>
                </a:lnTo>
                <a:lnTo>
                  <a:pt x="100" y="462"/>
                </a:lnTo>
                <a:lnTo>
                  <a:pt x="111" y="444"/>
                </a:lnTo>
                <a:lnTo>
                  <a:pt x="122" y="426"/>
                </a:lnTo>
                <a:lnTo>
                  <a:pt x="133" y="407"/>
                </a:lnTo>
                <a:lnTo>
                  <a:pt x="145" y="389"/>
                </a:lnTo>
                <a:lnTo>
                  <a:pt x="157" y="370"/>
                </a:lnTo>
                <a:lnTo>
                  <a:pt x="157" y="349"/>
                </a:lnTo>
                <a:lnTo>
                  <a:pt x="156" y="328"/>
                </a:lnTo>
                <a:lnTo>
                  <a:pt x="155" y="306"/>
                </a:lnTo>
                <a:lnTo>
                  <a:pt x="154" y="285"/>
                </a:lnTo>
                <a:lnTo>
                  <a:pt x="152" y="262"/>
                </a:lnTo>
                <a:lnTo>
                  <a:pt x="150" y="240"/>
                </a:lnTo>
                <a:lnTo>
                  <a:pt x="147" y="217"/>
                </a:lnTo>
                <a:lnTo>
                  <a:pt x="144" y="194"/>
                </a:lnTo>
                <a:lnTo>
                  <a:pt x="142" y="188"/>
                </a:lnTo>
                <a:lnTo>
                  <a:pt x="139" y="181"/>
                </a:lnTo>
                <a:lnTo>
                  <a:pt x="137" y="172"/>
                </a:lnTo>
                <a:lnTo>
                  <a:pt x="135" y="165"/>
                </a:lnTo>
                <a:lnTo>
                  <a:pt x="133" y="157"/>
                </a:lnTo>
                <a:lnTo>
                  <a:pt x="130" y="149"/>
                </a:lnTo>
                <a:lnTo>
                  <a:pt x="128" y="141"/>
                </a:lnTo>
                <a:lnTo>
                  <a:pt x="126" y="132"/>
                </a:lnTo>
                <a:lnTo>
                  <a:pt x="116" y="117"/>
                </a:lnTo>
                <a:lnTo>
                  <a:pt x="107" y="102"/>
                </a:lnTo>
                <a:lnTo>
                  <a:pt x="97" y="87"/>
                </a:lnTo>
                <a:lnTo>
                  <a:pt x="87" y="71"/>
                </a:lnTo>
                <a:lnTo>
                  <a:pt x="77" y="55"/>
                </a:lnTo>
                <a:lnTo>
                  <a:pt x="67" y="39"/>
                </a:lnTo>
                <a:lnTo>
                  <a:pt x="56" y="22"/>
                </a:lnTo>
                <a:lnTo>
                  <a:pt x="44" y="6"/>
                </a:lnTo>
                <a:lnTo>
                  <a:pt x="52" y="6"/>
                </a:lnTo>
                <a:lnTo>
                  <a:pt x="59" y="6"/>
                </a:lnTo>
                <a:lnTo>
                  <a:pt x="66" y="6"/>
                </a:lnTo>
                <a:lnTo>
                  <a:pt x="73" y="5"/>
                </a:lnTo>
                <a:lnTo>
                  <a:pt x="81" y="5"/>
                </a:lnTo>
                <a:lnTo>
                  <a:pt x="89" y="4"/>
                </a:lnTo>
                <a:lnTo>
                  <a:pt x="97" y="2"/>
                </a:lnTo>
                <a:lnTo>
                  <a:pt x="107" y="0"/>
                </a:lnTo>
                <a:lnTo>
                  <a:pt x="117" y="2"/>
                </a:lnTo>
                <a:lnTo>
                  <a:pt x="127" y="5"/>
                </a:lnTo>
                <a:lnTo>
                  <a:pt x="137" y="7"/>
                </a:lnTo>
                <a:lnTo>
                  <a:pt x="149" y="9"/>
                </a:lnTo>
                <a:lnTo>
                  <a:pt x="160" y="11"/>
                </a:lnTo>
                <a:lnTo>
                  <a:pt x="171" y="14"/>
                </a:lnTo>
                <a:lnTo>
                  <a:pt x="183" y="16"/>
                </a:lnTo>
                <a:lnTo>
                  <a:pt x="195" y="18"/>
                </a:lnTo>
                <a:lnTo>
                  <a:pt x="197" y="21"/>
                </a:lnTo>
                <a:lnTo>
                  <a:pt x="200" y="23"/>
                </a:lnTo>
                <a:lnTo>
                  <a:pt x="202" y="25"/>
                </a:lnTo>
                <a:lnTo>
                  <a:pt x="204" y="29"/>
                </a:lnTo>
                <a:lnTo>
                  <a:pt x="207" y="31"/>
                </a:lnTo>
                <a:lnTo>
                  <a:pt x="209" y="33"/>
                </a:lnTo>
                <a:lnTo>
                  <a:pt x="211" y="36"/>
                </a:lnTo>
                <a:lnTo>
                  <a:pt x="214" y="38"/>
                </a:lnTo>
                <a:lnTo>
                  <a:pt x="223" y="65"/>
                </a:lnTo>
                <a:lnTo>
                  <a:pt x="232" y="94"/>
                </a:lnTo>
                <a:lnTo>
                  <a:pt x="242" y="122"/>
                </a:lnTo>
                <a:lnTo>
                  <a:pt x="252" y="150"/>
                </a:lnTo>
                <a:lnTo>
                  <a:pt x="261" y="179"/>
                </a:lnTo>
                <a:lnTo>
                  <a:pt x="270" y="207"/>
                </a:lnTo>
                <a:lnTo>
                  <a:pt x="279" y="235"/>
                </a:lnTo>
                <a:lnTo>
                  <a:pt x="289" y="263"/>
                </a:lnTo>
                <a:lnTo>
                  <a:pt x="299" y="285"/>
                </a:lnTo>
                <a:lnTo>
                  <a:pt x="309" y="306"/>
                </a:lnTo>
                <a:lnTo>
                  <a:pt x="319" y="327"/>
                </a:lnTo>
                <a:lnTo>
                  <a:pt x="330" y="348"/>
                </a:lnTo>
                <a:lnTo>
                  <a:pt x="342" y="370"/>
                </a:lnTo>
                <a:lnTo>
                  <a:pt x="353" y="390"/>
                </a:lnTo>
                <a:lnTo>
                  <a:pt x="365" y="411"/>
                </a:lnTo>
                <a:lnTo>
                  <a:pt x="376" y="433"/>
                </a:lnTo>
                <a:lnTo>
                  <a:pt x="376" y="438"/>
                </a:lnTo>
                <a:lnTo>
                  <a:pt x="376" y="443"/>
                </a:lnTo>
                <a:lnTo>
                  <a:pt x="377" y="449"/>
                </a:lnTo>
                <a:lnTo>
                  <a:pt x="377" y="455"/>
                </a:lnTo>
                <a:lnTo>
                  <a:pt x="378" y="462"/>
                </a:lnTo>
                <a:lnTo>
                  <a:pt x="379" y="469"/>
                </a:lnTo>
                <a:lnTo>
                  <a:pt x="381" y="476"/>
                </a:lnTo>
                <a:lnTo>
                  <a:pt x="384" y="483"/>
                </a:lnTo>
                <a:lnTo>
                  <a:pt x="373" y="502"/>
                </a:lnTo>
                <a:lnTo>
                  <a:pt x="364" y="521"/>
                </a:lnTo>
                <a:lnTo>
                  <a:pt x="355" y="540"/>
                </a:lnTo>
                <a:lnTo>
                  <a:pt x="345" y="559"/>
                </a:lnTo>
                <a:lnTo>
                  <a:pt x="334" y="579"/>
                </a:lnTo>
                <a:lnTo>
                  <a:pt x="324" y="598"/>
                </a:lnTo>
                <a:lnTo>
                  <a:pt x="313" y="619"/>
                </a:lnTo>
                <a:lnTo>
                  <a:pt x="302" y="640"/>
                </a:lnTo>
                <a:lnTo>
                  <a:pt x="280" y="689"/>
                </a:lnTo>
                <a:lnTo>
                  <a:pt x="258" y="739"/>
                </a:lnTo>
                <a:lnTo>
                  <a:pt x="235" y="788"/>
                </a:lnTo>
                <a:lnTo>
                  <a:pt x="213" y="838"/>
                </a:lnTo>
                <a:lnTo>
                  <a:pt x="189" y="888"/>
                </a:lnTo>
                <a:lnTo>
                  <a:pt x="166" y="939"/>
                </a:lnTo>
                <a:lnTo>
                  <a:pt x="143" y="990"/>
                </a:lnTo>
                <a:lnTo>
                  <a:pt x="119" y="104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4" name="Freeform 56">
            <a:extLst>
              <a:ext uri="{FF2B5EF4-FFF2-40B4-BE49-F238E27FC236}">
                <a16:creationId xmlns:a16="http://schemas.microsoft.com/office/drawing/2014/main" id="{684D7B47-7B62-6B4B-A9FA-E3394CDF93CE}"/>
              </a:ext>
            </a:extLst>
          </p:cNvPr>
          <p:cNvSpPr>
            <a:spLocks/>
          </p:cNvSpPr>
          <p:nvPr/>
        </p:nvSpPr>
        <p:spPr bwMode="auto">
          <a:xfrm>
            <a:off x="3055938" y="5237163"/>
            <a:ext cx="11112" cy="3175"/>
          </a:xfrm>
          <a:custGeom>
            <a:avLst/>
            <a:gdLst>
              <a:gd name="T0" fmla="*/ 0 w 69"/>
              <a:gd name="T1" fmla="*/ 2147483646 h 25"/>
              <a:gd name="T2" fmla="*/ 0 w 69"/>
              <a:gd name="T3" fmla="*/ 2147483646 h 25"/>
              <a:gd name="T4" fmla="*/ 0 w 69"/>
              <a:gd name="T5" fmla="*/ 2147483646 h 25"/>
              <a:gd name="T6" fmla="*/ 2147483646 w 69"/>
              <a:gd name="T7" fmla="*/ 2147483646 h 25"/>
              <a:gd name="T8" fmla="*/ 2147483646 w 69"/>
              <a:gd name="T9" fmla="*/ 2147483646 h 25"/>
              <a:gd name="T10" fmla="*/ 2147483646 w 69"/>
              <a:gd name="T11" fmla="*/ 2147483646 h 25"/>
              <a:gd name="T12" fmla="*/ 2147483646 w 69"/>
              <a:gd name="T13" fmla="*/ 2147483646 h 25"/>
              <a:gd name="T14" fmla="*/ 2147483646 w 69"/>
              <a:gd name="T15" fmla="*/ 2147483646 h 25"/>
              <a:gd name="T16" fmla="*/ 2147483646 w 69"/>
              <a:gd name="T17" fmla="*/ 2147483646 h 25"/>
              <a:gd name="T18" fmla="*/ 2147483646 w 69"/>
              <a:gd name="T19" fmla="*/ 2147483646 h 25"/>
              <a:gd name="T20" fmla="*/ 2147483646 w 69"/>
              <a:gd name="T21" fmla="*/ 2147483646 h 25"/>
              <a:gd name="T22" fmla="*/ 2147483646 w 69"/>
              <a:gd name="T23" fmla="*/ 2147483646 h 25"/>
              <a:gd name="T24" fmla="*/ 2147483646 w 69"/>
              <a:gd name="T25" fmla="*/ 2147483646 h 25"/>
              <a:gd name="T26" fmla="*/ 2147483646 w 69"/>
              <a:gd name="T27" fmla="*/ 2147483646 h 25"/>
              <a:gd name="T28" fmla="*/ 2147483646 w 69"/>
              <a:gd name="T29" fmla="*/ 2147483646 h 25"/>
              <a:gd name="T30" fmla="*/ 2147483646 w 69"/>
              <a:gd name="T31" fmla="*/ 2147483646 h 25"/>
              <a:gd name="T32" fmla="*/ 2147483646 w 69"/>
              <a:gd name="T33" fmla="*/ 0 h 25"/>
              <a:gd name="T34" fmla="*/ 2147483646 w 69"/>
              <a:gd name="T35" fmla="*/ 2147483646 h 25"/>
              <a:gd name="T36" fmla="*/ 2147483646 w 69"/>
              <a:gd name="T37" fmla="*/ 2147483646 h 25"/>
              <a:gd name="T38" fmla="*/ 2147483646 w 69"/>
              <a:gd name="T39" fmla="*/ 2147483646 h 25"/>
              <a:gd name="T40" fmla="*/ 2147483646 w 69"/>
              <a:gd name="T41" fmla="*/ 2147483646 h 25"/>
              <a:gd name="T42" fmla="*/ 2147483646 w 69"/>
              <a:gd name="T43" fmla="*/ 2147483646 h 25"/>
              <a:gd name="T44" fmla="*/ 2147483646 w 69"/>
              <a:gd name="T45" fmla="*/ 2147483646 h 25"/>
              <a:gd name="T46" fmla="*/ 2147483646 w 69"/>
              <a:gd name="T47" fmla="*/ 2147483646 h 25"/>
              <a:gd name="T48" fmla="*/ 2147483646 w 69"/>
              <a:gd name="T49" fmla="*/ 2147483646 h 25"/>
              <a:gd name="T50" fmla="*/ 2147483646 w 69"/>
              <a:gd name="T51" fmla="*/ 2147483646 h 25"/>
              <a:gd name="T52" fmla="*/ 2147483646 w 69"/>
              <a:gd name="T53" fmla="*/ 2147483646 h 25"/>
              <a:gd name="T54" fmla="*/ 2147483646 w 69"/>
              <a:gd name="T55" fmla="*/ 2147483646 h 25"/>
              <a:gd name="T56" fmla="*/ 2147483646 w 69"/>
              <a:gd name="T57" fmla="*/ 2147483646 h 25"/>
              <a:gd name="T58" fmla="*/ 2147483646 w 69"/>
              <a:gd name="T59" fmla="*/ 2147483646 h 25"/>
              <a:gd name="T60" fmla="*/ 2147483646 w 69"/>
              <a:gd name="T61" fmla="*/ 2147483646 h 25"/>
              <a:gd name="T62" fmla="*/ 2147483646 w 69"/>
              <a:gd name="T63" fmla="*/ 2147483646 h 25"/>
              <a:gd name="T64" fmla="*/ 0 w 69"/>
              <a:gd name="T65" fmla="*/ 2147483646 h 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
              <a:gd name="T100" fmla="*/ 0 h 25"/>
              <a:gd name="T101" fmla="*/ 69 w 69"/>
              <a:gd name="T102" fmla="*/ 25 h 2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 h="25">
                <a:moveTo>
                  <a:pt x="0" y="25"/>
                </a:moveTo>
                <a:lnTo>
                  <a:pt x="0" y="23"/>
                </a:lnTo>
                <a:lnTo>
                  <a:pt x="0" y="20"/>
                </a:lnTo>
                <a:lnTo>
                  <a:pt x="1" y="18"/>
                </a:lnTo>
                <a:lnTo>
                  <a:pt x="1" y="16"/>
                </a:lnTo>
                <a:lnTo>
                  <a:pt x="2" y="13"/>
                </a:lnTo>
                <a:lnTo>
                  <a:pt x="3" y="11"/>
                </a:lnTo>
                <a:lnTo>
                  <a:pt x="4" y="9"/>
                </a:lnTo>
                <a:lnTo>
                  <a:pt x="7" y="6"/>
                </a:lnTo>
                <a:lnTo>
                  <a:pt x="9" y="6"/>
                </a:lnTo>
                <a:lnTo>
                  <a:pt x="12" y="6"/>
                </a:lnTo>
                <a:lnTo>
                  <a:pt x="16" y="6"/>
                </a:lnTo>
                <a:lnTo>
                  <a:pt x="20" y="6"/>
                </a:lnTo>
                <a:lnTo>
                  <a:pt x="24" y="5"/>
                </a:lnTo>
                <a:lnTo>
                  <a:pt x="28" y="4"/>
                </a:lnTo>
                <a:lnTo>
                  <a:pt x="33" y="2"/>
                </a:lnTo>
                <a:lnTo>
                  <a:pt x="38" y="0"/>
                </a:lnTo>
                <a:lnTo>
                  <a:pt x="41" y="3"/>
                </a:lnTo>
                <a:lnTo>
                  <a:pt x="44" y="5"/>
                </a:lnTo>
                <a:lnTo>
                  <a:pt x="47" y="8"/>
                </a:lnTo>
                <a:lnTo>
                  <a:pt x="51" y="10"/>
                </a:lnTo>
                <a:lnTo>
                  <a:pt x="55" y="13"/>
                </a:lnTo>
                <a:lnTo>
                  <a:pt x="60" y="17"/>
                </a:lnTo>
                <a:lnTo>
                  <a:pt x="64" y="21"/>
                </a:lnTo>
                <a:lnTo>
                  <a:pt x="69" y="25"/>
                </a:lnTo>
                <a:lnTo>
                  <a:pt x="62" y="25"/>
                </a:lnTo>
                <a:lnTo>
                  <a:pt x="54" y="25"/>
                </a:lnTo>
                <a:lnTo>
                  <a:pt x="46" y="25"/>
                </a:lnTo>
                <a:lnTo>
                  <a:pt x="36" y="25"/>
                </a:lnTo>
                <a:lnTo>
                  <a:pt x="28" y="25"/>
                </a:lnTo>
                <a:lnTo>
                  <a:pt x="19" y="25"/>
                </a:lnTo>
                <a:lnTo>
                  <a:pt x="10" y="25"/>
                </a:lnTo>
                <a:lnTo>
                  <a:pt x="0" y="25"/>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5" name="Freeform 57">
            <a:extLst>
              <a:ext uri="{FF2B5EF4-FFF2-40B4-BE49-F238E27FC236}">
                <a16:creationId xmlns:a16="http://schemas.microsoft.com/office/drawing/2014/main" id="{5087DA2A-AFD3-484F-B4F1-2A211DA24DB6}"/>
              </a:ext>
            </a:extLst>
          </p:cNvPr>
          <p:cNvSpPr>
            <a:spLocks/>
          </p:cNvSpPr>
          <p:nvPr/>
        </p:nvSpPr>
        <p:spPr bwMode="auto">
          <a:xfrm>
            <a:off x="3141663" y="5207000"/>
            <a:ext cx="65087" cy="19050"/>
          </a:xfrm>
          <a:custGeom>
            <a:avLst/>
            <a:gdLst>
              <a:gd name="T0" fmla="*/ 0 w 364"/>
              <a:gd name="T1" fmla="*/ 2147483646 h 107"/>
              <a:gd name="T2" fmla="*/ 2147483646 w 364"/>
              <a:gd name="T3" fmla="*/ 2147483646 h 107"/>
              <a:gd name="T4" fmla="*/ 2147483646 w 364"/>
              <a:gd name="T5" fmla="*/ 2147483646 h 107"/>
              <a:gd name="T6" fmla="*/ 2147483646 w 364"/>
              <a:gd name="T7" fmla="*/ 2147483646 h 107"/>
              <a:gd name="T8" fmla="*/ 2147483646 w 364"/>
              <a:gd name="T9" fmla="*/ 2147483646 h 107"/>
              <a:gd name="T10" fmla="*/ 2147483646 w 364"/>
              <a:gd name="T11" fmla="*/ 2147483646 h 107"/>
              <a:gd name="T12" fmla="*/ 2147483646 w 364"/>
              <a:gd name="T13" fmla="*/ 2147483646 h 107"/>
              <a:gd name="T14" fmla="*/ 2147483646 w 364"/>
              <a:gd name="T15" fmla="*/ 2147483646 h 107"/>
              <a:gd name="T16" fmla="*/ 2147483646 w 364"/>
              <a:gd name="T17" fmla="*/ 2147483646 h 107"/>
              <a:gd name="T18" fmla="*/ 2147483646 w 364"/>
              <a:gd name="T19" fmla="*/ 2147483646 h 107"/>
              <a:gd name="T20" fmla="*/ 2147483646 w 364"/>
              <a:gd name="T21" fmla="*/ 2147483646 h 107"/>
              <a:gd name="T22" fmla="*/ 2147483646 w 364"/>
              <a:gd name="T23" fmla="*/ 2147483646 h 107"/>
              <a:gd name="T24" fmla="*/ 2147483646 w 364"/>
              <a:gd name="T25" fmla="*/ 2147483646 h 107"/>
              <a:gd name="T26" fmla="*/ 2147483646 w 364"/>
              <a:gd name="T27" fmla="*/ 2147483646 h 107"/>
              <a:gd name="T28" fmla="*/ 2147483646 w 364"/>
              <a:gd name="T29" fmla="*/ 2147483646 h 107"/>
              <a:gd name="T30" fmla="*/ 2147483646 w 364"/>
              <a:gd name="T31" fmla="*/ 2147483646 h 107"/>
              <a:gd name="T32" fmla="*/ 2147483646 w 364"/>
              <a:gd name="T33" fmla="*/ 2147483646 h 107"/>
              <a:gd name="T34" fmla="*/ 2147483646 w 364"/>
              <a:gd name="T35" fmla="*/ 2147483646 h 107"/>
              <a:gd name="T36" fmla="*/ 2147483646 w 364"/>
              <a:gd name="T37" fmla="*/ 2147483646 h 107"/>
              <a:gd name="T38" fmla="*/ 2147483646 w 364"/>
              <a:gd name="T39" fmla="*/ 2147483646 h 107"/>
              <a:gd name="T40" fmla="*/ 2147483646 w 364"/>
              <a:gd name="T41" fmla="*/ 2147483646 h 107"/>
              <a:gd name="T42" fmla="*/ 2147483646 w 364"/>
              <a:gd name="T43" fmla="*/ 2147483646 h 107"/>
              <a:gd name="T44" fmla="*/ 2147483646 w 364"/>
              <a:gd name="T45" fmla="*/ 2147483646 h 107"/>
              <a:gd name="T46" fmla="*/ 2147483646 w 364"/>
              <a:gd name="T47" fmla="*/ 2147483646 h 107"/>
              <a:gd name="T48" fmla="*/ 2147483646 w 364"/>
              <a:gd name="T49" fmla="*/ 0 h 107"/>
              <a:gd name="T50" fmla="*/ 2147483646 w 364"/>
              <a:gd name="T51" fmla="*/ 0 h 107"/>
              <a:gd name="T52" fmla="*/ 2147483646 w 364"/>
              <a:gd name="T53" fmla="*/ 2147483646 h 107"/>
              <a:gd name="T54" fmla="*/ 2147483646 w 364"/>
              <a:gd name="T55" fmla="*/ 2147483646 h 107"/>
              <a:gd name="T56" fmla="*/ 2147483646 w 364"/>
              <a:gd name="T57" fmla="*/ 2147483646 h 107"/>
              <a:gd name="T58" fmla="*/ 2147483646 w 364"/>
              <a:gd name="T59" fmla="*/ 2147483646 h 107"/>
              <a:gd name="T60" fmla="*/ 2147483646 w 364"/>
              <a:gd name="T61" fmla="*/ 2147483646 h 107"/>
              <a:gd name="T62" fmla="*/ 2147483646 w 364"/>
              <a:gd name="T63" fmla="*/ 2147483646 h 107"/>
              <a:gd name="T64" fmla="*/ 2147483646 w 364"/>
              <a:gd name="T65" fmla="*/ 2147483646 h 107"/>
              <a:gd name="T66" fmla="*/ 2147483646 w 364"/>
              <a:gd name="T67" fmla="*/ 2147483646 h 107"/>
              <a:gd name="T68" fmla="*/ 2147483646 w 364"/>
              <a:gd name="T69" fmla="*/ 2147483646 h 107"/>
              <a:gd name="T70" fmla="*/ 2147483646 w 364"/>
              <a:gd name="T71" fmla="*/ 2147483646 h 107"/>
              <a:gd name="T72" fmla="*/ 2147483646 w 364"/>
              <a:gd name="T73" fmla="*/ 2147483646 h 107"/>
              <a:gd name="T74" fmla="*/ 2147483646 w 364"/>
              <a:gd name="T75" fmla="*/ 2147483646 h 107"/>
              <a:gd name="T76" fmla="*/ 2147483646 w 364"/>
              <a:gd name="T77" fmla="*/ 2147483646 h 107"/>
              <a:gd name="T78" fmla="*/ 2147483646 w 364"/>
              <a:gd name="T79" fmla="*/ 2147483646 h 107"/>
              <a:gd name="T80" fmla="*/ 2147483646 w 364"/>
              <a:gd name="T81" fmla="*/ 2147483646 h 107"/>
              <a:gd name="T82" fmla="*/ 2147483646 w 364"/>
              <a:gd name="T83" fmla="*/ 2147483646 h 107"/>
              <a:gd name="T84" fmla="*/ 2147483646 w 364"/>
              <a:gd name="T85" fmla="*/ 2147483646 h 107"/>
              <a:gd name="T86" fmla="*/ 2147483646 w 364"/>
              <a:gd name="T87" fmla="*/ 2147483646 h 107"/>
              <a:gd name="T88" fmla="*/ 2147483646 w 364"/>
              <a:gd name="T89" fmla="*/ 2147483646 h 107"/>
              <a:gd name="T90" fmla="*/ 2147483646 w 364"/>
              <a:gd name="T91" fmla="*/ 2147483646 h 107"/>
              <a:gd name="T92" fmla="*/ 2147483646 w 364"/>
              <a:gd name="T93" fmla="*/ 2147483646 h 107"/>
              <a:gd name="T94" fmla="*/ 2147483646 w 364"/>
              <a:gd name="T95" fmla="*/ 2147483646 h 107"/>
              <a:gd name="T96" fmla="*/ 0 w 364"/>
              <a:gd name="T97" fmla="*/ 2147483646 h 1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64"/>
              <a:gd name="T148" fmla="*/ 0 h 107"/>
              <a:gd name="T149" fmla="*/ 364 w 364"/>
              <a:gd name="T150" fmla="*/ 107 h 1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64" h="107">
                <a:moveTo>
                  <a:pt x="0" y="95"/>
                </a:moveTo>
                <a:lnTo>
                  <a:pt x="2" y="90"/>
                </a:lnTo>
                <a:lnTo>
                  <a:pt x="5" y="85"/>
                </a:lnTo>
                <a:lnTo>
                  <a:pt x="9" y="81"/>
                </a:lnTo>
                <a:lnTo>
                  <a:pt x="13" y="75"/>
                </a:lnTo>
                <a:lnTo>
                  <a:pt x="17" y="70"/>
                </a:lnTo>
                <a:lnTo>
                  <a:pt x="21" y="64"/>
                </a:lnTo>
                <a:lnTo>
                  <a:pt x="27" y="57"/>
                </a:lnTo>
                <a:lnTo>
                  <a:pt x="31" y="51"/>
                </a:lnTo>
                <a:lnTo>
                  <a:pt x="41" y="51"/>
                </a:lnTo>
                <a:lnTo>
                  <a:pt x="50" y="51"/>
                </a:lnTo>
                <a:lnTo>
                  <a:pt x="59" y="51"/>
                </a:lnTo>
                <a:lnTo>
                  <a:pt x="70" y="51"/>
                </a:lnTo>
                <a:lnTo>
                  <a:pt x="80" y="51"/>
                </a:lnTo>
                <a:lnTo>
                  <a:pt x="90" y="51"/>
                </a:lnTo>
                <a:lnTo>
                  <a:pt x="101" y="51"/>
                </a:lnTo>
                <a:lnTo>
                  <a:pt x="112" y="51"/>
                </a:lnTo>
                <a:lnTo>
                  <a:pt x="132" y="46"/>
                </a:lnTo>
                <a:lnTo>
                  <a:pt x="150" y="40"/>
                </a:lnTo>
                <a:lnTo>
                  <a:pt x="170" y="35"/>
                </a:lnTo>
                <a:lnTo>
                  <a:pt x="189" y="28"/>
                </a:lnTo>
                <a:lnTo>
                  <a:pt x="208" y="22"/>
                </a:lnTo>
                <a:lnTo>
                  <a:pt x="228" y="15"/>
                </a:lnTo>
                <a:lnTo>
                  <a:pt x="248" y="7"/>
                </a:lnTo>
                <a:lnTo>
                  <a:pt x="270" y="0"/>
                </a:lnTo>
                <a:lnTo>
                  <a:pt x="281" y="0"/>
                </a:lnTo>
                <a:lnTo>
                  <a:pt x="293" y="1"/>
                </a:lnTo>
                <a:lnTo>
                  <a:pt x="304" y="1"/>
                </a:lnTo>
                <a:lnTo>
                  <a:pt x="317" y="1"/>
                </a:lnTo>
                <a:lnTo>
                  <a:pt x="328" y="2"/>
                </a:lnTo>
                <a:lnTo>
                  <a:pt x="340" y="3"/>
                </a:lnTo>
                <a:lnTo>
                  <a:pt x="352" y="5"/>
                </a:lnTo>
                <a:lnTo>
                  <a:pt x="364" y="7"/>
                </a:lnTo>
                <a:lnTo>
                  <a:pt x="319" y="19"/>
                </a:lnTo>
                <a:lnTo>
                  <a:pt x="274" y="31"/>
                </a:lnTo>
                <a:lnTo>
                  <a:pt x="230" y="43"/>
                </a:lnTo>
                <a:lnTo>
                  <a:pt x="185" y="54"/>
                </a:lnTo>
                <a:lnTo>
                  <a:pt x="140" y="68"/>
                </a:lnTo>
                <a:lnTo>
                  <a:pt x="95" y="80"/>
                </a:lnTo>
                <a:lnTo>
                  <a:pt x="51" y="93"/>
                </a:lnTo>
                <a:lnTo>
                  <a:pt x="6" y="107"/>
                </a:lnTo>
                <a:lnTo>
                  <a:pt x="6" y="106"/>
                </a:lnTo>
                <a:lnTo>
                  <a:pt x="5" y="105"/>
                </a:lnTo>
                <a:lnTo>
                  <a:pt x="5" y="103"/>
                </a:lnTo>
                <a:lnTo>
                  <a:pt x="4" y="101"/>
                </a:lnTo>
                <a:lnTo>
                  <a:pt x="3" y="99"/>
                </a:lnTo>
                <a:lnTo>
                  <a:pt x="2" y="97"/>
                </a:lnTo>
                <a:lnTo>
                  <a:pt x="0" y="9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6" name="Freeform 58">
            <a:extLst>
              <a:ext uri="{FF2B5EF4-FFF2-40B4-BE49-F238E27FC236}">
                <a16:creationId xmlns:a16="http://schemas.microsoft.com/office/drawing/2014/main" id="{55EDE083-49C7-1C4B-B270-426D1FA9F39A}"/>
              </a:ext>
            </a:extLst>
          </p:cNvPr>
          <p:cNvSpPr>
            <a:spLocks/>
          </p:cNvSpPr>
          <p:nvPr/>
        </p:nvSpPr>
        <p:spPr bwMode="auto">
          <a:xfrm>
            <a:off x="2684463" y="5127625"/>
            <a:ext cx="188912" cy="92075"/>
          </a:xfrm>
          <a:custGeom>
            <a:avLst/>
            <a:gdLst>
              <a:gd name="T0" fmla="*/ 2147483646 w 1068"/>
              <a:gd name="T1" fmla="*/ 2147483646 h 527"/>
              <a:gd name="T2" fmla="*/ 2147483646 w 1068"/>
              <a:gd name="T3" fmla="*/ 2147483646 h 527"/>
              <a:gd name="T4" fmla="*/ 2147483646 w 1068"/>
              <a:gd name="T5" fmla="*/ 2147483646 h 527"/>
              <a:gd name="T6" fmla="*/ 2147483646 w 1068"/>
              <a:gd name="T7" fmla="*/ 2147483646 h 527"/>
              <a:gd name="T8" fmla="*/ 2147483646 w 1068"/>
              <a:gd name="T9" fmla="*/ 2147483646 h 527"/>
              <a:gd name="T10" fmla="*/ 2147483646 w 1068"/>
              <a:gd name="T11" fmla="*/ 2147483646 h 527"/>
              <a:gd name="T12" fmla="*/ 2147483646 w 1068"/>
              <a:gd name="T13" fmla="*/ 2147483646 h 527"/>
              <a:gd name="T14" fmla="*/ 2147483646 w 1068"/>
              <a:gd name="T15" fmla="*/ 2147483646 h 527"/>
              <a:gd name="T16" fmla="*/ 2147483646 w 1068"/>
              <a:gd name="T17" fmla="*/ 2147483646 h 527"/>
              <a:gd name="T18" fmla="*/ 2147483646 w 1068"/>
              <a:gd name="T19" fmla="*/ 2147483646 h 527"/>
              <a:gd name="T20" fmla="*/ 2147483646 w 1068"/>
              <a:gd name="T21" fmla="*/ 2147483646 h 527"/>
              <a:gd name="T22" fmla="*/ 2147483646 w 1068"/>
              <a:gd name="T23" fmla="*/ 2147483646 h 527"/>
              <a:gd name="T24" fmla="*/ 2147483646 w 1068"/>
              <a:gd name="T25" fmla="*/ 2147483646 h 527"/>
              <a:gd name="T26" fmla="*/ 2147483646 w 1068"/>
              <a:gd name="T27" fmla="*/ 2147483646 h 527"/>
              <a:gd name="T28" fmla="*/ 2147483646 w 1068"/>
              <a:gd name="T29" fmla="*/ 2147483646 h 527"/>
              <a:gd name="T30" fmla="*/ 2147483646 w 1068"/>
              <a:gd name="T31" fmla="*/ 2147483646 h 527"/>
              <a:gd name="T32" fmla="*/ 2147483646 w 1068"/>
              <a:gd name="T33" fmla="*/ 2147483646 h 527"/>
              <a:gd name="T34" fmla="*/ 2147483646 w 1068"/>
              <a:gd name="T35" fmla="*/ 2147483646 h 527"/>
              <a:gd name="T36" fmla="*/ 2147483646 w 1068"/>
              <a:gd name="T37" fmla="*/ 2147483646 h 527"/>
              <a:gd name="T38" fmla="*/ 2147483646 w 1068"/>
              <a:gd name="T39" fmla="*/ 2147483646 h 527"/>
              <a:gd name="T40" fmla="*/ 2147483646 w 1068"/>
              <a:gd name="T41" fmla="*/ 2147483646 h 527"/>
              <a:gd name="T42" fmla="*/ 2147483646 w 1068"/>
              <a:gd name="T43" fmla="*/ 2147483646 h 527"/>
              <a:gd name="T44" fmla="*/ 2147483646 w 1068"/>
              <a:gd name="T45" fmla="*/ 2147483646 h 527"/>
              <a:gd name="T46" fmla="*/ 2147483646 w 1068"/>
              <a:gd name="T47" fmla="*/ 2147483646 h 527"/>
              <a:gd name="T48" fmla="*/ 2147483646 w 1068"/>
              <a:gd name="T49" fmla="*/ 2147483646 h 527"/>
              <a:gd name="T50" fmla="*/ 2147483646 w 1068"/>
              <a:gd name="T51" fmla="*/ 2147483646 h 527"/>
              <a:gd name="T52" fmla="*/ 2147483646 w 1068"/>
              <a:gd name="T53" fmla="*/ 2147483646 h 527"/>
              <a:gd name="T54" fmla="*/ 2147483646 w 1068"/>
              <a:gd name="T55" fmla="*/ 2147483646 h 527"/>
              <a:gd name="T56" fmla="*/ 2147483646 w 1068"/>
              <a:gd name="T57" fmla="*/ 2147483646 h 527"/>
              <a:gd name="T58" fmla="*/ 2147483646 w 1068"/>
              <a:gd name="T59" fmla="*/ 2147483646 h 527"/>
              <a:gd name="T60" fmla="*/ 2147483646 w 1068"/>
              <a:gd name="T61" fmla="*/ 0 h 527"/>
              <a:gd name="T62" fmla="*/ 2147483646 w 1068"/>
              <a:gd name="T63" fmla="*/ 2147483646 h 527"/>
              <a:gd name="T64" fmla="*/ 2147483646 w 1068"/>
              <a:gd name="T65" fmla="*/ 2147483646 h 527"/>
              <a:gd name="T66" fmla="*/ 2147483646 w 1068"/>
              <a:gd name="T67" fmla="*/ 2147483646 h 527"/>
              <a:gd name="T68" fmla="*/ 2147483646 w 1068"/>
              <a:gd name="T69" fmla="*/ 2147483646 h 527"/>
              <a:gd name="T70" fmla="*/ 2147483646 w 1068"/>
              <a:gd name="T71" fmla="*/ 2147483646 h 527"/>
              <a:gd name="T72" fmla="*/ 2147483646 w 1068"/>
              <a:gd name="T73" fmla="*/ 2147483646 h 527"/>
              <a:gd name="T74" fmla="*/ 2147483646 w 1068"/>
              <a:gd name="T75" fmla="*/ 2147483646 h 527"/>
              <a:gd name="T76" fmla="*/ 2147483646 w 1068"/>
              <a:gd name="T77" fmla="*/ 2147483646 h 527"/>
              <a:gd name="T78" fmla="*/ 2147483646 w 1068"/>
              <a:gd name="T79" fmla="*/ 2147483646 h 527"/>
              <a:gd name="T80" fmla="*/ 2147483646 w 1068"/>
              <a:gd name="T81" fmla="*/ 2147483646 h 527"/>
              <a:gd name="T82" fmla="*/ 2147483646 w 1068"/>
              <a:gd name="T83" fmla="*/ 2147483646 h 527"/>
              <a:gd name="T84" fmla="*/ 2147483646 w 1068"/>
              <a:gd name="T85" fmla="*/ 2147483646 h 527"/>
              <a:gd name="T86" fmla="*/ 2147483646 w 1068"/>
              <a:gd name="T87" fmla="*/ 2147483646 h 527"/>
              <a:gd name="T88" fmla="*/ 2147483646 w 1068"/>
              <a:gd name="T89" fmla="*/ 2147483646 h 527"/>
              <a:gd name="T90" fmla="*/ 2147483646 w 1068"/>
              <a:gd name="T91" fmla="*/ 2147483646 h 527"/>
              <a:gd name="T92" fmla="*/ 2147483646 w 1068"/>
              <a:gd name="T93" fmla="*/ 2147483646 h 527"/>
              <a:gd name="T94" fmla="*/ 2147483646 w 1068"/>
              <a:gd name="T95" fmla="*/ 2147483646 h 527"/>
              <a:gd name="T96" fmla="*/ 2147483646 w 1068"/>
              <a:gd name="T97" fmla="*/ 2147483646 h 527"/>
              <a:gd name="T98" fmla="*/ 2147483646 w 1068"/>
              <a:gd name="T99" fmla="*/ 2147483646 h 527"/>
              <a:gd name="T100" fmla="*/ 2147483646 w 1068"/>
              <a:gd name="T101" fmla="*/ 2147483646 h 527"/>
              <a:gd name="T102" fmla="*/ 2147483646 w 1068"/>
              <a:gd name="T103" fmla="*/ 2147483646 h 527"/>
              <a:gd name="T104" fmla="*/ 2147483646 w 1068"/>
              <a:gd name="T105" fmla="*/ 2147483646 h 527"/>
              <a:gd name="T106" fmla="*/ 2147483646 w 1068"/>
              <a:gd name="T107" fmla="*/ 2147483646 h 52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68"/>
              <a:gd name="T163" fmla="*/ 0 h 527"/>
              <a:gd name="T164" fmla="*/ 1068 w 1068"/>
              <a:gd name="T165" fmla="*/ 527 h 52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68" h="527">
                <a:moveTo>
                  <a:pt x="7" y="527"/>
                </a:moveTo>
                <a:lnTo>
                  <a:pt x="7" y="525"/>
                </a:lnTo>
                <a:lnTo>
                  <a:pt x="7" y="523"/>
                </a:lnTo>
                <a:lnTo>
                  <a:pt x="7" y="520"/>
                </a:lnTo>
                <a:lnTo>
                  <a:pt x="6" y="518"/>
                </a:lnTo>
                <a:lnTo>
                  <a:pt x="6" y="516"/>
                </a:lnTo>
                <a:lnTo>
                  <a:pt x="5" y="513"/>
                </a:lnTo>
                <a:lnTo>
                  <a:pt x="3" y="511"/>
                </a:lnTo>
                <a:lnTo>
                  <a:pt x="0" y="508"/>
                </a:lnTo>
                <a:lnTo>
                  <a:pt x="4" y="503"/>
                </a:lnTo>
                <a:lnTo>
                  <a:pt x="7" y="499"/>
                </a:lnTo>
                <a:lnTo>
                  <a:pt x="10" y="494"/>
                </a:lnTo>
                <a:lnTo>
                  <a:pt x="14" y="489"/>
                </a:lnTo>
                <a:lnTo>
                  <a:pt x="18" y="485"/>
                </a:lnTo>
                <a:lnTo>
                  <a:pt x="23" y="480"/>
                </a:lnTo>
                <a:lnTo>
                  <a:pt x="27" y="476"/>
                </a:lnTo>
                <a:lnTo>
                  <a:pt x="32" y="471"/>
                </a:lnTo>
                <a:lnTo>
                  <a:pt x="34" y="471"/>
                </a:lnTo>
                <a:lnTo>
                  <a:pt x="37" y="471"/>
                </a:lnTo>
                <a:lnTo>
                  <a:pt x="41" y="471"/>
                </a:lnTo>
                <a:lnTo>
                  <a:pt x="45" y="470"/>
                </a:lnTo>
                <a:lnTo>
                  <a:pt x="50" y="469"/>
                </a:lnTo>
                <a:lnTo>
                  <a:pt x="54" y="468"/>
                </a:lnTo>
                <a:lnTo>
                  <a:pt x="59" y="467"/>
                </a:lnTo>
                <a:lnTo>
                  <a:pt x="63" y="465"/>
                </a:lnTo>
                <a:lnTo>
                  <a:pt x="68" y="457"/>
                </a:lnTo>
                <a:lnTo>
                  <a:pt x="73" y="450"/>
                </a:lnTo>
                <a:lnTo>
                  <a:pt x="77" y="443"/>
                </a:lnTo>
                <a:lnTo>
                  <a:pt x="82" y="436"/>
                </a:lnTo>
                <a:lnTo>
                  <a:pt x="86" y="429"/>
                </a:lnTo>
                <a:lnTo>
                  <a:pt x="91" y="422"/>
                </a:lnTo>
                <a:lnTo>
                  <a:pt x="96" y="415"/>
                </a:lnTo>
                <a:lnTo>
                  <a:pt x="101" y="407"/>
                </a:lnTo>
                <a:lnTo>
                  <a:pt x="106" y="405"/>
                </a:lnTo>
                <a:lnTo>
                  <a:pt x="111" y="403"/>
                </a:lnTo>
                <a:lnTo>
                  <a:pt x="115" y="401"/>
                </a:lnTo>
                <a:lnTo>
                  <a:pt x="121" y="398"/>
                </a:lnTo>
                <a:lnTo>
                  <a:pt x="126" y="396"/>
                </a:lnTo>
                <a:lnTo>
                  <a:pt x="132" y="394"/>
                </a:lnTo>
                <a:lnTo>
                  <a:pt x="138" y="391"/>
                </a:lnTo>
                <a:lnTo>
                  <a:pt x="145" y="389"/>
                </a:lnTo>
                <a:lnTo>
                  <a:pt x="148" y="384"/>
                </a:lnTo>
                <a:lnTo>
                  <a:pt x="151" y="380"/>
                </a:lnTo>
                <a:lnTo>
                  <a:pt x="154" y="375"/>
                </a:lnTo>
                <a:lnTo>
                  <a:pt x="158" y="370"/>
                </a:lnTo>
                <a:lnTo>
                  <a:pt x="163" y="364"/>
                </a:lnTo>
                <a:lnTo>
                  <a:pt x="167" y="358"/>
                </a:lnTo>
                <a:lnTo>
                  <a:pt x="171" y="352"/>
                </a:lnTo>
                <a:lnTo>
                  <a:pt x="176" y="345"/>
                </a:lnTo>
                <a:lnTo>
                  <a:pt x="181" y="343"/>
                </a:lnTo>
                <a:lnTo>
                  <a:pt x="185" y="340"/>
                </a:lnTo>
                <a:lnTo>
                  <a:pt x="190" y="338"/>
                </a:lnTo>
                <a:lnTo>
                  <a:pt x="196" y="336"/>
                </a:lnTo>
                <a:lnTo>
                  <a:pt x="202" y="334"/>
                </a:lnTo>
                <a:lnTo>
                  <a:pt x="207" y="331"/>
                </a:lnTo>
                <a:lnTo>
                  <a:pt x="213" y="329"/>
                </a:lnTo>
                <a:lnTo>
                  <a:pt x="220" y="327"/>
                </a:lnTo>
                <a:lnTo>
                  <a:pt x="225" y="322"/>
                </a:lnTo>
                <a:lnTo>
                  <a:pt x="230" y="317"/>
                </a:lnTo>
                <a:lnTo>
                  <a:pt x="236" y="311"/>
                </a:lnTo>
                <a:lnTo>
                  <a:pt x="243" y="306"/>
                </a:lnTo>
                <a:lnTo>
                  <a:pt x="250" y="301"/>
                </a:lnTo>
                <a:lnTo>
                  <a:pt x="256" y="295"/>
                </a:lnTo>
                <a:lnTo>
                  <a:pt x="263" y="289"/>
                </a:lnTo>
                <a:lnTo>
                  <a:pt x="270" y="283"/>
                </a:lnTo>
                <a:lnTo>
                  <a:pt x="282" y="278"/>
                </a:lnTo>
                <a:lnTo>
                  <a:pt x="294" y="273"/>
                </a:lnTo>
                <a:lnTo>
                  <a:pt x="306" y="269"/>
                </a:lnTo>
                <a:lnTo>
                  <a:pt x="317" y="263"/>
                </a:lnTo>
                <a:lnTo>
                  <a:pt x="329" y="259"/>
                </a:lnTo>
                <a:lnTo>
                  <a:pt x="341" y="254"/>
                </a:lnTo>
                <a:lnTo>
                  <a:pt x="353" y="249"/>
                </a:lnTo>
                <a:lnTo>
                  <a:pt x="364" y="245"/>
                </a:lnTo>
                <a:lnTo>
                  <a:pt x="374" y="240"/>
                </a:lnTo>
                <a:lnTo>
                  <a:pt x="384" y="235"/>
                </a:lnTo>
                <a:lnTo>
                  <a:pt x="393" y="231"/>
                </a:lnTo>
                <a:lnTo>
                  <a:pt x="402" y="225"/>
                </a:lnTo>
                <a:lnTo>
                  <a:pt x="411" y="220"/>
                </a:lnTo>
                <a:lnTo>
                  <a:pt x="421" y="213"/>
                </a:lnTo>
                <a:lnTo>
                  <a:pt x="431" y="207"/>
                </a:lnTo>
                <a:lnTo>
                  <a:pt x="440" y="201"/>
                </a:lnTo>
                <a:lnTo>
                  <a:pt x="440" y="200"/>
                </a:lnTo>
                <a:lnTo>
                  <a:pt x="440" y="198"/>
                </a:lnTo>
                <a:lnTo>
                  <a:pt x="441" y="197"/>
                </a:lnTo>
                <a:lnTo>
                  <a:pt x="442" y="195"/>
                </a:lnTo>
                <a:lnTo>
                  <a:pt x="443" y="193"/>
                </a:lnTo>
                <a:lnTo>
                  <a:pt x="444" y="191"/>
                </a:lnTo>
                <a:lnTo>
                  <a:pt x="446" y="188"/>
                </a:lnTo>
                <a:lnTo>
                  <a:pt x="449" y="188"/>
                </a:lnTo>
                <a:lnTo>
                  <a:pt x="451" y="188"/>
                </a:lnTo>
                <a:lnTo>
                  <a:pt x="453" y="188"/>
                </a:lnTo>
                <a:lnTo>
                  <a:pt x="456" y="188"/>
                </a:lnTo>
                <a:lnTo>
                  <a:pt x="459" y="187"/>
                </a:lnTo>
                <a:lnTo>
                  <a:pt x="463" y="186"/>
                </a:lnTo>
                <a:lnTo>
                  <a:pt x="467" y="184"/>
                </a:lnTo>
                <a:lnTo>
                  <a:pt x="471" y="182"/>
                </a:lnTo>
                <a:lnTo>
                  <a:pt x="473" y="180"/>
                </a:lnTo>
                <a:lnTo>
                  <a:pt x="476" y="178"/>
                </a:lnTo>
                <a:lnTo>
                  <a:pt x="481" y="175"/>
                </a:lnTo>
                <a:lnTo>
                  <a:pt x="485" y="172"/>
                </a:lnTo>
                <a:lnTo>
                  <a:pt x="489" y="169"/>
                </a:lnTo>
                <a:lnTo>
                  <a:pt x="493" y="165"/>
                </a:lnTo>
                <a:lnTo>
                  <a:pt x="498" y="161"/>
                </a:lnTo>
                <a:lnTo>
                  <a:pt x="503" y="157"/>
                </a:lnTo>
                <a:lnTo>
                  <a:pt x="531" y="147"/>
                </a:lnTo>
                <a:lnTo>
                  <a:pt x="559" y="138"/>
                </a:lnTo>
                <a:lnTo>
                  <a:pt x="588" y="129"/>
                </a:lnTo>
                <a:lnTo>
                  <a:pt x="615" y="119"/>
                </a:lnTo>
                <a:lnTo>
                  <a:pt x="644" y="108"/>
                </a:lnTo>
                <a:lnTo>
                  <a:pt x="672" y="98"/>
                </a:lnTo>
                <a:lnTo>
                  <a:pt x="700" y="87"/>
                </a:lnTo>
                <a:lnTo>
                  <a:pt x="729" y="76"/>
                </a:lnTo>
                <a:lnTo>
                  <a:pt x="765" y="66"/>
                </a:lnTo>
                <a:lnTo>
                  <a:pt x="800" y="56"/>
                </a:lnTo>
                <a:lnTo>
                  <a:pt x="837" y="47"/>
                </a:lnTo>
                <a:lnTo>
                  <a:pt x="874" y="38"/>
                </a:lnTo>
                <a:lnTo>
                  <a:pt x="911" y="29"/>
                </a:lnTo>
                <a:lnTo>
                  <a:pt x="948" y="19"/>
                </a:lnTo>
                <a:lnTo>
                  <a:pt x="986" y="9"/>
                </a:lnTo>
                <a:lnTo>
                  <a:pt x="1024" y="0"/>
                </a:lnTo>
                <a:lnTo>
                  <a:pt x="1028" y="0"/>
                </a:lnTo>
                <a:lnTo>
                  <a:pt x="1033" y="0"/>
                </a:lnTo>
                <a:lnTo>
                  <a:pt x="1038" y="0"/>
                </a:lnTo>
                <a:lnTo>
                  <a:pt x="1043" y="1"/>
                </a:lnTo>
                <a:lnTo>
                  <a:pt x="1049" y="2"/>
                </a:lnTo>
                <a:lnTo>
                  <a:pt x="1055" y="3"/>
                </a:lnTo>
                <a:lnTo>
                  <a:pt x="1061" y="4"/>
                </a:lnTo>
                <a:lnTo>
                  <a:pt x="1068" y="6"/>
                </a:lnTo>
                <a:lnTo>
                  <a:pt x="1065" y="9"/>
                </a:lnTo>
                <a:lnTo>
                  <a:pt x="1063" y="11"/>
                </a:lnTo>
                <a:lnTo>
                  <a:pt x="1060" y="13"/>
                </a:lnTo>
                <a:lnTo>
                  <a:pt x="1058" y="15"/>
                </a:lnTo>
                <a:lnTo>
                  <a:pt x="1055" y="19"/>
                </a:lnTo>
                <a:lnTo>
                  <a:pt x="1051" y="21"/>
                </a:lnTo>
                <a:lnTo>
                  <a:pt x="1046" y="23"/>
                </a:lnTo>
                <a:lnTo>
                  <a:pt x="1042" y="26"/>
                </a:lnTo>
                <a:lnTo>
                  <a:pt x="1000" y="37"/>
                </a:lnTo>
                <a:lnTo>
                  <a:pt x="958" y="49"/>
                </a:lnTo>
                <a:lnTo>
                  <a:pt x="915" y="61"/>
                </a:lnTo>
                <a:lnTo>
                  <a:pt x="872" y="73"/>
                </a:lnTo>
                <a:lnTo>
                  <a:pt x="829" y="86"/>
                </a:lnTo>
                <a:lnTo>
                  <a:pt x="786" y="98"/>
                </a:lnTo>
                <a:lnTo>
                  <a:pt x="742" y="111"/>
                </a:lnTo>
                <a:lnTo>
                  <a:pt x="697" y="126"/>
                </a:lnTo>
                <a:lnTo>
                  <a:pt x="692" y="128"/>
                </a:lnTo>
                <a:lnTo>
                  <a:pt x="688" y="131"/>
                </a:lnTo>
                <a:lnTo>
                  <a:pt x="683" y="133"/>
                </a:lnTo>
                <a:lnTo>
                  <a:pt x="679" y="136"/>
                </a:lnTo>
                <a:lnTo>
                  <a:pt x="674" y="139"/>
                </a:lnTo>
                <a:lnTo>
                  <a:pt x="669" y="142"/>
                </a:lnTo>
                <a:lnTo>
                  <a:pt x="664" y="146"/>
                </a:lnTo>
                <a:lnTo>
                  <a:pt x="659" y="151"/>
                </a:lnTo>
                <a:lnTo>
                  <a:pt x="645" y="155"/>
                </a:lnTo>
                <a:lnTo>
                  <a:pt x="631" y="160"/>
                </a:lnTo>
                <a:lnTo>
                  <a:pt x="616" y="164"/>
                </a:lnTo>
                <a:lnTo>
                  <a:pt x="602" y="170"/>
                </a:lnTo>
                <a:lnTo>
                  <a:pt x="588" y="175"/>
                </a:lnTo>
                <a:lnTo>
                  <a:pt x="573" y="179"/>
                </a:lnTo>
                <a:lnTo>
                  <a:pt x="556" y="184"/>
                </a:lnTo>
                <a:lnTo>
                  <a:pt x="540" y="188"/>
                </a:lnTo>
                <a:lnTo>
                  <a:pt x="523" y="198"/>
                </a:lnTo>
                <a:lnTo>
                  <a:pt x="506" y="208"/>
                </a:lnTo>
                <a:lnTo>
                  <a:pt x="489" y="219"/>
                </a:lnTo>
                <a:lnTo>
                  <a:pt x="470" y="230"/>
                </a:lnTo>
                <a:lnTo>
                  <a:pt x="452" y="241"/>
                </a:lnTo>
                <a:lnTo>
                  <a:pt x="434" y="252"/>
                </a:lnTo>
                <a:lnTo>
                  <a:pt x="415" y="265"/>
                </a:lnTo>
                <a:lnTo>
                  <a:pt x="396" y="276"/>
                </a:lnTo>
                <a:lnTo>
                  <a:pt x="387" y="283"/>
                </a:lnTo>
                <a:lnTo>
                  <a:pt x="377" y="290"/>
                </a:lnTo>
                <a:lnTo>
                  <a:pt x="367" y="297"/>
                </a:lnTo>
                <a:lnTo>
                  <a:pt x="357" y="305"/>
                </a:lnTo>
                <a:lnTo>
                  <a:pt x="348" y="312"/>
                </a:lnTo>
                <a:lnTo>
                  <a:pt x="337" y="321"/>
                </a:lnTo>
                <a:lnTo>
                  <a:pt x="325" y="330"/>
                </a:lnTo>
                <a:lnTo>
                  <a:pt x="314" y="339"/>
                </a:lnTo>
                <a:lnTo>
                  <a:pt x="307" y="341"/>
                </a:lnTo>
                <a:lnTo>
                  <a:pt x="300" y="343"/>
                </a:lnTo>
                <a:lnTo>
                  <a:pt x="293" y="346"/>
                </a:lnTo>
                <a:lnTo>
                  <a:pt x="286" y="348"/>
                </a:lnTo>
                <a:lnTo>
                  <a:pt x="279" y="350"/>
                </a:lnTo>
                <a:lnTo>
                  <a:pt x="272" y="353"/>
                </a:lnTo>
                <a:lnTo>
                  <a:pt x="265" y="355"/>
                </a:lnTo>
                <a:lnTo>
                  <a:pt x="258" y="357"/>
                </a:lnTo>
                <a:lnTo>
                  <a:pt x="258" y="358"/>
                </a:lnTo>
                <a:lnTo>
                  <a:pt x="258" y="360"/>
                </a:lnTo>
                <a:lnTo>
                  <a:pt x="257" y="361"/>
                </a:lnTo>
                <a:lnTo>
                  <a:pt x="256" y="364"/>
                </a:lnTo>
                <a:lnTo>
                  <a:pt x="255" y="366"/>
                </a:lnTo>
                <a:lnTo>
                  <a:pt x="254" y="368"/>
                </a:lnTo>
                <a:lnTo>
                  <a:pt x="252" y="371"/>
                </a:lnTo>
                <a:lnTo>
                  <a:pt x="243" y="375"/>
                </a:lnTo>
                <a:lnTo>
                  <a:pt x="232" y="380"/>
                </a:lnTo>
                <a:lnTo>
                  <a:pt x="223" y="384"/>
                </a:lnTo>
                <a:lnTo>
                  <a:pt x="214" y="389"/>
                </a:lnTo>
                <a:lnTo>
                  <a:pt x="205" y="394"/>
                </a:lnTo>
                <a:lnTo>
                  <a:pt x="196" y="398"/>
                </a:lnTo>
                <a:lnTo>
                  <a:pt x="185" y="403"/>
                </a:lnTo>
                <a:lnTo>
                  <a:pt x="176" y="407"/>
                </a:lnTo>
                <a:lnTo>
                  <a:pt x="174" y="410"/>
                </a:lnTo>
                <a:lnTo>
                  <a:pt x="171" y="413"/>
                </a:lnTo>
                <a:lnTo>
                  <a:pt x="169" y="416"/>
                </a:lnTo>
                <a:lnTo>
                  <a:pt x="167" y="418"/>
                </a:lnTo>
                <a:lnTo>
                  <a:pt x="165" y="421"/>
                </a:lnTo>
                <a:lnTo>
                  <a:pt x="162" y="425"/>
                </a:lnTo>
                <a:lnTo>
                  <a:pt x="160" y="429"/>
                </a:lnTo>
                <a:lnTo>
                  <a:pt x="158" y="433"/>
                </a:lnTo>
                <a:lnTo>
                  <a:pt x="138" y="445"/>
                </a:lnTo>
                <a:lnTo>
                  <a:pt x="120" y="456"/>
                </a:lnTo>
                <a:lnTo>
                  <a:pt x="101" y="469"/>
                </a:lnTo>
                <a:lnTo>
                  <a:pt x="82" y="480"/>
                </a:lnTo>
                <a:lnTo>
                  <a:pt x="63" y="492"/>
                </a:lnTo>
                <a:lnTo>
                  <a:pt x="44" y="503"/>
                </a:lnTo>
                <a:lnTo>
                  <a:pt x="26" y="516"/>
                </a:lnTo>
                <a:lnTo>
                  <a:pt x="7" y="52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7" name="Freeform 59">
            <a:extLst>
              <a:ext uri="{FF2B5EF4-FFF2-40B4-BE49-F238E27FC236}">
                <a16:creationId xmlns:a16="http://schemas.microsoft.com/office/drawing/2014/main" id="{585E817B-58A6-BB45-8C99-54DBC93B8480}"/>
              </a:ext>
            </a:extLst>
          </p:cNvPr>
          <p:cNvSpPr>
            <a:spLocks/>
          </p:cNvSpPr>
          <p:nvPr/>
        </p:nvSpPr>
        <p:spPr bwMode="auto">
          <a:xfrm>
            <a:off x="2678113" y="5078413"/>
            <a:ext cx="26987" cy="120650"/>
          </a:xfrm>
          <a:custGeom>
            <a:avLst/>
            <a:gdLst>
              <a:gd name="T0" fmla="*/ 2147483646 w 157"/>
              <a:gd name="T1" fmla="*/ 2147483646 h 682"/>
              <a:gd name="T2" fmla="*/ 2147483646 w 157"/>
              <a:gd name="T3" fmla="*/ 2147483646 h 682"/>
              <a:gd name="T4" fmla="*/ 2147483646 w 157"/>
              <a:gd name="T5" fmla="*/ 2147483646 h 682"/>
              <a:gd name="T6" fmla="*/ 2147483646 w 157"/>
              <a:gd name="T7" fmla="*/ 2147483646 h 682"/>
              <a:gd name="T8" fmla="*/ 2147483646 w 157"/>
              <a:gd name="T9" fmla="*/ 2147483646 h 682"/>
              <a:gd name="T10" fmla="*/ 2147483646 w 157"/>
              <a:gd name="T11" fmla="*/ 2147483646 h 682"/>
              <a:gd name="T12" fmla="*/ 2147483646 w 157"/>
              <a:gd name="T13" fmla="*/ 2147483646 h 682"/>
              <a:gd name="T14" fmla="*/ 2147483646 w 157"/>
              <a:gd name="T15" fmla="*/ 2147483646 h 682"/>
              <a:gd name="T16" fmla="*/ 2147483646 w 157"/>
              <a:gd name="T17" fmla="*/ 2147483646 h 682"/>
              <a:gd name="T18" fmla="*/ 2147483646 w 157"/>
              <a:gd name="T19" fmla="*/ 2147483646 h 682"/>
              <a:gd name="T20" fmla="*/ 2147483646 w 157"/>
              <a:gd name="T21" fmla="*/ 2147483646 h 682"/>
              <a:gd name="T22" fmla="*/ 2147483646 w 157"/>
              <a:gd name="T23" fmla="*/ 2147483646 h 682"/>
              <a:gd name="T24" fmla="*/ 2147483646 w 157"/>
              <a:gd name="T25" fmla="*/ 2147483646 h 682"/>
              <a:gd name="T26" fmla="*/ 2147483646 w 157"/>
              <a:gd name="T27" fmla="*/ 2147483646 h 682"/>
              <a:gd name="T28" fmla="*/ 2147483646 w 157"/>
              <a:gd name="T29" fmla="*/ 2147483646 h 682"/>
              <a:gd name="T30" fmla="*/ 2147483646 w 157"/>
              <a:gd name="T31" fmla="*/ 2147483646 h 682"/>
              <a:gd name="T32" fmla="*/ 2147483646 w 157"/>
              <a:gd name="T33" fmla="*/ 2147483646 h 682"/>
              <a:gd name="T34" fmla="*/ 2147483646 w 157"/>
              <a:gd name="T35" fmla="*/ 2147483646 h 682"/>
              <a:gd name="T36" fmla="*/ 2147483646 w 157"/>
              <a:gd name="T37" fmla="*/ 2147483646 h 682"/>
              <a:gd name="T38" fmla="*/ 2147483646 w 157"/>
              <a:gd name="T39" fmla="*/ 2147483646 h 682"/>
              <a:gd name="T40" fmla="*/ 2147483646 w 157"/>
              <a:gd name="T41" fmla="*/ 2147483646 h 682"/>
              <a:gd name="T42" fmla="*/ 2147483646 w 157"/>
              <a:gd name="T43" fmla="*/ 2147483646 h 682"/>
              <a:gd name="T44" fmla="*/ 2147483646 w 157"/>
              <a:gd name="T45" fmla="*/ 2147483646 h 682"/>
              <a:gd name="T46" fmla="*/ 2147483646 w 157"/>
              <a:gd name="T47" fmla="*/ 2147483646 h 682"/>
              <a:gd name="T48" fmla="*/ 2147483646 w 157"/>
              <a:gd name="T49" fmla="*/ 2147483646 h 682"/>
              <a:gd name="T50" fmla="*/ 2147483646 w 157"/>
              <a:gd name="T51" fmla="*/ 2147483646 h 682"/>
              <a:gd name="T52" fmla="*/ 2147483646 w 157"/>
              <a:gd name="T53" fmla="*/ 2147483646 h 682"/>
              <a:gd name="T54" fmla="*/ 2147483646 w 157"/>
              <a:gd name="T55" fmla="*/ 2147483646 h 682"/>
              <a:gd name="T56" fmla="*/ 2147483646 w 157"/>
              <a:gd name="T57" fmla="*/ 2147483646 h 682"/>
              <a:gd name="T58" fmla="*/ 2147483646 w 157"/>
              <a:gd name="T59" fmla="*/ 2147483646 h 682"/>
              <a:gd name="T60" fmla="*/ 2147483646 w 157"/>
              <a:gd name="T61" fmla="*/ 2147483646 h 682"/>
              <a:gd name="T62" fmla="*/ 2147483646 w 157"/>
              <a:gd name="T63" fmla="*/ 2147483646 h 6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7"/>
              <a:gd name="T97" fmla="*/ 0 h 682"/>
              <a:gd name="T98" fmla="*/ 157 w 157"/>
              <a:gd name="T99" fmla="*/ 682 h 6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7" h="682">
                <a:moveTo>
                  <a:pt x="12" y="682"/>
                </a:moveTo>
                <a:lnTo>
                  <a:pt x="12" y="682"/>
                </a:lnTo>
                <a:lnTo>
                  <a:pt x="11" y="681"/>
                </a:lnTo>
                <a:lnTo>
                  <a:pt x="10" y="680"/>
                </a:lnTo>
                <a:lnTo>
                  <a:pt x="9" y="679"/>
                </a:lnTo>
                <a:lnTo>
                  <a:pt x="7" y="677"/>
                </a:lnTo>
                <a:lnTo>
                  <a:pt x="5" y="675"/>
                </a:lnTo>
                <a:lnTo>
                  <a:pt x="2" y="672"/>
                </a:lnTo>
                <a:lnTo>
                  <a:pt x="0" y="670"/>
                </a:lnTo>
                <a:lnTo>
                  <a:pt x="9" y="640"/>
                </a:lnTo>
                <a:lnTo>
                  <a:pt x="19" y="609"/>
                </a:lnTo>
                <a:lnTo>
                  <a:pt x="28" y="578"/>
                </a:lnTo>
                <a:lnTo>
                  <a:pt x="38" y="548"/>
                </a:lnTo>
                <a:lnTo>
                  <a:pt x="49" y="516"/>
                </a:lnTo>
                <a:lnTo>
                  <a:pt x="59" y="484"/>
                </a:lnTo>
                <a:lnTo>
                  <a:pt x="70" y="452"/>
                </a:lnTo>
                <a:lnTo>
                  <a:pt x="81" y="419"/>
                </a:lnTo>
                <a:lnTo>
                  <a:pt x="87" y="368"/>
                </a:lnTo>
                <a:lnTo>
                  <a:pt x="92" y="316"/>
                </a:lnTo>
                <a:lnTo>
                  <a:pt x="98" y="264"/>
                </a:lnTo>
                <a:lnTo>
                  <a:pt x="104" y="212"/>
                </a:lnTo>
                <a:lnTo>
                  <a:pt x="111" y="159"/>
                </a:lnTo>
                <a:lnTo>
                  <a:pt x="117" y="107"/>
                </a:lnTo>
                <a:lnTo>
                  <a:pt x="124" y="53"/>
                </a:lnTo>
                <a:lnTo>
                  <a:pt x="131" y="0"/>
                </a:lnTo>
                <a:lnTo>
                  <a:pt x="133" y="2"/>
                </a:lnTo>
                <a:lnTo>
                  <a:pt x="137" y="5"/>
                </a:lnTo>
                <a:lnTo>
                  <a:pt x="139" y="9"/>
                </a:lnTo>
                <a:lnTo>
                  <a:pt x="142" y="13"/>
                </a:lnTo>
                <a:lnTo>
                  <a:pt x="145" y="17"/>
                </a:lnTo>
                <a:lnTo>
                  <a:pt x="149" y="21"/>
                </a:lnTo>
                <a:lnTo>
                  <a:pt x="152" y="26"/>
                </a:lnTo>
                <a:lnTo>
                  <a:pt x="157" y="30"/>
                </a:lnTo>
                <a:lnTo>
                  <a:pt x="157" y="61"/>
                </a:lnTo>
                <a:lnTo>
                  <a:pt x="157" y="91"/>
                </a:lnTo>
                <a:lnTo>
                  <a:pt x="157" y="122"/>
                </a:lnTo>
                <a:lnTo>
                  <a:pt x="157" y="153"/>
                </a:lnTo>
                <a:lnTo>
                  <a:pt x="157" y="183"/>
                </a:lnTo>
                <a:lnTo>
                  <a:pt x="157" y="214"/>
                </a:lnTo>
                <a:lnTo>
                  <a:pt x="157" y="245"/>
                </a:lnTo>
                <a:lnTo>
                  <a:pt x="157" y="275"/>
                </a:lnTo>
                <a:lnTo>
                  <a:pt x="152" y="318"/>
                </a:lnTo>
                <a:lnTo>
                  <a:pt x="147" y="360"/>
                </a:lnTo>
                <a:lnTo>
                  <a:pt x="143" y="403"/>
                </a:lnTo>
                <a:lnTo>
                  <a:pt x="138" y="446"/>
                </a:lnTo>
                <a:lnTo>
                  <a:pt x="131" y="488"/>
                </a:lnTo>
                <a:lnTo>
                  <a:pt x="126" y="532"/>
                </a:lnTo>
                <a:lnTo>
                  <a:pt x="119" y="576"/>
                </a:lnTo>
                <a:lnTo>
                  <a:pt x="113" y="620"/>
                </a:lnTo>
                <a:lnTo>
                  <a:pt x="104" y="627"/>
                </a:lnTo>
                <a:lnTo>
                  <a:pt x="94" y="634"/>
                </a:lnTo>
                <a:lnTo>
                  <a:pt x="84" y="642"/>
                </a:lnTo>
                <a:lnTo>
                  <a:pt x="74" y="649"/>
                </a:lnTo>
                <a:lnTo>
                  <a:pt x="64" y="657"/>
                </a:lnTo>
                <a:lnTo>
                  <a:pt x="54" y="665"/>
                </a:lnTo>
                <a:lnTo>
                  <a:pt x="43" y="674"/>
                </a:lnTo>
                <a:lnTo>
                  <a:pt x="31" y="682"/>
                </a:lnTo>
                <a:lnTo>
                  <a:pt x="29" y="682"/>
                </a:lnTo>
                <a:lnTo>
                  <a:pt x="26" y="682"/>
                </a:lnTo>
                <a:lnTo>
                  <a:pt x="24" y="682"/>
                </a:lnTo>
                <a:lnTo>
                  <a:pt x="22" y="682"/>
                </a:lnTo>
                <a:lnTo>
                  <a:pt x="19" y="682"/>
                </a:lnTo>
                <a:lnTo>
                  <a:pt x="17" y="682"/>
                </a:lnTo>
                <a:lnTo>
                  <a:pt x="15" y="682"/>
                </a:lnTo>
                <a:lnTo>
                  <a:pt x="12" y="682"/>
                </a:lnTo>
                <a:close/>
              </a:path>
            </a:pathLst>
          </a:custGeom>
          <a:solidFill>
            <a:srgbClr val="6039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8" name="Freeform 60">
            <a:extLst>
              <a:ext uri="{FF2B5EF4-FFF2-40B4-BE49-F238E27FC236}">
                <a16:creationId xmlns:a16="http://schemas.microsoft.com/office/drawing/2014/main" id="{9F76FBA7-3882-7141-9735-E8E14084D1CF}"/>
              </a:ext>
            </a:extLst>
          </p:cNvPr>
          <p:cNvSpPr>
            <a:spLocks/>
          </p:cNvSpPr>
          <p:nvPr/>
        </p:nvSpPr>
        <p:spPr bwMode="auto">
          <a:xfrm>
            <a:off x="2914650" y="5170488"/>
            <a:ext cx="41275" cy="22225"/>
          </a:xfrm>
          <a:custGeom>
            <a:avLst/>
            <a:gdLst>
              <a:gd name="T0" fmla="*/ 2147483646 w 232"/>
              <a:gd name="T1" fmla="*/ 2147483646 h 120"/>
              <a:gd name="T2" fmla="*/ 2147483646 w 232"/>
              <a:gd name="T3" fmla="*/ 2147483646 h 120"/>
              <a:gd name="T4" fmla="*/ 2147483646 w 232"/>
              <a:gd name="T5" fmla="*/ 2147483646 h 120"/>
              <a:gd name="T6" fmla="*/ 2147483646 w 232"/>
              <a:gd name="T7" fmla="*/ 2147483646 h 120"/>
              <a:gd name="T8" fmla="*/ 2147483646 w 232"/>
              <a:gd name="T9" fmla="*/ 2147483646 h 120"/>
              <a:gd name="T10" fmla="*/ 2147483646 w 232"/>
              <a:gd name="T11" fmla="*/ 2147483646 h 120"/>
              <a:gd name="T12" fmla="*/ 2147483646 w 232"/>
              <a:gd name="T13" fmla="*/ 2147483646 h 120"/>
              <a:gd name="T14" fmla="*/ 2147483646 w 232"/>
              <a:gd name="T15" fmla="*/ 2147483646 h 120"/>
              <a:gd name="T16" fmla="*/ 2147483646 w 232"/>
              <a:gd name="T17" fmla="*/ 2147483646 h 120"/>
              <a:gd name="T18" fmla="*/ 2147483646 w 232"/>
              <a:gd name="T19" fmla="*/ 2147483646 h 120"/>
              <a:gd name="T20" fmla="*/ 2147483646 w 232"/>
              <a:gd name="T21" fmla="*/ 2147483646 h 120"/>
              <a:gd name="T22" fmla="*/ 2147483646 w 232"/>
              <a:gd name="T23" fmla="*/ 2147483646 h 120"/>
              <a:gd name="T24" fmla="*/ 2147483646 w 232"/>
              <a:gd name="T25" fmla="*/ 0 h 120"/>
              <a:gd name="T26" fmla="*/ 2147483646 w 232"/>
              <a:gd name="T27" fmla="*/ 0 h 120"/>
              <a:gd name="T28" fmla="*/ 2147483646 w 232"/>
              <a:gd name="T29" fmla="*/ 2147483646 h 120"/>
              <a:gd name="T30" fmla="*/ 2147483646 w 232"/>
              <a:gd name="T31" fmla="*/ 2147483646 h 120"/>
              <a:gd name="T32" fmla="*/ 2147483646 w 232"/>
              <a:gd name="T33" fmla="*/ 2147483646 h 120"/>
              <a:gd name="T34" fmla="*/ 2147483646 w 232"/>
              <a:gd name="T35" fmla="*/ 2147483646 h 120"/>
              <a:gd name="T36" fmla="*/ 2147483646 w 232"/>
              <a:gd name="T37" fmla="*/ 2147483646 h 120"/>
              <a:gd name="T38" fmla="*/ 2147483646 w 232"/>
              <a:gd name="T39" fmla="*/ 2147483646 h 120"/>
              <a:gd name="T40" fmla="*/ 2147483646 w 232"/>
              <a:gd name="T41" fmla="*/ 2147483646 h 120"/>
              <a:gd name="T42" fmla="*/ 2147483646 w 232"/>
              <a:gd name="T43" fmla="*/ 2147483646 h 120"/>
              <a:gd name="T44" fmla="*/ 2147483646 w 232"/>
              <a:gd name="T45" fmla="*/ 2147483646 h 120"/>
              <a:gd name="T46" fmla="*/ 2147483646 w 232"/>
              <a:gd name="T47" fmla="*/ 2147483646 h 120"/>
              <a:gd name="T48" fmla="*/ 2147483646 w 232"/>
              <a:gd name="T49" fmla="*/ 2147483646 h 120"/>
              <a:gd name="T50" fmla="*/ 2147483646 w 232"/>
              <a:gd name="T51" fmla="*/ 2147483646 h 120"/>
              <a:gd name="T52" fmla="*/ 2147483646 w 232"/>
              <a:gd name="T53" fmla="*/ 2147483646 h 120"/>
              <a:gd name="T54" fmla="*/ 2147483646 w 232"/>
              <a:gd name="T55" fmla="*/ 2147483646 h 120"/>
              <a:gd name="T56" fmla="*/ 2147483646 w 232"/>
              <a:gd name="T57" fmla="*/ 2147483646 h 120"/>
              <a:gd name="T58" fmla="*/ 2147483646 w 232"/>
              <a:gd name="T59" fmla="*/ 2147483646 h 120"/>
              <a:gd name="T60" fmla="*/ 2147483646 w 232"/>
              <a:gd name="T61" fmla="*/ 2147483646 h 120"/>
              <a:gd name="T62" fmla="*/ 2147483646 w 232"/>
              <a:gd name="T63" fmla="*/ 2147483646 h 1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32"/>
              <a:gd name="T97" fmla="*/ 0 h 120"/>
              <a:gd name="T98" fmla="*/ 232 w 232"/>
              <a:gd name="T99" fmla="*/ 120 h 12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32" h="120">
                <a:moveTo>
                  <a:pt x="0" y="106"/>
                </a:moveTo>
                <a:lnTo>
                  <a:pt x="7" y="101"/>
                </a:lnTo>
                <a:lnTo>
                  <a:pt x="14" y="96"/>
                </a:lnTo>
                <a:lnTo>
                  <a:pt x="21" y="90"/>
                </a:lnTo>
                <a:lnTo>
                  <a:pt x="29" y="84"/>
                </a:lnTo>
                <a:lnTo>
                  <a:pt x="37" y="78"/>
                </a:lnTo>
                <a:lnTo>
                  <a:pt x="45" y="71"/>
                </a:lnTo>
                <a:lnTo>
                  <a:pt x="54" y="64"/>
                </a:lnTo>
                <a:lnTo>
                  <a:pt x="63" y="56"/>
                </a:lnTo>
                <a:lnTo>
                  <a:pt x="72" y="52"/>
                </a:lnTo>
                <a:lnTo>
                  <a:pt x="82" y="47"/>
                </a:lnTo>
                <a:lnTo>
                  <a:pt x="91" y="42"/>
                </a:lnTo>
                <a:lnTo>
                  <a:pt x="101" y="37"/>
                </a:lnTo>
                <a:lnTo>
                  <a:pt x="111" y="32"/>
                </a:lnTo>
                <a:lnTo>
                  <a:pt x="122" y="26"/>
                </a:lnTo>
                <a:lnTo>
                  <a:pt x="133" y="20"/>
                </a:lnTo>
                <a:lnTo>
                  <a:pt x="144" y="12"/>
                </a:lnTo>
                <a:lnTo>
                  <a:pt x="149" y="12"/>
                </a:lnTo>
                <a:lnTo>
                  <a:pt x="154" y="11"/>
                </a:lnTo>
                <a:lnTo>
                  <a:pt x="158" y="10"/>
                </a:lnTo>
                <a:lnTo>
                  <a:pt x="164" y="8"/>
                </a:lnTo>
                <a:lnTo>
                  <a:pt x="170" y="6"/>
                </a:lnTo>
                <a:lnTo>
                  <a:pt x="176" y="4"/>
                </a:lnTo>
                <a:lnTo>
                  <a:pt x="182" y="2"/>
                </a:lnTo>
                <a:lnTo>
                  <a:pt x="188" y="0"/>
                </a:lnTo>
                <a:lnTo>
                  <a:pt x="193" y="0"/>
                </a:lnTo>
                <a:lnTo>
                  <a:pt x="198" y="0"/>
                </a:lnTo>
                <a:lnTo>
                  <a:pt x="203" y="0"/>
                </a:lnTo>
                <a:lnTo>
                  <a:pt x="208" y="1"/>
                </a:lnTo>
                <a:lnTo>
                  <a:pt x="213" y="1"/>
                </a:lnTo>
                <a:lnTo>
                  <a:pt x="220" y="2"/>
                </a:lnTo>
                <a:lnTo>
                  <a:pt x="226" y="4"/>
                </a:lnTo>
                <a:lnTo>
                  <a:pt x="232" y="6"/>
                </a:lnTo>
                <a:lnTo>
                  <a:pt x="232" y="8"/>
                </a:lnTo>
                <a:lnTo>
                  <a:pt x="231" y="11"/>
                </a:lnTo>
                <a:lnTo>
                  <a:pt x="230" y="14"/>
                </a:lnTo>
                <a:lnTo>
                  <a:pt x="229" y="16"/>
                </a:lnTo>
                <a:lnTo>
                  <a:pt x="227" y="19"/>
                </a:lnTo>
                <a:lnTo>
                  <a:pt x="225" y="21"/>
                </a:lnTo>
                <a:lnTo>
                  <a:pt x="222" y="23"/>
                </a:lnTo>
                <a:lnTo>
                  <a:pt x="220" y="25"/>
                </a:lnTo>
                <a:lnTo>
                  <a:pt x="205" y="30"/>
                </a:lnTo>
                <a:lnTo>
                  <a:pt x="190" y="36"/>
                </a:lnTo>
                <a:lnTo>
                  <a:pt x="175" y="42"/>
                </a:lnTo>
                <a:lnTo>
                  <a:pt x="159" y="48"/>
                </a:lnTo>
                <a:lnTo>
                  <a:pt x="143" y="54"/>
                </a:lnTo>
                <a:lnTo>
                  <a:pt x="127" y="61"/>
                </a:lnTo>
                <a:lnTo>
                  <a:pt x="110" y="69"/>
                </a:lnTo>
                <a:lnTo>
                  <a:pt x="94" y="76"/>
                </a:lnTo>
                <a:lnTo>
                  <a:pt x="85" y="80"/>
                </a:lnTo>
                <a:lnTo>
                  <a:pt x="76" y="85"/>
                </a:lnTo>
                <a:lnTo>
                  <a:pt x="66" y="90"/>
                </a:lnTo>
                <a:lnTo>
                  <a:pt x="56" y="95"/>
                </a:lnTo>
                <a:lnTo>
                  <a:pt x="47" y="100"/>
                </a:lnTo>
                <a:lnTo>
                  <a:pt x="38" y="106"/>
                </a:lnTo>
                <a:lnTo>
                  <a:pt x="29" y="113"/>
                </a:lnTo>
                <a:lnTo>
                  <a:pt x="19" y="120"/>
                </a:lnTo>
                <a:lnTo>
                  <a:pt x="16" y="119"/>
                </a:lnTo>
                <a:lnTo>
                  <a:pt x="14" y="119"/>
                </a:lnTo>
                <a:lnTo>
                  <a:pt x="12" y="117"/>
                </a:lnTo>
                <a:lnTo>
                  <a:pt x="9" y="116"/>
                </a:lnTo>
                <a:lnTo>
                  <a:pt x="7" y="114"/>
                </a:lnTo>
                <a:lnTo>
                  <a:pt x="5" y="112"/>
                </a:lnTo>
                <a:lnTo>
                  <a:pt x="2" y="109"/>
                </a:lnTo>
                <a:lnTo>
                  <a:pt x="0" y="10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9" name="Freeform 62">
            <a:extLst>
              <a:ext uri="{FF2B5EF4-FFF2-40B4-BE49-F238E27FC236}">
                <a16:creationId xmlns:a16="http://schemas.microsoft.com/office/drawing/2014/main" id="{8A82718B-4373-0E4F-8F08-B08B7B2F27E0}"/>
              </a:ext>
            </a:extLst>
          </p:cNvPr>
          <p:cNvSpPr>
            <a:spLocks/>
          </p:cNvSpPr>
          <p:nvPr/>
        </p:nvSpPr>
        <p:spPr bwMode="auto">
          <a:xfrm>
            <a:off x="2705100" y="5080000"/>
            <a:ext cx="39688" cy="101600"/>
          </a:xfrm>
          <a:custGeom>
            <a:avLst/>
            <a:gdLst>
              <a:gd name="T0" fmla="*/ 0 w 232"/>
              <a:gd name="T1" fmla="*/ 2147483646 h 577"/>
              <a:gd name="T2" fmla="*/ 2147483646 w 232"/>
              <a:gd name="T3" fmla="*/ 2147483646 h 577"/>
              <a:gd name="T4" fmla="*/ 2147483646 w 232"/>
              <a:gd name="T5" fmla="*/ 2147483646 h 577"/>
              <a:gd name="T6" fmla="*/ 2147483646 w 232"/>
              <a:gd name="T7" fmla="*/ 2147483646 h 577"/>
              <a:gd name="T8" fmla="*/ 2147483646 w 232"/>
              <a:gd name="T9" fmla="*/ 2147483646 h 577"/>
              <a:gd name="T10" fmla="*/ 2147483646 w 232"/>
              <a:gd name="T11" fmla="*/ 2147483646 h 577"/>
              <a:gd name="T12" fmla="*/ 2147483646 w 232"/>
              <a:gd name="T13" fmla="*/ 2147483646 h 577"/>
              <a:gd name="T14" fmla="*/ 2147483646 w 232"/>
              <a:gd name="T15" fmla="*/ 2147483646 h 577"/>
              <a:gd name="T16" fmla="*/ 2147483646 w 232"/>
              <a:gd name="T17" fmla="*/ 0 h 577"/>
              <a:gd name="T18" fmla="*/ 2147483646 w 232"/>
              <a:gd name="T19" fmla="*/ 2147483646 h 577"/>
              <a:gd name="T20" fmla="*/ 2147483646 w 232"/>
              <a:gd name="T21" fmla="*/ 2147483646 h 577"/>
              <a:gd name="T22" fmla="*/ 2147483646 w 232"/>
              <a:gd name="T23" fmla="*/ 2147483646 h 577"/>
              <a:gd name="T24" fmla="*/ 2147483646 w 232"/>
              <a:gd name="T25" fmla="*/ 2147483646 h 577"/>
              <a:gd name="T26" fmla="*/ 2147483646 w 232"/>
              <a:gd name="T27" fmla="*/ 2147483646 h 577"/>
              <a:gd name="T28" fmla="*/ 2147483646 w 232"/>
              <a:gd name="T29" fmla="*/ 2147483646 h 577"/>
              <a:gd name="T30" fmla="*/ 2147483646 w 232"/>
              <a:gd name="T31" fmla="*/ 2147483646 h 577"/>
              <a:gd name="T32" fmla="*/ 2147483646 w 232"/>
              <a:gd name="T33" fmla="*/ 2147483646 h 577"/>
              <a:gd name="T34" fmla="*/ 2147483646 w 232"/>
              <a:gd name="T35" fmla="*/ 2147483646 h 577"/>
              <a:gd name="T36" fmla="*/ 2147483646 w 232"/>
              <a:gd name="T37" fmla="*/ 2147483646 h 577"/>
              <a:gd name="T38" fmla="*/ 2147483646 w 232"/>
              <a:gd name="T39" fmla="*/ 2147483646 h 577"/>
              <a:gd name="T40" fmla="*/ 2147483646 w 232"/>
              <a:gd name="T41" fmla="*/ 2147483646 h 577"/>
              <a:gd name="T42" fmla="*/ 2147483646 w 232"/>
              <a:gd name="T43" fmla="*/ 2147483646 h 577"/>
              <a:gd name="T44" fmla="*/ 2147483646 w 232"/>
              <a:gd name="T45" fmla="*/ 2147483646 h 577"/>
              <a:gd name="T46" fmla="*/ 2147483646 w 232"/>
              <a:gd name="T47" fmla="*/ 2147483646 h 577"/>
              <a:gd name="T48" fmla="*/ 2147483646 w 232"/>
              <a:gd name="T49" fmla="*/ 2147483646 h 577"/>
              <a:gd name="T50" fmla="*/ 2147483646 w 232"/>
              <a:gd name="T51" fmla="*/ 2147483646 h 577"/>
              <a:gd name="T52" fmla="*/ 2147483646 w 232"/>
              <a:gd name="T53" fmla="*/ 2147483646 h 577"/>
              <a:gd name="T54" fmla="*/ 2147483646 w 232"/>
              <a:gd name="T55" fmla="*/ 2147483646 h 577"/>
              <a:gd name="T56" fmla="*/ 2147483646 w 232"/>
              <a:gd name="T57" fmla="*/ 2147483646 h 577"/>
              <a:gd name="T58" fmla="*/ 2147483646 w 232"/>
              <a:gd name="T59" fmla="*/ 2147483646 h 577"/>
              <a:gd name="T60" fmla="*/ 2147483646 w 232"/>
              <a:gd name="T61" fmla="*/ 2147483646 h 577"/>
              <a:gd name="T62" fmla="*/ 2147483646 w 232"/>
              <a:gd name="T63" fmla="*/ 2147483646 h 577"/>
              <a:gd name="T64" fmla="*/ 2147483646 w 232"/>
              <a:gd name="T65" fmla="*/ 2147483646 h 577"/>
              <a:gd name="T66" fmla="*/ 2147483646 w 232"/>
              <a:gd name="T67" fmla="*/ 2147483646 h 577"/>
              <a:gd name="T68" fmla="*/ 2147483646 w 232"/>
              <a:gd name="T69" fmla="*/ 2147483646 h 577"/>
              <a:gd name="T70" fmla="*/ 2147483646 w 232"/>
              <a:gd name="T71" fmla="*/ 2147483646 h 577"/>
              <a:gd name="T72" fmla="*/ 2147483646 w 232"/>
              <a:gd name="T73" fmla="*/ 2147483646 h 577"/>
              <a:gd name="T74" fmla="*/ 2147483646 w 232"/>
              <a:gd name="T75" fmla="*/ 2147483646 h 577"/>
              <a:gd name="T76" fmla="*/ 2147483646 w 232"/>
              <a:gd name="T77" fmla="*/ 2147483646 h 577"/>
              <a:gd name="T78" fmla="*/ 2147483646 w 232"/>
              <a:gd name="T79" fmla="*/ 2147483646 h 577"/>
              <a:gd name="T80" fmla="*/ 2147483646 w 232"/>
              <a:gd name="T81" fmla="*/ 2147483646 h 577"/>
              <a:gd name="T82" fmla="*/ 2147483646 w 232"/>
              <a:gd name="T83" fmla="*/ 2147483646 h 577"/>
              <a:gd name="T84" fmla="*/ 2147483646 w 232"/>
              <a:gd name="T85" fmla="*/ 2147483646 h 577"/>
              <a:gd name="T86" fmla="*/ 2147483646 w 232"/>
              <a:gd name="T87" fmla="*/ 2147483646 h 577"/>
              <a:gd name="T88" fmla="*/ 2147483646 w 232"/>
              <a:gd name="T89" fmla="*/ 2147483646 h 577"/>
              <a:gd name="T90" fmla="*/ 2147483646 w 232"/>
              <a:gd name="T91" fmla="*/ 2147483646 h 577"/>
              <a:gd name="T92" fmla="*/ 2147483646 w 232"/>
              <a:gd name="T93" fmla="*/ 2147483646 h 577"/>
              <a:gd name="T94" fmla="*/ 2147483646 w 232"/>
              <a:gd name="T95" fmla="*/ 2147483646 h 577"/>
              <a:gd name="T96" fmla="*/ 2147483646 w 232"/>
              <a:gd name="T97" fmla="*/ 2147483646 h 577"/>
              <a:gd name="T98" fmla="*/ 2147483646 w 232"/>
              <a:gd name="T99" fmla="*/ 2147483646 h 577"/>
              <a:gd name="T100" fmla="*/ 2147483646 w 232"/>
              <a:gd name="T101" fmla="*/ 2147483646 h 577"/>
              <a:gd name="T102" fmla="*/ 2147483646 w 232"/>
              <a:gd name="T103" fmla="*/ 2147483646 h 577"/>
              <a:gd name="T104" fmla="*/ 2147483646 w 232"/>
              <a:gd name="T105" fmla="*/ 2147483646 h 577"/>
              <a:gd name="T106" fmla="*/ 2147483646 w 232"/>
              <a:gd name="T107" fmla="*/ 2147483646 h 577"/>
              <a:gd name="T108" fmla="*/ 2147483646 w 232"/>
              <a:gd name="T109" fmla="*/ 2147483646 h 577"/>
              <a:gd name="T110" fmla="*/ 2147483646 w 232"/>
              <a:gd name="T111" fmla="*/ 2147483646 h 577"/>
              <a:gd name="T112" fmla="*/ 0 w 232"/>
              <a:gd name="T113" fmla="*/ 2147483646 h 57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32"/>
              <a:gd name="T172" fmla="*/ 0 h 577"/>
              <a:gd name="T173" fmla="*/ 232 w 232"/>
              <a:gd name="T174" fmla="*/ 577 h 57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32" h="577">
                <a:moveTo>
                  <a:pt x="0" y="577"/>
                </a:moveTo>
                <a:lnTo>
                  <a:pt x="7" y="506"/>
                </a:lnTo>
                <a:lnTo>
                  <a:pt x="13" y="435"/>
                </a:lnTo>
                <a:lnTo>
                  <a:pt x="20" y="363"/>
                </a:lnTo>
                <a:lnTo>
                  <a:pt x="27" y="291"/>
                </a:lnTo>
                <a:lnTo>
                  <a:pt x="35" y="218"/>
                </a:lnTo>
                <a:lnTo>
                  <a:pt x="42" y="146"/>
                </a:lnTo>
                <a:lnTo>
                  <a:pt x="49" y="72"/>
                </a:lnTo>
                <a:lnTo>
                  <a:pt x="56" y="0"/>
                </a:lnTo>
                <a:lnTo>
                  <a:pt x="61" y="5"/>
                </a:lnTo>
                <a:lnTo>
                  <a:pt x="66" y="10"/>
                </a:lnTo>
                <a:lnTo>
                  <a:pt x="72" y="16"/>
                </a:lnTo>
                <a:lnTo>
                  <a:pt x="79" y="22"/>
                </a:lnTo>
                <a:lnTo>
                  <a:pt x="86" y="29"/>
                </a:lnTo>
                <a:lnTo>
                  <a:pt x="92" y="35"/>
                </a:lnTo>
                <a:lnTo>
                  <a:pt x="99" y="43"/>
                </a:lnTo>
                <a:lnTo>
                  <a:pt x="106" y="50"/>
                </a:lnTo>
                <a:lnTo>
                  <a:pt x="116" y="66"/>
                </a:lnTo>
                <a:lnTo>
                  <a:pt x="127" y="83"/>
                </a:lnTo>
                <a:lnTo>
                  <a:pt x="137" y="100"/>
                </a:lnTo>
                <a:lnTo>
                  <a:pt x="148" y="116"/>
                </a:lnTo>
                <a:lnTo>
                  <a:pt x="159" y="133"/>
                </a:lnTo>
                <a:lnTo>
                  <a:pt x="170" y="152"/>
                </a:lnTo>
                <a:lnTo>
                  <a:pt x="183" y="169"/>
                </a:lnTo>
                <a:lnTo>
                  <a:pt x="194" y="188"/>
                </a:lnTo>
                <a:lnTo>
                  <a:pt x="199" y="211"/>
                </a:lnTo>
                <a:lnTo>
                  <a:pt x="203" y="235"/>
                </a:lnTo>
                <a:lnTo>
                  <a:pt x="208" y="258"/>
                </a:lnTo>
                <a:lnTo>
                  <a:pt x="213" y="282"/>
                </a:lnTo>
                <a:lnTo>
                  <a:pt x="217" y="306"/>
                </a:lnTo>
                <a:lnTo>
                  <a:pt x="223" y="329"/>
                </a:lnTo>
                <a:lnTo>
                  <a:pt x="227" y="353"/>
                </a:lnTo>
                <a:lnTo>
                  <a:pt x="232" y="376"/>
                </a:lnTo>
                <a:lnTo>
                  <a:pt x="232" y="382"/>
                </a:lnTo>
                <a:lnTo>
                  <a:pt x="232" y="387"/>
                </a:lnTo>
                <a:lnTo>
                  <a:pt x="232" y="393"/>
                </a:lnTo>
                <a:lnTo>
                  <a:pt x="231" y="399"/>
                </a:lnTo>
                <a:lnTo>
                  <a:pt x="230" y="405"/>
                </a:lnTo>
                <a:lnTo>
                  <a:pt x="229" y="412"/>
                </a:lnTo>
                <a:lnTo>
                  <a:pt x="228" y="419"/>
                </a:lnTo>
                <a:lnTo>
                  <a:pt x="226" y="426"/>
                </a:lnTo>
                <a:lnTo>
                  <a:pt x="213" y="436"/>
                </a:lnTo>
                <a:lnTo>
                  <a:pt x="201" y="446"/>
                </a:lnTo>
                <a:lnTo>
                  <a:pt x="188" y="457"/>
                </a:lnTo>
                <a:lnTo>
                  <a:pt x="175" y="468"/>
                </a:lnTo>
                <a:lnTo>
                  <a:pt x="161" y="480"/>
                </a:lnTo>
                <a:lnTo>
                  <a:pt x="147" y="491"/>
                </a:lnTo>
                <a:lnTo>
                  <a:pt x="133" y="502"/>
                </a:lnTo>
                <a:lnTo>
                  <a:pt x="118" y="514"/>
                </a:lnTo>
                <a:lnTo>
                  <a:pt x="105" y="521"/>
                </a:lnTo>
                <a:lnTo>
                  <a:pt x="91" y="529"/>
                </a:lnTo>
                <a:lnTo>
                  <a:pt x="76" y="536"/>
                </a:lnTo>
                <a:lnTo>
                  <a:pt x="61" y="543"/>
                </a:lnTo>
                <a:lnTo>
                  <a:pt x="47" y="551"/>
                </a:lnTo>
                <a:lnTo>
                  <a:pt x="32" y="559"/>
                </a:lnTo>
                <a:lnTo>
                  <a:pt x="15" y="567"/>
                </a:lnTo>
                <a:lnTo>
                  <a:pt x="0" y="577"/>
                </a:lnTo>
                <a:close/>
              </a:path>
            </a:pathLst>
          </a:custGeom>
          <a:solidFill>
            <a:srgbClr val="6039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0" name="Freeform 63">
            <a:extLst>
              <a:ext uri="{FF2B5EF4-FFF2-40B4-BE49-F238E27FC236}">
                <a16:creationId xmlns:a16="http://schemas.microsoft.com/office/drawing/2014/main" id="{FDAC6C68-CFF4-8642-88D4-9A6C4D2723B0}"/>
              </a:ext>
            </a:extLst>
          </p:cNvPr>
          <p:cNvSpPr>
            <a:spLocks/>
          </p:cNvSpPr>
          <p:nvPr/>
        </p:nvSpPr>
        <p:spPr bwMode="auto">
          <a:xfrm>
            <a:off x="2967038" y="5162550"/>
            <a:ext cx="15875" cy="11113"/>
          </a:xfrm>
          <a:custGeom>
            <a:avLst/>
            <a:gdLst>
              <a:gd name="T0" fmla="*/ 2147483646 w 94"/>
              <a:gd name="T1" fmla="*/ 2147483646 h 62"/>
              <a:gd name="T2" fmla="*/ 2147483646 w 94"/>
              <a:gd name="T3" fmla="*/ 2147483646 h 62"/>
              <a:gd name="T4" fmla="*/ 2147483646 w 94"/>
              <a:gd name="T5" fmla="*/ 2147483646 h 62"/>
              <a:gd name="T6" fmla="*/ 2147483646 w 94"/>
              <a:gd name="T7" fmla="*/ 2147483646 h 62"/>
              <a:gd name="T8" fmla="*/ 2147483646 w 94"/>
              <a:gd name="T9" fmla="*/ 2147483646 h 62"/>
              <a:gd name="T10" fmla="*/ 2147483646 w 94"/>
              <a:gd name="T11" fmla="*/ 2147483646 h 62"/>
              <a:gd name="T12" fmla="*/ 2147483646 w 94"/>
              <a:gd name="T13" fmla="*/ 2147483646 h 62"/>
              <a:gd name="T14" fmla="*/ 2147483646 w 94"/>
              <a:gd name="T15" fmla="*/ 2147483646 h 62"/>
              <a:gd name="T16" fmla="*/ 0 w 94"/>
              <a:gd name="T17" fmla="*/ 2147483646 h 62"/>
              <a:gd name="T18" fmla="*/ 2147483646 w 94"/>
              <a:gd name="T19" fmla="*/ 2147483646 h 62"/>
              <a:gd name="T20" fmla="*/ 2147483646 w 94"/>
              <a:gd name="T21" fmla="*/ 2147483646 h 62"/>
              <a:gd name="T22" fmla="*/ 2147483646 w 94"/>
              <a:gd name="T23" fmla="*/ 2147483646 h 62"/>
              <a:gd name="T24" fmla="*/ 2147483646 w 94"/>
              <a:gd name="T25" fmla="*/ 2147483646 h 62"/>
              <a:gd name="T26" fmla="*/ 2147483646 w 94"/>
              <a:gd name="T27" fmla="*/ 2147483646 h 62"/>
              <a:gd name="T28" fmla="*/ 2147483646 w 94"/>
              <a:gd name="T29" fmla="*/ 2147483646 h 62"/>
              <a:gd name="T30" fmla="*/ 2147483646 w 94"/>
              <a:gd name="T31" fmla="*/ 2147483646 h 62"/>
              <a:gd name="T32" fmla="*/ 2147483646 w 94"/>
              <a:gd name="T33" fmla="*/ 0 h 62"/>
              <a:gd name="T34" fmla="*/ 2147483646 w 94"/>
              <a:gd name="T35" fmla="*/ 0 h 62"/>
              <a:gd name="T36" fmla="*/ 2147483646 w 94"/>
              <a:gd name="T37" fmla="*/ 0 h 62"/>
              <a:gd name="T38" fmla="*/ 2147483646 w 94"/>
              <a:gd name="T39" fmla="*/ 0 h 62"/>
              <a:gd name="T40" fmla="*/ 2147483646 w 94"/>
              <a:gd name="T41" fmla="*/ 0 h 62"/>
              <a:gd name="T42" fmla="*/ 2147483646 w 94"/>
              <a:gd name="T43" fmla="*/ 2147483646 h 62"/>
              <a:gd name="T44" fmla="*/ 2147483646 w 94"/>
              <a:gd name="T45" fmla="*/ 2147483646 h 62"/>
              <a:gd name="T46" fmla="*/ 2147483646 w 94"/>
              <a:gd name="T47" fmla="*/ 2147483646 h 62"/>
              <a:gd name="T48" fmla="*/ 2147483646 w 94"/>
              <a:gd name="T49" fmla="*/ 2147483646 h 62"/>
              <a:gd name="T50" fmla="*/ 2147483646 w 94"/>
              <a:gd name="T51" fmla="*/ 2147483646 h 62"/>
              <a:gd name="T52" fmla="*/ 2147483646 w 94"/>
              <a:gd name="T53" fmla="*/ 2147483646 h 62"/>
              <a:gd name="T54" fmla="*/ 2147483646 w 94"/>
              <a:gd name="T55" fmla="*/ 2147483646 h 62"/>
              <a:gd name="T56" fmla="*/ 2147483646 w 94"/>
              <a:gd name="T57" fmla="*/ 2147483646 h 62"/>
              <a:gd name="T58" fmla="*/ 2147483646 w 94"/>
              <a:gd name="T59" fmla="*/ 2147483646 h 62"/>
              <a:gd name="T60" fmla="*/ 2147483646 w 94"/>
              <a:gd name="T61" fmla="*/ 2147483646 h 62"/>
              <a:gd name="T62" fmla="*/ 2147483646 w 94"/>
              <a:gd name="T63" fmla="*/ 2147483646 h 62"/>
              <a:gd name="T64" fmla="*/ 2147483646 w 94"/>
              <a:gd name="T65" fmla="*/ 2147483646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4"/>
              <a:gd name="T100" fmla="*/ 0 h 62"/>
              <a:gd name="T101" fmla="*/ 94 w 94"/>
              <a:gd name="T102" fmla="*/ 62 h 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4" h="62">
                <a:moveTo>
                  <a:pt x="6" y="62"/>
                </a:moveTo>
                <a:lnTo>
                  <a:pt x="6" y="60"/>
                </a:lnTo>
                <a:lnTo>
                  <a:pt x="6" y="57"/>
                </a:lnTo>
                <a:lnTo>
                  <a:pt x="6" y="55"/>
                </a:lnTo>
                <a:lnTo>
                  <a:pt x="5" y="52"/>
                </a:lnTo>
                <a:lnTo>
                  <a:pt x="4" y="49"/>
                </a:lnTo>
                <a:lnTo>
                  <a:pt x="3" y="46"/>
                </a:lnTo>
                <a:lnTo>
                  <a:pt x="2" y="42"/>
                </a:lnTo>
                <a:lnTo>
                  <a:pt x="0" y="38"/>
                </a:lnTo>
                <a:lnTo>
                  <a:pt x="5" y="33"/>
                </a:lnTo>
                <a:lnTo>
                  <a:pt x="10" y="28"/>
                </a:lnTo>
                <a:lnTo>
                  <a:pt x="17" y="24"/>
                </a:lnTo>
                <a:lnTo>
                  <a:pt x="23" y="19"/>
                </a:lnTo>
                <a:lnTo>
                  <a:pt x="30" y="15"/>
                </a:lnTo>
                <a:lnTo>
                  <a:pt x="36" y="9"/>
                </a:lnTo>
                <a:lnTo>
                  <a:pt x="43" y="4"/>
                </a:lnTo>
                <a:lnTo>
                  <a:pt x="50" y="0"/>
                </a:lnTo>
                <a:lnTo>
                  <a:pt x="55" y="0"/>
                </a:lnTo>
                <a:lnTo>
                  <a:pt x="59" y="0"/>
                </a:lnTo>
                <a:lnTo>
                  <a:pt x="65" y="0"/>
                </a:lnTo>
                <a:lnTo>
                  <a:pt x="70" y="0"/>
                </a:lnTo>
                <a:lnTo>
                  <a:pt x="76" y="1"/>
                </a:lnTo>
                <a:lnTo>
                  <a:pt x="81" y="2"/>
                </a:lnTo>
                <a:lnTo>
                  <a:pt x="87" y="4"/>
                </a:lnTo>
                <a:lnTo>
                  <a:pt x="94" y="6"/>
                </a:lnTo>
                <a:lnTo>
                  <a:pt x="85" y="13"/>
                </a:lnTo>
                <a:lnTo>
                  <a:pt x="75" y="21"/>
                </a:lnTo>
                <a:lnTo>
                  <a:pt x="64" y="28"/>
                </a:lnTo>
                <a:lnTo>
                  <a:pt x="52" y="34"/>
                </a:lnTo>
                <a:lnTo>
                  <a:pt x="41" y="41"/>
                </a:lnTo>
                <a:lnTo>
                  <a:pt x="30" y="48"/>
                </a:lnTo>
                <a:lnTo>
                  <a:pt x="18" y="55"/>
                </a:lnTo>
                <a:lnTo>
                  <a:pt x="6" y="6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1" name="Freeform 64">
            <a:extLst>
              <a:ext uri="{FF2B5EF4-FFF2-40B4-BE49-F238E27FC236}">
                <a16:creationId xmlns:a16="http://schemas.microsoft.com/office/drawing/2014/main" id="{1DD1E855-5B76-7E46-87DC-4BF4CD718033}"/>
              </a:ext>
            </a:extLst>
          </p:cNvPr>
          <p:cNvSpPr>
            <a:spLocks/>
          </p:cNvSpPr>
          <p:nvPr/>
        </p:nvSpPr>
        <p:spPr bwMode="auto">
          <a:xfrm>
            <a:off x="2276475" y="4991100"/>
            <a:ext cx="55563" cy="176213"/>
          </a:xfrm>
          <a:custGeom>
            <a:avLst/>
            <a:gdLst>
              <a:gd name="T0" fmla="*/ 2147483646 w 307"/>
              <a:gd name="T1" fmla="*/ 2147483646 h 1004"/>
              <a:gd name="T2" fmla="*/ 2147483646 w 307"/>
              <a:gd name="T3" fmla="*/ 2147483646 h 1004"/>
              <a:gd name="T4" fmla="*/ 0 w 307"/>
              <a:gd name="T5" fmla="*/ 2147483646 h 1004"/>
              <a:gd name="T6" fmla="*/ 0 w 307"/>
              <a:gd name="T7" fmla="*/ 2147483646 h 1004"/>
              <a:gd name="T8" fmla="*/ 2147483646 w 307"/>
              <a:gd name="T9" fmla="*/ 2147483646 h 1004"/>
              <a:gd name="T10" fmla="*/ 2147483646 w 307"/>
              <a:gd name="T11" fmla="*/ 2147483646 h 1004"/>
              <a:gd name="T12" fmla="*/ 2147483646 w 307"/>
              <a:gd name="T13" fmla="*/ 2147483646 h 1004"/>
              <a:gd name="T14" fmla="*/ 2147483646 w 307"/>
              <a:gd name="T15" fmla="*/ 2147483646 h 1004"/>
              <a:gd name="T16" fmla="*/ 2147483646 w 307"/>
              <a:gd name="T17" fmla="*/ 2147483646 h 1004"/>
              <a:gd name="T18" fmla="*/ 2147483646 w 307"/>
              <a:gd name="T19" fmla="*/ 2147483646 h 1004"/>
              <a:gd name="T20" fmla="*/ 2147483646 w 307"/>
              <a:gd name="T21" fmla="*/ 2147483646 h 1004"/>
              <a:gd name="T22" fmla="*/ 2147483646 w 307"/>
              <a:gd name="T23" fmla="*/ 2147483646 h 1004"/>
              <a:gd name="T24" fmla="*/ 2147483646 w 307"/>
              <a:gd name="T25" fmla="*/ 2147483646 h 1004"/>
              <a:gd name="T26" fmla="*/ 2147483646 w 307"/>
              <a:gd name="T27" fmla="*/ 2147483646 h 1004"/>
              <a:gd name="T28" fmla="*/ 2147483646 w 307"/>
              <a:gd name="T29" fmla="*/ 2147483646 h 1004"/>
              <a:gd name="T30" fmla="*/ 2147483646 w 307"/>
              <a:gd name="T31" fmla="*/ 2147483646 h 1004"/>
              <a:gd name="T32" fmla="*/ 2147483646 w 307"/>
              <a:gd name="T33" fmla="*/ 2147483646 h 1004"/>
              <a:gd name="T34" fmla="*/ 2147483646 w 307"/>
              <a:gd name="T35" fmla="*/ 2147483646 h 1004"/>
              <a:gd name="T36" fmla="*/ 2147483646 w 307"/>
              <a:gd name="T37" fmla="*/ 2147483646 h 1004"/>
              <a:gd name="T38" fmla="*/ 2147483646 w 307"/>
              <a:gd name="T39" fmla="*/ 2147483646 h 1004"/>
              <a:gd name="T40" fmla="*/ 2147483646 w 307"/>
              <a:gd name="T41" fmla="*/ 2147483646 h 1004"/>
              <a:gd name="T42" fmla="*/ 2147483646 w 307"/>
              <a:gd name="T43" fmla="*/ 2147483646 h 1004"/>
              <a:gd name="T44" fmla="*/ 2147483646 w 307"/>
              <a:gd name="T45" fmla="*/ 2147483646 h 1004"/>
              <a:gd name="T46" fmla="*/ 2147483646 w 307"/>
              <a:gd name="T47" fmla="*/ 2147483646 h 1004"/>
              <a:gd name="T48" fmla="*/ 2147483646 w 307"/>
              <a:gd name="T49" fmla="*/ 2147483646 h 1004"/>
              <a:gd name="T50" fmla="*/ 2147483646 w 307"/>
              <a:gd name="T51" fmla="*/ 2147483646 h 1004"/>
              <a:gd name="T52" fmla="*/ 2147483646 w 307"/>
              <a:gd name="T53" fmla="*/ 2147483646 h 1004"/>
              <a:gd name="T54" fmla="*/ 2147483646 w 307"/>
              <a:gd name="T55" fmla="*/ 2147483646 h 1004"/>
              <a:gd name="T56" fmla="*/ 2147483646 w 307"/>
              <a:gd name="T57" fmla="*/ 2147483646 h 1004"/>
              <a:gd name="T58" fmla="*/ 2147483646 w 307"/>
              <a:gd name="T59" fmla="*/ 2147483646 h 1004"/>
              <a:gd name="T60" fmla="*/ 2147483646 w 307"/>
              <a:gd name="T61" fmla="*/ 2147483646 h 1004"/>
              <a:gd name="T62" fmla="*/ 2147483646 w 307"/>
              <a:gd name="T63" fmla="*/ 2147483646 h 1004"/>
              <a:gd name="T64" fmla="*/ 2147483646 w 307"/>
              <a:gd name="T65" fmla="*/ 2147483646 h 1004"/>
              <a:gd name="T66" fmla="*/ 2147483646 w 307"/>
              <a:gd name="T67" fmla="*/ 2147483646 h 1004"/>
              <a:gd name="T68" fmla="*/ 2147483646 w 307"/>
              <a:gd name="T69" fmla="*/ 2147483646 h 1004"/>
              <a:gd name="T70" fmla="*/ 2147483646 w 307"/>
              <a:gd name="T71" fmla="*/ 2147483646 h 1004"/>
              <a:gd name="T72" fmla="*/ 2147483646 w 307"/>
              <a:gd name="T73" fmla="*/ 2147483646 h 1004"/>
              <a:gd name="T74" fmla="*/ 2147483646 w 307"/>
              <a:gd name="T75" fmla="*/ 2147483646 h 1004"/>
              <a:gd name="T76" fmla="*/ 2147483646 w 307"/>
              <a:gd name="T77" fmla="*/ 2147483646 h 1004"/>
              <a:gd name="T78" fmla="*/ 2147483646 w 307"/>
              <a:gd name="T79" fmla="*/ 2147483646 h 1004"/>
              <a:gd name="T80" fmla="*/ 2147483646 w 307"/>
              <a:gd name="T81" fmla="*/ 2147483646 h 1004"/>
              <a:gd name="T82" fmla="*/ 2147483646 w 307"/>
              <a:gd name="T83" fmla="*/ 2147483646 h 1004"/>
              <a:gd name="T84" fmla="*/ 2147483646 w 307"/>
              <a:gd name="T85" fmla="*/ 2147483646 h 1004"/>
              <a:gd name="T86" fmla="*/ 2147483646 w 307"/>
              <a:gd name="T87" fmla="*/ 2147483646 h 1004"/>
              <a:gd name="T88" fmla="*/ 2147483646 w 307"/>
              <a:gd name="T89" fmla="*/ 2147483646 h 1004"/>
              <a:gd name="T90" fmla="*/ 2147483646 w 307"/>
              <a:gd name="T91" fmla="*/ 2147483646 h 1004"/>
              <a:gd name="T92" fmla="*/ 2147483646 w 307"/>
              <a:gd name="T93" fmla="*/ 2147483646 h 1004"/>
              <a:gd name="T94" fmla="*/ 2147483646 w 307"/>
              <a:gd name="T95" fmla="*/ 2147483646 h 10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07"/>
              <a:gd name="T145" fmla="*/ 0 h 1004"/>
              <a:gd name="T146" fmla="*/ 307 w 307"/>
              <a:gd name="T147" fmla="*/ 1004 h 10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07" h="1004">
                <a:moveTo>
                  <a:pt x="6" y="992"/>
                </a:moveTo>
                <a:lnTo>
                  <a:pt x="6" y="992"/>
                </a:lnTo>
                <a:lnTo>
                  <a:pt x="6" y="991"/>
                </a:lnTo>
                <a:lnTo>
                  <a:pt x="6" y="990"/>
                </a:lnTo>
                <a:lnTo>
                  <a:pt x="5" y="988"/>
                </a:lnTo>
                <a:lnTo>
                  <a:pt x="5" y="985"/>
                </a:lnTo>
                <a:lnTo>
                  <a:pt x="3" y="983"/>
                </a:lnTo>
                <a:lnTo>
                  <a:pt x="2" y="981"/>
                </a:lnTo>
                <a:lnTo>
                  <a:pt x="0" y="979"/>
                </a:lnTo>
                <a:lnTo>
                  <a:pt x="0" y="953"/>
                </a:lnTo>
                <a:lnTo>
                  <a:pt x="0" y="926"/>
                </a:lnTo>
                <a:lnTo>
                  <a:pt x="0" y="900"/>
                </a:lnTo>
                <a:lnTo>
                  <a:pt x="1" y="872"/>
                </a:lnTo>
                <a:lnTo>
                  <a:pt x="1" y="844"/>
                </a:lnTo>
                <a:lnTo>
                  <a:pt x="2" y="816"/>
                </a:lnTo>
                <a:lnTo>
                  <a:pt x="4" y="787"/>
                </a:lnTo>
                <a:lnTo>
                  <a:pt x="6" y="760"/>
                </a:lnTo>
                <a:lnTo>
                  <a:pt x="7" y="759"/>
                </a:lnTo>
                <a:lnTo>
                  <a:pt x="8" y="758"/>
                </a:lnTo>
                <a:lnTo>
                  <a:pt x="10" y="756"/>
                </a:lnTo>
                <a:lnTo>
                  <a:pt x="12" y="754"/>
                </a:lnTo>
                <a:lnTo>
                  <a:pt x="14" y="752"/>
                </a:lnTo>
                <a:lnTo>
                  <a:pt x="16" y="750"/>
                </a:lnTo>
                <a:lnTo>
                  <a:pt x="18" y="747"/>
                </a:lnTo>
                <a:lnTo>
                  <a:pt x="18" y="717"/>
                </a:lnTo>
                <a:lnTo>
                  <a:pt x="18" y="685"/>
                </a:lnTo>
                <a:lnTo>
                  <a:pt x="18" y="655"/>
                </a:lnTo>
                <a:lnTo>
                  <a:pt x="18" y="624"/>
                </a:lnTo>
                <a:lnTo>
                  <a:pt x="18" y="592"/>
                </a:lnTo>
                <a:lnTo>
                  <a:pt x="18" y="561"/>
                </a:lnTo>
                <a:lnTo>
                  <a:pt x="18" y="529"/>
                </a:lnTo>
                <a:lnTo>
                  <a:pt x="18" y="497"/>
                </a:lnTo>
                <a:lnTo>
                  <a:pt x="21" y="484"/>
                </a:lnTo>
                <a:lnTo>
                  <a:pt x="23" y="473"/>
                </a:lnTo>
                <a:lnTo>
                  <a:pt x="26" y="461"/>
                </a:lnTo>
                <a:lnTo>
                  <a:pt x="28" y="450"/>
                </a:lnTo>
                <a:lnTo>
                  <a:pt x="32" y="437"/>
                </a:lnTo>
                <a:lnTo>
                  <a:pt x="36" y="426"/>
                </a:lnTo>
                <a:lnTo>
                  <a:pt x="40" y="414"/>
                </a:lnTo>
                <a:lnTo>
                  <a:pt x="44" y="403"/>
                </a:lnTo>
                <a:lnTo>
                  <a:pt x="46" y="383"/>
                </a:lnTo>
                <a:lnTo>
                  <a:pt x="48" y="365"/>
                </a:lnTo>
                <a:lnTo>
                  <a:pt x="51" y="345"/>
                </a:lnTo>
                <a:lnTo>
                  <a:pt x="53" y="326"/>
                </a:lnTo>
                <a:lnTo>
                  <a:pt x="55" y="307"/>
                </a:lnTo>
                <a:lnTo>
                  <a:pt x="58" y="286"/>
                </a:lnTo>
                <a:lnTo>
                  <a:pt x="60" y="266"/>
                </a:lnTo>
                <a:lnTo>
                  <a:pt x="62" y="245"/>
                </a:lnTo>
                <a:lnTo>
                  <a:pt x="63" y="243"/>
                </a:lnTo>
                <a:lnTo>
                  <a:pt x="63" y="240"/>
                </a:lnTo>
                <a:lnTo>
                  <a:pt x="65" y="238"/>
                </a:lnTo>
                <a:lnTo>
                  <a:pt x="66" y="236"/>
                </a:lnTo>
                <a:lnTo>
                  <a:pt x="68" y="233"/>
                </a:lnTo>
                <a:lnTo>
                  <a:pt x="70" y="231"/>
                </a:lnTo>
                <a:lnTo>
                  <a:pt x="72" y="229"/>
                </a:lnTo>
                <a:lnTo>
                  <a:pt x="75" y="226"/>
                </a:lnTo>
                <a:lnTo>
                  <a:pt x="75" y="220"/>
                </a:lnTo>
                <a:lnTo>
                  <a:pt x="75" y="213"/>
                </a:lnTo>
                <a:lnTo>
                  <a:pt x="75" y="205"/>
                </a:lnTo>
                <a:lnTo>
                  <a:pt x="75" y="197"/>
                </a:lnTo>
                <a:lnTo>
                  <a:pt x="76" y="189"/>
                </a:lnTo>
                <a:lnTo>
                  <a:pt x="77" y="181"/>
                </a:lnTo>
                <a:lnTo>
                  <a:pt x="80" y="173"/>
                </a:lnTo>
                <a:lnTo>
                  <a:pt x="82" y="164"/>
                </a:lnTo>
                <a:lnTo>
                  <a:pt x="84" y="155"/>
                </a:lnTo>
                <a:lnTo>
                  <a:pt x="87" y="145"/>
                </a:lnTo>
                <a:lnTo>
                  <a:pt x="91" y="135"/>
                </a:lnTo>
                <a:lnTo>
                  <a:pt x="95" y="126"/>
                </a:lnTo>
                <a:lnTo>
                  <a:pt x="99" y="117"/>
                </a:lnTo>
                <a:lnTo>
                  <a:pt x="103" y="108"/>
                </a:lnTo>
                <a:lnTo>
                  <a:pt x="108" y="98"/>
                </a:lnTo>
                <a:lnTo>
                  <a:pt x="112" y="88"/>
                </a:lnTo>
                <a:lnTo>
                  <a:pt x="122" y="81"/>
                </a:lnTo>
                <a:lnTo>
                  <a:pt x="132" y="74"/>
                </a:lnTo>
                <a:lnTo>
                  <a:pt x="141" y="67"/>
                </a:lnTo>
                <a:lnTo>
                  <a:pt x="150" y="60"/>
                </a:lnTo>
                <a:lnTo>
                  <a:pt x="160" y="51"/>
                </a:lnTo>
                <a:lnTo>
                  <a:pt x="169" y="43"/>
                </a:lnTo>
                <a:lnTo>
                  <a:pt x="179" y="35"/>
                </a:lnTo>
                <a:lnTo>
                  <a:pt x="188" y="26"/>
                </a:lnTo>
                <a:lnTo>
                  <a:pt x="193" y="24"/>
                </a:lnTo>
                <a:lnTo>
                  <a:pt x="198" y="21"/>
                </a:lnTo>
                <a:lnTo>
                  <a:pt x="204" y="19"/>
                </a:lnTo>
                <a:lnTo>
                  <a:pt x="210" y="17"/>
                </a:lnTo>
                <a:lnTo>
                  <a:pt x="217" y="14"/>
                </a:lnTo>
                <a:lnTo>
                  <a:pt x="225" y="12"/>
                </a:lnTo>
                <a:lnTo>
                  <a:pt x="231" y="10"/>
                </a:lnTo>
                <a:lnTo>
                  <a:pt x="238" y="7"/>
                </a:lnTo>
                <a:lnTo>
                  <a:pt x="245" y="7"/>
                </a:lnTo>
                <a:lnTo>
                  <a:pt x="252" y="7"/>
                </a:lnTo>
                <a:lnTo>
                  <a:pt x="259" y="7"/>
                </a:lnTo>
                <a:lnTo>
                  <a:pt x="267" y="7"/>
                </a:lnTo>
                <a:lnTo>
                  <a:pt x="275" y="6"/>
                </a:lnTo>
                <a:lnTo>
                  <a:pt x="283" y="4"/>
                </a:lnTo>
                <a:lnTo>
                  <a:pt x="292" y="2"/>
                </a:lnTo>
                <a:lnTo>
                  <a:pt x="301" y="0"/>
                </a:lnTo>
                <a:lnTo>
                  <a:pt x="301" y="1"/>
                </a:lnTo>
                <a:lnTo>
                  <a:pt x="301" y="3"/>
                </a:lnTo>
                <a:lnTo>
                  <a:pt x="302" y="4"/>
                </a:lnTo>
                <a:lnTo>
                  <a:pt x="302" y="7"/>
                </a:lnTo>
                <a:lnTo>
                  <a:pt x="303" y="9"/>
                </a:lnTo>
                <a:lnTo>
                  <a:pt x="305" y="11"/>
                </a:lnTo>
                <a:lnTo>
                  <a:pt x="307" y="14"/>
                </a:lnTo>
                <a:lnTo>
                  <a:pt x="307" y="41"/>
                </a:lnTo>
                <a:lnTo>
                  <a:pt x="306" y="70"/>
                </a:lnTo>
                <a:lnTo>
                  <a:pt x="305" y="98"/>
                </a:lnTo>
                <a:lnTo>
                  <a:pt x="303" y="127"/>
                </a:lnTo>
                <a:lnTo>
                  <a:pt x="301" y="156"/>
                </a:lnTo>
                <a:lnTo>
                  <a:pt x="299" y="185"/>
                </a:lnTo>
                <a:lnTo>
                  <a:pt x="297" y="215"/>
                </a:lnTo>
                <a:lnTo>
                  <a:pt x="295" y="245"/>
                </a:lnTo>
                <a:lnTo>
                  <a:pt x="292" y="264"/>
                </a:lnTo>
                <a:lnTo>
                  <a:pt x="290" y="283"/>
                </a:lnTo>
                <a:lnTo>
                  <a:pt x="287" y="302"/>
                </a:lnTo>
                <a:lnTo>
                  <a:pt x="285" y="321"/>
                </a:lnTo>
                <a:lnTo>
                  <a:pt x="282" y="339"/>
                </a:lnTo>
                <a:lnTo>
                  <a:pt x="278" y="359"/>
                </a:lnTo>
                <a:lnTo>
                  <a:pt x="274" y="377"/>
                </a:lnTo>
                <a:lnTo>
                  <a:pt x="270" y="395"/>
                </a:lnTo>
                <a:lnTo>
                  <a:pt x="270" y="465"/>
                </a:lnTo>
                <a:lnTo>
                  <a:pt x="269" y="533"/>
                </a:lnTo>
                <a:lnTo>
                  <a:pt x="267" y="603"/>
                </a:lnTo>
                <a:lnTo>
                  <a:pt x="265" y="673"/>
                </a:lnTo>
                <a:lnTo>
                  <a:pt x="263" y="743"/>
                </a:lnTo>
                <a:lnTo>
                  <a:pt x="261" y="813"/>
                </a:lnTo>
                <a:lnTo>
                  <a:pt x="259" y="883"/>
                </a:lnTo>
                <a:lnTo>
                  <a:pt x="257" y="954"/>
                </a:lnTo>
                <a:lnTo>
                  <a:pt x="231" y="959"/>
                </a:lnTo>
                <a:lnTo>
                  <a:pt x="205" y="965"/>
                </a:lnTo>
                <a:lnTo>
                  <a:pt x="180" y="970"/>
                </a:lnTo>
                <a:lnTo>
                  <a:pt x="153" y="977"/>
                </a:lnTo>
                <a:lnTo>
                  <a:pt x="128" y="983"/>
                </a:lnTo>
                <a:lnTo>
                  <a:pt x="102" y="991"/>
                </a:lnTo>
                <a:lnTo>
                  <a:pt x="75" y="998"/>
                </a:lnTo>
                <a:lnTo>
                  <a:pt x="50" y="1004"/>
                </a:lnTo>
                <a:lnTo>
                  <a:pt x="45" y="1004"/>
                </a:lnTo>
                <a:lnTo>
                  <a:pt x="41" y="1003"/>
                </a:lnTo>
                <a:lnTo>
                  <a:pt x="36" y="1002"/>
                </a:lnTo>
                <a:lnTo>
                  <a:pt x="31" y="1001"/>
                </a:lnTo>
                <a:lnTo>
                  <a:pt x="24" y="999"/>
                </a:lnTo>
                <a:lnTo>
                  <a:pt x="19" y="997"/>
                </a:lnTo>
                <a:lnTo>
                  <a:pt x="13" y="994"/>
                </a:lnTo>
                <a:lnTo>
                  <a:pt x="6" y="992"/>
                </a:lnTo>
                <a:close/>
              </a:path>
            </a:pathLst>
          </a:custGeom>
          <a:solidFill>
            <a:srgbClr val="9267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2" name="Freeform 65">
            <a:extLst>
              <a:ext uri="{FF2B5EF4-FFF2-40B4-BE49-F238E27FC236}">
                <a16:creationId xmlns:a16="http://schemas.microsoft.com/office/drawing/2014/main" id="{A9850161-94C0-AB49-8D1A-3942286B2A65}"/>
              </a:ext>
            </a:extLst>
          </p:cNvPr>
          <p:cNvSpPr>
            <a:spLocks/>
          </p:cNvSpPr>
          <p:nvPr/>
        </p:nvSpPr>
        <p:spPr bwMode="auto">
          <a:xfrm>
            <a:off x="3276600" y="5159375"/>
            <a:ext cx="14288" cy="6350"/>
          </a:xfrm>
          <a:custGeom>
            <a:avLst/>
            <a:gdLst>
              <a:gd name="T0" fmla="*/ 2147483646 w 82"/>
              <a:gd name="T1" fmla="*/ 2147483646 h 32"/>
              <a:gd name="T2" fmla="*/ 2147483646 w 82"/>
              <a:gd name="T3" fmla="*/ 2147483646 h 32"/>
              <a:gd name="T4" fmla="*/ 2147483646 w 82"/>
              <a:gd name="T5" fmla="*/ 2147483646 h 32"/>
              <a:gd name="T6" fmla="*/ 2147483646 w 82"/>
              <a:gd name="T7" fmla="*/ 2147483646 h 32"/>
              <a:gd name="T8" fmla="*/ 2147483646 w 82"/>
              <a:gd name="T9" fmla="*/ 2147483646 h 32"/>
              <a:gd name="T10" fmla="*/ 2147483646 w 82"/>
              <a:gd name="T11" fmla="*/ 2147483646 h 32"/>
              <a:gd name="T12" fmla="*/ 2147483646 w 82"/>
              <a:gd name="T13" fmla="*/ 2147483646 h 32"/>
              <a:gd name="T14" fmla="*/ 2147483646 w 82"/>
              <a:gd name="T15" fmla="*/ 2147483646 h 32"/>
              <a:gd name="T16" fmla="*/ 0 w 82"/>
              <a:gd name="T17" fmla="*/ 2147483646 h 32"/>
              <a:gd name="T18" fmla="*/ 2147483646 w 82"/>
              <a:gd name="T19" fmla="*/ 2147483646 h 32"/>
              <a:gd name="T20" fmla="*/ 2147483646 w 82"/>
              <a:gd name="T21" fmla="*/ 2147483646 h 32"/>
              <a:gd name="T22" fmla="*/ 2147483646 w 82"/>
              <a:gd name="T23" fmla="*/ 2147483646 h 32"/>
              <a:gd name="T24" fmla="*/ 2147483646 w 82"/>
              <a:gd name="T25" fmla="*/ 2147483646 h 32"/>
              <a:gd name="T26" fmla="*/ 2147483646 w 82"/>
              <a:gd name="T27" fmla="*/ 2147483646 h 32"/>
              <a:gd name="T28" fmla="*/ 2147483646 w 82"/>
              <a:gd name="T29" fmla="*/ 2147483646 h 32"/>
              <a:gd name="T30" fmla="*/ 2147483646 w 82"/>
              <a:gd name="T31" fmla="*/ 2147483646 h 32"/>
              <a:gd name="T32" fmla="*/ 2147483646 w 82"/>
              <a:gd name="T33" fmla="*/ 0 h 32"/>
              <a:gd name="T34" fmla="*/ 2147483646 w 82"/>
              <a:gd name="T35" fmla="*/ 2147483646 h 32"/>
              <a:gd name="T36" fmla="*/ 2147483646 w 82"/>
              <a:gd name="T37" fmla="*/ 2147483646 h 32"/>
              <a:gd name="T38" fmla="*/ 2147483646 w 82"/>
              <a:gd name="T39" fmla="*/ 2147483646 h 32"/>
              <a:gd name="T40" fmla="*/ 2147483646 w 82"/>
              <a:gd name="T41" fmla="*/ 2147483646 h 32"/>
              <a:gd name="T42" fmla="*/ 2147483646 w 82"/>
              <a:gd name="T43" fmla="*/ 2147483646 h 32"/>
              <a:gd name="T44" fmla="*/ 2147483646 w 82"/>
              <a:gd name="T45" fmla="*/ 2147483646 h 32"/>
              <a:gd name="T46" fmla="*/ 2147483646 w 82"/>
              <a:gd name="T47" fmla="*/ 2147483646 h 32"/>
              <a:gd name="T48" fmla="*/ 2147483646 w 82"/>
              <a:gd name="T49" fmla="*/ 2147483646 h 32"/>
              <a:gd name="T50" fmla="*/ 2147483646 w 82"/>
              <a:gd name="T51" fmla="*/ 2147483646 h 32"/>
              <a:gd name="T52" fmla="*/ 2147483646 w 82"/>
              <a:gd name="T53" fmla="*/ 2147483646 h 32"/>
              <a:gd name="T54" fmla="*/ 2147483646 w 82"/>
              <a:gd name="T55" fmla="*/ 2147483646 h 32"/>
              <a:gd name="T56" fmla="*/ 2147483646 w 82"/>
              <a:gd name="T57" fmla="*/ 2147483646 h 32"/>
              <a:gd name="T58" fmla="*/ 2147483646 w 82"/>
              <a:gd name="T59" fmla="*/ 2147483646 h 32"/>
              <a:gd name="T60" fmla="*/ 2147483646 w 82"/>
              <a:gd name="T61" fmla="*/ 2147483646 h 32"/>
              <a:gd name="T62" fmla="*/ 2147483646 w 82"/>
              <a:gd name="T63" fmla="*/ 2147483646 h 32"/>
              <a:gd name="T64" fmla="*/ 2147483646 w 82"/>
              <a:gd name="T65" fmla="*/ 2147483646 h 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2"/>
              <a:gd name="T100" fmla="*/ 0 h 32"/>
              <a:gd name="T101" fmla="*/ 82 w 82"/>
              <a:gd name="T102" fmla="*/ 32 h 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2" h="32">
                <a:moveTo>
                  <a:pt x="32" y="32"/>
                </a:moveTo>
                <a:lnTo>
                  <a:pt x="29" y="30"/>
                </a:lnTo>
                <a:lnTo>
                  <a:pt x="26" y="28"/>
                </a:lnTo>
                <a:lnTo>
                  <a:pt x="23" y="24"/>
                </a:lnTo>
                <a:lnTo>
                  <a:pt x="19" y="22"/>
                </a:lnTo>
                <a:lnTo>
                  <a:pt x="14" y="20"/>
                </a:lnTo>
                <a:lnTo>
                  <a:pt x="9" y="17"/>
                </a:lnTo>
                <a:lnTo>
                  <a:pt x="5" y="15"/>
                </a:lnTo>
                <a:lnTo>
                  <a:pt x="0" y="13"/>
                </a:lnTo>
                <a:lnTo>
                  <a:pt x="5" y="12"/>
                </a:lnTo>
                <a:lnTo>
                  <a:pt x="10" y="12"/>
                </a:lnTo>
                <a:lnTo>
                  <a:pt x="14" y="10"/>
                </a:lnTo>
                <a:lnTo>
                  <a:pt x="20" y="9"/>
                </a:lnTo>
                <a:lnTo>
                  <a:pt x="24" y="7"/>
                </a:lnTo>
                <a:lnTo>
                  <a:pt x="29" y="5"/>
                </a:lnTo>
                <a:lnTo>
                  <a:pt x="34" y="3"/>
                </a:lnTo>
                <a:lnTo>
                  <a:pt x="38" y="0"/>
                </a:lnTo>
                <a:lnTo>
                  <a:pt x="43" y="3"/>
                </a:lnTo>
                <a:lnTo>
                  <a:pt x="47" y="5"/>
                </a:lnTo>
                <a:lnTo>
                  <a:pt x="52" y="8"/>
                </a:lnTo>
                <a:lnTo>
                  <a:pt x="57" y="10"/>
                </a:lnTo>
                <a:lnTo>
                  <a:pt x="63" y="13"/>
                </a:lnTo>
                <a:lnTo>
                  <a:pt x="69" y="17"/>
                </a:lnTo>
                <a:lnTo>
                  <a:pt x="75" y="21"/>
                </a:lnTo>
                <a:lnTo>
                  <a:pt x="82" y="25"/>
                </a:lnTo>
                <a:lnTo>
                  <a:pt x="77" y="25"/>
                </a:lnTo>
                <a:lnTo>
                  <a:pt x="72" y="25"/>
                </a:lnTo>
                <a:lnTo>
                  <a:pt x="66" y="25"/>
                </a:lnTo>
                <a:lnTo>
                  <a:pt x="59" y="26"/>
                </a:lnTo>
                <a:lnTo>
                  <a:pt x="52" y="26"/>
                </a:lnTo>
                <a:lnTo>
                  <a:pt x="46" y="29"/>
                </a:lnTo>
                <a:lnTo>
                  <a:pt x="39" y="30"/>
                </a:lnTo>
                <a:lnTo>
                  <a:pt x="32" y="3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3" name="Freeform 66">
            <a:extLst>
              <a:ext uri="{FF2B5EF4-FFF2-40B4-BE49-F238E27FC236}">
                <a16:creationId xmlns:a16="http://schemas.microsoft.com/office/drawing/2014/main" id="{E51E1D79-EAFF-9C4A-8B7C-B4FD27037CAD}"/>
              </a:ext>
            </a:extLst>
          </p:cNvPr>
          <p:cNvSpPr>
            <a:spLocks/>
          </p:cNvSpPr>
          <p:nvPr/>
        </p:nvSpPr>
        <p:spPr bwMode="auto">
          <a:xfrm>
            <a:off x="2965450" y="5156200"/>
            <a:ext cx="9525" cy="9525"/>
          </a:xfrm>
          <a:custGeom>
            <a:avLst/>
            <a:gdLst>
              <a:gd name="T0" fmla="*/ 0 w 62"/>
              <a:gd name="T1" fmla="*/ 2147483646 h 50"/>
              <a:gd name="T2" fmla="*/ 0 w 62"/>
              <a:gd name="T3" fmla="*/ 2147483646 h 50"/>
              <a:gd name="T4" fmla="*/ 0 w 62"/>
              <a:gd name="T5" fmla="*/ 2147483646 h 50"/>
              <a:gd name="T6" fmla="*/ 0 w 62"/>
              <a:gd name="T7" fmla="*/ 2147483646 h 50"/>
              <a:gd name="T8" fmla="*/ 0 w 62"/>
              <a:gd name="T9" fmla="*/ 2147483646 h 50"/>
              <a:gd name="T10" fmla="*/ 2147483646 w 62"/>
              <a:gd name="T11" fmla="*/ 2147483646 h 50"/>
              <a:gd name="T12" fmla="*/ 2147483646 w 62"/>
              <a:gd name="T13" fmla="*/ 2147483646 h 50"/>
              <a:gd name="T14" fmla="*/ 2147483646 w 62"/>
              <a:gd name="T15" fmla="*/ 2147483646 h 50"/>
              <a:gd name="T16" fmla="*/ 2147483646 w 62"/>
              <a:gd name="T17" fmla="*/ 2147483646 h 50"/>
              <a:gd name="T18" fmla="*/ 2147483646 w 62"/>
              <a:gd name="T19" fmla="*/ 2147483646 h 50"/>
              <a:gd name="T20" fmla="*/ 2147483646 w 62"/>
              <a:gd name="T21" fmla="*/ 2147483646 h 50"/>
              <a:gd name="T22" fmla="*/ 2147483646 w 62"/>
              <a:gd name="T23" fmla="*/ 2147483646 h 50"/>
              <a:gd name="T24" fmla="*/ 2147483646 w 62"/>
              <a:gd name="T25" fmla="*/ 2147483646 h 50"/>
              <a:gd name="T26" fmla="*/ 2147483646 w 62"/>
              <a:gd name="T27" fmla="*/ 2147483646 h 50"/>
              <a:gd name="T28" fmla="*/ 2147483646 w 62"/>
              <a:gd name="T29" fmla="*/ 2147483646 h 50"/>
              <a:gd name="T30" fmla="*/ 2147483646 w 62"/>
              <a:gd name="T31" fmla="*/ 2147483646 h 50"/>
              <a:gd name="T32" fmla="*/ 2147483646 w 62"/>
              <a:gd name="T33" fmla="*/ 0 h 50"/>
              <a:gd name="T34" fmla="*/ 2147483646 w 62"/>
              <a:gd name="T35" fmla="*/ 2147483646 h 50"/>
              <a:gd name="T36" fmla="*/ 2147483646 w 62"/>
              <a:gd name="T37" fmla="*/ 2147483646 h 50"/>
              <a:gd name="T38" fmla="*/ 2147483646 w 62"/>
              <a:gd name="T39" fmla="*/ 2147483646 h 50"/>
              <a:gd name="T40" fmla="*/ 2147483646 w 62"/>
              <a:gd name="T41" fmla="*/ 2147483646 h 50"/>
              <a:gd name="T42" fmla="*/ 2147483646 w 62"/>
              <a:gd name="T43" fmla="*/ 2147483646 h 50"/>
              <a:gd name="T44" fmla="*/ 2147483646 w 62"/>
              <a:gd name="T45" fmla="*/ 2147483646 h 50"/>
              <a:gd name="T46" fmla="*/ 2147483646 w 62"/>
              <a:gd name="T47" fmla="*/ 2147483646 h 50"/>
              <a:gd name="T48" fmla="*/ 0 w 62"/>
              <a:gd name="T49" fmla="*/ 2147483646 h 5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2"/>
              <a:gd name="T76" fmla="*/ 0 h 50"/>
              <a:gd name="T77" fmla="*/ 62 w 62"/>
              <a:gd name="T78" fmla="*/ 50 h 5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2" h="50">
                <a:moveTo>
                  <a:pt x="0" y="50"/>
                </a:moveTo>
                <a:lnTo>
                  <a:pt x="0" y="44"/>
                </a:lnTo>
                <a:lnTo>
                  <a:pt x="0" y="40"/>
                </a:lnTo>
                <a:lnTo>
                  <a:pt x="0" y="35"/>
                </a:lnTo>
                <a:lnTo>
                  <a:pt x="0" y="30"/>
                </a:lnTo>
                <a:lnTo>
                  <a:pt x="1" y="25"/>
                </a:lnTo>
                <a:lnTo>
                  <a:pt x="2" y="19"/>
                </a:lnTo>
                <a:lnTo>
                  <a:pt x="4" y="13"/>
                </a:lnTo>
                <a:lnTo>
                  <a:pt x="6" y="6"/>
                </a:lnTo>
                <a:lnTo>
                  <a:pt x="13" y="6"/>
                </a:lnTo>
                <a:lnTo>
                  <a:pt x="19" y="6"/>
                </a:lnTo>
                <a:lnTo>
                  <a:pt x="26" y="6"/>
                </a:lnTo>
                <a:lnTo>
                  <a:pt x="34" y="5"/>
                </a:lnTo>
                <a:lnTo>
                  <a:pt x="41" y="5"/>
                </a:lnTo>
                <a:lnTo>
                  <a:pt x="48" y="4"/>
                </a:lnTo>
                <a:lnTo>
                  <a:pt x="55" y="2"/>
                </a:lnTo>
                <a:lnTo>
                  <a:pt x="62" y="0"/>
                </a:lnTo>
                <a:lnTo>
                  <a:pt x="55" y="5"/>
                </a:lnTo>
                <a:lnTo>
                  <a:pt x="48" y="10"/>
                </a:lnTo>
                <a:lnTo>
                  <a:pt x="41" y="16"/>
                </a:lnTo>
                <a:lnTo>
                  <a:pt x="34" y="22"/>
                </a:lnTo>
                <a:lnTo>
                  <a:pt x="25" y="29"/>
                </a:lnTo>
                <a:lnTo>
                  <a:pt x="17" y="35"/>
                </a:lnTo>
                <a:lnTo>
                  <a:pt x="8" y="42"/>
                </a:lnTo>
                <a:lnTo>
                  <a:pt x="0" y="5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4" name="Freeform 67">
            <a:extLst>
              <a:ext uri="{FF2B5EF4-FFF2-40B4-BE49-F238E27FC236}">
                <a16:creationId xmlns:a16="http://schemas.microsoft.com/office/drawing/2014/main" id="{6AE5D08E-F8BF-4645-A971-04261511BD35}"/>
              </a:ext>
            </a:extLst>
          </p:cNvPr>
          <p:cNvSpPr>
            <a:spLocks/>
          </p:cNvSpPr>
          <p:nvPr/>
        </p:nvSpPr>
        <p:spPr bwMode="auto">
          <a:xfrm>
            <a:off x="2957513" y="5149850"/>
            <a:ext cx="11112" cy="4763"/>
          </a:xfrm>
          <a:custGeom>
            <a:avLst/>
            <a:gdLst>
              <a:gd name="T0" fmla="*/ 0 w 62"/>
              <a:gd name="T1" fmla="*/ 2147483646 h 31"/>
              <a:gd name="T2" fmla="*/ 0 w 62"/>
              <a:gd name="T3" fmla="*/ 2147483646 h 31"/>
              <a:gd name="T4" fmla="*/ 2147483646 w 62"/>
              <a:gd name="T5" fmla="*/ 2147483646 h 31"/>
              <a:gd name="T6" fmla="*/ 2147483646 w 62"/>
              <a:gd name="T7" fmla="*/ 2147483646 h 31"/>
              <a:gd name="T8" fmla="*/ 2147483646 w 62"/>
              <a:gd name="T9" fmla="*/ 2147483646 h 31"/>
              <a:gd name="T10" fmla="*/ 2147483646 w 62"/>
              <a:gd name="T11" fmla="*/ 2147483646 h 31"/>
              <a:gd name="T12" fmla="*/ 2147483646 w 62"/>
              <a:gd name="T13" fmla="*/ 2147483646 h 31"/>
              <a:gd name="T14" fmla="*/ 2147483646 w 62"/>
              <a:gd name="T15" fmla="*/ 2147483646 h 31"/>
              <a:gd name="T16" fmla="*/ 2147483646 w 62"/>
              <a:gd name="T17" fmla="*/ 0 h 31"/>
              <a:gd name="T18" fmla="*/ 2147483646 w 62"/>
              <a:gd name="T19" fmla="*/ 0 h 31"/>
              <a:gd name="T20" fmla="*/ 2147483646 w 62"/>
              <a:gd name="T21" fmla="*/ 0 h 31"/>
              <a:gd name="T22" fmla="*/ 2147483646 w 62"/>
              <a:gd name="T23" fmla="*/ 0 h 31"/>
              <a:gd name="T24" fmla="*/ 2147483646 w 62"/>
              <a:gd name="T25" fmla="*/ 2147483646 h 31"/>
              <a:gd name="T26" fmla="*/ 2147483646 w 62"/>
              <a:gd name="T27" fmla="*/ 2147483646 h 31"/>
              <a:gd name="T28" fmla="*/ 2147483646 w 62"/>
              <a:gd name="T29" fmla="*/ 2147483646 h 31"/>
              <a:gd name="T30" fmla="*/ 2147483646 w 62"/>
              <a:gd name="T31" fmla="*/ 2147483646 h 31"/>
              <a:gd name="T32" fmla="*/ 2147483646 w 62"/>
              <a:gd name="T33" fmla="*/ 2147483646 h 31"/>
              <a:gd name="T34" fmla="*/ 2147483646 w 62"/>
              <a:gd name="T35" fmla="*/ 2147483646 h 31"/>
              <a:gd name="T36" fmla="*/ 2147483646 w 62"/>
              <a:gd name="T37" fmla="*/ 2147483646 h 31"/>
              <a:gd name="T38" fmla="*/ 2147483646 w 62"/>
              <a:gd name="T39" fmla="*/ 2147483646 h 31"/>
              <a:gd name="T40" fmla="*/ 2147483646 w 62"/>
              <a:gd name="T41" fmla="*/ 2147483646 h 31"/>
              <a:gd name="T42" fmla="*/ 2147483646 w 62"/>
              <a:gd name="T43" fmla="*/ 2147483646 h 31"/>
              <a:gd name="T44" fmla="*/ 2147483646 w 62"/>
              <a:gd name="T45" fmla="*/ 2147483646 h 31"/>
              <a:gd name="T46" fmla="*/ 2147483646 w 62"/>
              <a:gd name="T47" fmla="*/ 2147483646 h 31"/>
              <a:gd name="T48" fmla="*/ 2147483646 w 62"/>
              <a:gd name="T49" fmla="*/ 2147483646 h 31"/>
              <a:gd name="T50" fmla="*/ 2147483646 w 62"/>
              <a:gd name="T51" fmla="*/ 2147483646 h 31"/>
              <a:gd name="T52" fmla="*/ 2147483646 w 62"/>
              <a:gd name="T53" fmla="*/ 2147483646 h 31"/>
              <a:gd name="T54" fmla="*/ 2147483646 w 62"/>
              <a:gd name="T55" fmla="*/ 2147483646 h 31"/>
              <a:gd name="T56" fmla="*/ 2147483646 w 62"/>
              <a:gd name="T57" fmla="*/ 2147483646 h 31"/>
              <a:gd name="T58" fmla="*/ 2147483646 w 62"/>
              <a:gd name="T59" fmla="*/ 2147483646 h 31"/>
              <a:gd name="T60" fmla="*/ 2147483646 w 62"/>
              <a:gd name="T61" fmla="*/ 2147483646 h 31"/>
              <a:gd name="T62" fmla="*/ 2147483646 w 62"/>
              <a:gd name="T63" fmla="*/ 2147483646 h 31"/>
              <a:gd name="T64" fmla="*/ 2147483646 w 62"/>
              <a:gd name="T65" fmla="*/ 2147483646 h 31"/>
              <a:gd name="T66" fmla="*/ 2147483646 w 62"/>
              <a:gd name="T67" fmla="*/ 2147483646 h 31"/>
              <a:gd name="T68" fmla="*/ 2147483646 w 62"/>
              <a:gd name="T69" fmla="*/ 2147483646 h 31"/>
              <a:gd name="T70" fmla="*/ 2147483646 w 62"/>
              <a:gd name="T71" fmla="*/ 2147483646 h 31"/>
              <a:gd name="T72" fmla="*/ 2147483646 w 62"/>
              <a:gd name="T73" fmla="*/ 2147483646 h 31"/>
              <a:gd name="T74" fmla="*/ 2147483646 w 62"/>
              <a:gd name="T75" fmla="*/ 2147483646 h 31"/>
              <a:gd name="T76" fmla="*/ 2147483646 w 62"/>
              <a:gd name="T77" fmla="*/ 2147483646 h 31"/>
              <a:gd name="T78" fmla="*/ 2147483646 w 62"/>
              <a:gd name="T79" fmla="*/ 2147483646 h 31"/>
              <a:gd name="T80" fmla="*/ 0 w 62"/>
              <a:gd name="T81" fmla="*/ 2147483646 h 3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2"/>
              <a:gd name="T124" fmla="*/ 0 h 31"/>
              <a:gd name="T125" fmla="*/ 62 w 62"/>
              <a:gd name="T126" fmla="*/ 31 h 3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2" h="31">
                <a:moveTo>
                  <a:pt x="0" y="18"/>
                </a:moveTo>
                <a:lnTo>
                  <a:pt x="0" y="16"/>
                </a:lnTo>
                <a:lnTo>
                  <a:pt x="1" y="14"/>
                </a:lnTo>
                <a:lnTo>
                  <a:pt x="2" y="11"/>
                </a:lnTo>
                <a:lnTo>
                  <a:pt x="3" y="9"/>
                </a:lnTo>
                <a:lnTo>
                  <a:pt x="5" y="7"/>
                </a:lnTo>
                <a:lnTo>
                  <a:pt x="7" y="5"/>
                </a:lnTo>
                <a:lnTo>
                  <a:pt x="10" y="2"/>
                </a:lnTo>
                <a:lnTo>
                  <a:pt x="12" y="0"/>
                </a:lnTo>
                <a:lnTo>
                  <a:pt x="17" y="0"/>
                </a:lnTo>
                <a:lnTo>
                  <a:pt x="22" y="0"/>
                </a:lnTo>
                <a:lnTo>
                  <a:pt x="29" y="0"/>
                </a:lnTo>
                <a:lnTo>
                  <a:pt x="35" y="1"/>
                </a:lnTo>
                <a:lnTo>
                  <a:pt x="42" y="1"/>
                </a:lnTo>
                <a:lnTo>
                  <a:pt x="48" y="3"/>
                </a:lnTo>
                <a:lnTo>
                  <a:pt x="55" y="4"/>
                </a:lnTo>
                <a:lnTo>
                  <a:pt x="62" y="6"/>
                </a:lnTo>
                <a:lnTo>
                  <a:pt x="62" y="8"/>
                </a:lnTo>
                <a:lnTo>
                  <a:pt x="62" y="11"/>
                </a:lnTo>
                <a:lnTo>
                  <a:pt x="62" y="13"/>
                </a:lnTo>
                <a:lnTo>
                  <a:pt x="61" y="15"/>
                </a:lnTo>
                <a:lnTo>
                  <a:pt x="60" y="18"/>
                </a:lnTo>
                <a:lnTo>
                  <a:pt x="59" y="20"/>
                </a:lnTo>
                <a:lnTo>
                  <a:pt x="58" y="22"/>
                </a:lnTo>
                <a:lnTo>
                  <a:pt x="56" y="25"/>
                </a:lnTo>
                <a:lnTo>
                  <a:pt x="54" y="25"/>
                </a:lnTo>
                <a:lnTo>
                  <a:pt x="51" y="25"/>
                </a:lnTo>
                <a:lnTo>
                  <a:pt x="49" y="25"/>
                </a:lnTo>
                <a:lnTo>
                  <a:pt x="46" y="25"/>
                </a:lnTo>
                <a:lnTo>
                  <a:pt x="43" y="26"/>
                </a:lnTo>
                <a:lnTo>
                  <a:pt x="39" y="27"/>
                </a:lnTo>
                <a:lnTo>
                  <a:pt x="36" y="29"/>
                </a:lnTo>
                <a:lnTo>
                  <a:pt x="31" y="31"/>
                </a:lnTo>
                <a:lnTo>
                  <a:pt x="29" y="30"/>
                </a:lnTo>
                <a:lnTo>
                  <a:pt x="26" y="30"/>
                </a:lnTo>
                <a:lnTo>
                  <a:pt x="21" y="28"/>
                </a:lnTo>
                <a:lnTo>
                  <a:pt x="17" y="27"/>
                </a:lnTo>
                <a:lnTo>
                  <a:pt x="13" y="25"/>
                </a:lnTo>
                <a:lnTo>
                  <a:pt x="9" y="23"/>
                </a:lnTo>
                <a:lnTo>
                  <a:pt x="4" y="21"/>
                </a:lnTo>
                <a:lnTo>
                  <a:pt x="0" y="18"/>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5" name="Freeform 68">
            <a:extLst>
              <a:ext uri="{FF2B5EF4-FFF2-40B4-BE49-F238E27FC236}">
                <a16:creationId xmlns:a16="http://schemas.microsoft.com/office/drawing/2014/main" id="{6C13DD30-5CE2-5743-83E2-6B38E524E49F}"/>
              </a:ext>
            </a:extLst>
          </p:cNvPr>
          <p:cNvSpPr>
            <a:spLocks/>
          </p:cNvSpPr>
          <p:nvPr/>
        </p:nvSpPr>
        <p:spPr bwMode="auto">
          <a:xfrm>
            <a:off x="2292350" y="5113338"/>
            <a:ext cx="20638" cy="39687"/>
          </a:xfrm>
          <a:custGeom>
            <a:avLst/>
            <a:gdLst>
              <a:gd name="T0" fmla="*/ 0 w 119"/>
              <a:gd name="T1" fmla="*/ 2147483646 h 219"/>
              <a:gd name="T2" fmla="*/ 0 w 119"/>
              <a:gd name="T3" fmla="*/ 2147483646 h 219"/>
              <a:gd name="T4" fmla="*/ 0 w 119"/>
              <a:gd name="T5" fmla="*/ 2147483646 h 219"/>
              <a:gd name="T6" fmla="*/ 0 w 119"/>
              <a:gd name="T7" fmla="*/ 2147483646 h 219"/>
              <a:gd name="T8" fmla="*/ 2147483646 w 119"/>
              <a:gd name="T9" fmla="*/ 2147483646 h 219"/>
              <a:gd name="T10" fmla="*/ 2147483646 w 119"/>
              <a:gd name="T11" fmla="*/ 2147483646 h 219"/>
              <a:gd name="T12" fmla="*/ 2147483646 w 119"/>
              <a:gd name="T13" fmla="*/ 2147483646 h 219"/>
              <a:gd name="T14" fmla="*/ 2147483646 w 119"/>
              <a:gd name="T15" fmla="*/ 2147483646 h 219"/>
              <a:gd name="T16" fmla="*/ 2147483646 w 119"/>
              <a:gd name="T17" fmla="*/ 2147483646 h 219"/>
              <a:gd name="T18" fmla="*/ 2147483646 w 119"/>
              <a:gd name="T19" fmla="*/ 2147483646 h 219"/>
              <a:gd name="T20" fmla="*/ 2147483646 w 119"/>
              <a:gd name="T21" fmla="*/ 2147483646 h 219"/>
              <a:gd name="T22" fmla="*/ 2147483646 w 119"/>
              <a:gd name="T23" fmla="*/ 2147483646 h 219"/>
              <a:gd name="T24" fmla="*/ 2147483646 w 119"/>
              <a:gd name="T25" fmla="*/ 2147483646 h 219"/>
              <a:gd name="T26" fmla="*/ 2147483646 w 119"/>
              <a:gd name="T27" fmla="*/ 2147483646 h 219"/>
              <a:gd name="T28" fmla="*/ 2147483646 w 119"/>
              <a:gd name="T29" fmla="*/ 2147483646 h 219"/>
              <a:gd name="T30" fmla="*/ 2147483646 w 119"/>
              <a:gd name="T31" fmla="*/ 2147483646 h 219"/>
              <a:gd name="T32" fmla="*/ 2147483646 w 119"/>
              <a:gd name="T33" fmla="*/ 2147483646 h 219"/>
              <a:gd name="T34" fmla="*/ 2147483646 w 119"/>
              <a:gd name="T35" fmla="*/ 2147483646 h 219"/>
              <a:gd name="T36" fmla="*/ 2147483646 w 119"/>
              <a:gd name="T37" fmla="*/ 2147483646 h 219"/>
              <a:gd name="T38" fmla="*/ 2147483646 w 119"/>
              <a:gd name="T39" fmla="*/ 2147483646 h 219"/>
              <a:gd name="T40" fmla="*/ 2147483646 w 119"/>
              <a:gd name="T41" fmla="*/ 2147483646 h 219"/>
              <a:gd name="T42" fmla="*/ 2147483646 w 119"/>
              <a:gd name="T43" fmla="*/ 2147483646 h 219"/>
              <a:gd name="T44" fmla="*/ 2147483646 w 119"/>
              <a:gd name="T45" fmla="*/ 2147483646 h 219"/>
              <a:gd name="T46" fmla="*/ 2147483646 w 119"/>
              <a:gd name="T47" fmla="*/ 2147483646 h 219"/>
              <a:gd name="T48" fmla="*/ 2147483646 w 119"/>
              <a:gd name="T49" fmla="*/ 2147483646 h 219"/>
              <a:gd name="T50" fmla="*/ 2147483646 w 119"/>
              <a:gd name="T51" fmla="*/ 2147483646 h 219"/>
              <a:gd name="T52" fmla="*/ 2147483646 w 119"/>
              <a:gd name="T53" fmla="*/ 2147483646 h 219"/>
              <a:gd name="T54" fmla="*/ 2147483646 w 119"/>
              <a:gd name="T55" fmla="*/ 2147483646 h 219"/>
              <a:gd name="T56" fmla="*/ 2147483646 w 119"/>
              <a:gd name="T57" fmla="*/ 2147483646 h 219"/>
              <a:gd name="T58" fmla="*/ 2147483646 w 119"/>
              <a:gd name="T59" fmla="*/ 2147483646 h 219"/>
              <a:gd name="T60" fmla="*/ 2147483646 w 119"/>
              <a:gd name="T61" fmla="*/ 2147483646 h 219"/>
              <a:gd name="T62" fmla="*/ 2147483646 w 119"/>
              <a:gd name="T63" fmla="*/ 2147483646 h 219"/>
              <a:gd name="T64" fmla="*/ 2147483646 w 119"/>
              <a:gd name="T65" fmla="*/ 2147483646 h 219"/>
              <a:gd name="T66" fmla="*/ 2147483646 w 119"/>
              <a:gd name="T67" fmla="*/ 2147483646 h 219"/>
              <a:gd name="T68" fmla="*/ 2147483646 w 119"/>
              <a:gd name="T69" fmla="*/ 2147483646 h 219"/>
              <a:gd name="T70" fmla="*/ 2147483646 w 119"/>
              <a:gd name="T71" fmla="*/ 2147483646 h 21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9"/>
              <a:gd name="T109" fmla="*/ 0 h 219"/>
              <a:gd name="T110" fmla="*/ 119 w 119"/>
              <a:gd name="T111" fmla="*/ 219 h 21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9" h="219">
                <a:moveTo>
                  <a:pt x="0" y="219"/>
                </a:moveTo>
                <a:lnTo>
                  <a:pt x="0" y="215"/>
                </a:lnTo>
                <a:lnTo>
                  <a:pt x="0" y="210"/>
                </a:lnTo>
                <a:lnTo>
                  <a:pt x="0" y="205"/>
                </a:lnTo>
                <a:lnTo>
                  <a:pt x="0" y="200"/>
                </a:lnTo>
                <a:lnTo>
                  <a:pt x="0" y="195"/>
                </a:lnTo>
                <a:lnTo>
                  <a:pt x="0" y="188"/>
                </a:lnTo>
                <a:lnTo>
                  <a:pt x="0" y="182"/>
                </a:lnTo>
                <a:lnTo>
                  <a:pt x="0" y="175"/>
                </a:lnTo>
                <a:lnTo>
                  <a:pt x="7" y="175"/>
                </a:lnTo>
                <a:lnTo>
                  <a:pt x="14" y="175"/>
                </a:lnTo>
                <a:lnTo>
                  <a:pt x="21" y="175"/>
                </a:lnTo>
                <a:lnTo>
                  <a:pt x="28" y="175"/>
                </a:lnTo>
                <a:lnTo>
                  <a:pt x="36" y="174"/>
                </a:lnTo>
                <a:lnTo>
                  <a:pt x="45" y="173"/>
                </a:lnTo>
                <a:lnTo>
                  <a:pt x="53" y="171"/>
                </a:lnTo>
                <a:lnTo>
                  <a:pt x="62" y="169"/>
                </a:lnTo>
                <a:lnTo>
                  <a:pt x="62" y="151"/>
                </a:lnTo>
                <a:lnTo>
                  <a:pt x="62" y="131"/>
                </a:lnTo>
                <a:lnTo>
                  <a:pt x="62" y="113"/>
                </a:lnTo>
                <a:lnTo>
                  <a:pt x="61" y="94"/>
                </a:lnTo>
                <a:lnTo>
                  <a:pt x="61" y="74"/>
                </a:lnTo>
                <a:lnTo>
                  <a:pt x="60" y="54"/>
                </a:lnTo>
                <a:lnTo>
                  <a:pt x="58" y="33"/>
                </a:lnTo>
                <a:lnTo>
                  <a:pt x="56" y="13"/>
                </a:lnTo>
                <a:lnTo>
                  <a:pt x="58" y="12"/>
                </a:lnTo>
                <a:lnTo>
                  <a:pt x="61" y="12"/>
                </a:lnTo>
                <a:lnTo>
                  <a:pt x="63" y="10"/>
                </a:lnTo>
                <a:lnTo>
                  <a:pt x="65" y="9"/>
                </a:lnTo>
                <a:lnTo>
                  <a:pt x="68" y="7"/>
                </a:lnTo>
                <a:lnTo>
                  <a:pt x="70" y="5"/>
                </a:lnTo>
                <a:lnTo>
                  <a:pt x="72" y="3"/>
                </a:lnTo>
                <a:lnTo>
                  <a:pt x="75" y="0"/>
                </a:lnTo>
                <a:lnTo>
                  <a:pt x="79" y="5"/>
                </a:lnTo>
                <a:lnTo>
                  <a:pt x="84" y="11"/>
                </a:lnTo>
                <a:lnTo>
                  <a:pt x="89" y="16"/>
                </a:lnTo>
                <a:lnTo>
                  <a:pt x="95" y="23"/>
                </a:lnTo>
                <a:lnTo>
                  <a:pt x="100" y="29"/>
                </a:lnTo>
                <a:lnTo>
                  <a:pt x="106" y="36"/>
                </a:lnTo>
                <a:lnTo>
                  <a:pt x="112" y="43"/>
                </a:lnTo>
                <a:lnTo>
                  <a:pt x="119" y="50"/>
                </a:lnTo>
                <a:lnTo>
                  <a:pt x="119" y="62"/>
                </a:lnTo>
                <a:lnTo>
                  <a:pt x="119" y="74"/>
                </a:lnTo>
                <a:lnTo>
                  <a:pt x="119" y="85"/>
                </a:lnTo>
                <a:lnTo>
                  <a:pt x="119" y="98"/>
                </a:lnTo>
                <a:lnTo>
                  <a:pt x="119" y="109"/>
                </a:lnTo>
                <a:lnTo>
                  <a:pt x="119" y="121"/>
                </a:lnTo>
                <a:lnTo>
                  <a:pt x="119" y="132"/>
                </a:lnTo>
                <a:lnTo>
                  <a:pt x="119" y="145"/>
                </a:lnTo>
                <a:lnTo>
                  <a:pt x="116" y="152"/>
                </a:lnTo>
                <a:lnTo>
                  <a:pt x="113" y="158"/>
                </a:lnTo>
                <a:lnTo>
                  <a:pt x="109" y="165"/>
                </a:lnTo>
                <a:lnTo>
                  <a:pt x="105" y="172"/>
                </a:lnTo>
                <a:lnTo>
                  <a:pt x="101" y="179"/>
                </a:lnTo>
                <a:lnTo>
                  <a:pt x="97" y="186"/>
                </a:lnTo>
                <a:lnTo>
                  <a:pt x="92" y="194"/>
                </a:lnTo>
                <a:lnTo>
                  <a:pt x="87" y="201"/>
                </a:lnTo>
                <a:lnTo>
                  <a:pt x="84" y="201"/>
                </a:lnTo>
                <a:lnTo>
                  <a:pt x="82" y="202"/>
                </a:lnTo>
                <a:lnTo>
                  <a:pt x="80" y="203"/>
                </a:lnTo>
                <a:lnTo>
                  <a:pt x="77" y="205"/>
                </a:lnTo>
                <a:lnTo>
                  <a:pt x="74" y="207"/>
                </a:lnTo>
                <a:lnTo>
                  <a:pt x="70" y="209"/>
                </a:lnTo>
                <a:lnTo>
                  <a:pt x="67" y="211"/>
                </a:lnTo>
                <a:lnTo>
                  <a:pt x="62" y="213"/>
                </a:lnTo>
                <a:lnTo>
                  <a:pt x="55" y="213"/>
                </a:lnTo>
                <a:lnTo>
                  <a:pt x="48" y="213"/>
                </a:lnTo>
                <a:lnTo>
                  <a:pt x="40" y="214"/>
                </a:lnTo>
                <a:lnTo>
                  <a:pt x="33" y="214"/>
                </a:lnTo>
                <a:lnTo>
                  <a:pt x="25" y="215"/>
                </a:lnTo>
                <a:lnTo>
                  <a:pt x="17" y="216"/>
                </a:lnTo>
                <a:lnTo>
                  <a:pt x="9" y="217"/>
                </a:lnTo>
                <a:lnTo>
                  <a:pt x="0" y="219"/>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6" name="Freeform 69">
            <a:extLst>
              <a:ext uri="{FF2B5EF4-FFF2-40B4-BE49-F238E27FC236}">
                <a16:creationId xmlns:a16="http://schemas.microsoft.com/office/drawing/2014/main" id="{A284C269-D750-7B46-8C55-AF5F36C7FF89}"/>
              </a:ext>
            </a:extLst>
          </p:cNvPr>
          <p:cNvSpPr>
            <a:spLocks/>
          </p:cNvSpPr>
          <p:nvPr/>
        </p:nvSpPr>
        <p:spPr bwMode="auto">
          <a:xfrm>
            <a:off x="2951163" y="5137150"/>
            <a:ext cx="11112" cy="9525"/>
          </a:xfrm>
          <a:custGeom>
            <a:avLst/>
            <a:gdLst>
              <a:gd name="T0" fmla="*/ 0 w 63"/>
              <a:gd name="T1" fmla="*/ 2147483646 h 51"/>
              <a:gd name="T2" fmla="*/ 0 w 63"/>
              <a:gd name="T3" fmla="*/ 2147483646 h 51"/>
              <a:gd name="T4" fmla="*/ 2147483646 w 63"/>
              <a:gd name="T5" fmla="*/ 2147483646 h 51"/>
              <a:gd name="T6" fmla="*/ 2147483646 w 63"/>
              <a:gd name="T7" fmla="*/ 2147483646 h 51"/>
              <a:gd name="T8" fmla="*/ 2147483646 w 63"/>
              <a:gd name="T9" fmla="*/ 2147483646 h 51"/>
              <a:gd name="T10" fmla="*/ 2147483646 w 63"/>
              <a:gd name="T11" fmla="*/ 2147483646 h 51"/>
              <a:gd name="T12" fmla="*/ 2147483646 w 63"/>
              <a:gd name="T13" fmla="*/ 2147483646 h 51"/>
              <a:gd name="T14" fmla="*/ 2147483646 w 63"/>
              <a:gd name="T15" fmla="*/ 2147483646 h 51"/>
              <a:gd name="T16" fmla="*/ 2147483646 w 63"/>
              <a:gd name="T17" fmla="*/ 2147483646 h 51"/>
              <a:gd name="T18" fmla="*/ 2147483646 w 63"/>
              <a:gd name="T19" fmla="*/ 2147483646 h 51"/>
              <a:gd name="T20" fmla="*/ 2147483646 w 63"/>
              <a:gd name="T21" fmla="*/ 2147483646 h 51"/>
              <a:gd name="T22" fmla="*/ 2147483646 w 63"/>
              <a:gd name="T23" fmla="*/ 2147483646 h 51"/>
              <a:gd name="T24" fmla="*/ 2147483646 w 63"/>
              <a:gd name="T25" fmla="*/ 2147483646 h 51"/>
              <a:gd name="T26" fmla="*/ 2147483646 w 63"/>
              <a:gd name="T27" fmla="*/ 2147483646 h 51"/>
              <a:gd name="T28" fmla="*/ 2147483646 w 63"/>
              <a:gd name="T29" fmla="*/ 2147483646 h 51"/>
              <a:gd name="T30" fmla="*/ 2147483646 w 63"/>
              <a:gd name="T31" fmla="*/ 2147483646 h 51"/>
              <a:gd name="T32" fmla="*/ 2147483646 w 63"/>
              <a:gd name="T33" fmla="*/ 0 h 51"/>
              <a:gd name="T34" fmla="*/ 2147483646 w 63"/>
              <a:gd name="T35" fmla="*/ 2147483646 h 51"/>
              <a:gd name="T36" fmla="*/ 2147483646 w 63"/>
              <a:gd name="T37" fmla="*/ 2147483646 h 51"/>
              <a:gd name="T38" fmla="*/ 2147483646 w 63"/>
              <a:gd name="T39" fmla="*/ 2147483646 h 51"/>
              <a:gd name="T40" fmla="*/ 2147483646 w 63"/>
              <a:gd name="T41" fmla="*/ 2147483646 h 51"/>
              <a:gd name="T42" fmla="*/ 2147483646 w 63"/>
              <a:gd name="T43" fmla="*/ 2147483646 h 51"/>
              <a:gd name="T44" fmla="*/ 2147483646 w 63"/>
              <a:gd name="T45" fmla="*/ 2147483646 h 51"/>
              <a:gd name="T46" fmla="*/ 2147483646 w 63"/>
              <a:gd name="T47" fmla="*/ 2147483646 h 51"/>
              <a:gd name="T48" fmla="*/ 2147483646 w 63"/>
              <a:gd name="T49" fmla="*/ 2147483646 h 51"/>
              <a:gd name="T50" fmla="*/ 2147483646 w 63"/>
              <a:gd name="T51" fmla="*/ 2147483646 h 51"/>
              <a:gd name="T52" fmla="*/ 2147483646 w 63"/>
              <a:gd name="T53" fmla="*/ 2147483646 h 51"/>
              <a:gd name="T54" fmla="*/ 2147483646 w 63"/>
              <a:gd name="T55" fmla="*/ 2147483646 h 51"/>
              <a:gd name="T56" fmla="*/ 2147483646 w 63"/>
              <a:gd name="T57" fmla="*/ 2147483646 h 51"/>
              <a:gd name="T58" fmla="*/ 2147483646 w 63"/>
              <a:gd name="T59" fmla="*/ 2147483646 h 51"/>
              <a:gd name="T60" fmla="*/ 2147483646 w 63"/>
              <a:gd name="T61" fmla="*/ 2147483646 h 51"/>
              <a:gd name="T62" fmla="*/ 2147483646 w 63"/>
              <a:gd name="T63" fmla="*/ 2147483646 h 51"/>
              <a:gd name="T64" fmla="*/ 2147483646 w 63"/>
              <a:gd name="T65" fmla="*/ 2147483646 h 51"/>
              <a:gd name="T66" fmla="*/ 2147483646 w 63"/>
              <a:gd name="T67" fmla="*/ 2147483646 h 51"/>
              <a:gd name="T68" fmla="*/ 2147483646 w 63"/>
              <a:gd name="T69" fmla="*/ 2147483646 h 51"/>
              <a:gd name="T70" fmla="*/ 2147483646 w 63"/>
              <a:gd name="T71" fmla="*/ 2147483646 h 51"/>
              <a:gd name="T72" fmla="*/ 2147483646 w 63"/>
              <a:gd name="T73" fmla="*/ 2147483646 h 51"/>
              <a:gd name="T74" fmla="*/ 2147483646 w 63"/>
              <a:gd name="T75" fmla="*/ 2147483646 h 51"/>
              <a:gd name="T76" fmla="*/ 2147483646 w 63"/>
              <a:gd name="T77" fmla="*/ 2147483646 h 51"/>
              <a:gd name="T78" fmla="*/ 2147483646 w 63"/>
              <a:gd name="T79" fmla="*/ 2147483646 h 51"/>
              <a:gd name="T80" fmla="*/ 0 w 63"/>
              <a:gd name="T81" fmla="*/ 2147483646 h 5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51"/>
              <a:gd name="T125" fmla="*/ 63 w 63"/>
              <a:gd name="T126" fmla="*/ 51 h 5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51">
                <a:moveTo>
                  <a:pt x="0" y="51"/>
                </a:moveTo>
                <a:lnTo>
                  <a:pt x="0" y="46"/>
                </a:lnTo>
                <a:lnTo>
                  <a:pt x="1" y="41"/>
                </a:lnTo>
                <a:lnTo>
                  <a:pt x="2" y="37"/>
                </a:lnTo>
                <a:lnTo>
                  <a:pt x="4" y="31"/>
                </a:lnTo>
                <a:lnTo>
                  <a:pt x="5" y="26"/>
                </a:lnTo>
                <a:lnTo>
                  <a:pt x="8" y="20"/>
                </a:lnTo>
                <a:lnTo>
                  <a:pt x="11" y="14"/>
                </a:lnTo>
                <a:lnTo>
                  <a:pt x="13" y="8"/>
                </a:lnTo>
                <a:lnTo>
                  <a:pt x="14" y="8"/>
                </a:lnTo>
                <a:lnTo>
                  <a:pt x="15" y="7"/>
                </a:lnTo>
                <a:lnTo>
                  <a:pt x="17" y="7"/>
                </a:lnTo>
                <a:lnTo>
                  <a:pt x="19" y="6"/>
                </a:lnTo>
                <a:lnTo>
                  <a:pt x="21" y="4"/>
                </a:lnTo>
                <a:lnTo>
                  <a:pt x="23" y="3"/>
                </a:lnTo>
                <a:lnTo>
                  <a:pt x="25" y="0"/>
                </a:lnTo>
                <a:lnTo>
                  <a:pt x="30" y="1"/>
                </a:lnTo>
                <a:lnTo>
                  <a:pt x="35" y="1"/>
                </a:lnTo>
                <a:lnTo>
                  <a:pt x="39" y="1"/>
                </a:lnTo>
                <a:lnTo>
                  <a:pt x="44" y="1"/>
                </a:lnTo>
                <a:lnTo>
                  <a:pt x="48" y="2"/>
                </a:lnTo>
                <a:lnTo>
                  <a:pt x="53" y="3"/>
                </a:lnTo>
                <a:lnTo>
                  <a:pt x="59" y="6"/>
                </a:lnTo>
                <a:lnTo>
                  <a:pt x="63" y="8"/>
                </a:lnTo>
                <a:lnTo>
                  <a:pt x="63" y="10"/>
                </a:lnTo>
                <a:lnTo>
                  <a:pt x="63" y="12"/>
                </a:lnTo>
                <a:lnTo>
                  <a:pt x="63" y="15"/>
                </a:lnTo>
                <a:lnTo>
                  <a:pt x="63" y="17"/>
                </a:lnTo>
                <a:lnTo>
                  <a:pt x="62" y="19"/>
                </a:lnTo>
                <a:lnTo>
                  <a:pt x="61" y="21"/>
                </a:lnTo>
                <a:lnTo>
                  <a:pt x="59" y="24"/>
                </a:lnTo>
                <a:lnTo>
                  <a:pt x="57" y="26"/>
                </a:lnTo>
                <a:lnTo>
                  <a:pt x="49" y="28"/>
                </a:lnTo>
                <a:lnTo>
                  <a:pt x="42" y="31"/>
                </a:lnTo>
                <a:lnTo>
                  <a:pt x="35" y="33"/>
                </a:lnTo>
                <a:lnTo>
                  <a:pt x="28" y="36"/>
                </a:lnTo>
                <a:lnTo>
                  <a:pt x="22" y="39"/>
                </a:lnTo>
                <a:lnTo>
                  <a:pt x="15" y="42"/>
                </a:lnTo>
                <a:lnTo>
                  <a:pt x="7" y="46"/>
                </a:lnTo>
                <a:lnTo>
                  <a:pt x="0" y="5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7" name="Freeform 70">
            <a:extLst>
              <a:ext uri="{FF2B5EF4-FFF2-40B4-BE49-F238E27FC236}">
                <a16:creationId xmlns:a16="http://schemas.microsoft.com/office/drawing/2014/main" id="{CB1478A0-F2AC-A549-97DA-6E3B7637F663}"/>
              </a:ext>
            </a:extLst>
          </p:cNvPr>
          <p:cNvSpPr>
            <a:spLocks/>
          </p:cNvSpPr>
          <p:nvPr/>
        </p:nvSpPr>
        <p:spPr bwMode="auto">
          <a:xfrm>
            <a:off x="1735138" y="5092700"/>
            <a:ext cx="77787" cy="22225"/>
          </a:xfrm>
          <a:custGeom>
            <a:avLst/>
            <a:gdLst>
              <a:gd name="T0" fmla="*/ 2147483646 w 440"/>
              <a:gd name="T1" fmla="*/ 2147483646 h 125"/>
              <a:gd name="T2" fmla="*/ 2147483646 w 440"/>
              <a:gd name="T3" fmla="*/ 2147483646 h 125"/>
              <a:gd name="T4" fmla="*/ 2147483646 w 440"/>
              <a:gd name="T5" fmla="*/ 2147483646 h 125"/>
              <a:gd name="T6" fmla="*/ 2147483646 w 440"/>
              <a:gd name="T7" fmla="*/ 2147483646 h 125"/>
              <a:gd name="T8" fmla="*/ 2147483646 w 440"/>
              <a:gd name="T9" fmla="*/ 2147483646 h 125"/>
              <a:gd name="T10" fmla="*/ 2147483646 w 440"/>
              <a:gd name="T11" fmla="*/ 2147483646 h 125"/>
              <a:gd name="T12" fmla="*/ 2147483646 w 440"/>
              <a:gd name="T13" fmla="*/ 2147483646 h 125"/>
              <a:gd name="T14" fmla="*/ 2147483646 w 440"/>
              <a:gd name="T15" fmla="*/ 2147483646 h 125"/>
              <a:gd name="T16" fmla="*/ 0 w 440"/>
              <a:gd name="T17" fmla="*/ 2147483646 h 125"/>
              <a:gd name="T18" fmla="*/ 2147483646 w 440"/>
              <a:gd name="T19" fmla="*/ 2147483646 h 125"/>
              <a:gd name="T20" fmla="*/ 2147483646 w 440"/>
              <a:gd name="T21" fmla="*/ 2147483646 h 125"/>
              <a:gd name="T22" fmla="*/ 2147483646 w 440"/>
              <a:gd name="T23" fmla="*/ 2147483646 h 125"/>
              <a:gd name="T24" fmla="*/ 2147483646 w 440"/>
              <a:gd name="T25" fmla="*/ 2147483646 h 125"/>
              <a:gd name="T26" fmla="*/ 2147483646 w 440"/>
              <a:gd name="T27" fmla="*/ 2147483646 h 125"/>
              <a:gd name="T28" fmla="*/ 2147483646 w 440"/>
              <a:gd name="T29" fmla="*/ 2147483646 h 125"/>
              <a:gd name="T30" fmla="*/ 2147483646 w 440"/>
              <a:gd name="T31" fmla="*/ 2147483646 h 125"/>
              <a:gd name="T32" fmla="*/ 2147483646 w 440"/>
              <a:gd name="T33" fmla="*/ 0 h 125"/>
              <a:gd name="T34" fmla="*/ 2147483646 w 440"/>
              <a:gd name="T35" fmla="*/ 2147483646 h 125"/>
              <a:gd name="T36" fmla="*/ 2147483646 w 440"/>
              <a:gd name="T37" fmla="*/ 2147483646 h 125"/>
              <a:gd name="T38" fmla="*/ 2147483646 w 440"/>
              <a:gd name="T39" fmla="*/ 2147483646 h 125"/>
              <a:gd name="T40" fmla="*/ 2147483646 w 440"/>
              <a:gd name="T41" fmla="*/ 2147483646 h 125"/>
              <a:gd name="T42" fmla="*/ 2147483646 w 440"/>
              <a:gd name="T43" fmla="*/ 2147483646 h 125"/>
              <a:gd name="T44" fmla="*/ 2147483646 w 440"/>
              <a:gd name="T45" fmla="*/ 2147483646 h 125"/>
              <a:gd name="T46" fmla="*/ 2147483646 w 440"/>
              <a:gd name="T47" fmla="*/ 2147483646 h 125"/>
              <a:gd name="T48" fmla="*/ 2147483646 w 440"/>
              <a:gd name="T49" fmla="*/ 2147483646 h 125"/>
              <a:gd name="T50" fmla="*/ 2147483646 w 440"/>
              <a:gd name="T51" fmla="*/ 2147483646 h 125"/>
              <a:gd name="T52" fmla="*/ 2147483646 w 440"/>
              <a:gd name="T53" fmla="*/ 2147483646 h 125"/>
              <a:gd name="T54" fmla="*/ 2147483646 w 440"/>
              <a:gd name="T55" fmla="*/ 2147483646 h 125"/>
              <a:gd name="T56" fmla="*/ 2147483646 w 440"/>
              <a:gd name="T57" fmla="*/ 2147483646 h 125"/>
              <a:gd name="T58" fmla="*/ 2147483646 w 440"/>
              <a:gd name="T59" fmla="*/ 2147483646 h 125"/>
              <a:gd name="T60" fmla="*/ 2147483646 w 440"/>
              <a:gd name="T61" fmla="*/ 2147483646 h 125"/>
              <a:gd name="T62" fmla="*/ 2147483646 w 440"/>
              <a:gd name="T63" fmla="*/ 2147483646 h 125"/>
              <a:gd name="T64" fmla="*/ 2147483646 w 440"/>
              <a:gd name="T65" fmla="*/ 2147483646 h 125"/>
              <a:gd name="T66" fmla="*/ 2147483646 w 440"/>
              <a:gd name="T67" fmla="*/ 2147483646 h 125"/>
              <a:gd name="T68" fmla="*/ 2147483646 w 440"/>
              <a:gd name="T69" fmla="*/ 2147483646 h 125"/>
              <a:gd name="T70" fmla="*/ 2147483646 w 440"/>
              <a:gd name="T71" fmla="*/ 2147483646 h 125"/>
              <a:gd name="T72" fmla="*/ 2147483646 w 440"/>
              <a:gd name="T73" fmla="*/ 2147483646 h 125"/>
              <a:gd name="T74" fmla="*/ 2147483646 w 440"/>
              <a:gd name="T75" fmla="*/ 2147483646 h 125"/>
              <a:gd name="T76" fmla="*/ 2147483646 w 440"/>
              <a:gd name="T77" fmla="*/ 2147483646 h 125"/>
              <a:gd name="T78" fmla="*/ 2147483646 w 440"/>
              <a:gd name="T79" fmla="*/ 2147483646 h 125"/>
              <a:gd name="T80" fmla="*/ 2147483646 w 440"/>
              <a:gd name="T81" fmla="*/ 2147483646 h 125"/>
              <a:gd name="T82" fmla="*/ 2147483646 w 440"/>
              <a:gd name="T83" fmla="*/ 2147483646 h 125"/>
              <a:gd name="T84" fmla="*/ 2147483646 w 440"/>
              <a:gd name="T85" fmla="*/ 2147483646 h 125"/>
              <a:gd name="T86" fmla="*/ 2147483646 w 440"/>
              <a:gd name="T87" fmla="*/ 2147483646 h 125"/>
              <a:gd name="T88" fmla="*/ 2147483646 w 440"/>
              <a:gd name="T89" fmla="*/ 2147483646 h 125"/>
              <a:gd name="T90" fmla="*/ 2147483646 w 440"/>
              <a:gd name="T91" fmla="*/ 2147483646 h 125"/>
              <a:gd name="T92" fmla="*/ 2147483646 w 440"/>
              <a:gd name="T93" fmla="*/ 2147483646 h 125"/>
              <a:gd name="T94" fmla="*/ 2147483646 w 440"/>
              <a:gd name="T95" fmla="*/ 2147483646 h 125"/>
              <a:gd name="T96" fmla="*/ 2147483646 w 440"/>
              <a:gd name="T97" fmla="*/ 2147483646 h 1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0"/>
              <a:gd name="T148" fmla="*/ 0 h 125"/>
              <a:gd name="T149" fmla="*/ 440 w 440"/>
              <a:gd name="T150" fmla="*/ 125 h 12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0" h="125">
                <a:moveTo>
                  <a:pt x="377" y="125"/>
                </a:moveTo>
                <a:lnTo>
                  <a:pt x="330" y="111"/>
                </a:lnTo>
                <a:lnTo>
                  <a:pt x="283" y="97"/>
                </a:lnTo>
                <a:lnTo>
                  <a:pt x="236" y="83"/>
                </a:lnTo>
                <a:lnTo>
                  <a:pt x="189" y="68"/>
                </a:lnTo>
                <a:lnTo>
                  <a:pt x="142" y="53"/>
                </a:lnTo>
                <a:lnTo>
                  <a:pt x="94" y="38"/>
                </a:lnTo>
                <a:lnTo>
                  <a:pt x="47" y="23"/>
                </a:lnTo>
                <a:lnTo>
                  <a:pt x="0" y="6"/>
                </a:lnTo>
                <a:lnTo>
                  <a:pt x="10" y="6"/>
                </a:lnTo>
                <a:lnTo>
                  <a:pt x="20" y="6"/>
                </a:lnTo>
                <a:lnTo>
                  <a:pt x="29" y="5"/>
                </a:lnTo>
                <a:lnTo>
                  <a:pt x="38" y="5"/>
                </a:lnTo>
                <a:lnTo>
                  <a:pt x="47" y="4"/>
                </a:lnTo>
                <a:lnTo>
                  <a:pt x="57" y="3"/>
                </a:lnTo>
                <a:lnTo>
                  <a:pt x="67" y="2"/>
                </a:lnTo>
                <a:lnTo>
                  <a:pt x="76" y="0"/>
                </a:lnTo>
                <a:lnTo>
                  <a:pt x="94" y="4"/>
                </a:lnTo>
                <a:lnTo>
                  <a:pt x="114" y="9"/>
                </a:lnTo>
                <a:lnTo>
                  <a:pt x="133" y="13"/>
                </a:lnTo>
                <a:lnTo>
                  <a:pt x="152" y="19"/>
                </a:lnTo>
                <a:lnTo>
                  <a:pt x="172" y="24"/>
                </a:lnTo>
                <a:lnTo>
                  <a:pt x="191" y="28"/>
                </a:lnTo>
                <a:lnTo>
                  <a:pt x="212" y="33"/>
                </a:lnTo>
                <a:lnTo>
                  <a:pt x="233" y="37"/>
                </a:lnTo>
                <a:lnTo>
                  <a:pt x="259" y="47"/>
                </a:lnTo>
                <a:lnTo>
                  <a:pt x="284" y="56"/>
                </a:lnTo>
                <a:lnTo>
                  <a:pt x="311" y="66"/>
                </a:lnTo>
                <a:lnTo>
                  <a:pt x="336" y="75"/>
                </a:lnTo>
                <a:lnTo>
                  <a:pt x="362" y="85"/>
                </a:lnTo>
                <a:lnTo>
                  <a:pt x="388" y="94"/>
                </a:lnTo>
                <a:lnTo>
                  <a:pt x="414" y="103"/>
                </a:lnTo>
                <a:lnTo>
                  <a:pt x="440" y="112"/>
                </a:lnTo>
                <a:lnTo>
                  <a:pt x="438" y="113"/>
                </a:lnTo>
                <a:lnTo>
                  <a:pt x="437" y="115"/>
                </a:lnTo>
                <a:lnTo>
                  <a:pt x="436" y="117"/>
                </a:lnTo>
                <a:lnTo>
                  <a:pt x="434" y="119"/>
                </a:lnTo>
                <a:lnTo>
                  <a:pt x="432" y="121"/>
                </a:lnTo>
                <a:lnTo>
                  <a:pt x="429" y="123"/>
                </a:lnTo>
                <a:lnTo>
                  <a:pt x="427" y="125"/>
                </a:lnTo>
                <a:lnTo>
                  <a:pt x="422" y="125"/>
                </a:lnTo>
                <a:lnTo>
                  <a:pt x="417" y="125"/>
                </a:lnTo>
                <a:lnTo>
                  <a:pt x="411" y="125"/>
                </a:lnTo>
                <a:lnTo>
                  <a:pt x="405" y="125"/>
                </a:lnTo>
                <a:lnTo>
                  <a:pt x="398" y="125"/>
                </a:lnTo>
                <a:lnTo>
                  <a:pt x="391" y="125"/>
                </a:lnTo>
                <a:lnTo>
                  <a:pt x="384" y="125"/>
                </a:lnTo>
                <a:lnTo>
                  <a:pt x="377" y="125"/>
                </a:lnTo>
                <a:close/>
              </a:path>
            </a:pathLst>
          </a:custGeom>
          <a:solidFill>
            <a:srgbClr val="3A74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8" name="Freeform 71">
            <a:extLst>
              <a:ext uri="{FF2B5EF4-FFF2-40B4-BE49-F238E27FC236}">
                <a16:creationId xmlns:a16="http://schemas.microsoft.com/office/drawing/2014/main" id="{5DB05024-CF63-3048-86D6-D85CB434C90A}"/>
              </a:ext>
            </a:extLst>
          </p:cNvPr>
          <p:cNvSpPr>
            <a:spLocks/>
          </p:cNvSpPr>
          <p:nvPr/>
        </p:nvSpPr>
        <p:spPr bwMode="auto">
          <a:xfrm>
            <a:off x="1841500" y="5097463"/>
            <a:ext cx="6350" cy="14287"/>
          </a:xfrm>
          <a:custGeom>
            <a:avLst/>
            <a:gdLst>
              <a:gd name="T0" fmla="*/ 0 w 38"/>
              <a:gd name="T1" fmla="*/ 2147483646 h 81"/>
              <a:gd name="T2" fmla="*/ 2147483646 w 38"/>
              <a:gd name="T3" fmla="*/ 2147483646 h 81"/>
              <a:gd name="T4" fmla="*/ 2147483646 w 38"/>
              <a:gd name="T5" fmla="*/ 2147483646 h 81"/>
              <a:gd name="T6" fmla="*/ 2147483646 w 38"/>
              <a:gd name="T7" fmla="*/ 2147483646 h 81"/>
              <a:gd name="T8" fmla="*/ 2147483646 w 38"/>
              <a:gd name="T9" fmla="*/ 2147483646 h 81"/>
              <a:gd name="T10" fmla="*/ 2147483646 w 38"/>
              <a:gd name="T11" fmla="*/ 2147483646 h 81"/>
              <a:gd name="T12" fmla="*/ 2147483646 w 38"/>
              <a:gd name="T13" fmla="*/ 2147483646 h 81"/>
              <a:gd name="T14" fmla="*/ 2147483646 w 38"/>
              <a:gd name="T15" fmla="*/ 2147483646 h 81"/>
              <a:gd name="T16" fmla="*/ 2147483646 w 38"/>
              <a:gd name="T17" fmla="*/ 0 h 81"/>
              <a:gd name="T18" fmla="*/ 2147483646 w 38"/>
              <a:gd name="T19" fmla="*/ 2147483646 h 81"/>
              <a:gd name="T20" fmla="*/ 2147483646 w 38"/>
              <a:gd name="T21" fmla="*/ 2147483646 h 81"/>
              <a:gd name="T22" fmla="*/ 2147483646 w 38"/>
              <a:gd name="T23" fmla="*/ 2147483646 h 81"/>
              <a:gd name="T24" fmla="*/ 2147483646 w 38"/>
              <a:gd name="T25" fmla="*/ 2147483646 h 81"/>
              <a:gd name="T26" fmla="*/ 2147483646 w 38"/>
              <a:gd name="T27" fmla="*/ 2147483646 h 81"/>
              <a:gd name="T28" fmla="*/ 2147483646 w 38"/>
              <a:gd name="T29" fmla="*/ 2147483646 h 81"/>
              <a:gd name="T30" fmla="*/ 2147483646 w 38"/>
              <a:gd name="T31" fmla="*/ 2147483646 h 81"/>
              <a:gd name="T32" fmla="*/ 2147483646 w 38"/>
              <a:gd name="T33" fmla="*/ 2147483646 h 81"/>
              <a:gd name="T34" fmla="*/ 2147483646 w 38"/>
              <a:gd name="T35" fmla="*/ 2147483646 h 81"/>
              <a:gd name="T36" fmla="*/ 2147483646 w 38"/>
              <a:gd name="T37" fmla="*/ 2147483646 h 81"/>
              <a:gd name="T38" fmla="*/ 2147483646 w 38"/>
              <a:gd name="T39" fmla="*/ 2147483646 h 81"/>
              <a:gd name="T40" fmla="*/ 2147483646 w 38"/>
              <a:gd name="T41" fmla="*/ 2147483646 h 81"/>
              <a:gd name="T42" fmla="*/ 2147483646 w 38"/>
              <a:gd name="T43" fmla="*/ 2147483646 h 81"/>
              <a:gd name="T44" fmla="*/ 2147483646 w 38"/>
              <a:gd name="T45" fmla="*/ 2147483646 h 81"/>
              <a:gd name="T46" fmla="*/ 2147483646 w 38"/>
              <a:gd name="T47" fmla="*/ 2147483646 h 81"/>
              <a:gd name="T48" fmla="*/ 2147483646 w 38"/>
              <a:gd name="T49" fmla="*/ 2147483646 h 81"/>
              <a:gd name="T50" fmla="*/ 2147483646 w 38"/>
              <a:gd name="T51" fmla="*/ 2147483646 h 81"/>
              <a:gd name="T52" fmla="*/ 2147483646 w 38"/>
              <a:gd name="T53" fmla="*/ 2147483646 h 81"/>
              <a:gd name="T54" fmla="*/ 2147483646 w 38"/>
              <a:gd name="T55" fmla="*/ 2147483646 h 81"/>
              <a:gd name="T56" fmla="*/ 2147483646 w 38"/>
              <a:gd name="T57" fmla="*/ 2147483646 h 81"/>
              <a:gd name="T58" fmla="*/ 2147483646 w 38"/>
              <a:gd name="T59" fmla="*/ 2147483646 h 81"/>
              <a:gd name="T60" fmla="*/ 2147483646 w 38"/>
              <a:gd name="T61" fmla="*/ 2147483646 h 81"/>
              <a:gd name="T62" fmla="*/ 2147483646 w 38"/>
              <a:gd name="T63" fmla="*/ 2147483646 h 81"/>
              <a:gd name="T64" fmla="*/ 0 w 38"/>
              <a:gd name="T65" fmla="*/ 2147483646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8"/>
              <a:gd name="T100" fmla="*/ 0 h 81"/>
              <a:gd name="T101" fmla="*/ 38 w 38"/>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8" h="81">
                <a:moveTo>
                  <a:pt x="0" y="81"/>
                </a:moveTo>
                <a:lnTo>
                  <a:pt x="2" y="72"/>
                </a:lnTo>
                <a:lnTo>
                  <a:pt x="5" y="63"/>
                </a:lnTo>
                <a:lnTo>
                  <a:pt x="7" y="53"/>
                </a:lnTo>
                <a:lnTo>
                  <a:pt x="9" y="43"/>
                </a:lnTo>
                <a:lnTo>
                  <a:pt x="11" y="32"/>
                </a:lnTo>
                <a:lnTo>
                  <a:pt x="14" y="22"/>
                </a:lnTo>
                <a:lnTo>
                  <a:pt x="16" y="11"/>
                </a:lnTo>
                <a:lnTo>
                  <a:pt x="18" y="0"/>
                </a:lnTo>
                <a:lnTo>
                  <a:pt x="21" y="3"/>
                </a:lnTo>
                <a:lnTo>
                  <a:pt x="23" y="6"/>
                </a:lnTo>
                <a:lnTo>
                  <a:pt x="25" y="9"/>
                </a:lnTo>
                <a:lnTo>
                  <a:pt x="28" y="13"/>
                </a:lnTo>
                <a:lnTo>
                  <a:pt x="30" y="17"/>
                </a:lnTo>
                <a:lnTo>
                  <a:pt x="33" y="22"/>
                </a:lnTo>
                <a:lnTo>
                  <a:pt x="36" y="26"/>
                </a:lnTo>
                <a:lnTo>
                  <a:pt x="38" y="31"/>
                </a:lnTo>
                <a:lnTo>
                  <a:pt x="38" y="36"/>
                </a:lnTo>
                <a:lnTo>
                  <a:pt x="38" y="41"/>
                </a:lnTo>
                <a:lnTo>
                  <a:pt x="38" y="46"/>
                </a:lnTo>
                <a:lnTo>
                  <a:pt x="38" y="51"/>
                </a:lnTo>
                <a:lnTo>
                  <a:pt x="38" y="56"/>
                </a:lnTo>
                <a:lnTo>
                  <a:pt x="38" y="62"/>
                </a:lnTo>
                <a:lnTo>
                  <a:pt x="38" y="68"/>
                </a:lnTo>
                <a:lnTo>
                  <a:pt x="38" y="75"/>
                </a:lnTo>
                <a:lnTo>
                  <a:pt x="33" y="75"/>
                </a:lnTo>
                <a:lnTo>
                  <a:pt x="28" y="75"/>
                </a:lnTo>
                <a:lnTo>
                  <a:pt x="23" y="75"/>
                </a:lnTo>
                <a:lnTo>
                  <a:pt x="18" y="76"/>
                </a:lnTo>
                <a:lnTo>
                  <a:pt x="14" y="76"/>
                </a:lnTo>
                <a:lnTo>
                  <a:pt x="9" y="77"/>
                </a:lnTo>
                <a:lnTo>
                  <a:pt x="5" y="79"/>
                </a:lnTo>
                <a:lnTo>
                  <a:pt x="0" y="81"/>
                </a:lnTo>
                <a:close/>
              </a:path>
            </a:pathLst>
          </a:custGeom>
          <a:solidFill>
            <a:srgbClr val="3A74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9" name="Freeform 72">
            <a:extLst>
              <a:ext uri="{FF2B5EF4-FFF2-40B4-BE49-F238E27FC236}">
                <a16:creationId xmlns:a16="http://schemas.microsoft.com/office/drawing/2014/main" id="{F9CEC649-E6B1-A34F-86E0-B7BBC7602753}"/>
              </a:ext>
            </a:extLst>
          </p:cNvPr>
          <p:cNvSpPr>
            <a:spLocks/>
          </p:cNvSpPr>
          <p:nvPr/>
        </p:nvSpPr>
        <p:spPr bwMode="auto">
          <a:xfrm>
            <a:off x="1422400" y="4967288"/>
            <a:ext cx="407988" cy="138112"/>
          </a:xfrm>
          <a:custGeom>
            <a:avLst/>
            <a:gdLst>
              <a:gd name="T0" fmla="*/ 2147483646 w 2317"/>
              <a:gd name="T1" fmla="*/ 2147483646 h 784"/>
              <a:gd name="T2" fmla="*/ 2147483646 w 2317"/>
              <a:gd name="T3" fmla="*/ 2147483646 h 784"/>
              <a:gd name="T4" fmla="*/ 2147483646 w 2317"/>
              <a:gd name="T5" fmla="*/ 2147483646 h 784"/>
              <a:gd name="T6" fmla="*/ 2147483646 w 2317"/>
              <a:gd name="T7" fmla="*/ 2147483646 h 784"/>
              <a:gd name="T8" fmla="*/ 0 w 2317"/>
              <a:gd name="T9" fmla="*/ 2147483646 h 784"/>
              <a:gd name="T10" fmla="*/ 2147483646 w 2317"/>
              <a:gd name="T11" fmla="*/ 2147483646 h 784"/>
              <a:gd name="T12" fmla="*/ 2147483646 w 2317"/>
              <a:gd name="T13" fmla="*/ 2147483646 h 784"/>
              <a:gd name="T14" fmla="*/ 2147483646 w 2317"/>
              <a:gd name="T15" fmla="*/ 2147483646 h 784"/>
              <a:gd name="T16" fmla="*/ 2147483646 w 2317"/>
              <a:gd name="T17" fmla="*/ 2147483646 h 784"/>
              <a:gd name="T18" fmla="*/ 2147483646 w 2317"/>
              <a:gd name="T19" fmla="*/ 2147483646 h 784"/>
              <a:gd name="T20" fmla="*/ 2147483646 w 2317"/>
              <a:gd name="T21" fmla="*/ 2147483646 h 784"/>
              <a:gd name="T22" fmla="*/ 2147483646 w 2317"/>
              <a:gd name="T23" fmla="*/ 2147483646 h 784"/>
              <a:gd name="T24" fmla="*/ 2147483646 w 2317"/>
              <a:gd name="T25" fmla="*/ 2147483646 h 784"/>
              <a:gd name="T26" fmla="*/ 2147483646 w 2317"/>
              <a:gd name="T27" fmla="*/ 2147483646 h 784"/>
              <a:gd name="T28" fmla="*/ 2147483646 w 2317"/>
              <a:gd name="T29" fmla="*/ 2147483646 h 784"/>
              <a:gd name="T30" fmla="*/ 2147483646 w 2317"/>
              <a:gd name="T31" fmla="*/ 2147483646 h 784"/>
              <a:gd name="T32" fmla="*/ 2147483646 w 2317"/>
              <a:gd name="T33" fmla="*/ 2147483646 h 784"/>
              <a:gd name="T34" fmla="*/ 2147483646 w 2317"/>
              <a:gd name="T35" fmla="*/ 2147483646 h 784"/>
              <a:gd name="T36" fmla="*/ 2147483646 w 2317"/>
              <a:gd name="T37" fmla="*/ 2147483646 h 784"/>
              <a:gd name="T38" fmla="*/ 2147483646 w 2317"/>
              <a:gd name="T39" fmla="*/ 2147483646 h 784"/>
              <a:gd name="T40" fmla="*/ 2147483646 w 2317"/>
              <a:gd name="T41" fmla="*/ 2147483646 h 784"/>
              <a:gd name="T42" fmla="*/ 2147483646 w 2317"/>
              <a:gd name="T43" fmla="*/ 2147483646 h 784"/>
              <a:gd name="T44" fmla="*/ 2147483646 w 2317"/>
              <a:gd name="T45" fmla="*/ 2147483646 h 784"/>
              <a:gd name="T46" fmla="*/ 2147483646 w 2317"/>
              <a:gd name="T47" fmla="*/ 2147483646 h 784"/>
              <a:gd name="T48" fmla="*/ 2147483646 w 2317"/>
              <a:gd name="T49" fmla="*/ 2147483646 h 784"/>
              <a:gd name="T50" fmla="*/ 2147483646 w 2317"/>
              <a:gd name="T51" fmla="*/ 2147483646 h 784"/>
              <a:gd name="T52" fmla="*/ 2147483646 w 2317"/>
              <a:gd name="T53" fmla="*/ 2147483646 h 784"/>
              <a:gd name="T54" fmla="*/ 2147483646 w 2317"/>
              <a:gd name="T55" fmla="*/ 2147483646 h 784"/>
              <a:gd name="T56" fmla="*/ 2147483646 w 2317"/>
              <a:gd name="T57" fmla="*/ 2147483646 h 784"/>
              <a:gd name="T58" fmla="*/ 2147483646 w 2317"/>
              <a:gd name="T59" fmla="*/ 2147483646 h 784"/>
              <a:gd name="T60" fmla="*/ 2147483646 w 2317"/>
              <a:gd name="T61" fmla="*/ 2147483646 h 784"/>
              <a:gd name="T62" fmla="*/ 2147483646 w 2317"/>
              <a:gd name="T63" fmla="*/ 2147483646 h 784"/>
              <a:gd name="T64" fmla="*/ 2147483646 w 2317"/>
              <a:gd name="T65" fmla="*/ 2147483646 h 784"/>
              <a:gd name="T66" fmla="*/ 2147483646 w 2317"/>
              <a:gd name="T67" fmla="*/ 2147483646 h 784"/>
              <a:gd name="T68" fmla="*/ 2147483646 w 2317"/>
              <a:gd name="T69" fmla="*/ 2147483646 h 784"/>
              <a:gd name="T70" fmla="*/ 2147483646 w 2317"/>
              <a:gd name="T71" fmla="*/ 2147483646 h 784"/>
              <a:gd name="T72" fmla="*/ 2147483646 w 2317"/>
              <a:gd name="T73" fmla="*/ 2147483646 h 784"/>
              <a:gd name="T74" fmla="*/ 2147483646 w 2317"/>
              <a:gd name="T75" fmla="*/ 2147483646 h 784"/>
              <a:gd name="T76" fmla="*/ 2147483646 w 2317"/>
              <a:gd name="T77" fmla="*/ 2147483646 h 784"/>
              <a:gd name="T78" fmla="*/ 2147483646 w 2317"/>
              <a:gd name="T79" fmla="*/ 2147483646 h 784"/>
              <a:gd name="T80" fmla="*/ 2147483646 w 2317"/>
              <a:gd name="T81" fmla="*/ 2147483646 h 784"/>
              <a:gd name="T82" fmla="*/ 2147483646 w 2317"/>
              <a:gd name="T83" fmla="*/ 2147483646 h 784"/>
              <a:gd name="T84" fmla="*/ 2147483646 w 2317"/>
              <a:gd name="T85" fmla="*/ 2147483646 h 784"/>
              <a:gd name="T86" fmla="*/ 2147483646 w 2317"/>
              <a:gd name="T87" fmla="*/ 2147483646 h 784"/>
              <a:gd name="T88" fmla="*/ 2147483646 w 2317"/>
              <a:gd name="T89" fmla="*/ 2147483646 h 784"/>
              <a:gd name="T90" fmla="*/ 2147483646 w 2317"/>
              <a:gd name="T91" fmla="*/ 2147483646 h 784"/>
              <a:gd name="T92" fmla="*/ 2147483646 w 2317"/>
              <a:gd name="T93" fmla="*/ 2147483646 h 784"/>
              <a:gd name="T94" fmla="*/ 2147483646 w 2317"/>
              <a:gd name="T95" fmla="*/ 2147483646 h 784"/>
              <a:gd name="T96" fmla="*/ 2147483646 w 2317"/>
              <a:gd name="T97" fmla="*/ 2147483646 h 784"/>
              <a:gd name="T98" fmla="*/ 2147483646 w 2317"/>
              <a:gd name="T99" fmla="*/ 2147483646 h 784"/>
              <a:gd name="T100" fmla="*/ 2147483646 w 2317"/>
              <a:gd name="T101" fmla="*/ 2147483646 h 784"/>
              <a:gd name="T102" fmla="*/ 2147483646 w 2317"/>
              <a:gd name="T103" fmla="*/ 2147483646 h 784"/>
              <a:gd name="T104" fmla="*/ 2147483646 w 2317"/>
              <a:gd name="T105" fmla="*/ 2147483646 h 784"/>
              <a:gd name="T106" fmla="*/ 2147483646 w 2317"/>
              <a:gd name="T107" fmla="*/ 2147483646 h 784"/>
              <a:gd name="T108" fmla="*/ 2147483646 w 2317"/>
              <a:gd name="T109" fmla="*/ 2147483646 h 784"/>
              <a:gd name="T110" fmla="*/ 2147483646 w 2317"/>
              <a:gd name="T111" fmla="*/ 2147483646 h 78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317"/>
              <a:gd name="T169" fmla="*/ 0 h 784"/>
              <a:gd name="T170" fmla="*/ 2317 w 2317"/>
              <a:gd name="T171" fmla="*/ 784 h 78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317" h="784">
                <a:moveTo>
                  <a:pt x="2279" y="778"/>
                </a:moveTo>
                <a:lnTo>
                  <a:pt x="2234" y="763"/>
                </a:lnTo>
                <a:lnTo>
                  <a:pt x="2189" y="750"/>
                </a:lnTo>
                <a:lnTo>
                  <a:pt x="2144" y="736"/>
                </a:lnTo>
                <a:lnTo>
                  <a:pt x="2100" y="721"/>
                </a:lnTo>
                <a:lnTo>
                  <a:pt x="2055" y="707"/>
                </a:lnTo>
                <a:lnTo>
                  <a:pt x="2010" y="693"/>
                </a:lnTo>
                <a:lnTo>
                  <a:pt x="1965" y="679"/>
                </a:lnTo>
                <a:lnTo>
                  <a:pt x="1921" y="665"/>
                </a:lnTo>
                <a:lnTo>
                  <a:pt x="1857" y="653"/>
                </a:lnTo>
                <a:lnTo>
                  <a:pt x="1794" y="640"/>
                </a:lnTo>
                <a:lnTo>
                  <a:pt x="1730" y="628"/>
                </a:lnTo>
                <a:lnTo>
                  <a:pt x="1667" y="614"/>
                </a:lnTo>
                <a:lnTo>
                  <a:pt x="1603" y="600"/>
                </a:lnTo>
                <a:lnTo>
                  <a:pt x="1539" y="587"/>
                </a:lnTo>
                <a:lnTo>
                  <a:pt x="1476" y="572"/>
                </a:lnTo>
                <a:lnTo>
                  <a:pt x="1413" y="558"/>
                </a:lnTo>
                <a:lnTo>
                  <a:pt x="1330" y="549"/>
                </a:lnTo>
                <a:lnTo>
                  <a:pt x="1247" y="540"/>
                </a:lnTo>
                <a:lnTo>
                  <a:pt x="1163" y="530"/>
                </a:lnTo>
                <a:lnTo>
                  <a:pt x="1079" y="519"/>
                </a:lnTo>
                <a:lnTo>
                  <a:pt x="995" y="510"/>
                </a:lnTo>
                <a:lnTo>
                  <a:pt x="910" y="499"/>
                </a:lnTo>
                <a:lnTo>
                  <a:pt x="825" y="488"/>
                </a:lnTo>
                <a:lnTo>
                  <a:pt x="740" y="476"/>
                </a:lnTo>
                <a:lnTo>
                  <a:pt x="650" y="471"/>
                </a:lnTo>
                <a:lnTo>
                  <a:pt x="558" y="466"/>
                </a:lnTo>
                <a:lnTo>
                  <a:pt x="466" y="460"/>
                </a:lnTo>
                <a:lnTo>
                  <a:pt x="373" y="454"/>
                </a:lnTo>
                <a:lnTo>
                  <a:pt x="281" y="448"/>
                </a:lnTo>
                <a:lnTo>
                  <a:pt x="188" y="441"/>
                </a:lnTo>
                <a:lnTo>
                  <a:pt x="94" y="434"/>
                </a:lnTo>
                <a:lnTo>
                  <a:pt x="0" y="426"/>
                </a:lnTo>
                <a:lnTo>
                  <a:pt x="0" y="424"/>
                </a:lnTo>
                <a:lnTo>
                  <a:pt x="0" y="421"/>
                </a:lnTo>
                <a:lnTo>
                  <a:pt x="1" y="419"/>
                </a:lnTo>
                <a:lnTo>
                  <a:pt x="1" y="417"/>
                </a:lnTo>
                <a:lnTo>
                  <a:pt x="2" y="415"/>
                </a:lnTo>
                <a:lnTo>
                  <a:pt x="3" y="412"/>
                </a:lnTo>
                <a:lnTo>
                  <a:pt x="5" y="410"/>
                </a:lnTo>
                <a:lnTo>
                  <a:pt x="7" y="408"/>
                </a:lnTo>
                <a:lnTo>
                  <a:pt x="13" y="405"/>
                </a:lnTo>
                <a:lnTo>
                  <a:pt x="20" y="403"/>
                </a:lnTo>
                <a:lnTo>
                  <a:pt x="27" y="400"/>
                </a:lnTo>
                <a:lnTo>
                  <a:pt x="35" y="398"/>
                </a:lnTo>
                <a:lnTo>
                  <a:pt x="42" y="395"/>
                </a:lnTo>
                <a:lnTo>
                  <a:pt x="49" y="391"/>
                </a:lnTo>
                <a:lnTo>
                  <a:pt x="56" y="387"/>
                </a:lnTo>
                <a:lnTo>
                  <a:pt x="63" y="383"/>
                </a:lnTo>
                <a:lnTo>
                  <a:pt x="63" y="382"/>
                </a:lnTo>
                <a:lnTo>
                  <a:pt x="63" y="380"/>
                </a:lnTo>
                <a:lnTo>
                  <a:pt x="64" y="378"/>
                </a:lnTo>
                <a:lnTo>
                  <a:pt x="64" y="376"/>
                </a:lnTo>
                <a:lnTo>
                  <a:pt x="65" y="374"/>
                </a:lnTo>
                <a:lnTo>
                  <a:pt x="67" y="372"/>
                </a:lnTo>
                <a:lnTo>
                  <a:pt x="69" y="370"/>
                </a:lnTo>
                <a:lnTo>
                  <a:pt x="79" y="370"/>
                </a:lnTo>
                <a:lnTo>
                  <a:pt x="89" y="370"/>
                </a:lnTo>
                <a:lnTo>
                  <a:pt x="100" y="369"/>
                </a:lnTo>
                <a:lnTo>
                  <a:pt x="111" y="369"/>
                </a:lnTo>
                <a:lnTo>
                  <a:pt x="122" y="368"/>
                </a:lnTo>
                <a:lnTo>
                  <a:pt x="134" y="367"/>
                </a:lnTo>
                <a:lnTo>
                  <a:pt x="145" y="366"/>
                </a:lnTo>
                <a:lnTo>
                  <a:pt x="157" y="364"/>
                </a:lnTo>
                <a:lnTo>
                  <a:pt x="159" y="366"/>
                </a:lnTo>
                <a:lnTo>
                  <a:pt x="162" y="369"/>
                </a:lnTo>
                <a:lnTo>
                  <a:pt x="164" y="373"/>
                </a:lnTo>
                <a:lnTo>
                  <a:pt x="166" y="377"/>
                </a:lnTo>
                <a:lnTo>
                  <a:pt x="169" y="382"/>
                </a:lnTo>
                <a:lnTo>
                  <a:pt x="171" y="386"/>
                </a:lnTo>
                <a:lnTo>
                  <a:pt x="174" y="391"/>
                </a:lnTo>
                <a:lnTo>
                  <a:pt x="176" y="395"/>
                </a:lnTo>
                <a:lnTo>
                  <a:pt x="181" y="395"/>
                </a:lnTo>
                <a:lnTo>
                  <a:pt x="186" y="394"/>
                </a:lnTo>
                <a:lnTo>
                  <a:pt x="191" y="393"/>
                </a:lnTo>
                <a:lnTo>
                  <a:pt x="196" y="392"/>
                </a:lnTo>
                <a:lnTo>
                  <a:pt x="201" y="390"/>
                </a:lnTo>
                <a:lnTo>
                  <a:pt x="207" y="388"/>
                </a:lnTo>
                <a:lnTo>
                  <a:pt x="213" y="385"/>
                </a:lnTo>
                <a:lnTo>
                  <a:pt x="219" y="383"/>
                </a:lnTo>
                <a:lnTo>
                  <a:pt x="225" y="377"/>
                </a:lnTo>
                <a:lnTo>
                  <a:pt x="230" y="372"/>
                </a:lnTo>
                <a:lnTo>
                  <a:pt x="234" y="366"/>
                </a:lnTo>
                <a:lnTo>
                  <a:pt x="239" y="360"/>
                </a:lnTo>
                <a:lnTo>
                  <a:pt x="243" y="353"/>
                </a:lnTo>
                <a:lnTo>
                  <a:pt x="248" y="347"/>
                </a:lnTo>
                <a:lnTo>
                  <a:pt x="253" y="340"/>
                </a:lnTo>
                <a:lnTo>
                  <a:pt x="257" y="333"/>
                </a:lnTo>
                <a:lnTo>
                  <a:pt x="264" y="327"/>
                </a:lnTo>
                <a:lnTo>
                  <a:pt x="272" y="323"/>
                </a:lnTo>
                <a:lnTo>
                  <a:pt x="279" y="318"/>
                </a:lnTo>
                <a:lnTo>
                  <a:pt x="286" y="313"/>
                </a:lnTo>
                <a:lnTo>
                  <a:pt x="293" y="307"/>
                </a:lnTo>
                <a:lnTo>
                  <a:pt x="300" y="302"/>
                </a:lnTo>
                <a:lnTo>
                  <a:pt x="307" y="296"/>
                </a:lnTo>
                <a:lnTo>
                  <a:pt x="314" y="289"/>
                </a:lnTo>
                <a:lnTo>
                  <a:pt x="338" y="255"/>
                </a:lnTo>
                <a:lnTo>
                  <a:pt x="361" y="221"/>
                </a:lnTo>
                <a:lnTo>
                  <a:pt x="385" y="188"/>
                </a:lnTo>
                <a:lnTo>
                  <a:pt x="408" y="153"/>
                </a:lnTo>
                <a:lnTo>
                  <a:pt x="432" y="118"/>
                </a:lnTo>
                <a:lnTo>
                  <a:pt x="455" y="83"/>
                </a:lnTo>
                <a:lnTo>
                  <a:pt x="479" y="48"/>
                </a:lnTo>
                <a:lnTo>
                  <a:pt x="502" y="13"/>
                </a:lnTo>
                <a:lnTo>
                  <a:pt x="508" y="13"/>
                </a:lnTo>
                <a:lnTo>
                  <a:pt x="512" y="13"/>
                </a:lnTo>
                <a:lnTo>
                  <a:pt x="517" y="13"/>
                </a:lnTo>
                <a:lnTo>
                  <a:pt x="521" y="13"/>
                </a:lnTo>
                <a:lnTo>
                  <a:pt x="526" y="13"/>
                </a:lnTo>
                <a:lnTo>
                  <a:pt x="531" y="13"/>
                </a:lnTo>
                <a:lnTo>
                  <a:pt x="535" y="13"/>
                </a:lnTo>
                <a:lnTo>
                  <a:pt x="540" y="13"/>
                </a:lnTo>
                <a:lnTo>
                  <a:pt x="540" y="15"/>
                </a:lnTo>
                <a:lnTo>
                  <a:pt x="540" y="18"/>
                </a:lnTo>
                <a:lnTo>
                  <a:pt x="540" y="22"/>
                </a:lnTo>
                <a:lnTo>
                  <a:pt x="539" y="26"/>
                </a:lnTo>
                <a:lnTo>
                  <a:pt x="538" y="30"/>
                </a:lnTo>
                <a:lnTo>
                  <a:pt x="537" y="34"/>
                </a:lnTo>
                <a:lnTo>
                  <a:pt x="536" y="40"/>
                </a:lnTo>
                <a:lnTo>
                  <a:pt x="534" y="44"/>
                </a:lnTo>
                <a:lnTo>
                  <a:pt x="531" y="47"/>
                </a:lnTo>
                <a:lnTo>
                  <a:pt x="529" y="50"/>
                </a:lnTo>
                <a:lnTo>
                  <a:pt x="526" y="53"/>
                </a:lnTo>
                <a:lnTo>
                  <a:pt x="524" y="57"/>
                </a:lnTo>
                <a:lnTo>
                  <a:pt x="521" y="61"/>
                </a:lnTo>
                <a:lnTo>
                  <a:pt x="517" y="66"/>
                </a:lnTo>
                <a:lnTo>
                  <a:pt x="513" y="70"/>
                </a:lnTo>
                <a:lnTo>
                  <a:pt x="509" y="75"/>
                </a:lnTo>
                <a:lnTo>
                  <a:pt x="503" y="88"/>
                </a:lnTo>
                <a:lnTo>
                  <a:pt x="499" y="99"/>
                </a:lnTo>
                <a:lnTo>
                  <a:pt x="494" y="111"/>
                </a:lnTo>
                <a:lnTo>
                  <a:pt x="490" y="123"/>
                </a:lnTo>
                <a:lnTo>
                  <a:pt x="485" y="135"/>
                </a:lnTo>
                <a:lnTo>
                  <a:pt x="480" y="149"/>
                </a:lnTo>
                <a:lnTo>
                  <a:pt x="476" y="162"/>
                </a:lnTo>
                <a:lnTo>
                  <a:pt x="471" y="175"/>
                </a:lnTo>
                <a:lnTo>
                  <a:pt x="462" y="190"/>
                </a:lnTo>
                <a:lnTo>
                  <a:pt x="451" y="204"/>
                </a:lnTo>
                <a:lnTo>
                  <a:pt x="440" y="218"/>
                </a:lnTo>
                <a:lnTo>
                  <a:pt x="430" y="232"/>
                </a:lnTo>
                <a:lnTo>
                  <a:pt x="418" y="246"/>
                </a:lnTo>
                <a:lnTo>
                  <a:pt x="406" y="260"/>
                </a:lnTo>
                <a:lnTo>
                  <a:pt x="395" y="274"/>
                </a:lnTo>
                <a:lnTo>
                  <a:pt x="383" y="289"/>
                </a:lnTo>
                <a:lnTo>
                  <a:pt x="369" y="300"/>
                </a:lnTo>
                <a:lnTo>
                  <a:pt x="355" y="312"/>
                </a:lnTo>
                <a:lnTo>
                  <a:pt x="341" y="324"/>
                </a:lnTo>
                <a:lnTo>
                  <a:pt x="327" y="337"/>
                </a:lnTo>
                <a:lnTo>
                  <a:pt x="312" y="349"/>
                </a:lnTo>
                <a:lnTo>
                  <a:pt x="298" y="362"/>
                </a:lnTo>
                <a:lnTo>
                  <a:pt x="284" y="375"/>
                </a:lnTo>
                <a:lnTo>
                  <a:pt x="271" y="389"/>
                </a:lnTo>
                <a:lnTo>
                  <a:pt x="273" y="389"/>
                </a:lnTo>
                <a:lnTo>
                  <a:pt x="275" y="389"/>
                </a:lnTo>
                <a:lnTo>
                  <a:pt x="278" y="390"/>
                </a:lnTo>
                <a:lnTo>
                  <a:pt x="280" y="390"/>
                </a:lnTo>
                <a:lnTo>
                  <a:pt x="282" y="391"/>
                </a:lnTo>
                <a:lnTo>
                  <a:pt x="284" y="392"/>
                </a:lnTo>
                <a:lnTo>
                  <a:pt x="287" y="393"/>
                </a:lnTo>
                <a:lnTo>
                  <a:pt x="289" y="395"/>
                </a:lnTo>
                <a:lnTo>
                  <a:pt x="296" y="388"/>
                </a:lnTo>
                <a:lnTo>
                  <a:pt x="303" y="382"/>
                </a:lnTo>
                <a:lnTo>
                  <a:pt x="310" y="374"/>
                </a:lnTo>
                <a:lnTo>
                  <a:pt x="318" y="367"/>
                </a:lnTo>
                <a:lnTo>
                  <a:pt x="326" y="360"/>
                </a:lnTo>
                <a:lnTo>
                  <a:pt x="334" y="353"/>
                </a:lnTo>
                <a:lnTo>
                  <a:pt x="343" y="346"/>
                </a:lnTo>
                <a:lnTo>
                  <a:pt x="352" y="339"/>
                </a:lnTo>
                <a:lnTo>
                  <a:pt x="354" y="339"/>
                </a:lnTo>
                <a:lnTo>
                  <a:pt x="356" y="339"/>
                </a:lnTo>
                <a:lnTo>
                  <a:pt x="359" y="339"/>
                </a:lnTo>
                <a:lnTo>
                  <a:pt x="361" y="338"/>
                </a:lnTo>
                <a:lnTo>
                  <a:pt x="365" y="338"/>
                </a:lnTo>
                <a:lnTo>
                  <a:pt x="369" y="336"/>
                </a:lnTo>
                <a:lnTo>
                  <a:pt x="373" y="335"/>
                </a:lnTo>
                <a:lnTo>
                  <a:pt x="377" y="333"/>
                </a:lnTo>
                <a:lnTo>
                  <a:pt x="391" y="313"/>
                </a:lnTo>
                <a:lnTo>
                  <a:pt x="406" y="295"/>
                </a:lnTo>
                <a:lnTo>
                  <a:pt x="422" y="275"/>
                </a:lnTo>
                <a:lnTo>
                  <a:pt x="437" y="256"/>
                </a:lnTo>
                <a:lnTo>
                  <a:pt x="453" y="237"/>
                </a:lnTo>
                <a:lnTo>
                  <a:pt x="470" y="217"/>
                </a:lnTo>
                <a:lnTo>
                  <a:pt x="486" y="197"/>
                </a:lnTo>
                <a:lnTo>
                  <a:pt x="502" y="175"/>
                </a:lnTo>
                <a:lnTo>
                  <a:pt x="506" y="164"/>
                </a:lnTo>
                <a:lnTo>
                  <a:pt x="509" y="152"/>
                </a:lnTo>
                <a:lnTo>
                  <a:pt x="512" y="140"/>
                </a:lnTo>
                <a:lnTo>
                  <a:pt x="516" y="127"/>
                </a:lnTo>
                <a:lnTo>
                  <a:pt x="520" y="115"/>
                </a:lnTo>
                <a:lnTo>
                  <a:pt x="525" y="103"/>
                </a:lnTo>
                <a:lnTo>
                  <a:pt x="529" y="90"/>
                </a:lnTo>
                <a:lnTo>
                  <a:pt x="534" y="75"/>
                </a:lnTo>
                <a:lnTo>
                  <a:pt x="536" y="72"/>
                </a:lnTo>
                <a:lnTo>
                  <a:pt x="538" y="69"/>
                </a:lnTo>
                <a:lnTo>
                  <a:pt x="541" y="66"/>
                </a:lnTo>
                <a:lnTo>
                  <a:pt x="544" y="62"/>
                </a:lnTo>
                <a:lnTo>
                  <a:pt x="547" y="58"/>
                </a:lnTo>
                <a:lnTo>
                  <a:pt x="550" y="53"/>
                </a:lnTo>
                <a:lnTo>
                  <a:pt x="555" y="49"/>
                </a:lnTo>
                <a:lnTo>
                  <a:pt x="559" y="44"/>
                </a:lnTo>
                <a:lnTo>
                  <a:pt x="559" y="40"/>
                </a:lnTo>
                <a:lnTo>
                  <a:pt x="559" y="34"/>
                </a:lnTo>
                <a:lnTo>
                  <a:pt x="560" y="29"/>
                </a:lnTo>
                <a:lnTo>
                  <a:pt x="560" y="24"/>
                </a:lnTo>
                <a:lnTo>
                  <a:pt x="561" y="19"/>
                </a:lnTo>
                <a:lnTo>
                  <a:pt x="562" y="13"/>
                </a:lnTo>
                <a:lnTo>
                  <a:pt x="563" y="7"/>
                </a:lnTo>
                <a:lnTo>
                  <a:pt x="565" y="0"/>
                </a:lnTo>
                <a:lnTo>
                  <a:pt x="617" y="3"/>
                </a:lnTo>
                <a:lnTo>
                  <a:pt x="670" y="5"/>
                </a:lnTo>
                <a:lnTo>
                  <a:pt x="723" y="7"/>
                </a:lnTo>
                <a:lnTo>
                  <a:pt x="776" y="9"/>
                </a:lnTo>
                <a:lnTo>
                  <a:pt x="830" y="12"/>
                </a:lnTo>
                <a:lnTo>
                  <a:pt x="883" y="14"/>
                </a:lnTo>
                <a:lnTo>
                  <a:pt x="938" y="16"/>
                </a:lnTo>
                <a:lnTo>
                  <a:pt x="992" y="19"/>
                </a:lnTo>
                <a:lnTo>
                  <a:pt x="1035" y="28"/>
                </a:lnTo>
                <a:lnTo>
                  <a:pt x="1077" y="38"/>
                </a:lnTo>
                <a:lnTo>
                  <a:pt x="1119" y="48"/>
                </a:lnTo>
                <a:lnTo>
                  <a:pt x="1162" y="57"/>
                </a:lnTo>
                <a:lnTo>
                  <a:pt x="1205" y="67"/>
                </a:lnTo>
                <a:lnTo>
                  <a:pt x="1249" y="78"/>
                </a:lnTo>
                <a:lnTo>
                  <a:pt x="1293" y="89"/>
                </a:lnTo>
                <a:lnTo>
                  <a:pt x="1337" y="101"/>
                </a:lnTo>
                <a:lnTo>
                  <a:pt x="1373" y="110"/>
                </a:lnTo>
                <a:lnTo>
                  <a:pt x="1407" y="119"/>
                </a:lnTo>
                <a:lnTo>
                  <a:pt x="1443" y="129"/>
                </a:lnTo>
                <a:lnTo>
                  <a:pt x="1478" y="139"/>
                </a:lnTo>
                <a:lnTo>
                  <a:pt x="1514" y="149"/>
                </a:lnTo>
                <a:lnTo>
                  <a:pt x="1549" y="159"/>
                </a:lnTo>
                <a:lnTo>
                  <a:pt x="1584" y="170"/>
                </a:lnTo>
                <a:lnTo>
                  <a:pt x="1620" y="181"/>
                </a:lnTo>
                <a:lnTo>
                  <a:pt x="1648" y="194"/>
                </a:lnTo>
                <a:lnTo>
                  <a:pt x="1676" y="206"/>
                </a:lnTo>
                <a:lnTo>
                  <a:pt x="1705" y="217"/>
                </a:lnTo>
                <a:lnTo>
                  <a:pt x="1733" y="229"/>
                </a:lnTo>
                <a:lnTo>
                  <a:pt x="1762" y="241"/>
                </a:lnTo>
                <a:lnTo>
                  <a:pt x="1792" y="253"/>
                </a:lnTo>
                <a:lnTo>
                  <a:pt x="1821" y="264"/>
                </a:lnTo>
                <a:lnTo>
                  <a:pt x="1852" y="276"/>
                </a:lnTo>
                <a:lnTo>
                  <a:pt x="1868" y="286"/>
                </a:lnTo>
                <a:lnTo>
                  <a:pt x="1886" y="296"/>
                </a:lnTo>
                <a:lnTo>
                  <a:pt x="1904" y="307"/>
                </a:lnTo>
                <a:lnTo>
                  <a:pt x="1921" y="317"/>
                </a:lnTo>
                <a:lnTo>
                  <a:pt x="1940" y="328"/>
                </a:lnTo>
                <a:lnTo>
                  <a:pt x="1959" y="341"/>
                </a:lnTo>
                <a:lnTo>
                  <a:pt x="1977" y="352"/>
                </a:lnTo>
                <a:lnTo>
                  <a:pt x="1996" y="364"/>
                </a:lnTo>
                <a:lnTo>
                  <a:pt x="1994" y="364"/>
                </a:lnTo>
                <a:lnTo>
                  <a:pt x="1991" y="364"/>
                </a:lnTo>
                <a:lnTo>
                  <a:pt x="1987" y="364"/>
                </a:lnTo>
                <a:lnTo>
                  <a:pt x="1983" y="364"/>
                </a:lnTo>
                <a:lnTo>
                  <a:pt x="1979" y="365"/>
                </a:lnTo>
                <a:lnTo>
                  <a:pt x="1974" y="366"/>
                </a:lnTo>
                <a:lnTo>
                  <a:pt x="1969" y="368"/>
                </a:lnTo>
                <a:lnTo>
                  <a:pt x="1965" y="370"/>
                </a:lnTo>
                <a:lnTo>
                  <a:pt x="1948" y="365"/>
                </a:lnTo>
                <a:lnTo>
                  <a:pt x="1931" y="361"/>
                </a:lnTo>
                <a:lnTo>
                  <a:pt x="1913" y="356"/>
                </a:lnTo>
                <a:lnTo>
                  <a:pt x="1895" y="351"/>
                </a:lnTo>
                <a:lnTo>
                  <a:pt x="1876" y="347"/>
                </a:lnTo>
                <a:lnTo>
                  <a:pt x="1858" y="342"/>
                </a:lnTo>
                <a:lnTo>
                  <a:pt x="1840" y="338"/>
                </a:lnTo>
                <a:lnTo>
                  <a:pt x="1820" y="333"/>
                </a:lnTo>
                <a:lnTo>
                  <a:pt x="1797" y="322"/>
                </a:lnTo>
                <a:lnTo>
                  <a:pt x="1772" y="312"/>
                </a:lnTo>
                <a:lnTo>
                  <a:pt x="1748" y="302"/>
                </a:lnTo>
                <a:lnTo>
                  <a:pt x="1722" y="291"/>
                </a:lnTo>
                <a:lnTo>
                  <a:pt x="1697" y="279"/>
                </a:lnTo>
                <a:lnTo>
                  <a:pt x="1671" y="268"/>
                </a:lnTo>
                <a:lnTo>
                  <a:pt x="1646" y="256"/>
                </a:lnTo>
                <a:lnTo>
                  <a:pt x="1620" y="245"/>
                </a:lnTo>
                <a:lnTo>
                  <a:pt x="1591" y="238"/>
                </a:lnTo>
                <a:lnTo>
                  <a:pt x="1562" y="230"/>
                </a:lnTo>
                <a:lnTo>
                  <a:pt x="1532" y="223"/>
                </a:lnTo>
                <a:lnTo>
                  <a:pt x="1502" y="215"/>
                </a:lnTo>
                <a:lnTo>
                  <a:pt x="1473" y="208"/>
                </a:lnTo>
                <a:lnTo>
                  <a:pt x="1442" y="200"/>
                </a:lnTo>
                <a:lnTo>
                  <a:pt x="1412" y="191"/>
                </a:lnTo>
                <a:lnTo>
                  <a:pt x="1381" y="181"/>
                </a:lnTo>
                <a:lnTo>
                  <a:pt x="1372" y="181"/>
                </a:lnTo>
                <a:lnTo>
                  <a:pt x="1362" y="182"/>
                </a:lnTo>
                <a:lnTo>
                  <a:pt x="1350" y="182"/>
                </a:lnTo>
                <a:lnTo>
                  <a:pt x="1339" y="182"/>
                </a:lnTo>
                <a:lnTo>
                  <a:pt x="1328" y="183"/>
                </a:lnTo>
                <a:lnTo>
                  <a:pt x="1317" y="184"/>
                </a:lnTo>
                <a:lnTo>
                  <a:pt x="1305" y="187"/>
                </a:lnTo>
                <a:lnTo>
                  <a:pt x="1293" y="189"/>
                </a:lnTo>
                <a:lnTo>
                  <a:pt x="1343" y="205"/>
                </a:lnTo>
                <a:lnTo>
                  <a:pt x="1392" y="221"/>
                </a:lnTo>
                <a:lnTo>
                  <a:pt x="1442" y="238"/>
                </a:lnTo>
                <a:lnTo>
                  <a:pt x="1491" y="254"/>
                </a:lnTo>
                <a:lnTo>
                  <a:pt x="1542" y="270"/>
                </a:lnTo>
                <a:lnTo>
                  <a:pt x="1592" y="287"/>
                </a:lnTo>
                <a:lnTo>
                  <a:pt x="1643" y="303"/>
                </a:lnTo>
                <a:lnTo>
                  <a:pt x="1695" y="320"/>
                </a:lnTo>
                <a:lnTo>
                  <a:pt x="1705" y="324"/>
                </a:lnTo>
                <a:lnTo>
                  <a:pt x="1714" y="329"/>
                </a:lnTo>
                <a:lnTo>
                  <a:pt x="1723" y="335"/>
                </a:lnTo>
                <a:lnTo>
                  <a:pt x="1733" y="340"/>
                </a:lnTo>
                <a:lnTo>
                  <a:pt x="1744" y="345"/>
                </a:lnTo>
                <a:lnTo>
                  <a:pt x="1754" y="351"/>
                </a:lnTo>
                <a:lnTo>
                  <a:pt x="1765" y="357"/>
                </a:lnTo>
                <a:lnTo>
                  <a:pt x="1776" y="364"/>
                </a:lnTo>
                <a:lnTo>
                  <a:pt x="1805" y="373"/>
                </a:lnTo>
                <a:lnTo>
                  <a:pt x="1833" y="383"/>
                </a:lnTo>
                <a:lnTo>
                  <a:pt x="1862" y="393"/>
                </a:lnTo>
                <a:lnTo>
                  <a:pt x="1891" y="402"/>
                </a:lnTo>
                <a:lnTo>
                  <a:pt x="1919" y="412"/>
                </a:lnTo>
                <a:lnTo>
                  <a:pt x="1949" y="423"/>
                </a:lnTo>
                <a:lnTo>
                  <a:pt x="1979" y="434"/>
                </a:lnTo>
                <a:lnTo>
                  <a:pt x="2009" y="445"/>
                </a:lnTo>
                <a:lnTo>
                  <a:pt x="2023" y="452"/>
                </a:lnTo>
                <a:lnTo>
                  <a:pt x="2038" y="459"/>
                </a:lnTo>
                <a:lnTo>
                  <a:pt x="2053" y="467"/>
                </a:lnTo>
                <a:lnTo>
                  <a:pt x="2069" y="474"/>
                </a:lnTo>
                <a:lnTo>
                  <a:pt x="2085" y="483"/>
                </a:lnTo>
                <a:lnTo>
                  <a:pt x="2101" y="491"/>
                </a:lnTo>
                <a:lnTo>
                  <a:pt x="2117" y="499"/>
                </a:lnTo>
                <a:lnTo>
                  <a:pt x="2135" y="508"/>
                </a:lnTo>
                <a:lnTo>
                  <a:pt x="2135" y="509"/>
                </a:lnTo>
                <a:lnTo>
                  <a:pt x="2135" y="510"/>
                </a:lnTo>
                <a:lnTo>
                  <a:pt x="2135" y="512"/>
                </a:lnTo>
                <a:lnTo>
                  <a:pt x="2136" y="514"/>
                </a:lnTo>
                <a:lnTo>
                  <a:pt x="2137" y="516"/>
                </a:lnTo>
                <a:lnTo>
                  <a:pt x="2139" y="518"/>
                </a:lnTo>
                <a:lnTo>
                  <a:pt x="2141" y="520"/>
                </a:lnTo>
                <a:lnTo>
                  <a:pt x="2150" y="525"/>
                </a:lnTo>
                <a:lnTo>
                  <a:pt x="2159" y="530"/>
                </a:lnTo>
                <a:lnTo>
                  <a:pt x="2169" y="535"/>
                </a:lnTo>
                <a:lnTo>
                  <a:pt x="2179" y="540"/>
                </a:lnTo>
                <a:lnTo>
                  <a:pt x="2188" y="544"/>
                </a:lnTo>
                <a:lnTo>
                  <a:pt x="2197" y="549"/>
                </a:lnTo>
                <a:lnTo>
                  <a:pt x="2206" y="554"/>
                </a:lnTo>
                <a:lnTo>
                  <a:pt x="2216" y="558"/>
                </a:lnTo>
                <a:lnTo>
                  <a:pt x="2219" y="560"/>
                </a:lnTo>
                <a:lnTo>
                  <a:pt x="2221" y="563"/>
                </a:lnTo>
                <a:lnTo>
                  <a:pt x="2223" y="565"/>
                </a:lnTo>
                <a:lnTo>
                  <a:pt x="2226" y="568"/>
                </a:lnTo>
                <a:lnTo>
                  <a:pt x="2228" y="571"/>
                </a:lnTo>
                <a:lnTo>
                  <a:pt x="2230" y="575"/>
                </a:lnTo>
                <a:lnTo>
                  <a:pt x="2233" y="579"/>
                </a:lnTo>
                <a:lnTo>
                  <a:pt x="2235" y="584"/>
                </a:lnTo>
                <a:lnTo>
                  <a:pt x="2237" y="584"/>
                </a:lnTo>
                <a:lnTo>
                  <a:pt x="2239" y="584"/>
                </a:lnTo>
                <a:lnTo>
                  <a:pt x="2242" y="584"/>
                </a:lnTo>
                <a:lnTo>
                  <a:pt x="2245" y="584"/>
                </a:lnTo>
                <a:lnTo>
                  <a:pt x="2248" y="585"/>
                </a:lnTo>
                <a:lnTo>
                  <a:pt x="2251" y="586"/>
                </a:lnTo>
                <a:lnTo>
                  <a:pt x="2255" y="588"/>
                </a:lnTo>
                <a:lnTo>
                  <a:pt x="2259" y="590"/>
                </a:lnTo>
                <a:lnTo>
                  <a:pt x="2265" y="595"/>
                </a:lnTo>
                <a:lnTo>
                  <a:pt x="2270" y="600"/>
                </a:lnTo>
                <a:lnTo>
                  <a:pt x="2274" y="606"/>
                </a:lnTo>
                <a:lnTo>
                  <a:pt x="2279" y="612"/>
                </a:lnTo>
                <a:lnTo>
                  <a:pt x="2283" y="619"/>
                </a:lnTo>
                <a:lnTo>
                  <a:pt x="2288" y="625"/>
                </a:lnTo>
                <a:lnTo>
                  <a:pt x="2293" y="633"/>
                </a:lnTo>
                <a:lnTo>
                  <a:pt x="2297" y="640"/>
                </a:lnTo>
                <a:lnTo>
                  <a:pt x="2300" y="645"/>
                </a:lnTo>
                <a:lnTo>
                  <a:pt x="2302" y="649"/>
                </a:lnTo>
                <a:lnTo>
                  <a:pt x="2304" y="654"/>
                </a:lnTo>
                <a:lnTo>
                  <a:pt x="2306" y="659"/>
                </a:lnTo>
                <a:lnTo>
                  <a:pt x="2309" y="665"/>
                </a:lnTo>
                <a:lnTo>
                  <a:pt x="2312" y="670"/>
                </a:lnTo>
                <a:lnTo>
                  <a:pt x="2314" y="677"/>
                </a:lnTo>
                <a:lnTo>
                  <a:pt x="2317" y="684"/>
                </a:lnTo>
                <a:lnTo>
                  <a:pt x="2317" y="696"/>
                </a:lnTo>
                <a:lnTo>
                  <a:pt x="2317" y="707"/>
                </a:lnTo>
                <a:lnTo>
                  <a:pt x="2317" y="719"/>
                </a:lnTo>
                <a:lnTo>
                  <a:pt x="2317" y="731"/>
                </a:lnTo>
                <a:lnTo>
                  <a:pt x="2317" y="743"/>
                </a:lnTo>
                <a:lnTo>
                  <a:pt x="2317" y="754"/>
                </a:lnTo>
                <a:lnTo>
                  <a:pt x="2317" y="766"/>
                </a:lnTo>
                <a:lnTo>
                  <a:pt x="2317" y="778"/>
                </a:lnTo>
                <a:lnTo>
                  <a:pt x="2314" y="778"/>
                </a:lnTo>
                <a:lnTo>
                  <a:pt x="2312" y="778"/>
                </a:lnTo>
                <a:lnTo>
                  <a:pt x="2308" y="778"/>
                </a:lnTo>
                <a:lnTo>
                  <a:pt x="2306" y="779"/>
                </a:lnTo>
                <a:lnTo>
                  <a:pt x="2303" y="780"/>
                </a:lnTo>
                <a:lnTo>
                  <a:pt x="2299" y="781"/>
                </a:lnTo>
                <a:lnTo>
                  <a:pt x="2295" y="782"/>
                </a:lnTo>
                <a:lnTo>
                  <a:pt x="2291" y="784"/>
                </a:lnTo>
                <a:lnTo>
                  <a:pt x="2290" y="784"/>
                </a:lnTo>
                <a:lnTo>
                  <a:pt x="2289" y="784"/>
                </a:lnTo>
                <a:lnTo>
                  <a:pt x="2287" y="784"/>
                </a:lnTo>
                <a:lnTo>
                  <a:pt x="2285" y="783"/>
                </a:lnTo>
                <a:lnTo>
                  <a:pt x="2283" y="782"/>
                </a:lnTo>
                <a:lnTo>
                  <a:pt x="2281" y="780"/>
                </a:lnTo>
                <a:lnTo>
                  <a:pt x="2279" y="778"/>
                </a:lnTo>
                <a:close/>
              </a:path>
            </a:pathLst>
          </a:custGeom>
          <a:solidFill>
            <a:srgbClr val="3A74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0" name="Freeform 73">
            <a:extLst>
              <a:ext uri="{FF2B5EF4-FFF2-40B4-BE49-F238E27FC236}">
                <a16:creationId xmlns:a16="http://schemas.microsoft.com/office/drawing/2014/main" id="{65D1D21A-6337-2E43-905C-381B0EEEE8E2}"/>
              </a:ext>
            </a:extLst>
          </p:cNvPr>
          <p:cNvSpPr>
            <a:spLocks/>
          </p:cNvSpPr>
          <p:nvPr/>
        </p:nvSpPr>
        <p:spPr bwMode="auto">
          <a:xfrm>
            <a:off x="2070100" y="4864100"/>
            <a:ext cx="82550" cy="223838"/>
          </a:xfrm>
          <a:custGeom>
            <a:avLst/>
            <a:gdLst>
              <a:gd name="T0" fmla="*/ 2147483646 w 471"/>
              <a:gd name="T1" fmla="*/ 2147483646 h 1261"/>
              <a:gd name="T2" fmla="*/ 2147483646 w 471"/>
              <a:gd name="T3" fmla="*/ 2147483646 h 1261"/>
              <a:gd name="T4" fmla="*/ 2147483646 w 471"/>
              <a:gd name="T5" fmla="*/ 2147483646 h 1261"/>
              <a:gd name="T6" fmla="*/ 2147483646 w 471"/>
              <a:gd name="T7" fmla="*/ 2147483646 h 1261"/>
              <a:gd name="T8" fmla="*/ 2147483646 w 471"/>
              <a:gd name="T9" fmla="*/ 2147483646 h 1261"/>
              <a:gd name="T10" fmla="*/ 2147483646 w 471"/>
              <a:gd name="T11" fmla="*/ 2147483646 h 1261"/>
              <a:gd name="T12" fmla="*/ 2147483646 w 471"/>
              <a:gd name="T13" fmla="*/ 2147483646 h 1261"/>
              <a:gd name="T14" fmla="*/ 2147483646 w 471"/>
              <a:gd name="T15" fmla="*/ 2147483646 h 1261"/>
              <a:gd name="T16" fmla="*/ 2147483646 w 471"/>
              <a:gd name="T17" fmla="*/ 2147483646 h 1261"/>
              <a:gd name="T18" fmla="*/ 2147483646 w 471"/>
              <a:gd name="T19" fmla="*/ 2147483646 h 1261"/>
              <a:gd name="T20" fmla="*/ 0 w 471"/>
              <a:gd name="T21" fmla="*/ 2147483646 h 1261"/>
              <a:gd name="T22" fmla="*/ 0 w 471"/>
              <a:gd name="T23" fmla="*/ 2147483646 h 1261"/>
              <a:gd name="T24" fmla="*/ 0 w 471"/>
              <a:gd name="T25" fmla="*/ 2147483646 h 1261"/>
              <a:gd name="T26" fmla="*/ 2147483646 w 471"/>
              <a:gd name="T27" fmla="*/ 2147483646 h 1261"/>
              <a:gd name="T28" fmla="*/ 2147483646 w 471"/>
              <a:gd name="T29" fmla="*/ 2147483646 h 1261"/>
              <a:gd name="T30" fmla="*/ 2147483646 w 471"/>
              <a:gd name="T31" fmla="*/ 2147483646 h 1261"/>
              <a:gd name="T32" fmla="*/ 2147483646 w 471"/>
              <a:gd name="T33" fmla="*/ 2147483646 h 1261"/>
              <a:gd name="T34" fmla="*/ 2147483646 w 471"/>
              <a:gd name="T35" fmla="*/ 2147483646 h 1261"/>
              <a:gd name="T36" fmla="*/ 2147483646 w 471"/>
              <a:gd name="T37" fmla="*/ 0 h 1261"/>
              <a:gd name="T38" fmla="*/ 2147483646 w 471"/>
              <a:gd name="T39" fmla="*/ 2147483646 h 1261"/>
              <a:gd name="T40" fmla="*/ 2147483646 w 471"/>
              <a:gd name="T41" fmla="*/ 2147483646 h 1261"/>
              <a:gd name="T42" fmla="*/ 2147483646 w 471"/>
              <a:gd name="T43" fmla="*/ 2147483646 h 1261"/>
              <a:gd name="T44" fmla="*/ 2147483646 w 471"/>
              <a:gd name="T45" fmla="*/ 2147483646 h 1261"/>
              <a:gd name="T46" fmla="*/ 2147483646 w 471"/>
              <a:gd name="T47" fmla="*/ 2147483646 h 1261"/>
              <a:gd name="T48" fmla="*/ 2147483646 w 471"/>
              <a:gd name="T49" fmla="*/ 2147483646 h 1261"/>
              <a:gd name="T50" fmla="*/ 2147483646 w 471"/>
              <a:gd name="T51" fmla="*/ 2147483646 h 1261"/>
              <a:gd name="T52" fmla="*/ 2147483646 w 471"/>
              <a:gd name="T53" fmla="*/ 2147483646 h 1261"/>
              <a:gd name="T54" fmla="*/ 2147483646 w 471"/>
              <a:gd name="T55" fmla="*/ 2147483646 h 1261"/>
              <a:gd name="T56" fmla="*/ 2147483646 w 471"/>
              <a:gd name="T57" fmla="*/ 2147483646 h 1261"/>
              <a:gd name="T58" fmla="*/ 2147483646 w 471"/>
              <a:gd name="T59" fmla="*/ 2147483646 h 1261"/>
              <a:gd name="T60" fmla="*/ 2147483646 w 471"/>
              <a:gd name="T61" fmla="*/ 2147483646 h 1261"/>
              <a:gd name="T62" fmla="*/ 2147483646 w 471"/>
              <a:gd name="T63" fmla="*/ 2147483646 h 1261"/>
              <a:gd name="T64" fmla="*/ 2147483646 w 471"/>
              <a:gd name="T65" fmla="*/ 2147483646 h 1261"/>
              <a:gd name="T66" fmla="*/ 2147483646 w 471"/>
              <a:gd name="T67" fmla="*/ 2147483646 h 1261"/>
              <a:gd name="T68" fmla="*/ 2147483646 w 471"/>
              <a:gd name="T69" fmla="*/ 2147483646 h 1261"/>
              <a:gd name="T70" fmla="*/ 2147483646 w 471"/>
              <a:gd name="T71" fmla="*/ 2147483646 h 1261"/>
              <a:gd name="T72" fmla="*/ 2147483646 w 471"/>
              <a:gd name="T73" fmla="*/ 2147483646 h 1261"/>
              <a:gd name="T74" fmla="*/ 2147483646 w 471"/>
              <a:gd name="T75" fmla="*/ 2147483646 h 1261"/>
              <a:gd name="T76" fmla="*/ 2147483646 w 471"/>
              <a:gd name="T77" fmla="*/ 2147483646 h 1261"/>
              <a:gd name="T78" fmla="*/ 2147483646 w 471"/>
              <a:gd name="T79" fmla="*/ 2147483646 h 1261"/>
              <a:gd name="T80" fmla="*/ 2147483646 w 471"/>
              <a:gd name="T81" fmla="*/ 2147483646 h 1261"/>
              <a:gd name="T82" fmla="*/ 2147483646 w 471"/>
              <a:gd name="T83" fmla="*/ 2147483646 h 1261"/>
              <a:gd name="T84" fmla="*/ 2147483646 w 471"/>
              <a:gd name="T85" fmla="*/ 2147483646 h 1261"/>
              <a:gd name="T86" fmla="*/ 2147483646 w 471"/>
              <a:gd name="T87" fmla="*/ 2147483646 h 1261"/>
              <a:gd name="T88" fmla="*/ 2147483646 w 471"/>
              <a:gd name="T89" fmla="*/ 2147483646 h 1261"/>
              <a:gd name="T90" fmla="*/ 2147483646 w 471"/>
              <a:gd name="T91" fmla="*/ 2147483646 h 1261"/>
              <a:gd name="T92" fmla="*/ 2147483646 w 471"/>
              <a:gd name="T93" fmla="*/ 2147483646 h 1261"/>
              <a:gd name="T94" fmla="*/ 2147483646 w 471"/>
              <a:gd name="T95" fmla="*/ 2147483646 h 126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71"/>
              <a:gd name="T145" fmla="*/ 0 h 1261"/>
              <a:gd name="T146" fmla="*/ 471 w 471"/>
              <a:gd name="T147" fmla="*/ 1261 h 126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71" h="1261">
                <a:moveTo>
                  <a:pt x="345" y="1261"/>
                </a:moveTo>
                <a:lnTo>
                  <a:pt x="335" y="1246"/>
                </a:lnTo>
                <a:lnTo>
                  <a:pt x="325" y="1231"/>
                </a:lnTo>
                <a:lnTo>
                  <a:pt x="315" y="1216"/>
                </a:lnTo>
                <a:lnTo>
                  <a:pt x="304" y="1200"/>
                </a:lnTo>
                <a:lnTo>
                  <a:pt x="292" y="1184"/>
                </a:lnTo>
                <a:lnTo>
                  <a:pt x="281" y="1168"/>
                </a:lnTo>
                <a:lnTo>
                  <a:pt x="269" y="1151"/>
                </a:lnTo>
                <a:lnTo>
                  <a:pt x="258" y="1135"/>
                </a:lnTo>
                <a:lnTo>
                  <a:pt x="248" y="1114"/>
                </a:lnTo>
                <a:lnTo>
                  <a:pt x="238" y="1093"/>
                </a:lnTo>
                <a:lnTo>
                  <a:pt x="229" y="1072"/>
                </a:lnTo>
                <a:lnTo>
                  <a:pt x="219" y="1050"/>
                </a:lnTo>
                <a:lnTo>
                  <a:pt x="209" y="1029"/>
                </a:lnTo>
                <a:lnTo>
                  <a:pt x="198" y="1008"/>
                </a:lnTo>
                <a:lnTo>
                  <a:pt x="187" y="987"/>
                </a:lnTo>
                <a:lnTo>
                  <a:pt x="176" y="966"/>
                </a:lnTo>
                <a:lnTo>
                  <a:pt x="158" y="913"/>
                </a:lnTo>
                <a:lnTo>
                  <a:pt x="142" y="862"/>
                </a:lnTo>
                <a:lnTo>
                  <a:pt x="124" y="810"/>
                </a:lnTo>
                <a:lnTo>
                  <a:pt x="106" y="758"/>
                </a:lnTo>
                <a:lnTo>
                  <a:pt x="88" y="705"/>
                </a:lnTo>
                <a:lnTo>
                  <a:pt x="69" y="652"/>
                </a:lnTo>
                <a:lnTo>
                  <a:pt x="50" y="599"/>
                </a:lnTo>
                <a:lnTo>
                  <a:pt x="32" y="545"/>
                </a:lnTo>
                <a:lnTo>
                  <a:pt x="29" y="525"/>
                </a:lnTo>
                <a:lnTo>
                  <a:pt x="26" y="503"/>
                </a:lnTo>
                <a:lnTo>
                  <a:pt x="22" y="482"/>
                </a:lnTo>
                <a:lnTo>
                  <a:pt x="19" y="460"/>
                </a:lnTo>
                <a:lnTo>
                  <a:pt x="13" y="440"/>
                </a:lnTo>
                <a:lnTo>
                  <a:pt x="9" y="418"/>
                </a:lnTo>
                <a:lnTo>
                  <a:pt x="4" y="397"/>
                </a:lnTo>
                <a:lnTo>
                  <a:pt x="0" y="376"/>
                </a:lnTo>
                <a:lnTo>
                  <a:pt x="0" y="361"/>
                </a:lnTo>
                <a:lnTo>
                  <a:pt x="0" y="347"/>
                </a:lnTo>
                <a:lnTo>
                  <a:pt x="0" y="332"/>
                </a:lnTo>
                <a:lnTo>
                  <a:pt x="0" y="315"/>
                </a:lnTo>
                <a:lnTo>
                  <a:pt x="0" y="300"/>
                </a:lnTo>
                <a:lnTo>
                  <a:pt x="0" y="284"/>
                </a:lnTo>
                <a:lnTo>
                  <a:pt x="0" y="267"/>
                </a:lnTo>
                <a:lnTo>
                  <a:pt x="0" y="251"/>
                </a:lnTo>
                <a:lnTo>
                  <a:pt x="11" y="222"/>
                </a:lnTo>
                <a:lnTo>
                  <a:pt x="24" y="194"/>
                </a:lnTo>
                <a:lnTo>
                  <a:pt x="35" y="165"/>
                </a:lnTo>
                <a:lnTo>
                  <a:pt x="47" y="137"/>
                </a:lnTo>
                <a:lnTo>
                  <a:pt x="58" y="108"/>
                </a:lnTo>
                <a:lnTo>
                  <a:pt x="71" y="78"/>
                </a:lnTo>
                <a:lnTo>
                  <a:pt x="83" y="49"/>
                </a:lnTo>
                <a:lnTo>
                  <a:pt x="94" y="18"/>
                </a:lnTo>
                <a:lnTo>
                  <a:pt x="96" y="16"/>
                </a:lnTo>
                <a:lnTo>
                  <a:pt x="99" y="14"/>
                </a:lnTo>
                <a:lnTo>
                  <a:pt x="101" y="11"/>
                </a:lnTo>
                <a:lnTo>
                  <a:pt x="103" y="9"/>
                </a:lnTo>
                <a:lnTo>
                  <a:pt x="106" y="7"/>
                </a:lnTo>
                <a:lnTo>
                  <a:pt x="108" y="4"/>
                </a:lnTo>
                <a:lnTo>
                  <a:pt x="110" y="2"/>
                </a:lnTo>
                <a:lnTo>
                  <a:pt x="113" y="0"/>
                </a:lnTo>
                <a:lnTo>
                  <a:pt x="118" y="9"/>
                </a:lnTo>
                <a:lnTo>
                  <a:pt x="123" y="18"/>
                </a:lnTo>
                <a:lnTo>
                  <a:pt x="127" y="27"/>
                </a:lnTo>
                <a:lnTo>
                  <a:pt x="132" y="38"/>
                </a:lnTo>
                <a:lnTo>
                  <a:pt x="136" y="47"/>
                </a:lnTo>
                <a:lnTo>
                  <a:pt x="141" y="56"/>
                </a:lnTo>
                <a:lnTo>
                  <a:pt x="146" y="65"/>
                </a:lnTo>
                <a:lnTo>
                  <a:pt x="150" y="75"/>
                </a:lnTo>
                <a:lnTo>
                  <a:pt x="158" y="99"/>
                </a:lnTo>
                <a:lnTo>
                  <a:pt x="166" y="122"/>
                </a:lnTo>
                <a:lnTo>
                  <a:pt x="174" y="146"/>
                </a:lnTo>
                <a:lnTo>
                  <a:pt x="183" y="169"/>
                </a:lnTo>
                <a:lnTo>
                  <a:pt x="192" y="193"/>
                </a:lnTo>
                <a:lnTo>
                  <a:pt x="201" y="216"/>
                </a:lnTo>
                <a:lnTo>
                  <a:pt x="211" y="240"/>
                </a:lnTo>
                <a:lnTo>
                  <a:pt x="220" y="263"/>
                </a:lnTo>
                <a:lnTo>
                  <a:pt x="232" y="278"/>
                </a:lnTo>
                <a:lnTo>
                  <a:pt x="244" y="293"/>
                </a:lnTo>
                <a:lnTo>
                  <a:pt x="258" y="308"/>
                </a:lnTo>
                <a:lnTo>
                  <a:pt x="271" y="323"/>
                </a:lnTo>
                <a:lnTo>
                  <a:pt x="284" y="340"/>
                </a:lnTo>
                <a:lnTo>
                  <a:pt x="298" y="356"/>
                </a:lnTo>
                <a:lnTo>
                  <a:pt x="313" y="372"/>
                </a:lnTo>
                <a:lnTo>
                  <a:pt x="326" y="389"/>
                </a:lnTo>
                <a:lnTo>
                  <a:pt x="331" y="393"/>
                </a:lnTo>
                <a:lnTo>
                  <a:pt x="336" y="398"/>
                </a:lnTo>
                <a:lnTo>
                  <a:pt x="341" y="403"/>
                </a:lnTo>
                <a:lnTo>
                  <a:pt x="346" y="407"/>
                </a:lnTo>
                <a:lnTo>
                  <a:pt x="352" y="412"/>
                </a:lnTo>
                <a:lnTo>
                  <a:pt x="358" y="416"/>
                </a:lnTo>
                <a:lnTo>
                  <a:pt x="364" y="421"/>
                </a:lnTo>
                <a:lnTo>
                  <a:pt x="370" y="427"/>
                </a:lnTo>
                <a:lnTo>
                  <a:pt x="370" y="429"/>
                </a:lnTo>
                <a:lnTo>
                  <a:pt x="370" y="431"/>
                </a:lnTo>
                <a:lnTo>
                  <a:pt x="371" y="434"/>
                </a:lnTo>
                <a:lnTo>
                  <a:pt x="371" y="437"/>
                </a:lnTo>
                <a:lnTo>
                  <a:pt x="372" y="440"/>
                </a:lnTo>
                <a:lnTo>
                  <a:pt x="373" y="443"/>
                </a:lnTo>
                <a:lnTo>
                  <a:pt x="375" y="447"/>
                </a:lnTo>
                <a:lnTo>
                  <a:pt x="377" y="451"/>
                </a:lnTo>
                <a:lnTo>
                  <a:pt x="386" y="458"/>
                </a:lnTo>
                <a:lnTo>
                  <a:pt x="397" y="466"/>
                </a:lnTo>
                <a:lnTo>
                  <a:pt x="407" y="475"/>
                </a:lnTo>
                <a:lnTo>
                  <a:pt x="418" y="484"/>
                </a:lnTo>
                <a:lnTo>
                  <a:pt x="429" y="492"/>
                </a:lnTo>
                <a:lnTo>
                  <a:pt x="441" y="501"/>
                </a:lnTo>
                <a:lnTo>
                  <a:pt x="453" y="511"/>
                </a:lnTo>
                <a:lnTo>
                  <a:pt x="465" y="520"/>
                </a:lnTo>
                <a:lnTo>
                  <a:pt x="465" y="523"/>
                </a:lnTo>
                <a:lnTo>
                  <a:pt x="465" y="526"/>
                </a:lnTo>
                <a:lnTo>
                  <a:pt x="465" y="530"/>
                </a:lnTo>
                <a:lnTo>
                  <a:pt x="465" y="534"/>
                </a:lnTo>
                <a:lnTo>
                  <a:pt x="466" y="538"/>
                </a:lnTo>
                <a:lnTo>
                  <a:pt x="467" y="542"/>
                </a:lnTo>
                <a:lnTo>
                  <a:pt x="469" y="547"/>
                </a:lnTo>
                <a:lnTo>
                  <a:pt x="471" y="552"/>
                </a:lnTo>
                <a:lnTo>
                  <a:pt x="461" y="576"/>
                </a:lnTo>
                <a:lnTo>
                  <a:pt x="452" y="600"/>
                </a:lnTo>
                <a:lnTo>
                  <a:pt x="442" y="625"/>
                </a:lnTo>
                <a:lnTo>
                  <a:pt x="432" y="650"/>
                </a:lnTo>
                <a:lnTo>
                  <a:pt x="422" y="675"/>
                </a:lnTo>
                <a:lnTo>
                  <a:pt x="412" y="701"/>
                </a:lnTo>
                <a:lnTo>
                  <a:pt x="401" y="727"/>
                </a:lnTo>
                <a:lnTo>
                  <a:pt x="389" y="752"/>
                </a:lnTo>
                <a:lnTo>
                  <a:pt x="384" y="779"/>
                </a:lnTo>
                <a:lnTo>
                  <a:pt x="380" y="805"/>
                </a:lnTo>
                <a:lnTo>
                  <a:pt x="375" y="832"/>
                </a:lnTo>
                <a:lnTo>
                  <a:pt x="370" y="859"/>
                </a:lnTo>
                <a:lnTo>
                  <a:pt x="364" y="888"/>
                </a:lnTo>
                <a:lnTo>
                  <a:pt x="359" y="916"/>
                </a:lnTo>
                <a:lnTo>
                  <a:pt x="352" y="944"/>
                </a:lnTo>
                <a:lnTo>
                  <a:pt x="345" y="972"/>
                </a:lnTo>
                <a:lnTo>
                  <a:pt x="345" y="1007"/>
                </a:lnTo>
                <a:lnTo>
                  <a:pt x="346" y="1042"/>
                </a:lnTo>
                <a:lnTo>
                  <a:pt x="347" y="1078"/>
                </a:lnTo>
                <a:lnTo>
                  <a:pt x="350" y="1113"/>
                </a:lnTo>
                <a:lnTo>
                  <a:pt x="351" y="1148"/>
                </a:lnTo>
                <a:lnTo>
                  <a:pt x="354" y="1184"/>
                </a:lnTo>
                <a:lnTo>
                  <a:pt x="356" y="1219"/>
                </a:lnTo>
                <a:lnTo>
                  <a:pt x="358" y="1254"/>
                </a:lnTo>
                <a:lnTo>
                  <a:pt x="357" y="1254"/>
                </a:lnTo>
                <a:lnTo>
                  <a:pt x="356" y="1254"/>
                </a:lnTo>
                <a:lnTo>
                  <a:pt x="354" y="1254"/>
                </a:lnTo>
                <a:lnTo>
                  <a:pt x="352" y="1255"/>
                </a:lnTo>
                <a:lnTo>
                  <a:pt x="350" y="1256"/>
                </a:lnTo>
                <a:lnTo>
                  <a:pt x="347" y="1258"/>
                </a:lnTo>
                <a:lnTo>
                  <a:pt x="345" y="1261"/>
                </a:lnTo>
                <a:close/>
              </a:path>
            </a:pathLst>
          </a:custGeom>
          <a:solidFill>
            <a:srgbClr val="9267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1" name="Freeform 74">
            <a:extLst>
              <a:ext uri="{FF2B5EF4-FFF2-40B4-BE49-F238E27FC236}">
                <a16:creationId xmlns:a16="http://schemas.microsoft.com/office/drawing/2014/main" id="{2E8C1764-5840-B147-8EFD-736A553B160C}"/>
              </a:ext>
            </a:extLst>
          </p:cNvPr>
          <p:cNvSpPr>
            <a:spLocks/>
          </p:cNvSpPr>
          <p:nvPr/>
        </p:nvSpPr>
        <p:spPr bwMode="auto">
          <a:xfrm>
            <a:off x="2292350" y="5040313"/>
            <a:ext cx="20638" cy="41275"/>
          </a:xfrm>
          <a:custGeom>
            <a:avLst/>
            <a:gdLst>
              <a:gd name="T0" fmla="*/ 2147483646 w 119"/>
              <a:gd name="T1" fmla="*/ 2147483646 h 238"/>
              <a:gd name="T2" fmla="*/ 2147483646 w 119"/>
              <a:gd name="T3" fmla="*/ 2147483646 h 238"/>
              <a:gd name="T4" fmla="*/ 2147483646 w 119"/>
              <a:gd name="T5" fmla="*/ 2147483646 h 238"/>
              <a:gd name="T6" fmla="*/ 2147483646 w 119"/>
              <a:gd name="T7" fmla="*/ 2147483646 h 238"/>
              <a:gd name="T8" fmla="*/ 2147483646 w 119"/>
              <a:gd name="T9" fmla="*/ 2147483646 h 238"/>
              <a:gd name="T10" fmla="*/ 2147483646 w 119"/>
              <a:gd name="T11" fmla="*/ 2147483646 h 238"/>
              <a:gd name="T12" fmla="*/ 2147483646 w 119"/>
              <a:gd name="T13" fmla="*/ 2147483646 h 238"/>
              <a:gd name="T14" fmla="*/ 2147483646 w 119"/>
              <a:gd name="T15" fmla="*/ 2147483646 h 238"/>
              <a:gd name="T16" fmla="*/ 2147483646 w 119"/>
              <a:gd name="T17" fmla="*/ 2147483646 h 238"/>
              <a:gd name="T18" fmla="*/ 2147483646 w 119"/>
              <a:gd name="T19" fmla="*/ 2147483646 h 238"/>
              <a:gd name="T20" fmla="*/ 2147483646 w 119"/>
              <a:gd name="T21" fmla="*/ 2147483646 h 238"/>
              <a:gd name="T22" fmla="*/ 2147483646 w 119"/>
              <a:gd name="T23" fmla="*/ 2147483646 h 238"/>
              <a:gd name="T24" fmla="*/ 2147483646 w 119"/>
              <a:gd name="T25" fmla="*/ 2147483646 h 238"/>
              <a:gd name="T26" fmla="*/ 2147483646 w 119"/>
              <a:gd name="T27" fmla="*/ 2147483646 h 238"/>
              <a:gd name="T28" fmla="*/ 2147483646 w 119"/>
              <a:gd name="T29" fmla="*/ 2147483646 h 238"/>
              <a:gd name="T30" fmla="*/ 2147483646 w 119"/>
              <a:gd name="T31" fmla="*/ 2147483646 h 238"/>
              <a:gd name="T32" fmla="*/ 2147483646 w 119"/>
              <a:gd name="T33" fmla="*/ 2147483646 h 238"/>
              <a:gd name="T34" fmla="*/ 2147483646 w 119"/>
              <a:gd name="T35" fmla="*/ 2147483646 h 238"/>
              <a:gd name="T36" fmla="*/ 2147483646 w 119"/>
              <a:gd name="T37" fmla="*/ 2147483646 h 238"/>
              <a:gd name="T38" fmla="*/ 2147483646 w 119"/>
              <a:gd name="T39" fmla="*/ 2147483646 h 238"/>
              <a:gd name="T40" fmla="*/ 2147483646 w 119"/>
              <a:gd name="T41" fmla="*/ 2147483646 h 238"/>
              <a:gd name="T42" fmla="*/ 2147483646 w 119"/>
              <a:gd name="T43" fmla="*/ 2147483646 h 238"/>
              <a:gd name="T44" fmla="*/ 2147483646 w 119"/>
              <a:gd name="T45" fmla="*/ 2147483646 h 238"/>
              <a:gd name="T46" fmla="*/ 2147483646 w 119"/>
              <a:gd name="T47" fmla="*/ 2147483646 h 238"/>
              <a:gd name="T48" fmla="*/ 2147483646 w 119"/>
              <a:gd name="T49" fmla="*/ 2147483646 h 238"/>
              <a:gd name="T50" fmla="*/ 2147483646 w 119"/>
              <a:gd name="T51" fmla="*/ 2147483646 h 238"/>
              <a:gd name="T52" fmla="*/ 2147483646 w 119"/>
              <a:gd name="T53" fmla="*/ 2147483646 h 238"/>
              <a:gd name="T54" fmla="*/ 2147483646 w 119"/>
              <a:gd name="T55" fmla="*/ 2147483646 h 238"/>
              <a:gd name="T56" fmla="*/ 2147483646 w 119"/>
              <a:gd name="T57" fmla="*/ 2147483646 h 238"/>
              <a:gd name="T58" fmla="*/ 2147483646 w 119"/>
              <a:gd name="T59" fmla="*/ 2147483646 h 238"/>
              <a:gd name="T60" fmla="*/ 2147483646 w 119"/>
              <a:gd name="T61" fmla="*/ 2147483646 h 238"/>
              <a:gd name="T62" fmla="*/ 2147483646 w 119"/>
              <a:gd name="T63" fmla="*/ 2147483646 h 238"/>
              <a:gd name="T64" fmla="*/ 2147483646 w 119"/>
              <a:gd name="T65" fmla="*/ 2147483646 h 238"/>
              <a:gd name="T66" fmla="*/ 2147483646 w 119"/>
              <a:gd name="T67" fmla="*/ 2147483646 h 238"/>
              <a:gd name="T68" fmla="*/ 2147483646 w 119"/>
              <a:gd name="T69" fmla="*/ 2147483646 h 238"/>
              <a:gd name="T70" fmla="*/ 2147483646 w 119"/>
              <a:gd name="T71" fmla="*/ 2147483646 h 238"/>
              <a:gd name="T72" fmla="*/ 2147483646 w 119"/>
              <a:gd name="T73" fmla="*/ 2147483646 h 238"/>
              <a:gd name="T74" fmla="*/ 2147483646 w 119"/>
              <a:gd name="T75" fmla="*/ 2147483646 h 238"/>
              <a:gd name="T76" fmla="*/ 2147483646 w 119"/>
              <a:gd name="T77" fmla="*/ 2147483646 h 238"/>
              <a:gd name="T78" fmla="*/ 2147483646 w 119"/>
              <a:gd name="T79" fmla="*/ 2147483646 h 238"/>
              <a:gd name="T80" fmla="*/ 2147483646 w 119"/>
              <a:gd name="T81" fmla="*/ 2147483646 h 238"/>
              <a:gd name="T82" fmla="*/ 2147483646 w 119"/>
              <a:gd name="T83" fmla="*/ 2147483646 h 238"/>
              <a:gd name="T84" fmla="*/ 2147483646 w 119"/>
              <a:gd name="T85" fmla="*/ 2147483646 h 238"/>
              <a:gd name="T86" fmla="*/ 2147483646 w 119"/>
              <a:gd name="T87" fmla="*/ 2147483646 h 23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9"/>
              <a:gd name="T133" fmla="*/ 0 h 238"/>
              <a:gd name="T134" fmla="*/ 119 w 119"/>
              <a:gd name="T135" fmla="*/ 238 h 23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9" h="238">
                <a:moveTo>
                  <a:pt x="12" y="238"/>
                </a:moveTo>
                <a:lnTo>
                  <a:pt x="12" y="236"/>
                </a:lnTo>
                <a:lnTo>
                  <a:pt x="11" y="233"/>
                </a:lnTo>
                <a:lnTo>
                  <a:pt x="10" y="231"/>
                </a:lnTo>
                <a:lnTo>
                  <a:pt x="8" y="228"/>
                </a:lnTo>
                <a:lnTo>
                  <a:pt x="6" y="225"/>
                </a:lnTo>
                <a:lnTo>
                  <a:pt x="4" y="222"/>
                </a:lnTo>
                <a:lnTo>
                  <a:pt x="2" y="217"/>
                </a:lnTo>
                <a:lnTo>
                  <a:pt x="0" y="213"/>
                </a:lnTo>
                <a:lnTo>
                  <a:pt x="9" y="208"/>
                </a:lnTo>
                <a:lnTo>
                  <a:pt x="18" y="203"/>
                </a:lnTo>
                <a:lnTo>
                  <a:pt x="28" y="198"/>
                </a:lnTo>
                <a:lnTo>
                  <a:pt x="39" y="193"/>
                </a:lnTo>
                <a:lnTo>
                  <a:pt x="48" y="188"/>
                </a:lnTo>
                <a:lnTo>
                  <a:pt x="59" y="182"/>
                </a:lnTo>
                <a:lnTo>
                  <a:pt x="70" y="176"/>
                </a:lnTo>
                <a:lnTo>
                  <a:pt x="81" y="169"/>
                </a:lnTo>
                <a:lnTo>
                  <a:pt x="81" y="159"/>
                </a:lnTo>
                <a:lnTo>
                  <a:pt x="81" y="150"/>
                </a:lnTo>
                <a:lnTo>
                  <a:pt x="81" y="141"/>
                </a:lnTo>
                <a:lnTo>
                  <a:pt x="81" y="132"/>
                </a:lnTo>
                <a:lnTo>
                  <a:pt x="81" y="122"/>
                </a:lnTo>
                <a:lnTo>
                  <a:pt x="81" y="112"/>
                </a:lnTo>
                <a:lnTo>
                  <a:pt x="81" y="103"/>
                </a:lnTo>
                <a:lnTo>
                  <a:pt x="81" y="94"/>
                </a:lnTo>
                <a:lnTo>
                  <a:pt x="81" y="89"/>
                </a:lnTo>
                <a:lnTo>
                  <a:pt x="80" y="85"/>
                </a:lnTo>
                <a:lnTo>
                  <a:pt x="78" y="80"/>
                </a:lnTo>
                <a:lnTo>
                  <a:pt x="77" y="75"/>
                </a:lnTo>
                <a:lnTo>
                  <a:pt x="75" y="70"/>
                </a:lnTo>
                <a:lnTo>
                  <a:pt x="73" y="65"/>
                </a:lnTo>
                <a:lnTo>
                  <a:pt x="71" y="61"/>
                </a:lnTo>
                <a:lnTo>
                  <a:pt x="69" y="56"/>
                </a:lnTo>
                <a:lnTo>
                  <a:pt x="66" y="56"/>
                </a:lnTo>
                <a:lnTo>
                  <a:pt x="64" y="55"/>
                </a:lnTo>
                <a:lnTo>
                  <a:pt x="62" y="54"/>
                </a:lnTo>
                <a:lnTo>
                  <a:pt x="59" y="52"/>
                </a:lnTo>
                <a:lnTo>
                  <a:pt x="57" y="50"/>
                </a:lnTo>
                <a:lnTo>
                  <a:pt x="55" y="48"/>
                </a:lnTo>
                <a:lnTo>
                  <a:pt x="52" y="46"/>
                </a:lnTo>
                <a:lnTo>
                  <a:pt x="50" y="44"/>
                </a:lnTo>
                <a:lnTo>
                  <a:pt x="50" y="41"/>
                </a:lnTo>
                <a:lnTo>
                  <a:pt x="50" y="38"/>
                </a:lnTo>
                <a:lnTo>
                  <a:pt x="50" y="34"/>
                </a:lnTo>
                <a:lnTo>
                  <a:pt x="51" y="31"/>
                </a:lnTo>
                <a:lnTo>
                  <a:pt x="52" y="26"/>
                </a:lnTo>
                <a:lnTo>
                  <a:pt x="53" y="21"/>
                </a:lnTo>
                <a:lnTo>
                  <a:pt x="54" y="17"/>
                </a:lnTo>
                <a:lnTo>
                  <a:pt x="56" y="12"/>
                </a:lnTo>
                <a:lnTo>
                  <a:pt x="58" y="12"/>
                </a:lnTo>
                <a:lnTo>
                  <a:pt x="61" y="11"/>
                </a:lnTo>
                <a:lnTo>
                  <a:pt x="63" y="10"/>
                </a:lnTo>
                <a:lnTo>
                  <a:pt x="65" y="8"/>
                </a:lnTo>
                <a:lnTo>
                  <a:pt x="68" y="6"/>
                </a:lnTo>
                <a:lnTo>
                  <a:pt x="70" y="4"/>
                </a:lnTo>
                <a:lnTo>
                  <a:pt x="72" y="2"/>
                </a:lnTo>
                <a:lnTo>
                  <a:pt x="75" y="0"/>
                </a:lnTo>
                <a:lnTo>
                  <a:pt x="79" y="2"/>
                </a:lnTo>
                <a:lnTo>
                  <a:pt x="84" y="4"/>
                </a:lnTo>
                <a:lnTo>
                  <a:pt x="89" y="7"/>
                </a:lnTo>
                <a:lnTo>
                  <a:pt x="94" y="10"/>
                </a:lnTo>
                <a:lnTo>
                  <a:pt x="99" y="13"/>
                </a:lnTo>
                <a:lnTo>
                  <a:pt x="103" y="16"/>
                </a:lnTo>
                <a:lnTo>
                  <a:pt x="108" y="20"/>
                </a:lnTo>
                <a:lnTo>
                  <a:pt x="113" y="25"/>
                </a:lnTo>
                <a:lnTo>
                  <a:pt x="113" y="44"/>
                </a:lnTo>
                <a:lnTo>
                  <a:pt x="113" y="63"/>
                </a:lnTo>
                <a:lnTo>
                  <a:pt x="113" y="84"/>
                </a:lnTo>
                <a:lnTo>
                  <a:pt x="113" y="104"/>
                </a:lnTo>
                <a:lnTo>
                  <a:pt x="114" y="125"/>
                </a:lnTo>
                <a:lnTo>
                  <a:pt x="115" y="146"/>
                </a:lnTo>
                <a:lnTo>
                  <a:pt x="117" y="166"/>
                </a:lnTo>
                <a:lnTo>
                  <a:pt x="119" y="188"/>
                </a:lnTo>
                <a:lnTo>
                  <a:pt x="116" y="190"/>
                </a:lnTo>
                <a:lnTo>
                  <a:pt x="114" y="193"/>
                </a:lnTo>
                <a:lnTo>
                  <a:pt x="112" y="195"/>
                </a:lnTo>
                <a:lnTo>
                  <a:pt x="109" y="198"/>
                </a:lnTo>
                <a:lnTo>
                  <a:pt x="107" y="201"/>
                </a:lnTo>
                <a:lnTo>
                  <a:pt x="105" y="204"/>
                </a:lnTo>
                <a:lnTo>
                  <a:pt x="102" y="208"/>
                </a:lnTo>
                <a:lnTo>
                  <a:pt x="100" y="213"/>
                </a:lnTo>
                <a:lnTo>
                  <a:pt x="91" y="215"/>
                </a:lnTo>
                <a:lnTo>
                  <a:pt x="80" y="217"/>
                </a:lnTo>
                <a:lnTo>
                  <a:pt x="69" y="221"/>
                </a:lnTo>
                <a:lnTo>
                  <a:pt x="59" y="224"/>
                </a:lnTo>
                <a:lnTo>
                  <a:pt x="47" y="227"/>
                </a:lnTo>
                <a:lnTo>
                  <a:pt x="35" y="230"/>
                </a:lnTo>
                <a:lnTo>
                  <a:pt x="24" y="234"/>
                </a:lnTo>
                <a:lnTo>
                  <a:pt x="12" y="238"/>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2" name="Freeform 75">
            <a:extLst>
              <a:ext uri="{FF2B5EF4-FFF2-40B4-BE49-F238E27FC236}">
                <a16:creationId xmlns:a16="http://schemas.microsoft.com/office/drawing/2014/main" id="{C858B95F-664B-B347-BE14-C4A3B166EF0F}"/>
              </a:ext>
            </a:extLst>
          </p:cNvPr>
          <p:cNvSpPr>
            <a:spLocks/>
          </p:cNvSpPr>
          <p:nvPr/>
        </p:nvSpPr>
        <p:spPr bwMode="auto">
          <a:xfrm>
            <a:off x="1776413" y="5032375"/>
            <a:ext cx="61912" cy="39688"/>
          </a:xfrm>
          <a:custGeom>
            <a:avLst/>
            <a:gdLst>
              <a:gd name="T0" fmla="*/ 2147483646 w 352"/>
              <a:gd name="T1" fmla="*/ 2147483646 h 220"/>
              <a:gd name="T2" fmla="*/ 2147483646 w 352"/>
              <a:gd name="T3" fmla="*/ 2147483646 h 220"/>
              <a:gd name="T4" fmla="*/ 2147483646 w 352"/>
              <a:gd name="T5" fmla="*/ 2147483646 h 220"/>
              <a:gd name="T6" fmla="*/ 2147483646 w 352"/>
              <a:gd name="T7" fmla="*/ 2147483646 h 220"/>
              <a:gd name="T8" fmla="*/ 2147483646 w 352"/>
              <a:gd name="T9" fmla="*/ 2147483646 h 220"/>
              <a:gd name="T10" fmla="*/ 2147483646 w 352"/>
              <a:gd name="T11" fmla="*/ 2147483646 h 220"/>
              <a:gd name="T12" fmla="*/ 2147483646 w 352"/>
              <a:gd name="T13" fmla="*/ 2147483646 h 220"/>
              <a:gd name="T14" fmla="*/ 2147483646 w 352"/>
              <a:gd name="T15" fmla="*/ 2147483646 h 220"/>
              <a:gd name="T16" fmla="*/ 2147483646 w 352"/>
              <a:gd name="T17" fmla="*/ 2147483646 h 220"/>
              <a:gd name="T18" fmla="*/ 2147483646 w 352"/>
              <a:gd name="T19" fmla="*/ 2147483646 h 220"/>
              <a:gd name="T20" fmla="*/ 2147483646 w 352"/>
              <a:gd name="T21" fmla="*/ 2147483646 h 220"/>
              <a:gd name="T22" fmla="*/ 2147483646 w 352"/>
              <a:gd name="T23" fmla="*/ 2147483646 h 220"/>
              <a:gd name="T24" fmla="*/ 2147483646 w 352"/>
              <a:gd name="T25" fmla="*/ 2147483646 h 220"/>
              <a:gd name="T26" fmla="*/ 2147483646 w 352"/>
              <a:gd name="T27" fmla="*/ 2147483646 h 220"/>
              <a:gd name="T28" fmla="*/ 2147483646 w 352"/>
              <a:gd name="T29" fmla="*/ 2147483646 h 220"/>
              <a:gd name="T30" fmla="*/ 2147483646 w 352"/>
              <a:gd name="T31" fmla="*/ 2147483646 h 220"/>
              <a:gd name="T32" fmla="*/ 2147483646 w 352"/>
              <a:gd name="T33" fmla="*/ 2147483646 h 220"/>
              <a:gd name="T34" fmla="*/ 2147483646 w 352"/>
              <a:gd name="T35" fmla="*/ 2147483646 h 220"/>
              <a:gd name="T36" fmla="*/ 2147483646 w 352"/>
              <a:gd name="T37" fmla="*/ 2147483646 h 220"/>
              <a:gd name="T38" fmla="*/ 2147483646 w 352"/>
              <a:gd name="T39" fmla="*/ 2147483646 h 220"/>
              <a:gd name="T40" fmla="*/ 0 w 352"/>
              <a:gd name="T41" fmla="*/ 2147483646 h 220"/>
              <a:gd name="T42" fmla="*/ 0 w 352"/>
              <a:gd name="T43" fmla="*/ 2147483646 h 220"/>
              <a:gd name="T44" fmla="*/ 2147483646 w 352"/>
              <a:gd name="T45" fmla="*/ 2147483646 h 220"/>
              <a:gd name="T46" fmla="*/ 2147483646 w 352"/>
              <a:gd name="T47" fmla="*/ 2147483646 h 220"/>
              <a:gd name="T48" fmla="*/ 2147483646 w 352"/>
              <a:gd name="T49" fmla="*/ 0 h 220"/>
              <a:gd name="T50" fmla="*/ 2147483646 w 352"/>
              <a:gd name="T51" fmla="*/ 0 h 220"/>
              <a:gd name="T52" fmla="*/ 2147483646 w 352"/>
              <a:gd name="T53" fmla="*/ 0 h 220"/>
              <a:gd name="T54" fmla="*/ 2147483646 w 352"/>
              <a:gd name="T55" fmla="*/ 0 h 220"/>
              <a:gd name="T56" fmla="*/ 2147483646 w 352"/>
              <a:gd name="T57" fmla="*/ 2147483646 h 220"/>
              <a:gd name="T58" fmla="*/ 2147483646 w 352"/>
              <a:gd name="T59" fmla="*/ 2147483646 h 220"/>
              <a:gd name="T60" fmla="*/ 2147483646 w 352"/>
              <a:gd name="T61" fmla="*/ 2147483646 h 220"/>
              <a:gd name="T62" fmla="*/ 2147483646 w 352"/>
              <a:gd name="T63" fmla="*/ 2147483646 h 220"/>
              <a:gd name="T64" fmla="*/ 2147483646 w 352"/>
              <a:gd name="T65" fmla="*/ 2147483646 h 220"/>
              <a:gd name="T66" fmla="*/ 2147483646 w 352"/>
              <a:gd name="T67" fmla="*/ 2147483646 h 220"/>
              <a:gd name="T68" fmla="*/ 2147483646 w 352"/>
              <a:gd name="T69" fmla="*/ 2147483646 h 220"/>
              <a:gd name="T70" fmla="*/ 2147483646 w 352"/>
              <a:gd name="T71" fmla="*/ 2147483646 h 220"/>
              <a:gd name="T72" fmla="*/ 2147483646 w 352"/>
              <a:gd name="T73" fmla="*/ 2147483646 h 220"/>
              <a:gd name="T74" fmla="*/ 2147483646 w 352"/>
              <a:gd name="T75" fmla="*/ 2147483646 h 220"/>
              <a:gd name="T76" fmla="*/ 2147483646 w 352"/>
              <a:gd name="T77" fmla="*/ 2147483646 h 220"/>
              <a:gd name="T78" fmla="*/ 2147483646 w 352"/>
              <a:gd name="T79" fmla="*/ 2147483646 h 220"/>
              <a:gd name="T80" fmla="*/ 2147483646 w 352"/>
              <a:gd name="T81" fmla="*/ 2147483646 h 220"/>
              <a:gd name="T82" fmla="*/ 2147483646 w 352"/>
              <a:gd name="T83" fmla="*/ 2147483646 h 220"/>
              <a:gd name="T84" fmla="*/ 2147483646 w 352"/>
              <a:gd name="T85" fmla="*/ 2147483646 h 220"/>
              <a:gd name="T86" fmla="*/ 2147483646 w 352"/>
              <a:gd name="T87" fmla="*/ 2147483646 h 22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52"/>
              <a:gd name="T133" fmla="*/ 0 h 220"/>
              <a:gd name="T134" fmla="*/ 352 w 352"/>
              <a:gd name="T135" fmla="*/ 220 h 22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52" h="220">
                <a:moveTo>
                  <a:pt x="332" y="220"/>
                </a:moveTo>
                <a:lnTo>
                  <a:pt x="325" y="215"/>
                </a:lnTo>
                <a:lnTo>
                  <a:pt x="318" y="211"/>
                </a:lnTo>
                <a:lnTo>
                  <a:pt x="311" y="205"/>
                </a:lnTo>
                <a:lnTo>
                  <a:pt x="304" y="200"/>
                </a:lnTo>
                <a:lnTo>
                  <a:pt x="295" y="196"/>
                </a:lnTo>
                <a:lnTo>
                  <a:pt x="287" y="191"/>
                </a:lnTo>
                <a:lnTo>
                  <a:pt x="279" y="187"/>
                </a:lnTo>
                <a:lnTo>
                  <a:pt x="270" y="182"/>
                </a:lnTo>
                <a:lnTo>
                  <a:pt x="268" y="180"/>
                </a:lnTo>
                <a:lnTo>
                  <a:pt x="265" y="177"/>
                </a:lnTo>
                <a:lnTo>
                  <a:pt x="263" y="175"/>
                </a:lnTo>
                <a:lnTo>
                  <a:pt x="261" y="172"/>
                </a:lnTo>
                <a:lnTo>
                  <a:pt x="258" y="169"/>
                </a:lnTo>
                <a:lnTo>
                  <a:pt x="256" y="166"/>
                </a:lnTo>
                <a:lnTo>
                  <a:pt x="253" y="162"/>
                </a:lnTo>
                <a:lnTo>
                  <a:pt x="250" y="156"/>
                </a:lnTo>
                <a:lnTo>
                  <a:pt x="234" y="147"/>
                </a:lnTo>
                <a:lnTo>
                  <a:pt x="218" y="138"/>
                </a:lnTo>
                <a:lnTo>
                  <a:pt x="201" y="128"/>
                </a:lnTo>
                <a:lnTo>
                  <a:pt x="184" y="119"/>
                </a:lnTo>
                <a:lnTo>
                  <a:pt x="167" y="108"/>
                </a:lnTo>
                <a:lnTo>
                  <a:pt x="149" y="98"/>
                </a:lnTo>
                <a:lnTo>
                  <a:pt x="131" y="87"/>
                </a:lnTo>
                <a:lnTo>
                  <a:pt x="113" y="75"/>
                </a:lnTo>
                <a:lnTo>
                  <a:pt x="100" y="71"/>
                </a:lnTo>
                <a:lnTo>
                  <a:pt x="88" y="65"/>
                </a:lnTo>
                <a:lnTo>
                  <a:pt x="75" y="58"/>
                </a:lnTo>
                <a:lnTo>
                  <a:pt x="61" y="52"/>
                </a:lnTo>
                <a:lnTo>
                  <a:pt x="48" y="46"/>
                </a:lnTo>
                <a:lnTo>
                  <a:pt x="34" y="39"/>
                </a:lnTo>
                <a:lnTo>
                  <a:pt x="21" y="32"/>
                </a:lnTo>
                <a:lnTo>
                  <a:pt x="6" y="25"/>
                </a:lnTo>
                <a:lnTo>
                  <a:pt x="6" y="24"/>
                </a:lnTo>
                <a:lnTo>
                  <a:pt x="5" y="23"/>
                </a:lnTo>
                <a:lnTo>
                  <a:pt x="5" y="22"/>
                </a:lnTo>
                <a:lnTo>
                  <a:pt x="4" y="20"/>
                </a:lnTo>
                <a:lnTo>
                  <a:pt x="3" y="18"/>
                </a:lnTo>
                <a:lnTo>
                  <a:pt x="2" y="15"/>
                </a:lnTo>
                <a:lnTo>
                  <a:pt x="0" y="13"/>
                </a:lnTo>
                <a:lnTo>
                  <a:pt x="0" y="12"/>
                </a:lnTo>
                <a:lnTo>
                  <a:pt x="0" y="10"/>
                </a:lnTo>
                <a:lnTo>
                  <a:pt x="0" y="8"/>
                </a:lnTo>
                <a:lnTo>
                  <a:pt x="1" y="6"/>
                </a:lnTo>
                <a:lnTo>
                  <a:pt x="2" y="4"/>
                </a:lnTo>
                <a:lnTo>
                  <a:pt x="4" y="2"/>
                </a:lnTo>
                <a:lnTo>
                  <a:pt x="6" y="0"/>
                </a:lnTo>
                <a:lnTo>
                  <a:pt x="8" y="0"/>
                </a:lnTo>
                <a:lnTo>
                  <a:pt x="11" y="0"/>
                </a:lnTo>
                <a:lnTo>
                  <a:pt x="15" y="0"/>
                </a:lnTo>
                <a:lnTo>
                  <a:pt x="20" y="0"/>
                </a:lnTo>
                <a:lnTo>
                  <a:pt x="24" y="0"/>
                </a:lnTo>
                <a:lnTo>
                  <a:pt x="28" y="0"/>
                </a:lnTo>
                <a:lnTo>
                  <a:pt x="33" y="0"/>
                </a:lnTo>
                <a:lnTo>
                  <a:pt x="37" y="0"/>
                </a:lnTo>
                <a:lnTo>
                  <a:pt x="66" y="15"/>
                </a:lnTo>
                <a:lnTo>
                  <a:pt x="94" y="29"/>
                </a:lnTo>
                <a:lnTo>
                  <a:pt x="123" y="45"/>
                </a:lnTo>
                <a:lnTo>
                  <a:pt x="151" y="61"/>
                </a:lnTo>
                <a:lnTo>
                  <a:pt x="180" y="77"/>
                </a:lnTo>
                <a:lnTo>
                  <a:pt x="210" y="93"/>
                </a:lnTo>
                <a:lnTo>
                  <a:pt x="239" y="110"/>
                </a:lnTo>
                <a:lnTo>
                  <a:pt x="270" y="126"/>
                </a:lnTo>
                <a:lnTo>
                  <a:pt x="277" y="131"/>
                </a:lnTo>
                <a:lnTo>
                  <a:pt x="284" y="136"/>
                </a:lnTo>
                <a:lnTo>
                  <a:pt x="291" y="142"/>
                </a:lnTo>
                <a:lnTo>
                  <a:pt x="298" y="148"/>
                </a:lnTo>
                <a:lnTo>
                  <a:pt x="307" y="154"/>
                </a:lnTo>
                <a:lnTo>
                  <a:pt x="315" y="162"/>
                </a:lnTo>
                <a:lnTo>
                  <a:pt x="323" y="169"/>
                </a:lnTo>
                <a:lnTo>
                  <a:pt x="332" y="176"/>
                </a:lnTo>
                <a:lnTo>
                  <a:pt x="335" y="178"/>
                </a:lnTo>
                <a:lnTo>
                  <a:pt x="337" y="181"/>
                </a:lnTo>
                <a:lnTo>
                  <a:pt x="339" y="185"/>
                </a:lnTo>
                <a:lnTo>
                  <a:pt x="342" y="189"/>
                </a:lnTo>
                <a:lnTo>
                  <a:pt x="344" y="193"/>
                </a:lnTo>
                <a:lnTo>
                  <a:pt x="346" y="197"/>
                </a:lnTo>
                <a:lnTo>
                  <a:pt x="348" y="202"/>
                </a:lnTo>
                <a:lnTo>
                  <a:pt x="352" y="207"/>
                </a:lnTo>
                <a:lnTo>
                  <a:pt x="348" y="207"/>
                </a:lnTo>
                <a:lnTo>
                  <a:pt x="346" y="209"/>
                </a:lnTo>
                <a:lnTo>
                  <a:pt x="344" y="210"/>
                </a:lnTo>
                <a:lnTo>
                  <a:pt x="342" y="211"/>
                </a:lnTo>
                <a:lnTo>
                  <a:pt x="339" y="213"/>
                </a:lnTo>
                <a:lnTo>
                  <a:pt x="337" y="215"/>
                </a:lnTo>
                <a:lnTo>
                  <a:pt x="335" y="218"/>
                </a:lnTo>
                <a:lnTo>
                  <a:pt x="332" y="220"/>
                </a:lnTo>
                <a:close/>
              </a:path>
            </a:pathLst>
          </a:custGeom>
          <a:solidFill>
            <a:srgbClr val="3A74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3" name="Freeform 76">
            <a:extLst>
              <a:ext uri="{FF2B5EF4-FFF2-40B4-BE49-F238E27FC236}">
                <a16:creationId xmlns:a16="http://schemas.microsoft.com/office/drawing/2014/main" id="{BDB6B81B-387E-1B41-8591-2C505D8723EB}"/>
              </a:ext>
            </a:extLst>
          </p:cNvPr>
          <p:cNvSpPr>
            <a:spLocks/>
          </p:cNvSpPr>
          <p:nvPr/>
        </p:nvSpPr>
        <p:spPr bwMode="auto">
          <a:xfrm>
            <a:off x="1490663" y="5062538"/>
            <a:ext cx="11112" cy="7937"/>
          </a:xfrm>
          <a:custGeom>
            <a:avLst/>
            <a:gdLst>
              <a:gd name="T0" fmla="*/ 2147483646 w 63"/>
              <a:gd name="T1" fmla="*/ 2147483646 h 44"/>
              <a:gd name="T2" fmla="*/ 2147483646 w 63"/>
              <a:gd name="T3" fmla="*/ 2147483646 h 44"/>
              <a:gd name="T4" fmla="*/ 2147483646 w 63"/>
              <a:gd name="T5" fmla="*/ 2147483646 h 44"/>
              <a:gd name="T6" fmla="*/ 2147483646 w 63"/>
              <a:gd name="T7" fmla="*/ 2147483646 h 44"/>
              <a:gd name="T8" fmla="*/ 2147483646 w 63"/>
              <a:gd name="T9" fmla="*/ 2147483646 h 44"/>
              <a:gd name="T10" fmla="*/ 2147483646 w 63"/>
              <a:gd name="T11" fmla="*/ 2147483646 h 44"/>
              <a:gd name="T12" fmla="*/ 2147483646 w 63"/>
              <a:gd name="T13" fmla="*/ 2147483646 h 44"/>
              <a:gd name="T14" fmla="*/ 2147483646 w 63"/>
              <a:gd name="T15" fmla="*/ 2147483646 h 44"/>
              <a:gd name="T16" fmla="*/ 0 w 63"/>
              <a:gd name="T17" fmla="*/ 2147483646 h 44"/>
              <a:gd name="T18" fmla="*/ 2147483646 w 63"/>
              <a:gd name="T19" fmla="*/ 2147483646 h 44"/>
              <a:gd name="T20" fmla="*/ 2147483646 w 63"/>
              <a:gd name="T21" fmla="*/ 2147483646 h 44"/>
              <a:gd name="T22" fmla="*/ 2147483646 w 63"/>
              <a:gd name="T23" fmla="*/ 2147483646 h 44"/>
              <a:gd name="T24" fmla="*/ 2147483646 w 63"/>
              <a:gd name="T25" fmla="*/ 2147483646 h 44"/>
              <a:gd name="T26" fmla="*/ 2147483646 w 63"/>
              <a:gd name="T27" fmla="*/ 2147483646 h 44"/>
              <a:gd name="T28" fmla="*/ 2147483646 w 63"/>
              <a:gd name="T29" fmla="*/ 2147483646 h 44"/>
              <a:gd name="T30" fmla="*/ 2147483646 w 63"/>
              <a:gd name="T31" fmla="*/ 2147483646 h 44"/>
              <a:gd name="T32" fmla="*/ 2147483646 w 63"/>
              <a:gd name="T33" fmla="*/ 0 h 44"/>
              <a:gd name="T34" fmla="*/ 2147483646 w 63"/>
              <a:gd name="T35" fmla="*/ 2147483646 h 44"/>
              <a:gd name="T36" fmla="*/ 2147483646 w 63"/>
              <a:gd name="T37" fmla="*/ 2147483646 h 44"/>
              <a:gd name="T38" fmla="*/ 2147483646 w 63"/>
              <a:gd name="T39" fmla="*/ 2147483646 h 44"/>
              <a:gd name="T40" fmla="*/ 2147483646 w 63"/>
              <a:gd name="T41" fmla="*/ 2147483646 h 44"/>
              <a:gd name="T42" fmla="*/ 2147483646 w 63"/>
              <a:gd name="T43" fmla="*/ 2147483646 h 44"/>
              <a:gd name="T44" fmla="*/ 2147483646 w 63"/>
              <a:gd name="T45" fmla="*/ 2147483646 h 44"/>
              <a:gd name="T46" fmla="*/ 2147483646 w 63"/>
              <a:gd name="T47" fmla="*/ 2147483646 h 44"/>
              <a:gd name="T48" fmla="*/ 2147483646 w 63"/>
              <a:gd name="T49" fmla="*/ 2147483646 h 44"/>
              <a:gd name="T50" fmla="*/ 2147483646 w 63"/>
              <a:gd name="T51" fmla="*/ 2147483646 h 44"/>
              <a:gd name="T52" fmla="*/ 2147483646 w 63"/>
              <a:gd name="T53" fmla="*/ 2147483646 h 44"/>
              <a:gd name="T54" fmla="*/ 2147483646 w 63"/>
              <a:gd name="T55" fmla="*/ 2147483646 h 44"/>
              <a:gd name="T56" fmla="*/ 2147483646 w 63"/>
              <a:gd name="T57" fmla="*/ 2147483646 h 44"/>
              <a:gd name="T58" fmla="*/ 2147483646 w 63"/>
              <a:gd name="T59" fmla="*/ 2147483646 h 44"/>
              <a:gd name="T60" fmla="*/ 2147483646 w 63"/>
              <a:gd name="T61" fmla="*/ 2147483646 h 44"/>
              <a:gd name="T62" fmla="*/ 2147483646 w 63"/>
              <a:gd name="T63" fmla="*/ 2147483646 h 44"/>
              <a:gd name="T64" fmla="*/ 2147483646 w 63"/>
              <a:gd name="T65" fmla="*/ 2147483646 h 44"/>
              <a:gd name="T66" fmla="*/ 2147483646 w 63"/>
              <a:gd name="T67" fmla="*/ 2147483646 h 44"/>
              <a:gd name="T68" fmla="*/ 2147483646 w 63"/>
              <a:gd name="T69" fmla="*/ 2147483646 h 44"/>
              <a:gd name="T70" fmla="*/ 2147483646 w 63"/>
              <a:gd name="T71" fmla="*/ 2147483646 h 44"/>
              <a:gd name="T72" fmla="*/ 2147483646 w 63"/>
              <a:gd name="T73" fmla="*/ 2147483646 h 44"/>
              <a:gd name="T74" fmla="*/ 2147483646 w 63"/>
              <a:gd name="T75" fmla="*/ 2147483646 h 44"/>
              <a:gd name="T76" fmla="*/ 2147483646 w 63"/>
              <a:gd name="T77" fmla="*/ 2147483646 h 44"/>
              <a:gd name="T78" fmla="*/ 2147483646 w 63"/>
              <a:gd name="T79" fmla="*/ 2147483646 h 44"/>
              <a:gd name="T80" fmla="*/ 2147483646 w 63"/>
              <a:gd name="T81" fmla="*/ 2147483646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4"/>
              <a:gd name="T125" fmla="*/ 63 w 63"/>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4">
                <a:moveTo>
                  <a:pt x="44" y="44"/>
                </a:moveTo>
                <a:lnTo>
                  <a:pt x="40" y="39"/>
                </a:lnTo>
                <a:lnTo>
                  <a:pt x="35" y="33"/>
                </a:lnTo>
                <a:lnTo>
                  <a:pt x="30" y="29"/>
                </a:lnTo>
                <a:lnTo>
                  <a:pt x="24" y="24"/>
                </a:lnTo>
                <a:lnTo>
                  <a:pt x="19" y="20"/>
                </a:lnTo>
                <a:lnTo>
                  <a:pt x="13" y="15"/>
                </a:lnTo>
                <a:lnTo>
                  <a:pt x="7" y="10"/>
                </a:lnTo>
                <a:lnTo>
                  <a:pt x="0" y="6"/>
                </a:lnTo>
                <a:lnTo>
                  <a:pt x="3" y="6"/>
                </a:lnTo>
                <a:lnTo>
                  <a:pt x="5" y="6"/>
                </a:lnTo>
                <a:lnTo>
                  <a:pt x="7" y="6"/>
                </a:lnTo>
                <a:lnTo>
                  <a:pt x="10" y="5"/>
                </a:lnTo>
                <a:lnTo>
                  <a:pt x="13" y="4"/>
                </a:lnTo>
                <a:lnTo>
                  <a:pt x="17" y="3"/>
                </a:lnTo>
                <a:lnTo>
                  <a:pt x="20" y="2"/>
                </a:lnTo>
                <a:lnTo>
                  <a:pt x="25" y="0"/>
                </a:lnTo>
                <a:lnTo>
                  <a:pt x="28" y="2"/>
                </a:lnTo>
                <a:lnTo>
                  <a:pt x="31" y="4"/>
                </a:lnTo>
                <a:lnTo>
                  <a:pt x="35" y="7"/>
                </a:lnTo>
                <a:lnTo>
                  <a:pt x="39" y="9"/>
                </a:lnTo>
                <a:lnTo>
                  <a:pt x="43" y="11"/>
                </a:lnTo>
                <a:lnTo>
                  <a:pt x="47" y="14"/>
                </a:lnTo>
                <a:lnTo>
                  <a:pt x="52" y="16"/>
                </a:lnTo>
                <a:lnTo>
                  <a:pt x="57" y="18"/>
                </a:lnTo>
                <a:lnTo>
                  <a:pt x="57" y="20"/>
                </a:lnTo>
                <a:lnTo>
                  <a:pt x="57" y="23"/>
                </a:lnTo>
                <a:lnTo>
                  <a:pt x="57" y="25"/>
                </a:lnTo>
                <a:lnTo>
                  <a:pt x="57" y="27"/>
                </a:lnTo>
                <a:lnTo>
                  <a:pt x="58" y="30"/>
                </a:lnTo>
                <a:lnTo>
                  <a:pt x="59" y="32"/>
                </a:lnTo>
                <a:lnTo>
                  <a:pt x="61" y="34"/>
                </a:lnTo>
                <a:lnTo>
                  <a:pt x="63" y="37"/>
                </a:lnTo>
                <a:lnTo>
                  <a:pt x="60" y="37"/>
                </a:lnTo>
                <a:lnTo>
                  <a:pt x="58" y="37"/>
                </a:lnTo>
                <a:lnTo>
                  <a:pt x="56" y="37"/>
                </a:lnTo>
                <a:lnTo>
                  <a:pt x="53" y="37"/>
                </a:lnTo>
                <a:lnTo>
                  <a:pt x="51" y="39"/>
                </a:lnTo>
                <a:lnTo>
                  <a:pt x="49" y="40"/>
                </a:lnTo>
                <a:lnTo>
                  <a:pt x="46" y="42"/>
                </a:lnTo>
                <a:lnTo>
                  <a:pt x="44" y="44"/>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4" name="Freeform 77">
            <a:extLst>
              <a:ext uri="{FF2B5EF4-FFF2-40B4-BE49-F238E27FC236}">
                <a16:creationId xmlns:a16="http://schemas.microsoft.com/office/drawing/2014/main" id="{CD9F1C62-3DB8-1F48-A866-B17FD330255B}"/>
              </a:ext>
            </a:extLst>
          </p:cNvPr>
          <p:cNvSpPr>
            <a:spLocks/>
          </p:cNvSpPr>
          <p:nvPr/>
        </p:nvSpPr>
        <p:spPr bwMode="auto">
          <a:xfrm>
            <a:off x="3187700" y="4960938"/>
            <a:ext cx="39688" cy="106362"/>
          </a:xfrm>
          <a:custGeom>
            <a:avLst/>
            <a:gdLst>
              <a:gd name="T0" fmla="*/ 2147483646 w 219"/>
              <a:gd name="T1" fmla="*/ 2147483646 h 602"/>
              <a:gd name="T2" fmla="*/ 2147483646 w 219"/>
              <a:gd name="T3" fmla="*/ 2147483646 h 602"/>
              <a:gd name="T4" fmla="*/ 2147483646 w 219"/>
              <a:gd name="T5" fmla="*/ 2147483646 h 602"/>
              <a:gd name="T6" fmla="*/ 2147483646 w 219"/>
              <a:gd name="T7" fmla="*/ 2147483646 h 602"/>
              <a:gd name="T8" fmla="*/ 2147483646 w 219"/>
              <a:gd name="T9" fmla="*/ 2147483646 h 602"/>
              <a:gd name="T10" fmla="*/ 2147483646 w 219"/>
              <a:gd name="T11" fmla="*/ 2147483646 h 602"/>
              <a:gd name="T12" fmla="*/ 2147483646 w 219"/>
              <a:gd name="T13" fmla="*/ 2147483646 h 602"/>
              <a:gd name="T14" fmla="*/ 2147483646 w 219"/>
              <a:gd name="T15" fmla="*/ 2147483646 h 602"/>
              <a:gd name="T16" fmla="*/ 2147483646 w 219"/>
              <a:gd name="T17" fmla="*/ 2147483646 h 602"/>
              <a:gd name="T18" fmla="*/ 2147483646 w 219"/>
              <a:gd name="T19" fmla="*/ 2147483646 h 602"/>
              <a:gd name="T20" fmla="*/ 2147483646 w 219"/>
              <a:gd name="T21" fmla="*/ 2147483646 h 602"/>
              <a:gd name="T22" fmla="*/ 2147483646 w 219"/>
              <a:gd name="T23" fmla="*/ 2147483646 h 602"/>
              <a:gd name="T24" fmla="*/ 2147483646 w 219"/>
              <a:gd name="T25" fmla="*/ 2147483646 h 602"/>
              <a:gd name="T26" fmla="*/ 2147483646 w 219"/>
              <a:gd name="T27" fmla="*/ 2147483646 h 602"/>
              <a:gd name="T28" fmla="*/ 2147483646 w 219"/>
              <a:gd name="T29" fmla="*/ 2147483646 h 602"/>
              <a:gd name="T30" fmla="*/ 2147483646 w 219"/>
              <a:gd name="T31" fmla="*/ 2147483646 h 602"/>
              <a:gd name="T32" fmla="*/ 2147483646 w 219"/>
              <a:gd name="T33" fmla="*/ 2147483646 h 602"/>
              <a:gd name="T34" fmla="*/ 2147483646 w 219"/>
              <a:gd name="T35" fmla="*/ 2147483646 h 602"/>
              <a:gd name="T36" fmla="*/ 2147483646 w 219"/>
              <a:gd name="T37" fmla="*/ 2147483646 h 602"/>
              <a:gd name="T38" fmla="*/ 2147483646 w 219"/>
              <a:gd name="T39" fmla="*/ 2147483646 h 602"/>
              <a:gd name="T40" fmla="*/ 2147483646 w 219"/>
              <a:gd name="T41" fmla="*/ 2147483646 h 602"/>
              <a:gd name="T42" fmla="*/ 2147483646 w 219"/>
              <a:gd name="T43" fmla="*/ 2147483646 h 602"/>
              <a:gd name="T44" fmla="*/ 2147483646 w 219"/>
              <a:gd name="T45" fmla="*/ 2147483646 h 602"/>
              <a:gd name="T46" fmla="*/ 2147483646 w 219"/>
              <a:gd name="T47" fmla="*/ 2147483646 h 602"/>
              <a:gd name="T48" fmla="*/ 2147483646 w 219"/>
              <a:gd name="T49" fmla="*/ 2147483646 h 602"/>
              <a:gd name="T50" fmla="*/ 2147483646 w 219"/>
              <a:gd name="T51" fmla="*/ 2147483646 h 602"/>
              <a:gd name="T52" fmla="*/ 2147483646 w 219"/>
              <a:gd name="T53" fmla="*/ 2147483646 h 602"/>
              <a:gd name="T54" fmla="*/ 2147483646 w 219"/>
              <a:gd name="T55" fmla="*/ 2147483646 h 602"/>
              <a:gd name="T56" fmla="*/ 2147483646 w 219"/>
              <a:gd name="T57" fmla="*/ 2147483646 h 602"/>
              <a:gd name="T58" fmla="*/ 2147483646 w 219"/>
              <a:gd name="T59" fmla="*/ 2147483646 h 602"/>
              <a:gd name="T60" fmla="*/ 2147483646 w 219"/>
              <a:gd name="T61" fmla="*/ 2147483646 h 602"/>
              <a:gd name="T62" fmla="*/ 2147483646 w 219"/>
              <a:gd name="T63" fmla="*/ 2147483646 h 602"/>
              <a:gd name="T64" fmla="*/ 2147483646 w 219"/>
              <a:gd name="T65" fmla="*/ 2147483646 h 602"/>
              <a:gd name="T66" fmla="*/ 2147483646 w 219"/>
              <a:gd name="T67" fmla="*/ 2147483646 h 602"/>
              <a:gd name="T68" fmla="*/ 2147483646 w 219"/>
              <a:gd name="T69" fmla="*/ 2147483646 h 602"/>
              <a:gd name="T70" fmla="*/ 2147483646 w 219"/>
              <a:gd name="T71" fmla="*/ 2147483646 h 602"/>
              <a:gd name="T72" fmla="*/ 2147483646 w 219"/>
              <a:gd name="T73" fmla="*/ 2147483646 h 602"/>
              <a:gd name="T74" fmla="*/ 2147483646 w 219"/>
              <a:gd name="T75" fmla="*/ 2147483646 h 602"/>
              <a:gd name="T76" fmla="*/ 2147483646 w 219"/>
              <a:gd name="T77" fmla="*/ 2147483646 h 602"/>
              <a:gd name="T78" fmla="*/ 2147483646 w 219"/>
              <a:gd name="T79" fmla="*/ 2147483646 h 602"/>
              <a:gd name="T80" fmla="*/ 2147483646 w 219"/>
              <a:gd name="T81" fmla="*/ 2147483646 h 602"/>
              <a:gd name="T82" fmla="*/ 2147483646 w 219"/>
              <a:gd name="T83" fmla="*/ 2147483646 h 602"/>
              <a:gd name="T84" fmla="*/ 2147483646 w 219"/>
              <a:gd name="T85" fmla="*/ 2147483646 h 602"/>
              <a:gd name="T86" fmla="*/ 2147483646 w 219"/>
              <a:gd name="T87" fmla="*/ 2147483646 h 602"/>
              <a:gd name="T88" fmla="*/ 2147483646 w 219"/>
              <a:gd name="T89" fmla="*/ 2147483646 h 602"/>
              <a:gd name="T90" fmla="*/ 2147483646 w 219"/>
              <a:gd name="T91" fmla="*/ 2147483646 h 602"/>
              <a:gd name="T92" fmla="*/ 2147483646 w 219"/>
              <a:gd name="T93" fmla="*/ 2147483646 h 602"/>
              <a:gd name="T94" fmla="*/ 2147483646 w 219"/>
              <a:gd name="T95" fmla="*/ 2147483646 h 60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19"/>
              <a:gd name="T145" fmla="*/ 0 h 602"/>
              <a:gd name="T146" fmla="*/ 219 w 219"/>
              <a:gd name="T147" fmla="*/ 602 h 60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19" h="602">
                <a:moveTo>
                  <a:pt x="6" y="602"/>
                </a:moveTo>
                <a:lnTo>
                  <a:pt x="6" y="582"/>
                </a:lnTo>
                <a:lnTo>
                  <a:pt x="6" y="560"/>
                </a:lnTo>
                <a:lnTo>
                  <a:pt x="6" y="539"/>
                </a:lnTo>
                <a:lnTo>
                  <a:pt x="5" y="518"/>
                </a:lnTo>
                <a:lnTo>
                  <a:pt x="4" y="495"/>
                </a:lnTo>
                <a:lnTo>
                  <a:pt x="3" y="473"/>
                </a:lnTo>
                <a:lnTo>
                  <a:pt x="2" y="450"/>
                </a:lnTo>
                <a:lnTo>
                  <a:pt x="0" y="427"/>
                </a:lnTo>
                <a:lnTo>
                  <a:pt x="7" y="403"/>
                </a:lnTo>
                <a:lnTo>
                  <a:pt x="14" y="379"/>
                </a:lnTo>
                <a:lnTo>
                  <a:pt x="21" y="354"/>
                </a:lnTo>
                <a:lnTo>
                  <a:pt x="28" y="329"/>
                </a:lnTo>
                <a:lnTo>
                  <a:pt x="36" y="303"/>
                </a:lnTo>
                <a:lnTo>
                  <a:pt x="45" y="278"/>
                </a:lnTo>
                <a:lnTo>
                  <a:pt x="53" y="252"/>
                </a:lnTo>
                <a:lnTo>
                  <a:pt x="62" y="227"/>
                </a:lnTo>
                <a:lnTo>
                  <a:pt x="74" y="203"/>
                </a:lnTo>
                <a:lnTo>
                  <a:pt x="85" y="179"/>
                </a:lnTo>
                <a:lnTo>
                  <a:pt x="98" y="155"/>
                </a:lnTo>
                <a:lnTo>
                  <a:pt x="109" y="132"/>
                </a:lnTo>
                <a:lnTo>
                  <a:pt x="121" y="108"/>
                </a:lnTo>
                <a:lnTo>
                  <a:pt x="132" y="85"/>
                </a:lnTo>
                <a:lnTo>
                  <a:pt x="145" y="61"/>
                </a:lnTo>
                <a:lnTo>
                  <a:pt x="156" y="38"/>
                </a:lnTo>
                <a:lnTo>
                  <a:pt x="159" y="36"/>
                </a:lnTo>
                <a:lnTo>
                  <a:pt x="162" y="33"/>
                </a:lnTo>
                <a:lnTo>
                  <a:pt x="165" y="29"/>
                </a:lnTo>
                <a:lnTo>
                  <a:pt x="169" y="24"/>
                </a:lnTo>
                <a:lnTo>
                  <a:pt x="174" y="20"/>
                </a:lnTo>
                <a:lnTo>
                  <a:pt x="178" y="16"/>
                </a:lnTo>
                <a:lnTo>
                  <a:pt x="182" y="11"/>
                </a:lnTo>
                <a:lnTo>
                  <a:pt x="188" y="7"/>
                </a:lnTo>
                <a:lnTo>
                  <a:pt x="190" y="7"/>
                </a:lnTo>
                <a:lnTo>
                  <a:pt x="193" y="6"/>
                </a:lnTo>
                <a:lnTo>
                  <a:pt x="195" y="6"/>
                </a:lnTo>
                <a:lnTo>
                  <a:pt x="197" y="6"/>
                </a:lnTo>
                <a:lnTo>
                  <a:pt x="200" y="5"/>
                </a:lnTo>
                <a:lnTo>
                  <a:pt x="202" y="4"/>
                </a:lnTo>
                <a:lnTo>
                  <a:pt x="204" y="2"/>
                </a:lnTo>
                <a:lnTo>
                  <a:pt x="206" y="0"/>
                </a:lnTo>
                <a:lnTo>
                  <a:pt x="207" y="3"/>
                </a:lnTo>
                <a:lnTo>
                  <a:pt x="208" y="5"/>
                </a:lnTo>
                <a:lnTo>
                  <a:pt x="209" y="7"/>
                </a:lnTo>
                <a:lnTo>
                  <a:pt x="210" y="10"/>
                </a:lnTo>
                <a:lnTo>
                  <a:pt x="212" y="12"/>
                </a:lnTo>
                <a:lnTo>
                  <a:pt x="214" y="14"/>
                </a:lnTo>
                <a:lnTo>
                  <a:pt x="216" y="17"/>
                </a:lnTo>
                <a:lnTo>
                  <a:pt x="219" y="19"/>
                </a:lnTo>
                <a:lnTo>
                  <a:pt x="210" y="34"/>
                </a:lnTo>
                <a:lnTo>
                  <a:pt x="200" y="47"/>
                </a:lnTo>
                <a:lnTo>
                  <a:pt x="191" y="61"/>
                </a:lnTo>
                <a:lnTo>
                  <a:pt x="180" y="76"/>
                </a:lnTo>
                <a:lnTo>
                  <a:pt x="170" y="90"/>
                </a:lnTo>
                <a:lnTo>
                  <a:pt x="160" y="104"/>
                </a:lnTo>
                <a:lnTo>
                  <a:pt x="149" y="118"/>
                </a:lnTo>
                <a:lnTo>
                  <a:pt x="137" y="132"/>
                </a:lnTo>
                <a:lnTo>
                  <a:pt x="135" y="139"/>
                </a:lnTo>
                <a:lnTo>
                  <a:pt x="132" y="146"/>
                </a:lnTo>
                <a:lnTo>
                  <a:pt x="130" y="153"/>
                </a:lnTo>
                <a:lnTo>
                  <a:pt x="128" y="160"/>
                </a:lnTo>
                <a:lnTo>
                  <a:pt x="125" y="167"/>
                </a:lnTo>
                <a:lnTo>
                  <a:pt x="123" y="175"/>
                </a:lnTo>
                <a:lnTo>
                  <a:pt x="121" y="182"/>
                </a:lnTo>
                <a:lnTo>
                  <a:pt x="118" y="189"/>
                </a:lnTo>
                <a:lnTo>
                  <a:pt x="116" y="193"/>
                </a:lnTo>
                <a:lnTo>
                  <a:pt x="114" y="198"/>
                </a:lnTo>
                <a:lnTo>
                  <a:pt x="111" y="203"/>
                </a:lnTo>
                <a:lnTo>
                  <a:pt x="108" y="207"/>
                </a:lnTo>
                <a:lnTo>
                  <a:pt x="105" y="212"/>
                </a:lnTo>
                <a:lnTo>
                  <a:pt x="102" y="216"/>
                </a:lnTo>
                <a:lnTo>
                  <a:pt x="98" y="221"/>
                </a:lnTo>
                <a:lnTo>
                  <a:pt x="94" y="227"/>
                </a:lnTo>
                <a:lnTo>
                  <a:pt x="88" y="250"/>
                </a:lnTo>
                <a:lnTo>
                  <a:pt x="83" y="275"/>
                </a:lnTo>
                <a:lnTo>
                  <a:pt x="77" y="299"/>
                </a:lnTo>
                <a:lnTo>
                  <a:pt x="71" y="325"/>
                </a:lnTo>
                <a:lnTo>
                  <a:pt x="64" y="350"/>
                </a:lnTo>
                <a:lnTo>
                  <a:pt x="57" y="376"/>
                </a:lnTo>
                <a:lnTo>
                  <a:pt x="51" y="401"/>
                </a:lnTo>
                <a:lnTo>
                  <a:pt x="44" y="427"/>
                </a:lnTo>
                <a:lnTo>
                  <a:pt x="44" y="446"/>
                </a:lnTo>
                <a:lnTo>
                  <a:pt x="44" y="465"/>
                </a:lnTo>
                <a:lnTo>
                  <a:pt x="44" y="486"/>
                </a:lnTo>
                <a:lnTo>
                  <a:pt x="44" y="506"/>
                </a:lnTo>
                <a:lnTo>
                  <a:pt x="45" y="527"/>
                </a:lnTo>
                <a:lnTo>
                  <a:pt x="46" y="548"/>
                </a:lnTo>
                <a:lnTo>
                  <a:pt x="48" y="569"/>
                </a:lnTo>
                <a:lnTo>
                  <a:pt x="50" y="590"/>
                </a:lnTo>
                <a:lnTo>
                  <a:pt x="45" y="590"/>
                </a:lnTo>
                <a:lnTo>
                  <a:pt x="40" y="591"/>
                </a:lnTo>
                <a:lnTo>
                  <a:pt x="35" y="592"/>
                </a:lnTo>
                <a:lnTo>
                  <a:pt x="30" y="594"/>
                </a:lnTo>
                <a:lnTo>
                  <a:pt x="24" y="596"/>
                </a:lnTo>
                <a:lnTo>
                  <a:pt x="19" y="598"/>
                </a:lnTo>
                <a:lnTo>
                  <a:pt x="12" y="600"/>
                </a:lnTo>
                <a:lnTo>
                  <a:pt x="6" y="602"/>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5" name="Freeform 78">
            <a:extLst>
              <a:ext uri="{FF2B5EF4-FFF2-40B4-BE49-F238E27FC236}">
                <a16:creationId xmlns:a16="http://schemas.microsoft.com/office/drawing/2014/main" id="{34CDD383-E26B-5E46-AF1C-B997D8E88CAE}"/>
              </a:ext>
            </a:extLst>
          </p:cNvPr>
          <p:cNvSpPr>
            <a:spLocks/>
          </p:cNvSpPr>
          <p:nvPr/>
        </p:nvSpPr>
        <p:spPr bwMode="auto">
          <a:xfrm>
            <a:off x="2149475" y="5057775"/>
            <a:ext cx="15875" cy="7938"/>
          </a:xfrm>
          <a:custGeom>
            <a:avLst/>
            <a:gdLst>
              <a:gd name="T0" fmla="*/ 0 w 94"/>
              <a:gd name="T1" fmla="*/ 2147483646 h 44"/>
              <a:gd name="T2" fmla="*/ 2147483646 w 94"/>
              <a:gd name="T3" fmla="*/ 2147483646 h 44"/>
              <a:gd name="T4" fmla="*/ 2147483646 w 94"/>
              <a:gd name="T5" fmla="*/ 2147483646 h 44"/>
              <a:gd name="T6" fmla="*/ 2147483646 w 94"/>
              <a:gd name="T7" fmla="*/ 2147483646 h 44"/>
              <a:gd name="T8" fmla="*/ 2147483646 w 94"/>
              <a:gd name="T9" fmla="*/ 2147483646 h 44"/>
              <a:gd name="T10" fmla="*/ 2147483646 w 94"/>
              <a:gd name="T11" fmla="*/ 2147483646 h 44"/>
              <a:gd name="T12" fmla="*/ 2147483646 w 94"/>
              <a:gd name="T13" fmla="*/ 2147483646 h 44"/>
              <a:gd name="T14" fmla="*/ 2147483646 w 94"/>
              <a:gd name="T15" fmla="*/ 2147483646 h 44"/>
              <a:gd name="T16" fmla="*/ 2147483646 w 94"/>
              <a:gd name="T17" fmla="*/ 0 h 44"/>
              <a:gd name="T18" fmla="*/ 2147483646 w 94"/>
              <a:gd name="T19" fmla="*/ 0 h 44"/>
              <a:gd name="T20" fmla="*/ 2147483646 w 94"/>
              <a:gd name="T21" fmla="*/ 0 h 44"/>
              <a:gd name="T22" fmla="*/ 2147483646 w 94"/>
              <a:gd name="T23" fmla="*/ 0 h 44"/>
              <a:gd name="T24" fmla="*/ 2147483646 w 94"/>
              <a:gd name="T25" fmla="*/ 2147483646 h 44"/>
              <a:gd name="T26" fmla="*/ 2147483646 w 94"/>
              <a:gd name="T27" fmla="*/ 2147483646 h 44"/>
              <a:gd name="T28" fmla="*/ 2147483646 w 94"/>
              <a:gd name="T29" fmla="*/ 2147483646 h 44"/>
              <a:gd name="T30" fmla="*/ 2147483646 w 94"/>
              <a:gd name="T31" fmla="*/ 2147483646 h 44"/>
              <a:gd name="T32" fmla="*/ 2147483646 w 94"/>
              <a:gd name="T33" fmla="*/ 2147483646 h 44"/>
              <a:gd name="T34" fmla="*/ 2147483646 w 94"/>
              <a:gd name="T35" fmla="*/ 2147483646 h 44"/>
              <a:gd name="T36" fmla="*/ 2147483646 w 94"/>
              <a:gd name="T37" fmla="*/ 2147483646 h 44"/>
              <a:gd name="T38" fmla="*/ 2147483646 w 94"/>
              <a:gd name="T39" fmla="*/ 2147483646 h 44"/>
              <a:gd name="T40" fmla="*/ 2147483646 w 94"/>
              <a:gd name="T41" fmla="*/ 2147483646 h 44"/>
              <a:gd name="T42" fmla="*/ 2147483646 w 94"/>
              <a:gd name="T43" fmla="*/ 2147483646 h 44"/>
              <a:gd name="T44" fmla="*/ 2147483646 w 94"/>
              <a:gd name="T45" fmla="*/ 2147483646 h 44"/>
              <a:gd name="T46" fmla="*/ 2147483646 w 94"/>
              <a:gd name="T47" fmla="*/ 2147483646 h 44"/>
              <a:gd name="T48" fmla="*/ 2147483646 w 94"/>
              <a:gd name="T49" fmla="*/ 2147483646 h 44"/>
              <a:gd name="T50" fmla="*/ 2147483646 w 94"/>
              <a:gd name="T51" fmla="*/ 2147483646 h 44"/>
              <a:gd name="T52" fmla="*/ 2147483646 w 94"/>
              <a:gd name="T53" fmla="*/ 2147483646 h 44"/>
              <a:gd name="T54" fmla="*/ 2147483646 w 94"/>
              <a:gd name="T55" fmla="*/ 2147483646 h 44"/>
              <a:gd name="T56" fmla="*/ 2147483646 w 94"/>
              <a:gd name="T57" fmla="*/ 2147483646 h 44"/>
              <a:gd name="T58" fmla="*/ 2147483646 w 94"/>
              <a:gd name="T59" fmla="*/ 2147483646 h 44"/>
              <a:gd name="T60" fmla="*/ 2147483646 w 94"/>
              <a:gd name="T61" fmla="*/ 2147483646 h 44"/>
              <a:gd name="T62" fmla="*/ 2147483646 w 94"/>
              <a:gd name="T63" fmla="*/ 2147483646 h 44"/>
              <a:gd name="T64" fmla="*/ 0 w 94"/>
              <a:gd name="T65" fmla="*/ 2147483646 h 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4"/>
              <a:gd name="T100" fmla="*/ 0 h 44"/>
              <a:gd name="T101" fmla="*/ 94 w 94"/>
              <a:gd name="T102" fmla="*/ 44 h 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4" h="44">
                <a:moveTo>
                  <a:pt x="0" y="38"/>
                </a:moveTo>
                <a:lnTo>
                  <a:pt x="5" y="33"/>
                </a:lnTo>
                <a:lnTo>
                  <a:pt x="9" y="29"/>
                </a:lnTo>
                <a:lnTo>
                  <a:pt x="14" y="24"/>
                </a:lnTo>
                <a:lnTo>
                  <a:pt x="19" y="18"/>
                </a:lnTo>
                <a:lnTo>
                  <a:pt x="25" y="14"/>
                </a:lnTo>
                <a:lnTo>
                  <a:pt x="30" y="9"/>
                </a:lnTo>
                <a:lnTo>
                  <a:pt x="36" y="5"/>
                </a:lnTo>
                <a:lnTo>
                  <a:pt x="43" y="0"/>
                </a:lnTo>
                <a:lnTo>
                  <a:pt x="49" y="0"/>
                </a:lnTo>
                <a:lnTo>
                  <a:pt x="54" y="0"/>
                </a:lnTo>
                <a:lnTo>
                  <a:pt x="60" y="0"/>
                </a:lnTo>
                <a:lnTo>
                  <a:pt x="66" y="1"/>
                </a:lnTo>
                <a:lnTo>
                  <a:pt x="73" y="1"/>
                </a:lnTo>
                <a:lnTo>
                  <a:pt x="80" y="3"/>
                </a:lnTo>
                <a:lnTo>
                  <a:pt x="86" y="4"/>
                </a:lnTo>
                <a:lnTo>
                  <a:pt x="94" y="6"/>
                </a:lnTo>
                <a:lnTo>
                  <a:pt x="86" y="11"/>
                </a:lnTo>
                <a:lnTo>
                  <a:pt x="79" y="15"/>
                </a:lnTo>
                <a:lnTo>
                  <a:pt x="72" y="20"/>
                </a:lnTo>
                <a:lnTo>
                  <a:pt x="65" y="26"/>
                </a:lnTo>
                <a:lnTo>
                  <a:pt x="57" y="30"/>
                </a:lnTo>
                <a:lnTo>
                  <a:pt x="49" y="35"/>
                </a:lnTo>
                <a:lnTo>
                  <a:pt x="40" y="39"/>
                </a:lnTo>
                <a:lnTo>
                  <a:pt x="31" y="44"/>
                </a:lnTo>
                <a:lnTo>
                  <a:pt x="28" y="44"/>
                </a:lnTo>
                <a:lnTo>
                  <a:pt x="25" y="44"/>
                </a:lnTo>
                <a:lnTo>
                  <a:pt x="22" y="44"/>
                </a:lnTo>
                <a:lnTo>
                  <a:pt x="18" y="43"/>
                </a:lnTo>
                <a:lnTo>
                  <a:pt x="14" y="42"/>
                </a:lnTo>
                <a:lnTo>
                  <a:pt x="9" y="41"/>
                </a:lnTo>
                <a:lnTo>
                  <a:pt x="5" y="40"/>
                </a:lnTo>
                <a:lnTo>
                  <a:pt x="0" y="38"/>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6" name="Freeform 79">
            <a:extLst>
              <a:ext uri="{FF2B5EF4-FFF2-40B4-BE49-F238E27FC236}">
                <a16:creationId xmlns:a16="http://schemas.microsoft.com/office/drawing/2014/main" id="{0DFAC2C9-08B5-2643-BBAA-D73BC6CEC73D}"/>
              </a:ext>
            </a:extLst>
          </p:cNvPr>
          <p:cNvSpPr>
            <a:spLocks/>
          </p:cNvSpPr>
          <p:nvPr/>
        </p:nvSpPr>
        <p:spPr bwMode="auto">
          <a:xfrm>
            <a:off x="3014663" y="4997450"/>
            <a:ext cx="23812" cy="63500"/>
          </a:xfrm>
          <a:custGeom>
            <a:avLst/>
            <a:gdLst>
              <a:gd name="T0" fmla="*/ 0 w 132"/>
              <a:gd name="T1" fmla="*/ 2147483646 h 357"/>
              <a:gd name="T2" fmla="*/ 2147483646 w 132"/>
              <a:gd name="T3" fmla="*/ 2147483646 h 357"/>
              <a:gd name="T4" fmla="*/ 2147483646 w 132"/>
              <a:gd name="T5" fmla="*/ 2147483646 h 357"/>
              <a:gd name="T6" fmla="*/ 2147483646 w 132"/>
              <a:gd name="T7" fmla="*/ 2147483646 h 357"/>
              <a:gd name="T8" fmla="*/ 2147483646 w 132"/>
              <a:gd name="T9" fmla="*/ 2147483646 h 357"/>
              <a:gd name="T10" fmla="*/ 2147483646 w 132"/>
              <a:gd name="T11" fmla="*/ 2147483646 h 357"/>
              <a:gd name="T12" fmla="*/ 2147483646 w 132"/>
              <a:gd name="T13" fmla="*/ 2147483646 h 357"/>
              <a:gd name="T14" fmla="*/ 2147483646 w 132"/>
              <a:gd name="T15" fmla="*/ 2147483646 h 357"/>
              <a:gd name="T16" fmla="*/ 2147483646 w 132"/>
              <a:gd name="T17" fmla="*/ 2147483646 h 357"/>
              <a:gd name="T18" fmla="*/ 2147483646 w 132"/>
              <a:gd name="T19" fmla="*/ 2147483646 h 357"/>
              <a:gd name="T20" fmla="*/ 2147483646 w 132"/>
              <a:gd name="T21" fmla="*/ 2147483646 h 357"/>
              <a:gd name="T22" fmla="*/ 2147483646 w 132"/>
              <a:gd name="T23" fmla="*/ 2147483646 h 357"/>
              <a:gd name="T24" fmla="*/ 2147483646 w 132"/>
              <a:gd name="T25" fmla="*/ 2147483646 h 357"/>
              <a:gd name="T26" fmla="*/ 2147483646 w 132"/>
              <a:gd name="T27" fmla="*/ 2147483646 h 357"/>
              <a:gd name="T28" fmla="*/ 2147483646 w 132"/>
              <a:gd name="T29" fmla="*/ 2147483646 h 357"/>
              <a:gd name="T30" fmla="*/ 2147483646 w 132"/>
              <a:gd name="T31" fmla="*/ 2147483646 h 357"/>
              <a:gd name="T32" fmla="*/ 2147483646 w 132"/>
              <a:gd name="T33" fmla="*/ 0 h 357"/>
              <a:gd name="T34" fmla="*/ 2147483646 w 132"/>
              <a:gd name="T35" fmla="*/ 2147483646 h 357"/>
              <a:gd name="T36" fmla="*/ 2147483646 w 132"/>
              <a:gd name="T37" fmla="*/ 2147483646 h 357"/>
              <a:gd name="T38" fmla="*/ 2147483646 w 132"/>
              <a:gd name="T39" fmla="*/ 2147483646 h 357"/>
              <a:gd name="T40" fmla="*/ 2147483646 w 132"/>
              <a:gd name="T41" fmla="*/ 2147483646 h 357"/>
              <a:gd name="T42" fmla="*/ 2147483646 w 132"/>
              <a:gd name="T43" fmla="*/ 2147483646 h 357"/>
              <a:gd name="T44" fmla="*/ 2147483646 w 132"/>
              <a:gd name="T45" fmla="*/ 2147483646 h 357"/>
              <a:gd name="T46" fmla="*/ 2147483646 w 132"/>
              <a:gd name="T47" fmla="*/ 2147483646 h 357"/>
              <a:gd name="T48" fmla="*/ 2147483646 w 132"/>
              <a:gd name="T49" fmla="*/ 2147483646 h 357"/>
              <a:gd name="T50" fmla="*/ 2147483646 w 132"/>
              <a:gd name="T51" fmla="*/ 2147483646 h 357"/>
              <a:gd name="T52" fmla="*/ 2147483646 w 132"/>
              <a:gd name="T53" fmla="*/ 2147483646 h 357"/>
              <a:gd name="T54" fmla="*/ 2147483646 w 132"/>
              <a:gd name="T55" fmla="*/ 2147483646 h 357"/>
              <a:gd name="T56" fmla="*/ 2147483646 w 132"/>
              <a:gd name="T57" fmla="*/ 2147483646 h 357"/>
              <a:gd name="T58" fmla="*/ 2147483646 w 132"/>
              <a:gd name="T59" fmla="*/ 2147483646 h 357"/>
              <a:gd name="T60" fmla="*/ 2147483646 w 132"/>
              <a:gd name="T61" fmla="*/ 2147483646 h 357"/>
              <a:gd name="T62" fmla="*/ 2147483646 w 132"/>
              <a:gd name="T63" fmla="*/ 2147483646 h 357"/>
              <a:gd name="T64" fmla="*/ 2147483646 w 132"/>
              <a:gd name="T65" fmla="*/ 2147483646 h 357"/>
              <a:gd name="T66" fmla="*/ 2147483646 w 132"/>
              <a:gd name="T67" fmla="*/ 2147483646 h 357"/>
              <a:gd name="T68" fmla="*/ 2147483646 w 132"/>
              <a:gd name="T69" fmla="*/ 2147483646 h 357"/>
              <a:gd name="T70" fmla="*/ 2147483646 w 132"/>
              <a:gd name="T71" fmla="*/ 2147483646 h 357"/>
              <a:gd name="T72" fmla="*/ 2147483646 w 132"/>
              <a:gd name="T73" fmla="*/ 2147483646 h 357"/>
              <a:gd name="T74" fmla="*/ 2147483646 w 132"/>
              <a:gd name="T75" fmla="*/ 2147483646 h 357"/>
              <a:gd name="T76" fmla="*/ 2147483646 w 132"/>
              <a:gd name="T77" fmla="*/ 2147483646 h 357"/>
              <a:gd name="T78" fmla="*/ 2147483646 w 132"/>
              <a:gd name="T79" fmla="*/ 2147483646 h 357"/>
              <a:gd name="T80" fmla="*/ 2147483646 w 132"/>
              <a:gd name="T81" fmla="*/ 2147483646 h 357"/>
              <a:gd name="T82" fmla="*/ 2147483646 w 132"/>
              <a:gd name="T83" fmla="*/ 2147483646 h 357"/>
              <a:gd name="T84" fmla="*/ 2147483646 w 132"/>
              <a:gd name="T85" fmla="*/ 2147483646 h 357"/>
              <a:gd name="T86" fmla="*/ 2147483646 w 132"/>
              <a:gd name="T87" fmla="*/ 2147483646 h 357"/>
              <a:gd name="T88" fmla="*/ 2147483646 w 132"/>
              <a:gd name="T89" fmla="*/ 2147483646 h 357"/>
              <a:gd name="T90" fmla="*/ 2147483646 w 132"/>
              <a:gd name="T91" fmla="*/ 2147483646 h 357"/>
              <a:gd name="T92" fmla="*/ 2147483646 w 132"/>
              <a:gd name="T93" fmla="*/ 2147483646 h 357"/>
              <a:gd name="T94" fmla="*/ 2147483646 w 132"/>
              <a:gd name="T95" fmla="*/ 2147483646 h 357"/>
              <a:gd name="T96" fmla="*/ 0 w 132"/>
              <a:gd name="T97" fmla="*/ 2147483646 h 35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2"/>
              <a:gd name="T148" fmla="*/ 0 h 357"/>
              <a:gd name="T149" fmla="*/ 132 w 132"/>
              <a:gd name="T150" fmla="*/ 357 h 35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2" h="357">
                <a:moveTo>
                  <a:pt x="0" y="345"/>
                </a:moveTo>
                <a:lnTo>
                  <a:pt x="12" y="305"/>
                </a:lnTo>
                <a:lnTo>
                  <a:pt x="24" y="265"/>
                </a:lnTo>
                <a:lnTo>
                  <a:pt x="38" y="223"/>
                </a:lnTo>
                <a:lnTo>
                  <a:pt x="51" y="182"/>
                </a:lnTo>
                <a:lnTo>
                  <a:pt x="64" y="140"/>
                </a:lnTo>
                <a:lnTo>
                  <a:pt x="78" y="97"/>
                </a:lnTo>
                <a:lnTo>
                  <a:pt x="93" y="55"/>
                </a:lnTo>
                <a:lnTo>
                  <a:pt x="107" y="12"/>
                </a:lnTo>
                <a:lnTo>
                  <a:pt x="109" y="12"/>
                </a:lnTo>
                <a:lnTo>
                  <a:pt x="111" y="11"/>
                </a:lnTo>
                <a:lnTo>
                  <a:pt x="113" y="10"/>
                </a:lnTo>
                <a:lnTo>
                  <a:pt x="116" y="9"/>
                </a:lnTo>
                <a:lnTo>
                  <a:pt x="118" y="7"/>
                </a:lnTo>
                <a:lnTo>
                  <a:pt x="120" y="5"/>
                </a:lnTo>
                <a:lnTo>
                  <a:pt x="123" y="2"/>
                </a:lnTo>
                <a:lnTo>
                  <a:pt x="125" y="0"/>
                </a:lnTo>
                <a:lnTo>
                  <a:pt x="125" y="3"/>
                </a:lnTo>
                <a:lnTo>
                  <a:pt x="125" y="6"/>
                </a:lnTo>
                <a:lnTo>
                  <a:pt x="125" y="9"/>
                </a:lnTo>
                <a:lnTo>
                  <a:pt x="127" y="13"/>
                </a:lnTo>
                <a:lnTo>
                  <a:pt x="127" y="18"/>
                </a:lnTo>
                <a:lnTo>
                  <a:pt x="129" y="23"/>
                </a:lnTo>
                <a:lnTo>
                  <a:pt x="130" y="27"/>
                </a:lnTo>
                <a:lnTo>
                  <a:pt x="132" y="32"/>
                </a:lnTo>
                <a:lnTo>
                  <a:pt x="122" y="67"/>
                </a:lnTo>
                <a:lnTo>
                  <a:pt x="112" y="102"/>
                </a:lnTo>
                <a:lnTo>
                  <a:pt x="101" y="138"/>
                </a:lnTo>
                <a:lnTo>
                  <a:pt x="90" y="173"/>
                </a:lnTo>
                <a:lnTo>
                  <a:pt x="78" y="208"/>
                </a:lnTo>
                <a:lnTo>
                  <a:pt x="67" y="243"/>
                </a:lnTo>
                <a:lnTo>
                  <a:pt x="56" y="279"/>
                </a:lnTo>
                <a:lnTo>
                  <a:pt x="44" y="314"/>
                </a:lnTo>
                <a:lnTo>
                  <a:pt x="39" y="319"/>
                </a:lnTo>
                <a:lnTo>
                  <a:pt x="35" y="324"/>
                </a:lnTo>
                <a:lnTo>
                  <a:pt x="29" y="329"/>
                </a:lnTo>
                <a:lnTo>
                  <a:pt x="25" y="334"/>
                </a:lnTo>
                <a:lnTo>
                  <a:pt x="20" y="339"/>
                </a:lnTo>
                <a:lnTo>
                  <a:pt x="15" y="345"/>
                </a:lnTo>
                <a:lnTo>
                  <a:pt x="11" y="351"/>
                </a:lnTo>
                <a:lnTo>
                  <a:pt x="6" y="357"/>
                </a:lnTo>
                <a:lnTo>
                  <a:pt x="6" y="356"/>
                </a:lnTo>
                <a:lnTo>
                  <a:pt x="6" y="355"/>
                </a:lnTo>
                <a:lnTo>
                  <a:pt x="5" y="354"/>
                </a:lnTo>
                <a:lnTo>
                  <a:pt x="5" y="352"/>
                </a:lnTo>
                <a:lnTo>
                  <a:pt x="4" y="350"/>
                </a:lnTo>
                <a:lnTo>
                  <a:pt x="2" y="347"/>
                </a:lnTo>
                <a:lnTo>
                  <a:pt x="0" y="345"/>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7" name="Freeform 80">
            <a:extLst>
              <a:ext uri="{FF2B5EF4-FFF2-40B4-BE49-F238E27FC236}">
                <a16:creationId xmlns:a16="http://schemas.microsoft.com/office/drawing/2014/main" id="{BEB38FA5-51A7-9E4E-A8A6-C8EFB7075A0D}"/>
              </a:ext>
            </a:extLst>
          </p:cNvPr>
          <p:cNvSpPr>
            <a:spLocks/>
          </p:cNvSpPr>
          <p:nvPr/>
        </p:nvSpPr>
        <p:spPr bwMode="auto">
          <a:xfrm>
            <a:off x="2159000" y="5021263"/>
            <a:ext cx="28575" cy="20637"/>
          </a:xfrm>
          <a:custGeom>
            <a:avLst/>
            <a:gdLst>
              <a:gd name="T0" fmla="*/ 0 w 163"/>
              <a:gd name="T1" fmla="*/ 2147483646 h 119"/>
              <a:gd name="T2" fmla="*/ 0 w 163"/>
              <a:gd name="T3" fmla="*/ 2147483646 h 119"/>
              <a:gd name="T4" fmla="*/ 0 w 163"/>
              <a:gd name="T5" fmla="*/ 2147483646 h 119"/>
              <a:gd name="T6" fmla="*/ 0 w 163"/>
              <a:gd name="T7" fmla="*/ 2147483646 h 119"/>
              <a:gd name="T8" fmla="*/ 0 w 163"/>
              <a:gd name="T9" fmla="*/ 2147483646 h 119"/>
              <a:gd name="T10" fmla="*/ 0 w 163"/>
              <a:gd name="T11" fmla="*/ 2147483646 h 119"/>
              <a:gd name="T12" fmla="*/ 0 w 163"/>
              <a:gd name="T13" fmla="*/ 2147483646 h 119"/>
              <a:gd name="T14" fmla="*/ 0 w 163"/>
              <a:gd name="T15" fmla="*/ 2147483646 h 119"/>
              <a:gd name="T16" fmla="*/ 0 w 163"/>
              <a:gd name="T17" fmla="*/ 2147483646 h 119"/>
              <a:gd name="T18" fmla="*/ 2147483646 w 163"/>
              <a:gd name="T19" fmla="*/ 2147483646 h 119"/>
              <a:gd name="T20" fmla="*/ 2147483646 w 163"/>
              <a:gd name="T21" fmla="*/ 2147483646 h 119"/>
              <a:gd name="T22" fmla="*/ 2147483646 w 163"/>
              <a:gd name="T23" fmla="*/ 2147483646 h 119"/>
              <a:gd name="T24" fmla="*/ 2147483646 w 163"/>
              <a:gd name="T25" fmla="*/ 2147483646 h 119"/>
              <a:gd name="T26" fmla="*/ 2147483646 w 163"/>
              <a:gd name="T27" fmla="*/ 2147483646 h 119"/>
              <a:gd name="T28" fmla="*/ 2147483646 w 163"/>
              <a:gd name="T29" fmla="*/ 2147483646 h 119"/>
              <a:gd name="T30" fmla="*/ 2147483646 w 163"/>
              <a:gd name="T31" fmla="*/ 2147483646 h 119"/>
              <a:gd name="T32" fmla="*/ 2147483646 w 163"/>
              <a:gd name="T33" fmla="*/ 2147483646 h 119"/>
              <a:gd name="T34" fmla="*/ 2147483646 w 163"/>
              <a:gd name="T35" fmla="*/ 2147483646 h 119"/>
              <a:gd name="T36" fmla="*/ 2147483646 w 163"/>
              <a:gd name="T37" fmla="*/ 2147483646 h 119"/>
              <a:gd name="T38" fmla="*/ 2147483646 w 163"/>
              <a:gd name="T39" fmla="*/ 2147483646 h 119"/>
              <a:gd name="T40" fmla="*/ 2147483646 w 163"/>
              <a:gd name="T41" fmla="*/ 2147483646 h 119"/>
              <a:gd name="T42" fmla="*/ 2147483646 w 163"/>
              <a:gd name="T43" fmla="*/ 2147483646 h 119"/>
              <a:gd name="T44" fmla="*/ 2147483646 w 163"/>
              <a:gd name="T45" fmla="*/ 2147483646 h 119"/>
              <a:gd name="T46" fmla="*/ 2147483646 w 163"/>
              <a:gd name="T47" fmla="*/ 2147483646 h 119"/>
              <a:gd name="T48" fmla="*/ 2147483646 w 163"/>
              <a:gd name="T49" fmla="*/ 0 h 119"/>
              <a:gd name="T50" fmla="*/ 2147483646 w 163"/>
              <a:gd name="T51" fmla="*/ 0 h 119"/>
              <a:gd name="T52" fmla="*/ 2147483646 w 163"/>
              <a:gd name="T53" fmla="*/ 2147483646 h 119"/>
              <a:gd name="T54" fmla="*/ 2147483646 w 163"/>
              <a:gd name="T55" fmla="*/ 2147483646 h 119"/>
              <a:gd name="T56" fmla="*/ 2147483646 w 163"/>
              <a:gd name="T57" fmla="*/ 2147483646 h 119"/>
              <a:gd name="T58" fmla="*/ 2147483646 w 163"/>
              <a:gd name="T59" fmla="*/ 2147483646 h 119"/>
              <a:gd name="T60" fmla="*/ 2147483646 w 163"/>
              <a:gd name="T61" fmla="*/ 2147483646 h 119"/>
              <a:gd name="T62" fmla="*/ 2147483646 w 163"/>
              <a:gd name="T63" fmla="*/ 2147483646 h 119"/>
              <a:gd name="T64" fmla="*/ 2147483646 w 163"/>
              <a:gd name="T65" fmla="*/ 2147483646 h 119"/>
              <a:gd name="T66" fmla="*/ 2147483646 w 163"/>
              <a:gd name="T67" fmla="*/ 2147483646 h 119"/>
              <a:gd name="T68" fmla="*/ 2147483646 w 163"/>
              <a:gd name="T69" fmla="*/ 2147483646 h 119"/>
              <a:gd name="T70" fmla="*/ 2147483646 w 163"/>
              <a:gd name="T71" fmla="*/ 2147483646 h 119"/>
              <a:gd name="T72" fmla="*/ 2147483646 w 163"/>
              <a:gd name="T73" fmla="*/ 2147483646 h 119"/>
              <a:gd name="T74" fmla="*/ 2147483646 w 163"/>
              <a:gd name="T75" fmla="*/ 2147483646 h 119"/>
              <a:gd name="T76" fmla="*/ 2147483646 w 163"/>
              <a:gd name="T77" fmla="*/ 2147483646 h 119"/>
              <a:gd name="T78" fmla="*/ 2147483646 w 163"/>
              <a:gd name="T79" fmla="*/ 2147483646 h 119"/>
              <a:gd name="T80" fmla="*/ 2147483646 w 163"/>
              <a:gd name="T81" fmla="*/ 2147483646 h 119"/>
              <a:gd name="T82" fmla="*/ 2147483646 w 163"/>
              <a:gd name="T83" fmla="*/ 2147483646 h 119"/>
              <a:gd name="T84" fmla="*/ 2147483646 w 163"/>
              <a:gd name="T85" fmla="*/ 2147483646 h 119"/>
              <a:gd name="T86" fmla="*/ 2147483646 w 163"/>
              <a:gd name="T87" fmla="*/ 2147483646 h 119"/>
              <a:gd name="T88" fmla="*/ 2147483646 w 163"/>
              <a:gd name="T89" fmla="*/ 2147483646 h 119"/>
              <a:gd name="T90" fmla="*/ 2147483646 w 163"/>
              <a:gd name="T91" fmla="*/ 2147483646 h 119"/>
              <a:gd name="T92" fmla="*/ 2147483646 w 163"/>
              <a:gd name="T93" fmla="*/ 2147483646 h 119"/>
              <a:gd name="T94" fmla="*/ 2147483646 w 163"/>
              <a:gd name="T95" fmla="*/ 2147483646 h 119"/>
              <a:gd name="T96" fmla="*/ 2147483646 w 163"/>
              <a:gd name="T97" fmla="*/ 2147483646 h 119"/>
              <a:gd name="T98" fmla="*/ 2147483646 w 163"/>
              <a:gd name="T99" fmla="*/ 2147483646 h 119"/>
              <a:gd name="T100" fmla="*/ 2147483646 w 163"/>
              <a:gd name="T101" fmla="*/ 2147483646 h 119"/>
              <a:gd name="T102" fmla="*/ 2147483646 w 163"/>
              <a:gd name="T103" fmla="*/ 2147483646 h 119"/>
              <a:gd name="T104" fmla="*/ 2147483646 w 163"/>
              <a:gd name="T105" fmla="*/ 2147483646 h 119"/>
              <a:gd name="T106" fmla="*/ 2147483646 w 163"/>
              <a:gd name="T107" fmla="*/ 2147483646 h 119"/>
              <a:gd name="T108" fmla="*/ 2147483646 w 163"/>
              <a:gd name="T109" fmla="*/ 2147483646 h 119"/>
              <a:gd name="T110" fmla="*/ 2147483646 w 163"/>
              <a:gd name="T111" fmla="*/ 2147483646 h 119"/>
              <a:gd name="T112" fmla="*/ 0 w 163"/>
              <a:gd name="T113" fmla="*/ 2147483646 h 1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3"/>
              <a:gd name="T172" fmla="*/ 0 h 119"/>
              <a:gd name="T173" fmla="*/ 163 w 163"/>
              <a:gd name="T174" fmla="*/ 119 h 11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3" h="119">
                <a:moveTo>
                  <a:pt x="0" y="119"/>
                </a:moveTo>
                <a:lnTo>
                  <a:pt x="0" y="114"/>
                </a:lnTo>
                <a:lnTo>
                  <a:pt x="0" y="110"/>
                </a:lnTo>
                <a:lnTo>
                  <a:pt x="0" y="105"/>
                </a:lnTo>
                <a:lnTo>
                  <a:pt x="0" y="100"/>
                </a:lnTo>
                <a:lnTo>
                  <a:pt x="0" y="94"/>
                </a:lnTo>
                <a:lnTo>
                  <a:pt x="0" y="89"/>
                </a:lnTo>
                <a:lnTo>
                  <a:pt x="0" y="83"/>
                </a:lnTo>
                <a:lnTo>
                  <a:pt x="0" y="75"/>
                </a:lnTo>
                <a:lnTo>
                  <a:pt x="10" y="68"/>
                </a:lnTo>
                <a:lnTo>
                  <a:pt x="19" y="61"/>
                </a:lnTo>
                <a:lnTo>
                  <a:pt x="28" y="54"/>
                </a:lnTo>
                <a:lnTo>
                  <a:pt x="38" y="47"/>
                </a:lnTo>
                <a:lnTo>
                  <a:pt x="48" y="39"/>
                </a:lnTo>
                <a:lnTo>
                  <a:pt x="57" y="30"/>
                </a:lnTo>
                <a:lnTo>
                  <a:pt x="66" y="21"/>
                </a:lnTo>
                <a:lnTo>
                  <a:pt x="75" y="12"/>
                </a:lnTo>
                <a:lnTo>
                  <a:pt x="80" y="12"/>
                </a:lnTo>
                <a:lnTo>
                  <a:pt x="86" y="11"/>
                </a:lnTo>
                <a:lnTo>
                  <a:pt x="92" y="10"/>
                </a:lnTo>
                <a:lnTo>
                  <a:pt x="98" y="9"/>
                </a:lnTo>
                <a:lnTo>
                  <a:pt x="105" y="7"/>
                </a:lnTo>
                <a:lnTo>
                  <a:pt x="112" y="5"/>
                </a:lnTo>
                <a:lnTo>
                  <a:pt x="118" y="2"/>
                </a:lnTo>
                <a:lnTo>
                  <a:pt x="125" y="0"/>
                </a:lnTo>
                <a:lnTo>
                  <a:pt x="130" y="0"/>
                </a:lnTo>
                <a:lnTo>
                  <a:pt x="136" y="1"/>
                </a:lnTo>
                <a:lnTo>
                  <a:pt x="140" y="2"/>
                </a:lnTo>
                <a:lnTo>
                  <a:pt x="145" y="4"/>
                </a:lnTo>
                <a:lnTo>
                  <a:pt x="149" y="6"/>
                </a:lnTo>
                <a:lnTo>
                  <a:pt x="154" y="8"/>
                </a:lnTo>
                <a:lnTo>
                  <a:pt x="159" y="10"/>
                </a:lnTo>
                <a:lnTo>
                  <a:pt x="163" y="12"/>
                </a:lnTo>
                <a:lnTo>
                  <a:pt x="163" y="15"/>
                </a:lnTo>
                <a:lnTo>
                  <a:pt x="163" y="17"/>
                </a:lnTo>
                <a:lnTo>
                  <a:pt x="163" y="19"/>
                </a:lnTo>
                <a:lnTo>
                  <a:pt x="162" y="22"/>
                </a:lnTo>
                <a:lnTo>
                  <a:pt x="162" y="24"/>
                </a:lnTo>
                <a:lnTo>
                  <a:pt x="161" y="26"/>
                </a:lnTo>
                <a:lnTo>
                  <a:pt x="159" y="29"/>
                </a:lnTo>
                <a:lnTo>
                  <a:pt x="157" y="32"/>
                </a:lnTo>
                <a:lnTo>
                  <a:pt x="150" y="32"/>
                </a:lnTo>
                <a:lnTo>
                  <a:pt x="143" y="32"/>
                </a:lnTo>
                <a:lnTo>
                  <a:pt x="136" y="32"/>
                </a:lnTo>
                <a:lnTo>
                  <a:pt x="128" y="32"/>
                </a:lnTo>
                <a:lnTo>
                  <a:pt x="121" y="32"/>
                </a:lnTo>
                <a:lnTo>
                  <a:pt x="115" y="32"/>
                </a:lnTo>
                <a:lnTo>
                  <a:pt x="108" y="32"/>
                </a:lnTo>
                <a:lnTo>
                  <a:pt x="101" y="32"/>
                </a:lnTo>
                <a:lnTo>
                  <a:pt x="89" y="41"/>
                </a:lnTo>
                <a:lnTo>
                  <a:pt x="77" y="51"/>
                </a:lnTo>
                <a:lnTo>
                  <a:pt x="65" y="62"/>
                </a:lnTo>
                <a:lnTo>
                  <a:pt x="53" y="73"/>
                </a:lnTo>
                <a:lnTo>
                  <a:pt x="41" y="85"/>
                </a:lnTo>
                <a:lnTo>
                  <a:pt x="27" y="96"/>
                </a:lnTo>
                <a:lnTo>
                  <a:pt x="14" y="107"/>
                </a:lnTo>
                <a:lnTo>
                  <a:pt x="0" y="119"/>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8" name="Freeform 81">
            <a:extLst>
              <a:ext uri="{FF2B5EF4-FFF2-40B4-BE49-F238E27FC236}">
                <a16:creationId xmlns:a16="http://schemas.microsoft.com/office/drawing/2014/main" id="{B7D5DFD5-06B0-C94C-87C2-E6FF3D918127}"/>
              </a:ext>
            </a:extLst>
          </p:cNvPr>
          <p:cNvSpPr>
            <a:spLocks/>
          </p:cNvSpPr>
          <p:nvPr/>
        </p:nvSpPr>
        <p:spPr bwMode="auto">
          <a:xfrm>
            <a:off x="1506538" y="4994275"/>
            <a:ext cx="33337" cy="42863"/>
          </a:xfrm>
          <a:custGeom>
            <a:avLst/>
            <a:gdLst>
              <a:gd name="T0" fmla="*/ 0 w 189"/>
              <a:gd name="T1" fmla="*/ 2147483646 h 244"/>
              <a:gd name="T2" fmla="*/ 2147483646 w 189"/>
              <a:gd name="T3" fmla="*/ 2147483646 h 244"/>
              <a:gd name="T4" fmla="*/ 2147483646 w 189"/>
              <a:gd name="T5" fmla="*/ 2147483646 h 244"/>
              <a:gd name="T6" fmla="*/ 2147483646 w 189"/>
              <a:gd name="T7" fmla="*/ 2147483646 h 244"/>
              <a:gd name="T8" fmla="*/ 2147483646 w 189"/>
              <a:gd name="T9" fmla="*/ 2147483646 h 244"/>
              <a:gd name="T10" fmla="*/ 2147483646 w 189"/>
              <a:gd name="T11" fmla="*/ 2147483646 h 244"/>
              <a:gd name="T12" fmla="*/ 2147483646 w 189"/>
              <a:gd name="T13" fmla="*/ 2147483646 h 244"/>
              <a:gd name="T14" fmla="*/ 2147483646 w 189"/>
              <a:gd name="T15" fmla="*/ 2147483646 h 244"/>
              <a:gd name="T16" fmla="*/ 2147483646 w 189"/>
              <a:gd name="T17" fmla="*/ 0 h 244"/>
              <a:gd name="T18" fmla="*/ 2147483646 w 189"/>
              <a:gd name="T19" fmla="*/ 0 h 244"/>
              <a:gd name="T20" fmla="*/ 2147483646 w 189"/>
              <a:gd name="T21" fmla="*/ 2147483646 h 244"/>
              <a:gd name="T22" fmla="*/ 2147483646 w 189"/>
              <a:gd name="T23" fmla="*/ 2147483646 h 244"/>
              <a:gd name="T24" fmla="*/ 2147483646 w 189"/>
              <a:gd name="T25" fmla="*/ 2147483646 h 244"/>
              <a:gd name="T26" fmla="*/ 2147483646 w 189"/>
              <a:gd name="T27" fmla="*/ 2147483646 h 244"/>
              <a:gd name="T28" fmla="*/ 2147483646 w 189"/>
              <a:gd name="T29" fmla="*/ 2147483646 h 244"/>
              <a:gd name="T30" fmla="*/ 2147483646 w 189"/>
              <a:gd name="T31" fmla="*/ 2147483646 h 244"/>
              <a:gd name="T32" fmla="*/ 2147483646 w 189"/>
              <a:gd name="T33" fmla="*/ 2147483646 h 244"/>
              <a:gd name="T34" fmla="*/ 2147483646 w 189"/>
              <a:gd name="T35" fmla="*/ 2147483646 h 244"/>
              <a:gd name="T36" fmla="*/ 2147483646 w 189"/>
              <a:gd name="T37" fmla="*/ 2147483646 h 244"/>
              <a:gd name="T38" fmla="*/ 2147483646 w 189"/>
              <a:gd name="T39" fmla="*/ 2147483646 h 244"/>
              <a:gd name="T40" fmla="*/ 2147483646 w 189"/>
              <a:gd name="T41" fmla="*/ 2147483646 h 244"/>
              <a:gd name="T42" fmla="*/ 2147483646 w 189"/>
              <a:gd name="T43" fmla="*/ 2147483646 h 244"/>
              <a:gd name="T44" fmla="*/ 2147483646 w 189"/>
              <a:gd name="T45" fmla="*/ 2147483646 h 244"/>
              <a:gd name="T46" fmla="*/ 2147483646 w 189"/>
              <a:gd name="T47" fmla="*/ 2147483646 h 244"/>
              <a:gd name="T48" fmla="*/ 2147483646 w 189"/>
              <a:gd name="T49" fmla="*/ 2147483646 h 244"/>
              <a:gd name="T50" fmla="*/ 2147483646 w 189"/>
              <a:gd name="T51" fmla="*/ 2147483646 h 244"/>
              <a:gd name="T52" fmla="*/ 2147483646 w 189"/>
              <a:gd name="T53" fmla="*/ 2147483646 h 244"/>
              <a:gd name="T54" fmla="*/ 2147483646 w 189"/>
              <a:gd name="T55" fmla="*/ 2147483646 h 244"/>
              <a:gd name="T56" fmla="*/ 2147483646 w 189"/>
              <a:gd name="T57" fmla="*/ 2147483646 h 244"/>
              <a:gd name="T58" fmla="*/ 2147483646 w 189"/>
              <a:gd name="T59" fmla="*/ 2147483646 h 244"/>
              <a:gd name="T60" fmla="*/ 2147483646 w 189"/>
              <a:gd name="T61" fmla="*/ 2147483646 h 244"/>
              <a:gd name="T62" fmla="*/ 2147483646 w 189"/>
              <a:gd name="T63" fmla="*/ 2147483646 h 244"/>
              <a:gd name="T64" fmla="*/ 2147483646 w 189"/>
              <a:gd name="T65" fmla="*/ 2147483646 h 244"/>
              <a:gd name="T66" fmla="*/ 2147483646 w 189"/>
              <a:gd name="T67" fmla="*/ 2147483646 h 244"/>
              <a:gd name="T68" fmla="*/ 2147483646 w 189"/>
              <a:gd name="T69" fmla="*/ 2147483646 h 244"/>
              <a:gd name="T70" fmla="*/ 2147483646 w 189"/>
              <a:gd name="T71" fmla="*/ 2147483646 h 244"/>
              <a:gd name="T72" fmla="*/ 2147483646 w 189"/>
              <a:gd name="T73" fmla="*/ 2147483646 h 244"/>
              <a:gd name="T74" fmla="*/ 2147483646 w 189"/>
              <a:gd name="T75" fmla="*/ 2147483646 h 244"/>
              <a:gd name="T76" fmla="*/ 2147483646 w 189"/>
              <a:gd name="T77" fmla="*/ 2147483646 h 244"/>
              <a:gd name="T78" fmla="*/ 2147483646 w 189"/>
              <a:gd name="T79" fmla="*/ 2147483646 h 244"/>
              <a:gd name="T80" fmla="*/ 0 w 189"/>
              <a:gd name="T81" fmla="*/ 2147483646 h 2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9"/>
              <a:gd name="T124" fmla="*/ 0 h 244"/>
              <a:gd name="T125" fmla="*/ 189 w 189"/>
              <a:gd name="T126" fmla="*/ 244 h 2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9" h="244">
                <a:moveTo>
                  <a:pt x="0" y="232"/>
                </a:moveTo>
                <a:lnTo>
                  <a:pt x="21" y="203"/>
                </a:lnTo>
                <a:lnTo>
                  <a:pt x="43" y="175"/>
                </a:lnTo>
                <a:lnTo>
                  <a:pt x="64" y="147"/>
                </a:lnTo>
                <a:lnTo>
                  <a:pt x="85" y="118"/>
                </a:lnTo>
                <a:lnTo>
                  <a:pt x="106" y="89"/>
                </a:lnTo>
                <a:lnTo>
                  <a:pt x="128" y="60"/>
                </a:lnTo>
                <a:lnTo>
                  <a:pt x="149" y="29"/>
                </a:lnTo>
                <a:lnTo>
                  <a:pt x="169" y="0"/>
                </a:lnTo>
                <a:lnTo>
                  <a:pt x="173" y="0"/>
                </a:lnTo>
                <a:lnTo>
                  <a:pt x="175" y="1"/>
                </a:lnTo>
                <a:lnTo>
                  <a:pt x="177" y="2"/>
                </a:lnTo>
                <a:lnTo>
                  <a:pt x="180" y="4"/>
                </a:lnTo>
                <a:lnTo>
                  <a:pt x="182" y="5"/>
                </a:lnTo>
                <a:lnTo>
                  <a:pt x="184" y="8"/>
                </a:lnTo>
                <a:lnTo>
                  <a:pt x="186" y="10"/>
                </a:lnTo>
                <a:lnTo>
                  <a:pt x="189" y="12"/>
                </a:lnTo>
                <a:lnTo>
                  <a:pt x="177" y="33"/>
                </a:lnTo>
                <a:lnTo>
                  <a:pt x="165" y="55"/>
                </a:lnTo>
                <a:lnTo>
                  <a:pt x="153" y="75"/>
                </a:lnTo>
                <a:lnTo>
                  <a:pt x="141" y="97"/>
                </a:lnTo>
                <a:lnTo>
                  <a:pt x="129" y="118"/>
                </a:lnTo>
                <a:lnTo>
                  <a:pt x="115" y="139"/>
                </a:lnTo>
                <a:lnTo>
                  <a:pt x="102" y="160"/>
                </a:lnTo>
                <a:lnTo>
                  <a:pt x="88" y="182"/>
                </a:lnTo>
                <a:lnTo>
                  <a:pt x="81" y="189"/>
                </a:lnTo>
                <a:lnTo>
                  <a:pt x="74" y="196"/>
                </a:lnTo>
                <a:lnTo>
                  <a:pt x="67" y="203"/>
                </a:lnTo>
                <a:lnTo>
                  <a:pt x="60" y="210"/>
                </a:lnTo>
                <a:lnTo>
                  <a:pt x="53" y="218"/>
                </a:lnTo>
                <a:lnTo>
                  <a:pt x="46" y="226"/>
                </a:lnTo>
                <a:lnTo>
                  <a:pt x="39" y="235"/>
                </a:lnTo>
                <a:lnTo>
                  <a:pt x="32" y="244"/>
                </a:lnTo>
                <a:lnTo>
                  <a:pt x="30" y="244"/>
                </a:lnTo>
                <a:lnTo>
                  <a:pt x="25" y="243"/>
                </a:lnTo>
                <a:lnTo>
                  <a:pt x="22" y="242"/>
                </a:lnTo>
                <a:lnTo>
                  <a:pt x="18" y="241"/>
                </a:lnTo>
                <a:lnTo>
                  <a:pt x="14" y="239"/>
                </a:lnTo>
                <a:lnTo>
                  <a:pt x="10" y="237"/>
                </a:lnTo>
                <a:lnTo>
                  <a:pt x="5" y="234"/>
                </a:lnTo>
                <a:lnTo>
                  <a:pt x="0" y="232"/>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9" name="Freeform 83">
            <a:extLst>
              <a:ext uri="{FF2B5EF4-FFF2-40B4-BE49-F238E27FC236}">
                <a16:creationId xmlns:a16="http://schemas.microsoft.com/office/drawing/2014/main" id="{318BFF19-3BFB-324E-AA50-C8BD7D56A4FD}"/>
              </a:ext>
            </a:extLst>
          </p:cNvPr>
          <p:cNvSpPr>
            <a:spLocks/>
          </p:cNvSpPr>
          <p:nvPr/>
        </p:nvSpPr>
        <p:spPr bwMode="auto">
          <a:xfrm>
            <a:off x="1495425" y="4979988"/>
            <a:ext cx="38100" cy="52387"/>
          </a:xfrm>
          <a:custGeom>
            <a:avLst/>
            <a:gdLst>
              <a:gd name="T0" fmla="*/ 2147483646 w 213"/>
              <a:gd name="T1" fmla="*/ 2147483646 h 295"/>
              <a:gd name="T2" fmla="*/ 2147483646 w 213"/>
              <a:gd name="T3" fmla="*/ 2147483646 h 295"/>
              <a:gd name="T4" fmla="*/ 2147483646 w 213"/>
              <a:gd name="T5" fmla="*/ 2147483646 h 295"/>
              <a:gd name="T6" fmla="*/ 2147483646 w 213"/>
              <a:gd name="T7" fmla="*/ 2147483646 h 295"/>
              <a:gd name="T8" fmla="*/ 2147483646 w 213"/>
              <a:gd name="T9" fmla="*/ 2147483646 h 295"/>
              <a:gd name="T10" fmla="*/ 2147483646 w 213"/>
              <a:gd name="T11" fmla="*/ 2147483646 h 295"/>
              <a:gd name="T12" fmla="*/ 2147483646 w 213"/>
              <a:gd name="T13" fmla="*/ 2147483646 h 295"/>
              <a:gd name="T14" fmla="*/ 2147483646 w 213"/>
              <a:gd name="T15" fmla="*/ 2147483646 h 295"/>
              <a:gd name="T16" fmla="*/ 2147483646 w 213"/>
              <a:gd name="T17" fmla="*/ 2147483646 h 295"/>
              <a:gd name="T18" fmla="*/ 2147483646 w 213"/>
              <a:gd name="T19" fmla="*/ 2147483646 h 295"/>
              <a:gd name="T20" fmla="*/ 2147483646 w 213"/>
              <a:gd name="T21" fmla="*/ 2147483646 h 295"/>
              <a:gd name="T22" fmla="*/ 2147483646 w 213"/>
              <a:gd name="T23" fmla="*/ 2147483646 h 295"/>
              <a:gd name="T24" fmla="*/ 2147483646 w 213"/>
              <a:gd name="T25" fmla="*/ 2147483646 h 295"/>
              <a:gd name="T26" fmla="*/ 2147483646 w 213"/>
              <a:gd name="T27" fmla="*/ 2147483646 h 295"/>
              <a:gd name="T28" fmla="*/ 2147483646 w 213"/>
              <a:gd name="T29" fmla="*/ 2147483646 h 295"/>
              <a:gd name="T30" fmla="*/ 2147483646 w 213"/>
              <a:gd name="T31" fmla="*/ 2147483646 h 295"/>
              <a:gd name="T32" fmla="*/ 2147483646 w 213"/>
              <a:gd name="T33" fmla="*/ 0 h 295"/>
              <a:gd name="T34" fmla="*/ 2147483646 w 213"/>
              <a:gd name="T35" fmla="*/ 0 h 295"/>
              <a:gd name="T36" fmla="*/ 2147483646 w 213"/>
              <a:gd name="T37" fmla="*/ 2147483646 h 295"/>
              <a:gd name="T38" fmla="*/ 2147483646 w 213"/>
              <a:gd name="T39" fmla="*/ 2147483646 h 295"/>
              <a:gd name="T40" fmla="*/ 2147483646 w 213"/>
              <a:gd name="T41" fmla="*/ 2147483646 h 295"/>
              <a:gd name="T42" fmla="*/ 2147483646 w 213"/>
              <a:gd name="T43" fmla="*/ 2147483646 h 295"/>
              <a:gd name="T44" fmla="*/ 2147483646 w 213"/>
              <a:gd name="T45" fmla="*/ 2147483646 h 295"/>
              <a:gd name="T46" fmla="*/ 2147483646 w 213"/>
              <a:gd name="T47" fmla="*/ 2147483646 h 295"/>
              <a:gd name="T48" fmla="*/ 2147483646 w 213"/>
              <a:gd name="T49" fmla="*/ 2147483646 h 295"/>
              <a:gd name="T50" fmla="*/ 2147483646 w 213"/>
              <a:gd name="T51" fmla="*/ 2147483646 h 295"/>
              <a:gd name="T52" fmla="*/ 2147483646 w 213"/>
              <a:gd name="T53" fmla="*/ 2147483646 h 295"/>
              <a:gd name="T54" fmla="*/ 2147483646 w 213"/>
              <a:gd name="T55" fmla="*/ 2147483646 h 295"/>
              <a:gd name="T56" fmla="*/ 2147483646 w 213"/>
              <a:gd name="T57" fmla="*/ 2147483646 h 295"/>
              <a:gd name="T58" fmla="*/ 2147483646 w 213"/>
              <a:gd name="T59" fmla="*/ 2147483646 h 295"/>
              <a:gd name="T60" fmla="*/ 2147483646 w 213"/>
              <a:gd name="T61" fmla="*/ 2147483646 h 295"/>
              <a:gd name="T62" fmla="*/ 2147483646 w 213"/>
              <a:gd name="T63" fmla="*/ 2147483646 h 295"/>
              <a:gd name="T64" fmla="*/ 2147483646 w 213"/>
              <a:gd name="T65" fmla="*/ 2147483646 h 295"/>
              <a:gd name="T66" fmla="*/ 2147483646 w 213"/>
              <a:gd name="T67" fmla="*/ 2147483646 h 295"/>
              <a:gd name="T68" fmla="*/ 2147483646 w 213"/>
              <a:gd name="T69" fmla="*/ 2147483646 h 295"/>
              <a:gd name="T70" fmla="*/ 2147483646 w 213"/>
              <a:gd name="T71" fmla="*/ 2147483646 h 29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3"/>
              <a:gd name="T109" fmla="*/ 0 h 295"/>
              <a:gd name="T110" fmla="*/ 213 w 213"/>
              <a:gd name="T111" fmla="*/ 295 h 29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3" h="295">
                <a:moveTo>
                  <a:pt x="12" y="295"/>
                </a:moveTo>
                <a:lnTo>
                  <a:pt x="12" y="292"/>
                </a:lnTo>
                <a:lnTo>
                  <a:pt x="11" y="290"/>
                </a:lnTo>
                <a:lnTo>
                  <a:pt x="10" y="288"/>
                </a:lnTo>
                <a:lnTo>
                  <a:pt x="8" y="285"/>
                </a:lnTo>
                <a:lnTo>
                  <a:pt x="7" y="283"/>
                </a:lnTo>
                <a:lnTo>
                  <a:pt x="4" y="281"/>
                </a:lnTo>
                <a:lnTo>
                  <a:pt x="2" y="279"/>
                </a:lnTo>
                <a:lnTo>
                  <a:pt x="0" y="276"/>
                </a:lnTo>
                <a:lnTo>
                  <a:pt x="9" y="264"/>
                </a:lnTo>
                <a:lnTo>
                  <a:pt x="19" y="251"/>
                </a:lnTo>
                <a:lnTo>
                  <a:pt x="30" y="238"/>
                </a:lnTo>
                <a:lnTo>
                  <a:pt x="41" y="225"/>
                </a:lnTo>
                <a:lnTo>
                  <a:pt x="53" y="211"/>
                </a:lnTo>
                <a:lnTo>
                  <a:pt x="64" y="197"/>
                </a:lnTo>
                <a:lnTo>
                  <a:pt x="75" y="184"/>
                </a:lnTo>
                <a:lnTo>
                  <a:pt x="87" y="170"/>
                </a:lnTo>
                <a:lnTo>
                  <a:pt x="97" y="150"/>
                </a:lnTo>
                <a:lnTo>
                  <a:pt x="106" y="132"/>
                </a:lnTo>
                <a:lnTo>
                  <a:pt x="116" y="112"/>
                </a:lnTo>
                <a:lnTo>
                  <a:pt x="126" y="94"/>
                </a:lnTo>
                <a:lnTo>
                  <a:pt x="136" y="76"/>
                </a:lnTo>
                <a:lnTo>
                  <a:pt x="147" y="56"/>
                </a:lnTo>
                <a:lnTo>
                  <a:pt x="158" y="38"/>
                </a:lnTo>
                <a:lnTo>
                  <a:pt x="169" y="19"/>
                </a:lnTo>
                <a:lnTo>
                  <a:pt x="171" y="16"/>
                </a:lnTo>
                <a:lnTo>
                  <a:pt x="173" y="14"/>
                </a:lnTo>
                <a:lnTo>
                  <a:pt x="176" y="11"/>
                </a:lnTo>
                <a:lnTo>
                  <a:pt x="178" y="9"/>
                </a:lnTo>
                <a:lnTo>
                  <a:pt x="180" y="7"/>
                </a:lnTo>
                <a:lnTo>
                  <a:pt x="183" y="4"/>
                </a:lnTo>
                <a:lnTo>
                  <a:pt x="186" y="2"/>
                </a:lnTo>
                <a:lnTo>
                  <a:pt x="188" y="0"/>
                </a:lnTo>
                <a:lnTo>
                  <a:pt x="191" y="0"/>
                </a:lnTo>
                <a:lnTo>
                  <a:pt x="193" y="0"/>
                </a:lnTo>
                <a:lnTo>
                  <a:pt x="195" y="0"/>
                </a:lnTo>
                <a:lnTo>
                  <a:pt x="198" y="1"/>
                </a:lnTo>
                <a:lnTo>
                  <a:pt x="201" y="1"/>
                </a:lnTo>
                <a:lnTo>
                  <a:pt x="205" y="2"/>
                </a:lnTo>
                <a:lnTo>
                  <a:pt x="209" y="4"/>
                </a:lnTo>
                <a:lnTo>
                  <a:pt x="213" y="6"/>
                </a:lnTo>
                <a:lnTo>
                  <a:pt x="206" y="15"/>
                </a:lnTo>
                <a:lnTo>
                  <a:pt x="199" y="26"/>
                </a:lnTo>
                <a:lnTo>
                  <a:pt x="192" y="35"/>
                </a:lnTo>
                <a:lnTo>
                  <a:pt x="184" y="45"/>
                </a:lnTo>
                <a:lnTo>
                  <a:pt x="177" y="55"/>
                </a:lnTo>
                <a:lnTo>
                  <a:pt x="170" y="65"/>
                </a:lnTo>
                <a:lnTo>
                  <a:pt x="163" y="77"/>
                </a:lnTo>
                <a:lnTo>
                  <a:pt x="157" y="88"/>
                </a:lnTo>
                <a:lnTo>
                  <a:pt x="152" y="97"/>
                </a:lnTo>
                <a:lnTo>
                  <a:pt x="147" y="106"/>
                </a:lnTo>
                <a:lnTo>
                  <a:pt x="143" y="117"/>
                </a:lnTo>
                <a:lnTo>
                  <a:pt x="138" y="126"/>
                </a:lnTo>
                <a:lnTo>
                  <a:pt x="132" y="136"/>
                </a:lnTo>
                <a:lnTo>
                  <a:pt x="128" y="147"/>
                </a:lnTo>
                <a:lnTo>
                  <a:pt x="123" y="158"/>
                </a:lnTo>
                <a:lnTo>
                  <a:pt x="119" y="170"/>
                </a:lnTo>
                <a:lnTo>
                  <a:pt x="109" y="184"/>
                </a:lnTo>
                <a:lnTo>
                  <a:pt x="99" y="198"/>
                </a:lnTo>
                <a:lnTo>
                  <a:pt x="88" y="215"/>
                </a:lnTo>
                <a:lnTo>
                  <a:pt x="77" y="230"/>
                </a:lnTo>
                <a:lnTo>
                  <a:pt x="66" y="246"/>
                </a:lnTo>
                <a:lnTo>
                  <a:pt x="55" y="261"/>
                </a:lnTo>
                <a:lnTo>
                  <a:pt x="43" y="279"/>
                </a:lnTo>
                <a:lnTo>
                  <a:pt x="31" y="295"/>
                </a:lnTo>
                <a:lnTo>
                  <a:pt x="28" y="295"/>
                </a:lnTo>
                <a:lnTo>
                  <a:pt x="26" y="295"/>
                </a:lnTo>
                <a:lnTo>
                  <a:pt x="24" y="295"/>
                </a:lnTo>
                <a:lnTo>
                  <a:pt x="21" y="295"/>
                </a:lnTo>
                <a:lnTo>
                  <a:pt x="19" y="295"/>
                </a:lnTo>
                <a:lnTo>
                  <a:pt x="17" y="295"/>
                </a:lnTo>
                <a:lnTo>
                  <a:pt x="14" y="295"/>
                </a:lnTo>
                <a:lnTo>
                  <a:pt x="12" y="295"/>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0" name="Freeform 84">
            <a:extLst>
              <a:ext uri="{FF2B5EF4-FFF2-40B4-BE49-F238E27FC236}">
                <a16:creationId xmlns:a16="http://schemas.microsoft.com/office/drawing/2014/main" id="{41D60797-0495-2C46-B228-EA92D2C7543B}"/>
              </a:ext>
            </a:extLst>
          </p:cNvPr>
          <p:cNvSpPr>
            <a:spLocks/>
          </p:cNvSpPr>
          <p:nvPr/>
        </p:nvSpPr>
        <p:spPr bwMode="auto">
          <a:xfrm>
            <a:off x="1535113" y="5008563"/>
            <a:ext cx="14287" cy="22225"/>
          </a:xfrm>
          <a:custGeom>
            <a:avLst/>
            <a:gdLst>
              <a:gd name="T0" fmla="*/ 2147483646 w 76"/>
              <a:gd name="T1" fmla="*/ 2147483646 h 125"/>
              <a:gd name="T2" fmla="*/ 2147483646 w 76"/>
              <a:gd name="T3" fmla="*/ 2147483646 h 125"/>
              <a:gd name="T4" fmla="*/ 2147483646 w 76"/>
              <a:gd name="T5" fmla="*/ 2147483646 h 125"/>
              <a:gd name="T6" fmla="*/ 2147483646 w 76"/>
              <a:gd name="T7" fmla="*/ 2147483646 h 125"/>
              <a:gd name="T8" fmla="*/ 2147483646 w 76"/>
              <a:gd name="T9" fmla="*/ 2147483646 h 125"/>
              <a:gd name="T10" fmla="*/ 2147483646 w 76"/>
              <a:gd name="T11" fmla="*/ 2147483646 h 125"/>
              <a:gd name="T12" fmla="*/ 2147483646 w 76"/>
              <a:gd name="T13" fmla="*/ 2147483646 h 125"/>
              <a:gd name="T14" fmla="*/ 2147483646 w 76"/>
              <a:gd name="T15" fmla="*/ 2147483646 h 125"/>
              <a:gd name="T16" fmla="*/ 0 w 76"/>
              <a:gd name="T17" fmla="*/ 2147483646 h 125"/>
              <a:gd name="T18" fmla="*/ 2147483646 w 76"/>
              <a:gd name="T19" fmla="*/ 2147483646 h 125"/>
              <a:gd name="T20" fmla="*/ 2147483646 w 76"/>
              <a:gd name="T21" fmla="*/ 2147483646 h 125"/>
              <a:gd name="T22" fmla="*/ 2147483646 w 76"/>
              <a:gd name="T23" fmla="*/ 2147483646 h 125"/>
              <a:gd name="T24" fmla="*/ 2147483646 w 76"/>
              <a:gd name="T25" fmla="*/ 2147483646 h 125"/>
              <a:gd name="T26" fmla="*/ 2147483646 w 76"/>
              <a:gd name="T27" fmla="*/ 2147483646 h 125"/>
              <a:gd name="T28" fmla="*/ 2147483646 w 76"/>
              <a:gd name="T29" fmla="*/ 2147483646 h 125"/>
              <a:gd name="T30" fmla="*/ 2147483646 w 76"/>
              <a:gd name="T31" fmla="*/ 2147483646 h 125"/>
              <a:gd name="T32" fmla="*/ 2147483646 w 76"/>
              <a:gd name="T33" fmla="*/ 2147483646 h 125"/>
              <a:gd name="T34" fmla="*/ 2147483646 w 76"/>
              <a:gd name="T35" fmla="*/ 2147483646 h 125"/>
              <a:gd name="T36" fmla="*/ 2147483646 w 76"/>
              <a:gd name="T37" fmla="*/ 2147483646 h 125"/>
              <a:gd name="T38" fmla="*/ 2147483646 w 76"/>
              <a:gd name="T39" fmla="*/ 2147483646 h 125"/>
              <a:gd name="T40" fmla="*/ 2147483646 w 76"/>
              <a:gd name="T41" fmla="*/ 2147483646 h 125"/>
              <a:gd name="T42" fmla="*/ 2147483646 w 76"/>
              <a:gd name="T43" fmla="*/ 2147483646 h 125"/>
              <a:gd name="T44" fmla="*/ 2147483646 w 76"/>
              <a:gd name="T45" fmla="*/ 2147483646 h 125"/>
              <a:gd name="T46" fmla="*/ 2147483646 w 76"/>
              <a:gd name="T47" fmla="*/ 2147483646 h 125"/>
              <a:gd name="T48" fmla="*/ 2147483646 w 76"/>
              <a:gd name="T49" fmla="*/ 0 h 125"/>
              <a:gd name="T50" fmla="*/ 2147483646 w 76"/>
              <a:gd name="T51" fmla="*/ 2147483646 h 125"/>
              <a:gd name="T52" fmla="*/ 2147483646 w 76"/>
              <a:gd name="T53" fmla="*/ 2147483646 h 125"/>
              <a:gd name="T54" fmla="*/ 2147483646 w 76"/>
              <a:gd name="T55" fmla="*/ 2147483646 h 125"/>
              <a:gd name="T56" fmla="*/ 2147483646 w 76"/>
              <a:gd name="T57" fmla="*/ 2147483646 h 125"/>
              <a:gd name="T58" fmla="*/ 2147483646 w 76"/>
              <a:gd name="T59" fmla="*/ 2147483646 h 125"/>
              <a:gd name="T60" fmla="*/ 2147483646 w 76"/>
              <a:gd name="T61" fmla="*/ 2147483646 h 125"/>
              <a:gd name="T62" fmla="*/ 2147483646 w 76"/>
              <a:gd name="T63" fmla="*/ 2147483646 h 125"/>
              <a:gd name="T64" fmla="*/ 2147483646 w 76"/>
              <a:gd name="T65" fmla="*/ 2147483646 h 125"/>
              <a:gd name="T66" fmla="*/ 2147483646 w 76"/>
              <a:gd name="T67" fmla="*/ 2147483646 h 125"/>
              <a:gd name="T68" fmla="*/ 2147483646 w 76"/>
              <a:gd name="T69" fmla="*/ 2147483646 h 125"/>
              <a:gd name="T70" fmla="*/ 2147483646 w 76"/>
              <a:gd name="T71" fmla="*/ 2147483646 h 125"/>
              <a:gd name="T72" fmla="*/ 2147483646 w 76"/>
              <a:gd name="T73" fmla="*/ 2147483646 h 125"/>
              <a:gd name="T74" fmla="*/ 2147483646 w 76"/>
              <a:gd name="T75" fmla="*/ 2147483646 h 125"/>
              <a:gd name="T76" fmla="*/ 2147483646 w 76"/>
              <a:gd name="T77" fmla="*/ 2147483646 h 125"/>
              <a:gd name="T78" fmla="*/ 2147483646 w 76"/>
              <a:gd name="T79" fmla="*/ 2147483646 h 125"/>
              <a:gd name="T80" fmla="*/ 2147483646 w 76"/>
              <a:gd name="T81" fmla="*/ 2147483646 h 125"/>
              <a:gd name="T82" fmla="*/ 2147483646 w 76"/>
              <a:gd name="T83" fmla="*/ 2147483646 h 125"/>
              <a:gd name="T84" fmla="*/ 2147483646 w 76"/>
              <a:gd name="T85" fmla="*/ 2147483646 h 125"/>
              <a:gd name="T86" fmla="*/ 2147483646 w 76"/>
              <a:gd name="T87" fmla="*/ 2147483646 h 125"/>
              <a:gd name="T88" fmla="*/ 2147483646 w 76"/>
              <a:gd name="T89" fmla="*/ 2147483646 h 125"/>
              <a:gd name="T90" fmla="*/ 2147483646 w 76"/>
              <a:gd name="T91" fmla="*/ 2147483646 h 125"/>
              <a:gd name="T92" fmla="*/ 2147483646 w 76"/>
              <a:gd name="T93" fmla="*/ 2147483646 h 125"/>
              <a:gd name="T94" fmla="*/ 2147483646 w 76"/>
              <a:gd name="T95" fmla="*/ 2147483646 h 125"/>
              <a:gd name="T96" fmla="*/ 2147483646 w 76"/>
              <a:gd name="T97" fmla="*/ 2147483646 h 125"/>
              <a:gd name="T98" fmla="*/ 2147483646 w 76"/>
              <a:gd name="T99" fmla="*/ 2147483646 h 125"/>
              <a:gd name="T100" fmla="*/ 2147483646 w 76"/>
              <a:gd name="T101" fmla="*/ 2147483646 h 125"/>
              <a:gd name="T102" fmla="*/ 2147483646 w 76"/>
              <a:gd name="T103" fmla="*/ 2147483646 h 125"/>
              <a:gd name="T104" fmla="*/ 2147483646 w 76"/>
              <a:gd name="T105" fmla="*/ 2147483646 h 125"/>
              <a:gd name="T106" fmla="*/ 2147483646 w 76"/>
              <a:gd name="T107" fmla="*/ 2147483646 h 125"/>
              <a:gd name="T108" fmla="*/ 2147483646 w 76"/>
              <a:gd name="T109" fmla="*/ 2147483646 h 125"/>
              <a:gd name="T110" fmla="*/ 2147483646 w 76"/>
              <a:gd name="T111" fmla="*/ 2147483646 h 125"/>
              <a:gd name="T112" fmla="*/ 2147483646 w 76"/>
              <a:gd name="T113" fmla="*/ 2147483646 h 12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6"/>
              <a:gd name="T172" fmla="*/ 0 h 125"/>
              <a:gd name="T173" fmla="*/ 76 w 76"/>
              <a:gd name="T174" fmla="*/ 125 h 12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6" h="125">
                <a:moveTo>
                  <a:pt x="6" y="119"/>
                </a:moveTo>
                <a:lnTo>
                  <a:pt x="6" y="115"/>
                </a:lnTo>
                <a:lnTo>
                  <a:pt x="6" y="110"/>
                </a:lnTo>
                <a:lnTo>
                  <a:pt x="6" y="105"/>
                </a:lnTo>
                <a:lnTo>
                  <a:pt x="6" y="99"/>
                </a:lnTo>
                <a:lnTo>
                  <a:pt x="5" y="94"/>
                </a:lnTo>
                <a:lnTo>
                  <a:pt x="4" y="88"/>
                </a:lnTo>
                <a:lnTo>
                  <a:pt x="2" y="82"/>
                </a:lnTo>
                <a:lnTo>
                  <a:pt x="0" y="75"/>
                </a:lnTo>
                <a:lnTo>
                  <a:pt x="5" y="68"/>
                </a:lnTo>
                <a:lnTo>
                  <a:pt x="10" y="61"/>
                </a:lnTo>
                <a:lnTo>
                  <a:pt x="15" y="54"/>
                </a:lnTo>
                <a:lnTo>
                  <a:pt x="20" y="46"/>
                </a:lnTo>
                <a:lnTo>
                  <a:pt x="26" y="38"/>
                </a:lnTo>
                <a:lnTo>
                  <a:pt x="31" y="30"/>
                </a:lnTo>
                <a:lnTo>
                  <a:pt x="37" y="22"/>
                </a:lnTo>
                <a:lnTo>
                  <a:pt x="44" y="13"/>
                </a:lnTo>
                <a:lnTo>
                  <a:pt x="46" y="13"/>
                </a:lnTo>
                <a:lnTo>
                  <a:pt x="49" y="12"/>
                </a:lnTo>
                <a:lnTo>
                  <a:pt x="51" y="11"/>
                </a:lnTo>
                <a:lnTo>
                  <a:pt x="53" y="9"/>
                </a:lnTo>
                <a:lnTo>
                  <a:pt x="57" y="7"/>
                </a:lnTo>
                <a:lnTo>
                  <a:pt x="59" y="5"/>
                </a:lnTo>
                <a:lnTo>
                  <a:pt x="61" y="3"/>
                </a:lnTo>
                <a:lnTo>
                  <a:pt x="64" y="0"/>
                </a:lnTo>
                <a:lnTo>
                  <a:pt x="64" y="3"/>
                </a:lnTo>
                <a:lnTo>
                  <a:pt x="65" y="5"/>
                </a:lnTo>
                <a:lnTo>
                  <a:pt x="66" y="8"/>
                </a:lnTo>
                <a:lnTo>
                  <a:pt x="67" y="10"/>
                </a:lnTo>
                <a:lnTo>
                  <a:pt x="69" y="12"/>
                </a:lnTo>
                <a:lnTo>
                  <a:pt x="71" y="14"/>
                </a:lnTo>
                <a:lnTo>
                  <a:pt x="74" y="17"/>
                </a:lnTo>
                <a:lnTo>
                  <a:pt x="76" y="19"/>
                </a:lnTo>
                <a:lnTo>
                  <a:pt x="74" y="21"/>
                </a:lnTo>
                <a:lnTo>
                  <a:pt x="71" y="24"/>
                </a:lnTo>
                <a:lnTo>
                  <a:pt x="69" y="26"/>
                </a:lnTo>
                <a:lnTo>
                  <a:pt x="66" y="29"/>
                </a:lnTo>
                <a:lnTo>
                  <a:pt x="63" y="32"/>
                </a:lnTo>
                <a:lnTo>
                  <a:pt x="59" y="35"/>
                </a:lnTo>
                <a:lnTo>
                  <a:pt x="56" y="39"/>
                </a:lnTo>
                <a:lnTo>
                  <a:pt x="50" y="44"/>
                </a:lnTo>
                <a:lnTo>
                  <a:pt x="48" y="54"/>
                </a:lnTo>
                <a:lnTo>
                  <a:pt x="45" y="63"/>
                </a:lnTo>
                <a:lnTo>
                  <a:pt x="41" y="73"/>
                </a:lnTo>
                <a:lnTo>
                  <a:pt x="37" y="82"/>
                </a:lnTo>
                <a:lnTo>
                  <a:pt x="33" y="92"/>
                </a:lnTo>
                <a:lnTo>
                  <a:pt x="29" y="104"/>
                </a:lnTo>
                <a:lnTo>
                  <a:pt x="24" y="114"/>
                </a:lnTo>
                <a:lnTo>
                  <a:pt x="20" y="125"/>
                </a:lnTo>
                <a:lnTo>
                  <a:pt x="19" y="125"/>
                </a:lnTo>
                <a:lnTo>
                  <a:pt x="17" y="125"/>
                </a:lnTo>
                <a:lnTo>
                  <a:pt x="16" y="125"/>
                </a:lnTo>
                <a:lnTo>
                  <a:pt x="14" y="124"/>
                </a:lnTo>
                <a:lnTo>
                  <a:pt x="12" y="123"/>
                </a:lnTo>
                <a:lnTo>
                  <a:pt x="10" y="121"/>
                </a:lnTo>
                <a:lnTo>
                  <a:pt x="6" y="119"/>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1" name="Freeform 85">
            <a:extLst>
              <a:ext uri="{FF2B5EF4-FFF2-40B4-BE49-F238E27FC236}">
                <a16:creationId xmlns:a16="http://schemas.microsoft.com/office/drawing/2014/main" id="{D012E3F3-DD1A-E54C-BEE3-1262CEF33B51}"/>
              </a:ext>
            </a:extLst>
          </p:cNvPr>
          <p:cNvSpPr>
            <a:spLocks/>
          </p:cNvSpPr>
          <p:nvPr/>
        </p:nvSpPr>
        <p:spPr bwMode="auto">
          <a:xfrm>
            <a:off x="2441575" y="4905375"/>
            <a:ext cx="173038" cy="125413"/>
          </a:xfrm>
          <a:custGeom>
            <a:avLst/>
            <a:gdLst>
              <a:gd name="T0" fmla="*/ 2147483646 w 979"/>
              <a:gd name="T1" fmla="*/ 2147483646 h 708"/>
              <a:gd name="T2" fmla="*/ 2147483646 w 979"/>
              <a:gd name="T3" fmla="*/ 2147483646 h 708"/>
              <a:gd name="T4" fmla="*/ 2147483646 w 979"/>
              <a:gd name="T5" fmla="*/ 2147483646 h 708"/>
              <a:gd name="T6" fmla="*/ 2147483646 w 979"/>
              <a:gd name="T7" fmla="*/ 2147483646 h 708"/>
              <a:gd name="T8" fmla="*/ 2147483646 w 979"/>
              <a:gd name="T9" fmla="*/ 2147483646 h 708"/>
              <a:gd name="T10" fmla="*/ 2147483646 w 979"/>
              <a:gd name="T11" fmla="*/ 2147483646 h 708"/>
              <a:gd name="T12" fmla="*/ 2147483646 w 979"/>
              <a:gd name="T13" fmla="*/ 2147483646 h 708"/>
              <a:gd name="T14" fmla="*/ 2147483646 w 979"/>
              <a:gd name="T15" fmla="*/ 2147483646 h 708"/>
              <a:gd name="T16" fmla="*/ 2147483646 w 979"/>
              <a:gd name="T17" fmla="*/ 2147483646 h 708"/>
              <a:gd name="T18" fmla="*/ 2147483646 w 979"/>
              <a:gd name="T19" fmla="*/ 2147483646 h 708"/>
              <a:gd name="T20" fmla="*/ 2147483646 w 979"/>
              <a:gd name="T21" fmla="*/ 2147483646 h 708"/>
              <a:gd name="T22" fmla="*/ 2147483646 w 979"/>
              <a:gd name="T23" fmla="*/ 2147483646 h 708"/>
              <a:gd name="T24" fmla="*/ 2147483646 w 979"/>
              <a:gd name="T25" fmla="*/ 2147483646 h 708"/>
              <a:gd name="T26" fmla="*/ 2147483646 w 979"/>
              <a:gd name="T27" fmla="*/ 2147483646 h 708"/>
              <a:gd name="T28" fmla="*/ 2147483646 w 979"/>
              <a:gd name="T29" fmla="*/ 2147483646 h 708"/>
              <a:gd name="T30" fmla="*/ 2147483646 w 979"/>
              <a:gd name="T31" fmla="*/ 2147483646 h 708"/>
              <a:gd name="T32" fmla="*/ 2147483646 w 979"/>
              <a:gd name="T33" fmla="*/ 2147483646 h 708"/>
              <a:gd name="T34" fmla="*/ 2147483646 w 979"/>
              <a:gd name="T35" fmla="*/ 2147483646 h 708"/>
              <a:gd name="T36" fmla="*/ 2147483646 w 979"/>
              <a:gd name="T37" fmla="*/ 2147483646 h 708"/>
              <a:gd name="T38" fmla="*/ 2147483646 w 979"/>
              <a:gd name="T39" fmla="*/ 2147483646 h 708"/>
              <a:gd name="T40" fmla="*/ 2147483646 w 979"/>
              <a:gd name="T41" fmla="*/ 2147483646 h 708"/>
              <a:gd name="T42" fmla="*/ 2147483646 w 979"/>
              <a:gd name="T43" fmla="*/ 2147483646 h 708"/>
              <a:gd name="T44" fmla="*/ 2147483646 w 979"/>
              <a:gd name="T45" fmla="*/ 2147483646 h 708"/>
              <a:gd name="T46" fmla="*/ 2147483646 w 979"/>
              <a:gd name="T47" fmla="*/ 2147483646 h 708"/>
              <a:gd name="T48" fmla="*/ 2147483646 w 979"/>
              <a:gd name="T49" fmla="*/ 2147483646 h 708"/>
              <a:gd name="T50" fmla="*/ 2147483646 w 979"/>
              <a:gd name="T51" fmla="*/ 2147483646 h 708"/>
              <a:gd name="T52" fmla="*/ 0 w 979"/>
              <a:gd name="T53" fmla="*/ 2147483646 h 708"/>
              <a:gd name="T54" fmla="*/ 2147483646 w 979"/>
              <a:gd name="T55" fmla="*/ 2147483646 h 708"/>
              <a:gd name="T56" fmla="*/ 2147483646 w 979"/>
              <a:gd name="T57" fmla="*/ 2147483646 h 708"/>
              <a:gd name="T58" fmla="*/ 2147483646 w 979"/>
              <a:gd name="T59" fmla="*/ 2147483646 h 708"/>
              <a:gd name="T60" fmla="*/ 2147483646 w 979"/>
              <a:gd name="T61" fmla="*/ 2147483646 h 708"/>
              <a:gd name="T62" fmla="*/ 2147483646 w 979"/>
              <a:gd name="T63" fmla="*/ 2147483646 h 708"/>
              <a:gd name="T64" fmla="*/ 2147483646 w 979"/>
              <a:gd name="T65" fmla="*/ 2147483646 h 708"/>
              <a:gd name="T66" fmla="*/ 2147483646 w 979"/>
              <a:gd name="T67" fmla="*/ 2147483646 h 708"/>
              <a:gd name="T68" fmla="*/ 2147483646 w 979"/>
              <a:gd name="T69" fmla="*/ 2147483646 h 708"/>
              <a:gd name="T70" fmla="*/ 2147483646 w 979"/>
              <a:gd name="T71" fmla="*/ 2147483646 h 708"/>
              <a:gd name="T72" fmla="*/ 2147483646 w 979"/>
              <a:gd name="T73" fmla="*/ 2147483646 h 708"/>
              <a:gd name="T74" fmla="*/ 2147483646 w 979"/>
              <a:gd name="T75" fmla="*/ 2147483646 h 708"/>
              <a:gd name="T76" fmla="*/ 2147483646 w 979"/>
              <a:gd name="T77" fmla="*/ 2147483646 h 708"/>
              <a:gd name="T78" fmla="*/ 2147483646 w 979"/>
              <a:gd name="T79" fmla="*/ 2147483646 h 708"/>
              <a:gd name="T80" fmla="*/ 2147483646 w 979"/>
              <a:gd name="T81" fmla="*/ 2147483646 h 708"/>
              <a:gd name="T82" fmla="*/ 2147483646 w 979"/>
              <a:gd name="T83" fmla="*/ 2147483646 h 708"/>
              <a:gd name="T84" fmla="*/ 2147483646 w 979"/>
              <a:gd name="T85" fmla="*/ 2147483646 h 708"/>
              <a:gd name="T86" fmla="*/ 2147483646 w 979"/>
              <a:gd name="T87" fmla="*/ 2147483646 h 708"/>
              <a:gd name="T88" fmla="*/ 2147483646 w 979"/>
              <a:gd name="T89" fmla="*/ 2147483646 h 708"/>
              <a:gd name="T90" fmla="*/ 2147483646 w 979"/>
              <a:gd name="T91" fmla="*/ 2147483646 h 708"/>
              <a:gd name="T92" fmla="*/ 2147483646 w 979"/>
              <a:gd name="T93" fmla="*/ 2147483646 h 708"/>
              <a:gd name="T94" fmla="*/ 2147483646 w 979"/>
              <a:gd name="T95" fmla="*/ 2147483646 h 708"/>
              <a:gd name="T96" fmla="*/ 2147483646 w 979"/>
              <a:gd name="T97" fmla="*/ 2147483646 h 708"/>
              <a:gd name="T98" fmla="*/ 2147483646 w 979"/>
              <a:gd name="T99" fmla="*/ 2147483646 h 708"/>
              <a:gd name="T100" fmla="*/ 2147483646 w 979"/>
              <a:gd name="T101" fmla="*/ 2147483646 h 708"/>
              <a:gd name="T102" fmla="*/ 2147483646 w 979"/>
              <a:gd name="T103" fmla="*/ 2147483646 h 708"/>
              <a:gd name="T104" fmla="*/ 2147483646 w 979"/>
              <a:gd name="T105" fmla="*/ 2147483646 h 708"/>
              <a:gd name="T106" fmla="*/ 2147483646 w 979"/>
              <a:gd name="T107" fmla="*/ 2147483646 h 708"/>
              <a:gd name="T108" fmla="*/ 2147483646 w 979"/>
              <a:gd name="T109" fmla="*/ 2147483646 h 708"/>
              <a:gd name="T110" fmla="*/ 2147483646 w 979"/>
              <a:gd name="T111" fmla="*/ 2147483646 h 70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79"/>
              <a:gd name="T169" fmla="*/ 0 h 708"/>
              <a:gd name="T170" fmla="*/ 979 w 979"/>
              <a:gd name="T171" fmla="*/ 708 h 70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79" h="708">
                <a:moveTo>
                  <a:pt x="954" y="702"/>
                </a:moveTo>
                <a:lnTo>
                  <a:pt x="933" y="693"/>
                </a:lnTo>
                <a:lnTo>
                  <a:pt x="912" y="684"/>
                </a:lnTo>
                <a:lnTo>
                  <a:pt x="890" y="673"/>
                </a:lnTo>
                <a:lnTo>
                  <a:pt x="869" y="664"/>
                </a:lnTo>
                <a:lnTo>
                  <a:pt x="846" y="654"/>
                </a:lnTo>
                <a:lnTo>
                  <a:pt x="824" y="643"/>
                </a:lnTo>
                <a:lnTo>
                  <a:pt x="801" y="632"/>
                </a:lnTo>
                <a:lnTo>
                  <a:pt x="778" y="620"/>
                </a:lnTo>
                <a:lnTo>
                  <a:pt x="752" y="606"/>
                </a:lnTo>
                <a:lnTo>
                  <a:pt x="726" y="592"/>
                </a:lnTo>
                <a:lnTo>
                  <a:pt x="700" y="576"/>
                </a:lnTo>
                <a:lnTo>
                  <a:pt x="674" y="560"/>
                </a:lnTo>
                <a:lnTo>
                  <a:pt x="647" y="545"/>
                </a:lnTo>
                <a:lnTo>
                  <a:pt x="621" y="528"/>
                </a:lnTo>
                <a:lnTo>
                  <a:pt x="593" y="512"/>
                </a:lnTo>
                <a:lnTo>
                  <a:pt x="564" y="496"/>
                </a:lnTo>
                <a:lnTo>
                  <a:pt x="562" y="493"/>
                </a:lnTo>
                <a:lnTo>
                  <a:pt x="560" y="491"/>
                </a:lnTo>
                <a:lnTo>
                  <a:pt x="557" y="488"/>
                </a:lnTo>
                <a:lnTo>
                  <a:pt x="555" y="485"/>
                </a:lnTo>
                <a:lnTo>
                  <a:pt x="553" y="482"/>
                </a:lnTo>
                <a:lnTo>
                  <a:pt x="551" y="478"/>
                </a:lnTo>
                <a:lnTo>
                  <a:pt x="548" y="474"/>
                </a:lnTo>
                <a:lnTo>
                  <a:pt x="546" y="470"/>
                </a:lnTo>
                <a:lnTo>
                  <a:pt x="517" y="447"/>
                </a:lnTo>
                <a:lnTo>
                  <a:pt x="489" y="423"/>
                </a:lnTo>
                <a:lnTo>
                  <a:pt x="459" y="400"/>
                </a:lnTo>
                <a:lnTo>
                  <a:pt x="430" y="376"/>
                </a:lnTo>
                <a:lnTo>
                  <a:pt x="399" y="353"/>
                </a:lnTo>
                <a:lnTo>
                  <a:pt x="368" y="329"/>
                </a:lnTo>
                <a:lnTo>
                  <a:pt x="338" y="306"/>
                </a:lnTo>
                <a:lnTo>
                  <a:pt x="307" y="282"/>
                </a:lnTo>
                <a:lnTo>
                  <a:pt x="305" y="282"/>
                </a:lnTo>
                <a:lnTo>
                  <a:pt x="303" y="282"/>
                </a:lnTo>
                <a:lnTo>
                  <a:pt x="300" y="281"/>
                </a:lnTo>
                <a:lnTo>
                  <a:pt x="297" y="281"/>
                </a:lnTo>
                <a:lnTo>
                  <a:pt x="294" y="280"/>
                </a:lnTo>
                <a:lnTo>
                  <a:pt x="291" y="279"/>
                </a:lnTo>
                <a:lnTo>
                  <a:pt x="287" y="278"/>
                </a:lnTo>
                <a:lnTo>
                  <a:pt x="282" y="276"/>
                </a:lnTo>
                <a:lnTo>
                  <a:pt x="280" y="273"/>
                </a:lnTo>
                <a:lnTo>
                  <a:pt x="277" y="271"/>
                </a:lnTo>
                <a:lnTo>
                  <a:pt x="275" y="268"/>
                </a:lnTo>
                <a:lnTo>
                  <a:pt x="273" y="266"/>
                </a:lnTo>
                <a:lnTo>
                  <a:pt x="270" y="263"/>
                </a:lnTo>
                <a:lnTo>
                  <a:pt x="268" y="259"/>
                </a:lnTo>
                <a:lnTo>
                  <a:pt x="266" y="255"/>
                </a:lnTo>
                <a:lnTo>
                  <a:pt x="263" y="251"/>
                </a:lnTo>
                <a:lnTo>
                  <a:pt x="257" y="246"/>
                </a:lnTo>
                <a:lnTo>
                  <a:pt x="250" y="242"/>
                </a:lnTo>
                <a:lnTo>
                  <a:pt x="242" y="236"/>
                </a:lnTo>
                <a:lnTo>
                  <a:pt x="234" y="231"/>
                </a:lnTo>
                <a:lnTo>
                  <a:pt x="226" y="227"/>
                </a:lnTo>
                <a:lnTo>
                  <a:pt x="218" y="222"/>
                </a:lnTo>
                <a:lnTo>
                  <a:pt x="210" y="218"/>
                </a:lnTo>
                <a:lnTo>
                  <a:pt x="201" y="213"/>
                </a:lnTo>
                <a:lnTo>
                  <a:pt x="186" y="199"/>
                </a:lnTo>
                <a:lnTo>
                  <a:pt x="171" y="183"/>
                </a:lnTo>
                <a:lnTo>
                  <a:pt x="156" y="168"/>
                </a:lnTo>
                <a:lnTo>
                  <a:pt x="141" y="153"/>
                </a:lnTo>
                <a:lnTo>
                  <a:pt x="124" y="136"/>
                </a:lnTo>
                <a:lnTo>
                  <a:pt x="108" y="120"/>
                </a:lnTo>
                <a:lnTo>
                  <a:pt x="91" y="104"/>
                </a:lnTo>
                <a:lnTo>
                  <a:pt x="75" y="87"/>
                </a:lnTo>
                <a:lnTo>
                  <a:pt x="73" y="85"/>
                </a:lnTo>
                <a:lnTo>
                  <a:pt x="70" y="82"/>
                </a:lnTo>
                <a:lnTo>
                  <a:pt x="68" y="78"/>
                </a:lnTo>
                <a:lnTo>
                  <a:pt x="66" y="74"/>
                </a:lnTo>
                <a:lnTo>
                  <a:pt x="64" y="70"/>
                </a:lnTo>
                <a:lnTo>
                  <a:pt x="61" y="66"/>
                </a:lnTo>
                <a:lnTo>
                  <a:pt x="59" y="61"/>
                </a:lnTo>
                <a:lnTo>
                  <a:pt x="57" y="56"/>
                </a:lnTo>
                <a:lnTo>
                  <a:pt x="50" y="52"/>
                </a:lnTo>
                <a:lnTo>
                  <a:pt x="42" y="47"/>
                </a:lnTo>
                <a:lnTo>
                  <a:pt x="35" y="41"/>
                </a:lnTo>
                <a:lnTo>
                  <a:pt x="28" y="36"/>
                </a:lnTo>
                <a:lnTo>
                  <a:pt x="21" y="31"/>
                </a:lnTo>
                <a:lnTo>
                  <a:pt x="14" y="25"/>
                </a:lnTo>
                <a:lnTo>
                  <a:pt x="7" y="19"/>
                </a:lnTo>
                <a:lnTo>
                  <a:pt x="0" y="12"/>
                </a:lnTo>
                <a:lnTo>
                  <a:pt x="3" y="12"/>
                </a:lnTo>
                <a:lnTo>
                  <a:pt x="6" y="11"/>
                </a:lnTo>
                <a:lnTo>
                  <a:pt x="10" y="10"/>
                </a:lnTo>
                <a:lnTo>
                  <a:pt x="13" y="9"/>
                </a:lnTo>
                <a:lnTo>
                  <a:pt x="18" y="7"/>
                </a:lnTo>
                <a:lnTo>
                  <a:pt x="22" y="5"/>
                </a:lnTo>
                <a:lnTo>
                  <a:pt x="27" y="2"/>
                </a:lnTo>
                <a:lnTo>
                  <a:pt x="31" y="0"/>
                </a:lnTo>
                <a:lnTo>
                  <a:pt x="53" y="19"/>
                </a:lnTo>
                <a:lnTo>
                  <a:pt x="74" y="37"/>
                </a:lnTo>
                <a:lnTo>
                  <a:pt x="95" y="57"/>
                </a:lnTo>
                <a:lnTo>
                  <a:pt x="116" y="76"/>
                </a:lnTo>
                <a:lnTo>
                  <a:pt x="137" y="96"/>
                </a:lnTo>
                <a:lnTo>
                  <a:pt x="159" y="115"/>
                </a:lnTo>
                <a:lnTo>
                  <a:pt x="179" y="135"/>
                </a:lnTo>
                <a:lnTo>
                  <a:pt x="201" y="157"/>
                </a:lnTo>
                <a:lnTo>
                  <a:pt x="239" y="187"/>
                </a:lnTo>
                <a:lnTo>
                  <a:pt x="277" y="218"/>
                </a:lnTo>
                <a:lnTo>
                  <a:pt x="316" y="249"/>
                </a:lnTo>
                <a:lnTo>
                  <a:pt x="355" y="279"/>
                </a:lnTo>
                <a:lnTo>
                  <a:pt x="395" y="311"/>
                </a:lnTo>
                <a:lnTo>
                  <a:pt x="435" y="343"/>
                </a:lnTo>
                <a:lnTo>
                  <a:pt x="475" y="375"/>
                </a:lnTo>
                <a:lnTo>
                  <a:pt x="514" y="408"/>
                </a:lnTo>
                <a:lnTo>
                  <a:pt x="517" y="410"/>
                </a:lnTo>
                <a:lnTo>
                  <a:pt x="519" y="412"/>
                </a:lnTo>
                <a:lnTo>
                  <a:pt x="522" y="415"/>
                </a:lnTo>
                <a:lnTo>
                  <a:pt x="524" y="418"/>
                </a:lnTo>
                <a:lnTo>
                  <a:pt x="527" y="421"/>
                </a:lnTo>
                <a:lnTo>
                  <a:pt x="529" y="424"/>
                </a:lnTo>
                <a:lnTo>
                  <a:pt x="531" y="428"/>
                </a:lnTo>
                <a:lnTo>
                  <a:pt x="534" y="432"/>
                </a:lnTo>
                <a:lnTo>
                  <a:pt x="536" y="432"/>
                </a:lnTo>
                <a:lnTo>
                  <a:pt x="538" y="432"/>
                </a:lnTo>
                <a:lnTo>
                  <a:pt x="541" y="432"/>
                </a:lnTo>
                <a:lnTo>
                  <a:pt x="544" y="433"/>
                </a:lnTo>
                <a:lnTo>
                  <a:pt x="547" y="434"/>
                </a:lnTo>
                <a:lnTo>
                  <a:pt x="550" y="435"/>
                </a:lnTo>
                <a:lnTo>
                  <a:pt x="554" y="436"/>
                </a:lnTo>
                <a:lnTo>
                  <a:pt x="558" y="439"/>
                </a:lnTo>
                <a:lnTo>
                  <a:pt x="558" y="440"/>
                </a:lnTo>
                <a:lnTo>
                  <a:pt x="559" y="442"/>
                </a:lnTo>
                <a:lnTo>
                  <a:pt x="559" y="443"/>
                </a:lnTo>
                <a:lnTo>
                  <a:pt x="560" y="445"/>
                </a:lnTo>
                <a:lnTo>
                  <a:pt x="561" y="447"/>
                </a:lnTo>
                <a:lnTo>
                  <a:pt x="562" y="449"/>
                </a:lnTo>
                <a:lnTo>
                  <a:pt x="564" y="452"/>
                </a:lnTo>
                <a:lnTo>
                  <a:pt x="572" y="454"/>
                </a:lnTo>
                <a:lnTo>
                  <a:pt x="579" y="456"/>
                </a:lnTo>
                <a:lnTo>
                  <a:pt x="586" y="459"/>
                </a:lnTo>
                <a:lnTo>
                  <a:pt x="593" y="461"/>
                </a:lnTo>
                <a:lnTo>
                  <a:pt x="600" y="463"/>
                </a:lnTo>
                <a:lnTo>
                  <a:pt x="607" y="465"/>
                </a:lnTo>
                <a:lnTo>
                  <a:pt x="614" y="468"/>
                </a:lnTo>
                <a:lnTo>
                  <a:pt x="622" y="470"/>
                </a:lnTo>
                <a:lnTo>
                  <a:pt x="629" y="477"/>
                </a:lnTo>
                <a:lnTo>
                  <a:pt x="637" y="484"/>
                </a:lnTo>
                <a:lnTo>
                  <a:pt x="645" y="492"/>
                </a:lnTo>
                <a:lnTo>
                  <a:pt x="653" y="499"/>
                </a:lnTo>
                <a:lnTo>
                  <a:pt x="662" y="506"/>
                </a:lnTo>
                <a:lnTo>
                  <a:pt x="672" y="512"/>
                </a:lnTo>
                <a:lnTo>
                  <a:pt x="681" y="519"/>
                </a:lnTo>
                <a:lnTo>
                  <a:pt x="690" y="526"/>
                </a:lnTo>
                <a:lnTo>
                  <a:pt x="726" y="546"/>
                </a:lnTo>
                <a:lnTo>
                  <a:pt x="761" y="565"/>
                </a:lnTo>
                <a:lnTo>
                  <a:pt x="796" y="586"/>
                </a:lnTo>
                <a:lnTo>
                  <a:pt x="832" y="606"/>
                </a:lnTo>
                <a:lnTo>
                  <a:pt x="869" y="626"/>
                </a:lnTo>
                <a:lnTo>
                  <a:pt x="905" y="648"/>
                </a:lnTo>
                <a:lnTo>
                  <a:pt x="941" y="668"/>
                </a:lnTo>
                <a:lnTo>
                  <a:pt x="979" y="690"/>
                </a:lnTo>
                <a:lnTo>
                  <a:pt x="977" y="692"/>
                </a:lnTo>
                <a:lnTo>
                  <a:pt x="974" y="695"/>
                </a:lnTo>
                <a:lnTo>
                  <a:pt x="972" y="697"/>
                </a:lnTo>
                <a:lnTo>
                  <a:pt x="970" y="699"/>
                </a:lnTo>
                <a:lnTo>
                  <a:pt x="967" y="702"/>
                </a:lnTo>
                <a:lnTo>
                  <a:pt x="965" y="704"/>
                </a:lnTo>
                <a:lnTo>
                  <a:pt x="963" y="706"/>
                </a:lnTo>
                <a:lnTo>
                  <a:pt x="961" y="708"/>
                </a:lnTo>
                <a:lnTo>
                  <a:pt x="960" y="708"/>
                </a:lnTo>
                <a:lnTo>
                  <a:pt x="959" y="707"/>
                </a:lnTo>
                <a:lnTo>
                  <a:pt x="958" y="706"/>
                </a:lnTo>
                <a:lnTo>
                  <a:pt x="956" y="704"/>
                </a:lnTo>
                <a:lnTo>
                  <a:pt x="954" y="702"/>
                </a:lnTo>
                <a:close/>
              </a:path>
            </a:pathLst>
          </a:custGeom>
          <a:solidFill>
            <a:srgbClr val="6039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2" name="Freeform 86">
            <a:extLst>
              <a:ext uri="{FF2B5EF4-FFF2-40B4-BE49-F238E27FC236}">
                <a16:creationId xmlns:a16="http://schemas.microsoft.com/office/drawing/2014/main" id="{09ADF55E-3806-054E-8013-58B02B8EC302}"/>
              </a:ext>
            </a:extLst>
          </p:cNvPr>
          <p:cNvSpPr>
            <a:spLocks/>
          </p:cNvSpPr>
          <p:nvPr/>
        </p:nvSpPr>
        <p:spPr bwMode="auto">
          <a:xfrm>
            <a:off x="1450975" y="4978400"/>
            <a:ext cx="46038" cy="50800"/>
          </a:xfrm>
          <a:custGeom>
            <a:avLst/>
            <a:gdLst>
              <a:gd name="T0" fmla="*/ 0 w 258"/>
              <a:gd name="T1" fmla="*/ 2147483646 h 282"/>
              <a:gd name="T2" fmla="*/ 0 w 258"/>
              <a:gd name="T3" fmla="*/ 2147483646 h 282"/>
              <a:gd name="T4" fmla="*/ 2147483646 w 258"/>
              <a:gd name="T5" fmla="*/ 2147483646 h 282"/>
              <a:gd name="T6" fmla="*/ 2147483646 w 258"/>
              <a:gd name="T7" fmla="*/ 2147483646 h 282"/>
              <a:gd name="T8" fmla="*/ 2147483646 w 258"/>
              <a:gd name="T9" fmla="*/ 2147483646 h 282"/>
              <a:gd name="T10" fmla="*/ 2147483646 w 258"/>
              <a:gd name="T11" fmla="*/ 2147483646 h 282"/>
              <a:gd name="T12" fmla="*/ 2147483646 w 258"/>
              <a:gd name="T13" fmla="*/ 2147483646 h 282"/>
              <a:gd name="T14" fmla="*/ 2147483646 w 258"/>
              <a:gd name="T15" fmla="*/ 2147483646 h 282"/>
              <a:gd name="T16" fmla="*/ 2147483646 w 258"/>
              <a:gd name="T17" fmla="*/ 2147483646 h 282"/>
              <a:gd name="T18" fmla="*/ 2147483646 w 258"/>
              <a:gd name="T19" fmla="*/ 2147483646 h 282"/>
              <a:gd name="T20" fmla="*/ 2147483646 w 258"/>
              <a:gd name="T21" fmla="*/ 2147483646 h 282"/>
              <a:gd name="T22" fmla="*/ 2147483646 w 258"/>
              <a:gd name="T23" fmla="*/ 2147483646 h 282"/>
              <a:gd name="T24" fmla="*/ 2147483646 w 258"/>
              <a:gd name="T25" fmla="*/ 0 h 282"/>
              <a:gd name="T26" fmla="*/ 2147483646 w 258"/>
              <a:gd name="T27" fmla="*/ 2147483646 h 282"/>
              <a:gd name="T28" fmla="*/ 2147483646 w 258"/>
              <a:gd name="T29" fmla="*/ 2147483646 h 282"/>
              <a:gd name="T30" fmla="*/ 2147483646 w 258"/>
              <a:gd name="T31" fmla="*/ 2147483646 h 282"/>
              <a:gd name="T32" fmla="*/ 2147483646 w 258"/>
              <a:gd name="T33" fmla="*/ 2147483646 h 282"/>
              <a:gd name="T34" fmla="*/ 2147483646 w 258"/>
              <a:gd name="T35" fmla="*/ 2147483646 h 282"/>
              <a:gd name="T36" fmla="*/ 2147483646 w 258"/>
              <a:gd name="T37" fmla="*/ 2147483646 h 282"/>
              <a:gd name="T38" fmla="*/ 2147483646 w 258"/>
              <a:gd name="T39" fmla="*/ 2147483646 h 282"/>
              <a:gd name="T40" fmla="*/ 2147483646 w 258"/>
              <a:gd name="T41" fmla="*/ 2147483646 h 282"/>
              <a:gd name="T42" fmla="*/ 2147483646 w 258"/>
              <a:gd name="T43" fmla="*/ 2147483646 h 282"/>
              <a:gd name="T44" fmla="*/ 2147483646 w 258"/>
              <a:gd name="T45" fmla="*/ 2147483646 h 282"/>
              <a:gd name="T46" fmla="*/ 2147483646 w 258"/>
              <a:gd name="T47" fmla="*/ 2147483646 h 282"/>
              <a:gd name="T48" fmla="*/ 2147483646 w 258"/>
              <a:gd name="T49" fmla="*/ 2147483646 h 282"/>
              <a:gd name="T50" fmla="*/ 2147483646 w 258"/>
              <a:gd name="T51" fmla="*/ 2147483646 h 282"/>
              <a:gd name="T52" fmla="*/ 2147483646 w 258"/>
              <a:gd name="T53" fmla="*/ 2147483646 h 282"/>
              <a:gd name="T54" fmla="*/ 2147483646 w 258"/>
              <a:gd name="T55" fmla="*/ 2147483646 h 282"/>
              <a:gd name="T56" fmla="*/ 2147483646 w 258"/>
              <a:gd name="T57" fmla="*/ 2147483646 h 282"/>
              <a:gd name="T58" fmla="*/ 2147483646 w 258"/>
              <a:gd name="T59" fmla="*/ 2147483646 h 282"/>
              <a:gd name="T60" fmla="*/ 2147483646 w 258"/>
              <a:gd name="T61" fmla="*/ 2147483646 h 282"/>
              <a:gd name="T62" fmla="*/ 2147483646 w 258"/>
              <a:gd name="T63" fmla="*/ 2147483646 h 2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8"/>
              <a:gd name="T97" fmla="*/ 0 h 282"/>
              <a:gd name="T98" fmla="*/ 258 w 258"/>
              <a:gd name="T99" fmla="*/ 282 h 2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8" h="282">
                <a:moveTo>
                  <a:pt x="0" y="282"/>
                </a:moveTo>
                <a:lnTo>
                  <a:pt x="0" y="278"/>
                </a:lnTo>
                <a:lnTo>
                  <a:pt x="0" y="273"/>
                </a:lnTo>
                <a:lnTo>
                  <a:pt x="0" y="267"/>
                </a:lnTo>
                <a:lnTo>
                  <a:pt x="1" y="263"/>
                </a:lnTo>
                <a:lnTo>
                  <a:pt x="2" y="258"/>
                </a:lnTo>
                <a:lnTo>
                  <a:pt x="3" y="254"/>
                </a:lnTo>
                <a:lnTo>
                  <a:pt x="4" y="249"/>
                </a:lnTo>
                <a:lnTo>
                  <a:pt x="6" y="244"/>
                </a:lnTo>
                <a:lnTo>
                  <a:pt x="28" y="224"/>
                </a:lnTo>
                <a:lnTo>
                  <a:pt x="49" y="202"/>
                </a:lnTo>
                <a:lnTo>
                  <a:pt x="71" y="181"/>
                </a:lnTo>
                <a:lnTo>
                  <a:pt x="91" y="159"/>
                </a:lnTo>
                <a:lnTo>
                  <a:pt x="113" y="139"/>
                </a:lnTo>
                <a:lnTo>
                  <a:pt x="134" y="117"/>
                </a:lnTo>
                <a:lnTo>
                  <a:pt x="155" y="96"/>
                </a:lnTo>
                <a:lnTo>
                  <a:pt x="176" y="75"/>
                </a:lnTo>
                <a:lnTo>
                  <a:pt x="183" y="65"/>
                </a:lnTo>
                <a:lnTo>
                  <a:pt x="190" y="56"/>
                </a:lnTo>
                <a:lnTo>
                  <a:pt x="197" y="47"/>
                </a:lnTo>
                <a:lnTo>
                  <a:pt x="206" y="38"/>
                </a:lnTo>
                <a:lnTo>
                  <a:pt x="213" y="28"/>
                </a:lnTo>
                <a:lnTo>
                  <a:pt x="221" y="18"/>
                </a:lnTo>
                <a:lnTo>
                  <a:pt x="230" y="9"/>
                </a:lnTo>
                <a:lnTo>
                  <a:pt x="239" y="0"/>
                </a:lnTo>
                <a:lnTo>
                  <a:pt x="241" y="0"/>
                </a:lnTo>
                <a:lnTo>
                  <a:pt x="243" y="1"/>
                </a:lnTo>
                <a:lnTo>
                  <a:pt x="246" y="2"/>
                </a:lnTo>
                <a:lnTo>
                  <a:pt x="249" y="4"/>
                </a:lnTo>
                <a:lnTo>
                  <a:pt x="251" y="5"/>
                </a:lnTo>
                <a:lnTo>
                  <a:pt x="253" y="7"/>
                </a:lnTo>
                <a:lnTo>
                  <a:pt x="256" y="10"/>
                </a:lnTo>
                <a:lnTo>
                  <a:pt x="258" y="12"/>
                </a:lnTo>
                <a:lnTo>
                  <a:pt x="255" y="19"/>
                </a:lnTo>
                <a:lnTo>
                  <a:pt x="252" y="27"/>
                </a:lnTo>
                <a:lnTo>
                  <a:pt x="249" y="34"/>
                </a:lnTo>
                <a:lnTo>
                  <a:pt x="244" y="41"/>
                </a:lnTo>
                <a:lnTo>
                  <a:pt x="240" y="49"/>
                </a:lnTo>
                <a:lnTo>
                  <a:pt x="235" y="57"/>
                </a:lnTo>
                <a:lnTo>
                  <a:pt x="231" y="65"/>
                </a:lnTo>
                <a:lnTo>
                  <a:pt x="226" y="75"/>
                </a:lnTo>
                <a:lnTo>
                  <a:pt x="217" y="87"/>
                </a:lnTo>
                <a:lnTo>
                  <a:pt x="208" y="100"/>
                </a:lnTo>
                <a:lnTo>
                  <a:pt x="197" y="112"/>
                </a:lnTo>
                <a:lnTo>
                  <a:pt x="188" y="126"/>
                </a:lnTo>
                <a:lnTo>
                  <a:pt x="178" y="140"/>
                </a:lnTo>
                <a:lnTo>
                  <a:pt x="167" y="153"/>
                </a:lnTo>
                <a:lnTo>
                  <a:pt x="157" y="167"/>
                </a:lnTo>
                <a:lnTo>
                  <a:pt x="145" y="182"/>
                </a:lnTo>
                <a:lnTo>
                  <a:pt x="138" y="189"/>
                </a:lnTo>
                <a:lnTo>
                  <a:pt x="131" y="196"/>
                </a:lnTo>
                <a:lnTo>
                  <a:pt x="123" y="203"/>
                </a:lnTo>
                <a:lnTo>
                  <a:pt x="116" y="210"/>
                </a:lnTo>
                <a:lnTo>
                  <a:pt x="108" y="218"/>
                </a:lnTo>
                <a:lnTo>
                  <a:pt x="99" y="227"/>
                </a:lnTo>
                <a:lnTo>
                  <a:pt x="91" y="235"/>
                </a:lnTo>
                <a:lnTo>
                  <a:pt x="82" y="244"/>
                </a:lnTo>
                <a:lnTo>
                  <a:pt x="73" y="249"/>
                </a:lnTo>
                <a:lnTo>
                  <a:pt x="64" y="254"/>
                </a:lnTo>
                <a:lnTo>
                  <a:pt x="53" y="258"/>
                </a:lnTo>
                <a:lnTo>
                  <a:pt x="43" y="263"/>
                </a:lnTo>
                <a:lnTo>
                  <a:pt x="33" y="267"/>
                </a:lnTo>
                <a:lnTo>
                  <a:pt x="23" y="273"/>
                </a:lnTo>
                <a:lnTo>
                  <a:pt x="12" y="278"/>
                </a:lnTo>
                <a:lnTo>
                  <a:pt x="0" y="282"/>
                </a:lnTo>
                <a:close/>
              </a:path>
            </a:pathLst>
          </a:custGeom>
          <a:solidFill>
            <a:srgbClr val="3A74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3" name="Freeform 87">
            <a:extLst>
              <a:ext uri="{FF2B5EF4-FFF2-40B4-BE49-F238E27FC236}">
                <a16:creationId xmlns:a16="http://schemas.microsoft.com/office/drawing/2014/main" id="{6A863BD7-A41B-7C47-9B57-554AA74A13DF}"/>
              </a:ext>
            </a:extLst>
          </p:cNvPr>
          <p:cNvSpPr>
            <a:spLocks/>
          </p:cNvSpPr>
          <p:nvPr/>
        </p:nvSpPr>
        <p:spPr bwMode="auto">
          <a:xfrm>
            <a:off x="2354263" y="5021263"/>
            <a:ext cx="28575" cy="6350"/>
          </a:xfrm>
          <a:custGeom>
            <a:avLst/>
            <a:gdLst>
              <a:gd name="T0" fmla="*/ 0 w 170"/>
              <a:gd name="T1" fmla="*/ 2147483646 h 32"/>
              <a:gd name="T2" fmla="*/ 2147483646 w 170"/>
              <a:gd name="T3" fmla="*/ 2147483646 h 32"/>
              <a:gd name="T4" fmla="*/ 2147483646 w 170"/>
              <a:gd name="T5" fmla="*/ 2147483646 h 32"/>
              <a:gd name="T6" fmla="*/ 2147483646 w 170"/>
              <a:gd name="T7" fmla="*/ 2147483646 h 32"/>
              <a:gd name="T8" fmla="*/ 2147483646 w 170"/>
              <a:gd name="T9" fmla="*/ 2147483646 h 32"/>
              <a:gd name="T10" fmla="*/ 2147483646 w 170"/>
              <a:gd name="T11" fmla="*/ 2147483646 h 32"/>
              <a:gd name="T12" fmla="*/ 2147483646 w 170"/>
              <a:gd name="T13" fmla="*/ 2147483646 h 32"/>
              <a:gd name="T14" fmla="*/ 2147483646 w 170"/>
              <a:gd name="T15" fmla="*/ 2147483646 h 32"/>
              <a:gd name="T16" fmla="*/ 2147483646 w 170"/>
              <a:gd name="T17" fmla="*/ 0 h 32"/>
              <a:gd name="T18" fmla="*/ 2147483646 w 170"/>
              <a:gd name="T19" fmla="*/ 0 h 32"/>
              <a:gd name="T20" fmla="*/ 2147483646 w 170"/>
              <a:gd name="T21" fmla="*/ 0 h 32"/>
              <a:gd name="T22" fmla="*/ 2147483646 w 170"/>
              <a:gd name="T23" fmla="*/ 0 h 32"/>
              <a:gd name="T24" fmla="*/ 2147483646 w 170"/>
              <a:gd name="T25" fmla="*/ 0 h 32"/>
              <a:gd name="T26" fmla="*/ 2147483646 w 170"/>
              <a:gd name="T27" fmla="*/ 0 h 32"/>
              <a:gd name="T28" fmla="*/ 2147483646 w 170"/>
              <a:gd name="T29" fmla="*/ 0 h 32"/>
              <a:gd name="T30" fmla="*/ 2147483646 w 170"/>
              <a:gd name="T31" fmla="*/ 0 h 32"/>
              <a:gd name="T32" fmla="*/ 2147483646 w 170"/>
              <a:gd name="T33" fmla="*/ 0 h 32"/>
              <a:gd name="T34" fmla="*/ 2147483646 w 170"/>
              <a:gd name="T35" fmla="*/ 2147483646 h 32"/>
              <a:gd name="T36" fmla="*/ 2147483646 w 170"/>
              <a:gd name="T37" fmla="*/ 2147483646 h 32"/>
              <a:gd name="T38" fmla="*/ 2147483646 w 170"/>
              <a:gd name="T39" fmla="*/ 2147483646 h 32"/>
              <a:gd name="T40" fmla="*/ 2147483646 w 170"/>
              <a:gd name="T41" fmla="*/ 2147483646 h 32"/>
              <a:gd name="T42" fmla="*/ 2147483646 w 170"/>
              <a:gd name="T43" fmla="*/ 2147483646 h 32"/>
              <a:gd name="T44" fmla="*/ 2147483646 w 170"/>
              <a:gd name="T45" fmla="*/ 2147483646 h 32"/>
              <a:gd name="T46" fmla="*/ 2147483646 w 170"/>
              <a:gd name="T47" fmla="*/ 2147483646 h 32"/>
              <a:gd name="T48" fmla="*/ 2147483646 w 170"/>
              <a:gd name="T49" fmla="*/ 2147483646 h 32"/>
              <a:gd name="T50" fmla="*/ 2147483646 w 170"/>
              <a:gd name="T51" fmla="*/ 2147483646 h 32"/>
              <a:gd name="T52" fmla="*/ 2147483646 w 170"/>
              <a:gd name="T53" fmla="*/ 2147483646 h 32"/>
              <a:gd name="T54" fmla="*/ 2147483646 w 170"/>
              <a:gd name="T55" fmla="*/ 2147483646 h 32"/>
              <a:gd name="T56" fmla="*/ 2147483646 w 170"/>
              <a:gd name="T57" fmla="*/ 2147483646 h 32"/>
              <a:gd name="T58" fmla="*/ 2147483646 w 170"/>
              <a:gd name="T59" fmla="*/ 2147483646 h 32"/>
              <a:gd name="T60" fmla="*/ 2147483646 w 170"/>
              <a:gd name="T61" fmla="*/ 2147483646 h 32"/>
              <a:gd name="T62" fmla="*/ 2147483646 w 170"/>
              <a:gd name="T63" fmla="*/ 2147483646 h 32"/>
              <a:gd name="T64" fmla="*/ 2147483646 w 170"/>
              <a:gd name="T65" fmla="*/ 2147483646 h 32"/>
              <a:gd name="T66" fmla="*/ 2147483646 w 170"/>
              <a:gd name="T67" fmla="*/ 2147483646 h 32"/>
              <a:gd name="T68" fmla="*/ 2147483646 w 170"/>
              <a:gd name="T69" fmla="*/ 2147483646 h 32"/>
              <a:gd name="T70" fmla="*/ 2147483646 w 170"/>
              <a:gd name="T71" fmla="*/ 2147483646 h 32"/>
              <a:gd name="T72" fmla="*/ 2147483646 w 170"/>
              <a:gd name="T73" fmla="*/ 2147483646 h 32"/>
              <a:gd name="T74" fmla="*/ 2147483646 w 170"/>
              <a:gd name="T75" fmla="*/ 2147483646 h 32"/>
              <a:gd name="T76" fmla="*/ 2147483646 w 170"/>
              <a:gd name="T77" fmla="*/ 2147483646 h 32"/>
              <a:gd name="T78" fmla="*/ 2147483646 w 170"/>
              <a:gd name="T79" fmla="*/ 2147483646 h 32"/>
              <a:gd name="T80" fmla="*/ 2147483646 w 170"/>
              <a:gd name="T81" fmla="*/ 2147483646 h 32"/>
              <a:gd name="T82" fmla="*/ 2147483646 w 170"/>
              <a:gd name="T83" fmla="*/ 2147483646 h 32"/>
              <a:gd name="T84" fmla="*/ 2147483646 w 170"/>
              <a:gd name="T85" fmla="*/ 2147483646 h 32"/>
              <a:gd name="T86" fmla="*/ 2147483646 w 170"/>
              <a:gd name="T87" fmla="*/ 2147483646 h 32"/>
              <a:gd name="T88" fmla="*/ 2147483646 w 170"/>
              <a:gd name="T89" fmla="*/ 2147483646 h 32"/>
              <a:gd name="T90" fmla="*/ 2147483646 w 170"/>
              <a:gd name="T91" fmla="*/ 2147483646 h 32"/>
              <a:gd name="T92" fmla="*/ 2147483646 w 170"/>
              <a:gd name="T93" fmla="*/ 2147483646 h 32"/>
              <a:gd name="T94" fmla="*/ 2147483646 w 170"/>
              <a:gd name="T95" fmla="*/ 2147483646 h 32"/>
              <a:gd name="T96" fmla="*/ 2147483646 w 170"/>
              <a:gd name="T97" fmla="*/ 2147483646 h 32"/>
              <a:gd name="T98" fmla="*/ 2147483646 w 170"/>
              <a:gd name="T99" fmla="*/ 2147483646 h 32"/>
              <a:gd name="T100" fmla="*/ 2147483646 w 170"/>
              <a:gd name="T101" fmla="*/ 2147483646 h 32"/>
              <a:gd name="T102" fmla="*/ 2147483646 w 170"/>
              <a:gd name="T103" fmla="*/ 2147483646 h 32"/>
              <a:gd name="T104" fmla="*/ 2147483646 w 170"/>
              <a:gd name="T105" fmla="*/ 2147483646 h 32"/>
              <a:gd name="T106" fmla="*/ 2147483646 w 170"/>
              <a:gd name="T107" fmla="*/ 2147483646 h 32"/>
              <a:gd name="T108" fmla="*/ 2147483646 w 170"/>
              <a:gd name="T109" fmla="*/ 2147483646 h 32"/>
              <a:gd name="T110" fmla="*/ 2147483646 w 170"/>
              <a:gd name="T111" fmla="*/ 2147483646 h 32"/>
              <a:gd name="T112" fmla="*/ 0 w 170"/>
              <a:gd name="T113" fmla="*/ 2147483646 h 3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0"/>
              <a:gd name="T172" fmla="*/ 0 h 32"/>
              <a:gd name="T173" fmla="*/ 170 w 170"/>
              <a:gd name="T174" fmla="*/ 32 h 3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0" h="32">
                <a:moveTo>
                  <a:pt x="0" y="26"/>
                </a:moveTo>
                <a:lnTo>
                  <a:pt x="2" y="23"/>
                </a:lnTo>
                <a:lnTo>
                  <a:pt x="5" y="20"/>
                </a:lnTo>
                <a:lnTo>
                  <a:pt x="9" y="18"/>
                </a:lnTo>
                <a:lnTo>
                  <a:pt x="13" y="15"/>
                </a:lnTo>
                <a:lnTo>
                  <a:pt x="17" y="12"/>
                </a:lnTo>
                <a:lnTo>
                  <a:pt x="21" y="9"/>
                </a:lnTo>
                <a:lnTo>
                  <a:pt x="27" y="5"/>
                </a:lnTo>
                <a:lnTo>
                  <a:pt x="32" y="0"/>
                </a:lnTo>
                <a:lnTo>
                  <a:pt x="43" y="0"/>
                </a:lnTo>
                <a:lnTo>
                  <a:pt x="55" y="0"/>
                </a:lnTo>
                <a:lnTo>
                  <a:pt x="66" y="0"/>
                </a:lnTo>
                <a:lnTo>
                  <a:pt x="79" y="0"/>
                </a:lnTo>
                <a:lnTo>
                  <a:pt x="90" y="0"/>
                </a:lnTo>
                <a:lnTo>
                  <a:pt x="102" y="0"/>
                </a:lnTo>
                <a:lnTo>
                  <a:pt x="113" y="0"/>
                </a:lnTo>
                <a:lnTo>
                  <a:pt x="126" y="0"/>
                </a:lnTo>
                <a:lnTo>
                  <a:pt x="130" y="3"/>
                </a:lnTo>
                <a:lnTo>
                  <a:pt x="135" y="5"/>
                </a:lnTo>
                <a:lnTo>
                  <a:pt x="140" y="8"/>
                </a:lnTo>
                <a:lnTo>
                  <a:pt x="145" y="10"/>
                </a:lnTo>
                <a:lnTo>
                  <a:pt x="150" y="13"/>
                </a:lnTo>
                <a:lnTo>
                  <a:pt x="156" y="17"/>
                </a:lnTo>
                <a:lnTo>
                  <a:pt x="162" y="21"/>
                </a:lnTo>
                <a:lnTo>
                  <a:pt x="170" y="26"/>
                </a:lnTo>
                <a:lnTo>
                  <a:pt x="166" y="26"/>
                </a:lnTo>
                <a:lnTo>
                  <a:pt x="164" y="26"/>
                </a:lnTo>
                <a:lnTo>
                  <a:pt x="162" y="26"/>
                </a:lnTo>
                <a:lnTo>
                  <a:pt x="160" y="27"/>
                </a:lnTo>
                <a:lnTo>
                  <a:pt x="157" y="27"/>
                </a:lnTo>
                <a:lnTo>
                  <a:pt x="155" y="29"/>
                </a:lnTo>
                <a:lnTo>
                  <a:pt x="153" y="30"/>
                </a:lnTo>
                <a:lnTo>
                  <a:pt x="150" y="32"/>
                </a:lnTo>
                <a:lnTo>
                  <a:pt x="139" y="32"/>
                </a:lnTo>
                <a:lnTo>
                  <a:pt x="127" y="32"/>
                </a:lnTo>
                <a:lnTo>
                  <a:pt x="115" y="32"/>
                </a:lnTo>
                <a:lnTo>
                  <a:pt x="103" y="31"/>
                </a:lnTo>
                <a:lnTo>
                  <a:pt x="92" y="31"/>
                </a:lnTo>
                <a:lnTo>
                  <a:pt x="80" y="29"/>
                </a:lnTo>
                <a:lnTo>
                  <a:pt x="68" y="28"/>
                </a:lnTo>
                <a:lnTo>
                  <a:pt x="56" y="26"/>
                </a:lnTo>
                <a:lnTo>
                  <a:pt x="54" y="26"/>
                </a:lnTo>
                <a:lnTo>
                  <a:pt x="51" y="26"/>
                </a:lnTo>
                <a:lnTo>
                  <a:pt x="49" y="26"/>
                </a:lnTo>
                <a:lnTo>
                  <a:pt x="46" y="27"/>
                </a:lnTo>
                <a:lnTo>
                  <a:pt x="43" y="27"/>
                </a:lnTo>
                <a:lnTo>
                  <a:pt x="40" y="29"/>
                </a:lnTo>
                <a:lnTo>
                  <a:pt x="36" y="30"/>
                </a:lnTo>
                <a:lnTo>
                  <a:pt x="32" y="32"/>
                </a:lnTo>
                <a:lnTo>
                  <a:pt x="29" y="32"/>
                </a:lnTo>
                <a:lnTo>
                  <a:pt x="26" y="32"/>
                </a:lnTo>
                <a:lnTo>
                  <a:pt x="21" y="32"/>
                </a:lnTo>
                <a:lnTo>
                  <a:pt x="18" y="31"/>
                </a:lnTo>
                <a:lnTo>
                  <a:pt x="13" y="31"/>
                </a:lnTo>
                <a:lnTo>
                  <a:pt x="9" y="29"/>
                </a:lnTo>
                <a:lnTo>
                  <a:pt x="4" y="28"/>
                </a:lnTo>
                <a:lnTo>
                  <a:pt x="0" y="26"/>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4" name="Freeform 88">
            <a:extLst>
              <a:ext uri="{FF2B5EF4-FFF2-40B4-BE49-F238E27FC236}">
                <a16:creationId xmlns:a16="http://schemas.microsoft.com/office/drawing/2014/main" id="{792D0386-69A8-7A44-8212-AFBFDF201090}"/>
              </a:ext>
            </a:extLst>
          </p:cNvPr>
          <p:cNvSpPr>
            <a:spLocks/>
          </p:cNvSpPr>
          <p:nvPr/>
        </p:nvSpPr>
        <p:spPr bwMode="auto">
          <a:xfrm>
            <a:off x="2155825" y="4999038"/>
            <a:ext cx="44450" cy="26987"/>
          </a:xfrm>
          <a:custGeom>
            <a:avLst/>
            <a:gdLst>
              <a:gd name="T0" fmla="*/ 2147483646 w 252"/>
              <a:gd name="T1" fmla="*/ 2147483646 h 158"/>
              <a:gd name="T2" fmla="*/ 2147483646 w 252"/>
              <a:gd name="T3" fmla="*/ 2147483646 h 158"/>
              <a:gd name="T4" fmla="*/ 2147483646 w 252"/>
              <a:gd name="T5" fmla="*/ 2147483646 h 158"/>
              <a:gd name="T6" fmla="*/ 2147483646 w 252"/>
              <a:gd name="T7" fmla="*/ 2147483646 h 158"/>
              <a:gd name="T8" fmla="*/ 2147483646 w 252"/>
              <a:gd name="T9" fmla="*/ 2147483646 h 158"/>
              <a:gd name="T10" fmla="*/ 2147483646 w 252"/>
              <a:gd name="T11" fmla="*/ 2147483646 h 158"/>
              <a:gd name="T12" fmla="*/ 2147483646 w 252"/>
              <a:gd name="T13" fmla="*/ 2147483646 h 158"/>
              <a:gd name="T14" fmla="*/ 2147483646 w 252"/>
              <a:gd name="T15" fmla="*/ 2147483646 h 158"/>
              <a:gd name="T16" fmla="*/ 2147483646 w 252"/>
              <a:gd name="T17" fmla="*/ 2147483646 h 158"/>
              <a:gd name="T18" fmla="*/ 2147483646 w 252"/>
              <a:gd name="T19" fmla="*/ 2147483646 h 158"/>
              <a:gd name="T20" fmla="*/ 2147483646 w 252"/>
              <a:gd name="T21" fmla="*/ 2147483646 h 158"/>
              <a:gd name="T22" fmla="*/ 2147483646 w 252"/>
              <a:gd name="T23" fmla="*/ 2147483646 h 158"/>
              <a:gd name="T24" fmla="*/ 2147483646 w 252"/>
              <a:gd name="T25" fmla="*/ 2147483646 h 158"/>
              <a:gd name="T26" fmla="*/ 2147483646 w 252"/>
              <a:gd name="T27" fmla="*/ 2147483646 h 158"/>
              <a:gd name="T28" fmla="*/ 2147483646 w 252"/>
              <a:gd name="T29" fmla="*/ 2147483646 h 158"/>
              <a:gd name="T30" fmla="*/ 2147483646 w 252"/>
              <a:gd name="T31" fmla="*/ 2147483646 h 158"/>
              <a:gd name="T32" fmla="*/ 2147483646 w 252"/>
              <a:gd name="T33" fmla="*/ 2147483646 h 158"/>
              <a:gd name="T34" fmla="*/ 2147483646 w 252"/>
              <a:gd name="T35" fmla="*/ 2147483646 h 158"/>
              <a:gd name="T36" fmla="*/ 2147483646 w 252"/>
              <a:gd name="T37" fmla="*/ 2147483646 h 158"/>
              <a:gd name="T38" fmla="*/ 2147483646 w 252"/>
              <a:gd name="T39" fmla="*/ 2147483646 h 158"/>
              <a:gd name="T40" fmla="*/ 2147483646 w 252"/>
              <a:gd name="T41" fmla="*/ 2147483646 h 158"/>
              <a:gd name="T42" fmla="*/ 2147483646 w 252"/>
              <a:gd name="T43" fmla="*/ 2147483646 h 158"/>
              <a:gd name="T44" fmla="*/ 2147483646 w 252"/>
              <a:gd name="T45" fmla="*/ 2147483646 h 158"/>
              <a:gd name="T46" fmla="*/ 2147483646 w 252"/>
              <a:gd name="T47" fmla="*/ 2147483646 h 158"/>
              <a:gd name="T48" fmla="*/ 2147483646 w 252"/>
              <a:gd name="T49" fmla="*/ 2147483646 h 158"/>
              <a:gd name="T50" fmla="*/ 2147483646 w 252"/>
              <a:gd name="T51" fmla="*/ 2147483646 h 158"/>
              <a:gd name="T52" fmla="*/ 2147483646 w 252"/>
              <a:gd name="T53" fmla="*/ 2147483646 h 158"/>
              <a:gd name="T54" fmla="*/ 2147483646 w 252"/>
              <a:gd name="T55" fmla="*/ 2147483646 h 158"/>
              <a:gd name="T56" fmla="*/ 2147483646 w 252"/>
              <a:gd name="T57" fmla="*/ 2147483646 h 158"/>
              <a:gd name="T58" fmla="*/ 2147483646 w 252"/>
              <a:gd name="T59" fmla="*/ 2147483646 h 158"/>
              <a:gd name="T60" fmla="*/ 2147483646 w 252"/>
              <a:gd name="T61" fmla="*/ 2147483646 h 158"/>
              <a:gd name="T62" fmla="*/ 2147483646 w 252"/>
              <a:gd name="T63" fmla="*/ 2147483646 h 15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2"/>
              <a:gd name="T97" fmla="*/ 0 h 158"/>
              <a:gd name="T98" fmla="*/ 252 w 252"/>
              <a:gd name="T99" fmla="*/ 158 h 15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2" h="158">
                <a:moveTo>
                  <a:pt x="0" y="151"/>
                </a:moveTo>
                <a:lnTo>
                  <a:pt x="3" y="146"/>
                </a:lnTo>
                <a:lnTo>
                  <a:pt x="6" y="142"/>
                </a:lnTo>
                <a:lnTo>
                  <a:pt x="8" y="137"/>
                </a:lnTo>
                <a:lnTo>
                  <a:pt x="10" y="132"/>
                </a:lnTo>
                <a:lnTo>
                  <a:pt x="13" y="128"/>
                </a:lnTo>
                <a:lnTo>
                  <a:pt x="15" y="123"/>
                </a:lnTo>
                <a:lnTo>
                  <a:pt x="17" y="119"/>
                </a:lnTo>
                <a:lnTo>
                  <a:pt x="20" y="114"/>
                </a:lnTo>
                <a:lnTo>
                  <a:pt x="36" y="101"/>
                </a:lnTo>
                <a:lnTo>
                  <a:pt x="53" y="90"/>
                </a:lnTo>
                <a:lnTo>
                  <a:pt x="69" y="78"/>
                </a:lnTo>
                <a:lnTo>
                  <a:pt x="86" y="67"/>
                </a:lnTo>
                <a:lnTo>
                  <a:pt x="104" y="54"/>
                </a:lnTo>
                <a:lnTo>
                  <a:pt x="121" y="43"/>
                </a:lnTo>
                <a:lnTo>
                  <a:pt x="139" y="31"/>
                </a:lnTo>
                <a:lnTo>
                  <a:pt x="158" y="20"/>
                </a:lnTo>
                <a:lnTo>
                  <a:pt x="169" y="17"/>
                </a:lnTo>
                <a:lnTo>
                  <a:pt x="181" y="15"/>
                </a:lnTo>
                <a:lnTo>
                  <a:pt x="193" y="13"/>
                </a:lnTo>
                <a:lnTo>
                  <a:pt x="205" y="9"/>
                </a:lnTo>
                <a:lnTo>
                  <a:pt x="216" y="7"/>
                </a:lnTo>
                <a:lnTo>
                  <a:pt x="228" y="5"/>
                </a:lnTo>
                <a:lnTo>
                  <a:pt x="239" y="3"/>
                </a:lnTo>
                <a:lnTo>
                  <a:pt x="252" y="0"/>
                </a:lnTo>
                <a:lnTo>
                  <a:pt x="252" y="3"/>
                </a:lnTo>
                <a:lnTo>
                  <a:pt x="251" y="5"/>
                </a:lnTo>
                <a:lnTo>
                  <a:pt x="250" y="7"/>
                </a:lnTo>
                <a:lnTo>
                  <a:pt x="248" y="9"/>
                </a:lnTo>
                <a:lnTo>
                  <a:pt x="246" y="13"/>
                </a:lnTo>
                <a:lnTo>
                  <a:pt x="244" y="15"/>
                </a:lnTo>
                <a:lnTo>
                  <a:pt x="242" y="17"/>
                </a:lnTo>
                <a:lnTo>
                  <a:pt x="239" y="20"/>
                </a:lnTo>
                <a:lnTo>
                  <a:pt x="231" y="22"/>
                </a:lnTo>
                <a:lnTo>
                  <a:pt x="224" y="24"/>
                </a:lnTo>
                <a:lnTo>
                  <a:pt x="216" y="27"/>
                </a:lnTo>
                <a:lnTo>
                  <a:pt x="207" y="29"/>
                </a:lnTo>
                <a:lnTo>
                  <a:pt x="198" y="31"/>
                </a:lnTo>
                <a:lnTo>
                  <a:pt x="188" y="34"/>
                </a:lnTo>
                <a:lnTo>
                  <a:pt x="179" y="36"/>
                </a:lnTo>
                <a:lnTo>
                  <a:pt x="170" y="38"/>
                </a:lnTo>
                <a:lnTo>
                  <a:pt x="158" y="45"/>
                </a:lnTo>
                <a:lnTo>
                  <a:pt x="146" y="52"/>
                </a:lnTo>
                <a:lnTo>
                  <a:pt x="132" y="60"/>
                </a:lnTo>
                <a:lnTo>
                  <a:pt x="119" y="68"/>
                </a:lnTo>
                <a:lnTo>
                  <a:pt x="106" y="75"/>
                </a:lnTo>
                <a:lnTo>
                  <a:pt x="91" y="83"/>
                </a:lnTo>
                <a:lnTo>
                  <a:pt x="77" y="92"/>
                </a:lnTo>
                <a:lnTo>
                  <a:pt x="64" y="101"/>
                </a:lnTo>
                <a:lnTo>
                  <a:pt x="59" y="109"/>
                </a:lnTo>
                <a:lnTo>
                  <a:pt x="54" y="115"/>
                </a:lnTo>
                <a:lnTo>
                  <a:pt x="48" y="122"/>
                </a:lnTo>
                <a:lnTo>
                  <a:pt x="43" y="129"/>
                </a:lnTo>
                <a:lnTo>
                  <a:pt x="38" y="136"/>
                </a:lnTo>
                <a:lnTo>
                  <a:pt x="32" y="143"/>
                </a:lnTo>
                <a:lnTo>
                  <a:pt x="26" y="150"/>
                </a:lnTo>
                <a:lnTo>
                  <a:pt x="20" y="158"/>
                </a:lnTo>
                <a:lnTo>
                  <a:pt x="17" y="158"/>
                </a:lnTo>
                <a:lnTo>
                  <a:pt x="15" y="158"/>
                </a:lnTo>
                <a:lnTo>
                  <a:pt x="13" y="158"/>
                </a:lnTo>
                <a:lnTo>
                  <a:pt x="10" y="156"/>
                </a:lnTo>
                <a:lnTo>
                  <a:pt x="8" y="155"/>
                </a:lnTo>
                <a:lnTo>
                  <a:pt x="6" y="154"/>
                </a:lnTo>
                <a:lnTo>
                  <a:pt x="3" y="153"/>
                </a:lnTo>
                <a:lnTo>
                  <a:pt x="0" y="151"/>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5" name="Freeform 89">
            <a:extLst>
              <a:ext uri="{FF2B5EF4-FFF2-40B4-BE49-F238E27FC236}">
                <a16:creationId xmlns:a16="http://schemas.microsoft.com/office/drawing/2014/main" id="{D15C5AB2-0B20-3344-A5CD-0633BA26B322}"/>
              </a:ext>
            </a:extLst>
          </p:cNvPr>
          <p:cNvSpPr>
            <a:spLocks/>
          </p:cNvSpPr>
          <p:nvPr/>
        </p:nvSpPr>
        <p:spPr bwMode="auto">
          <a:xfrm>
            <a:off x="2290763" y="4854575"/>
            <a:ext cx="142875" cy="163513"/>
          </a:xfrm>
          <a:custGeom>
            <a:avLst/>
            <a:gdLst>
              <a:gd name="T0" fmla="*/ 2147483646 w 816"/>
              <a:gd name="T1" fmla="*/ 2147483646 h 921"/>
              <a:gd name="T2" fmla="*/ 2147483646 w 816"/>
              <a:gd name="T3" fmla="*/ 2147483646 h 921"/>
              <a:gd name="T4" fmla="*/ 2147483646 w 816"/>
              <a:gd name="T5" fmla="*/ 2147483646 h 921"/>
              <a:gd name="T6" fmla="*/ 2147483646 w 816"/>
              <a:gd name="T7" fmla="*/ 2147483646 h 921"/>
              <a:gd name="T8" fmla="*/ 2147483646 w 816"/>
              <a:gd name="T9" fmla="*/ 2147483646 h 921"/>
              <a:gd name="T10" fmla="*/ 2147483646 w 816"/>
              <a:gd name="T11" fmla="*/ 2147483646 h 921"/>
              <a:gd name="T12" fmla="*/ 2147483646 w 816"/>
              <a:gd name="T13" fmla="*/ 2147483646 h 921"/>
              <a:gd name="T14" fmla="*/ 2147483646 w 816"/>
              <a:gd name="T15" fmla="*/ 2147483646 h 921"/>
              <a:gd name="T16" fmla="*/ 2147483646 w 816"/>
              <a:gd name="T17" fmla="*/ 2147483646 h 921"/>
              <a:gd name="T18" fmla="*/ 2147483646 w 816"/>
              <a:gd name="T19" fmla="*/ 2147483646 h 921"/>
              <a:gd name="T20" fmla="*/ 2147483646 w 816"/>
              <a:gd name="T21" fmla="*/ 2147483646 h 921"/>
              <a:gd name="T22" fmla="*/ 2147483646 w 816"/>
              <a:gd name="T23" fmla="*/ 2147483646 h 921"/>
              <a:gd name="T24" fmla="*/ 0 w 816"/>
              <a:gd name="T25" fmla="*/ 2147483646 h 921"/>
              <a:gd name="T26" fmla="*/ 2147483646 w 816"/>
              <a:gd name="T27" fmla="*/ 2147483646 h 921"/>
              <a:gd name="T28" fmla="*/ 2147483646 w 816"/>
              <a:gd name="T29" fmla="*/ 2147483646 h 921"/>
              <a:gd name="T30" fmla="*/ 2147483646 w 816"/>
              <a:gd name="T31" fmla="*/ 2147483646 h 921"/>
              <a:gd name="T32" fmla="*/ 2147483646 w 816"/>
              <a:gd name="T33" fmla="*/ 2147483646 h 921"/>
              <a:gd name="T34" fmla="*/ 2147483646 w 816"/>
              <a:gd name="T35" fmla="*/ 2147483646 h 921"/>
              <a:gd name="T36" fmla="*/ 2147483646 w 816"/>
              <a:gd name="T37" fmla="*/ 2147483646 h 921"/>
              <a:gd name="T38" fmla="*/ 2147483646 w 816"/>
              <a:gd name="T39" fmla="*/ 2147483646 h 921"/>
              <a:gd name="T40" fmla="*/ 2147483646 w 816"/>
              <a:gd name="T41" fmla="*/ 2147483646 h 921"/>
              <a:gd name="T42" fmla="*/ 2147483646 w 816"/>
              <a:gd name="T43" fmla="*/ 2147483646 h 921"/>
              <a:gd name="T44" fmla="*/ 2147483646 w 816"/>
              <a:gd name="T45" fmla="*/ 2147483646 h 921"/>
              <a:gd name="T46" fmla="*/ 2147483646 w 816"/>
              <a:gd name="T47" fmla="*/ 2147483646 h 921"/>
              <a:gd name="T48" fmla="*/ 2147483646 w 816"/>
              <a:gd name="T49" fmla="*/ 2147483646 h 921"/>
              <a:gd name="T50" fmla="*/ 2147483646 w 816"/>
              <a:gd name="T51" fmla="*/ 2147483646 h 921"/>
              <a:gd name="T52" fmla="*/ 2147483646 w 816"/>
              <a:gd name="T53" fmla="*/ 2147483646 h 921"/>
              <a:gd name="T54" fmla="*/ 2147483646 w 816"/>
              <a:gd name="T55" fmla="*/ 2147483646 h 921"/>
              <a:gd name="T56" fmla="*/ 2147483646 w 816"/>
              <a:gd name="T57" fmla="*/ 2147483646 h 921"/>
              <a:gd name="T58" fmla="*/ 2147483646 w 816"/>
              <a:gd name="T59" fmla="*/ 2147483646 h 921"/>
              <a:gd name="T60" fmla="*/ 2147483646 w 816"/>
              <a:gd name="T61" fmla="*/ 2147483646 h 921"/>
              <a:gd name="T62" fmla="*/ 2147483646 w 816"/>
              <a:gd name="T63" fmla="*/ 2147483646 h 921"/>
              <a:gd name="T64" fmla="*/ 2147483646 w 816"/>
              <a:gd name="T65" fmla="*/ 2147483646 h 921"/>
              <a:gd name="T66" fmla="*/ 2147483646 w 816"/>
              <a:gd name="T67" fmla="*/ 2147483646 h 921"/>
              <a:gd name="T68" fmla="*/ 2147483646 w 816"/>
              <a:gd name="T69" fmla="*/ 2147483646 h 921"/>
              <a:gd name="T70" fmla="*/ 2147483646 w 816"/>
              <a:gd name="T71" fmla="*/ 2147483646 h 921"/>
              <a:gd name="T72" fmla="*/ 2147483646 w 816"/>
              <a:gd name="T73" fmla="*/ 2147483646 h 921"/>
              <a:gd name="T74" fmla="*/ 2147483646 w 816"/>
              <a:gd name="T75" fmla="*/ 2147483646 h 921"/>
              <a:gd name="T76" fmla="*/ 2147483646 w 816"/>
              <a:gd name="T77" fmla="*/ 2147483646 h 921"/>
              <a:gd name="T78" fmla="*/ 2147483646 w 816"/>
              <a:gd name="T79" fmla="*/ 2147483646 h 921"/>
              <a:gd name="T80" fmla="*/ 2147483646 w 816"/>
              <a:gd name="T81" fmla="*/ 0 h 921"/>
              <a:gd name="T82" fmla="*/ 2147483646 w 816"/>
              <a:gd name="T83" fmla="*/ 2147483646 h 921"/>
              <a:gd name="T84" fmla="*/ 2147483646 w 816"/>
              <a:gd name="T85" fmla="*/ 2147483646 h 921"/>
              <a:gd name="T86" fmla="*/ 2147483646 w 816"/>
              <a:gd name="T87" fmla="*/ 2147483646 h 921"/>
              <a:gd name="T88" fmla="*/ 2147483646 w 816"/>
              <a:gd name="T89" fmla="*/ 2147483646 h 921"/>
              <a:gd name="T90" fmla="*/ 2147483646 w 816"/>
              <a:gd name="T91" fmla="*/ 2147483646 h 921"/>
              <a:gd name="T92" fmla="*/ 2147483646 w 816"/>
              <a:gd name="T93" fmla="*/ 2147483646 h 921"/>
              <a:gd name="T94" fmla="*/ 2147483646 w 816"/>
              <a:gd name="T95" fmla="*/ 2147483646 h 921"/>
              <a:gd name="T96" fmla="*/ 2147483646 w 816"/>
              <a:gd name="T97" fmla="*/ 2147483646 h 921"/>
              <a:gd name="T98" fmla="*/ 2147483646 w 816"/>
              <a:gd name="T99" fmla="*/ 2147483646 h 921"/>
              <a:gd name="T100" fmla="*/ 2147483646 w 816"/>
              <a:gd name="T101" fmla="*/ 2147483646 h 9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16"/>
              <a:gd name="T154" fmla="*/ 0 h 921"/>
              <a:gd name="T155" fmla="*/ 816 w 816"/>
              <a:gd name="T156" fmla="*/ 921 h 9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16" h="921">
                <a:moveTo>
                  <a:pt x="797" y="921"/>
                </a:moveTo>
                <a:lnTo>
                  <a:pt x="792" y="912"/>
                </a:lnTo>
                <a:lnTo>
                  <a:pt x="788" y="902"/>
                </a:lnTo>
                <a:lnTo>
                  <a:pt x="783" y="893"/>
                </a:lnTo>
                <a:lnTo>
                  <a:pt x="779" y="884"/>
                </a:lnTo>
                <a:lnTo>
                  <a:pt x="774" y="875"/>
                </a:lnTo>
                <a:lnTo>
                  <a:pt x="769" y="864"/>
                </a:lnTo>
                <a:lnTo>
                  <a:pt x="765" y="855"/>
                </a:lnTo>
                <a:lnTo>
                  <a:pt x="759" y="846"/>
                </a:lnTo>
                <a:lnTo>
                  <a:pt x="736" y="815"/>
                </a:lnTo>
                <a:lnTo>
                  <a:pt x="711" y="785"/>
                </a:lnTo>
                <a:lnTo>
                  <a:pt x="687" y="754"/>
                </a:lnTo>
                <a:lnTo>
                  <a:pt x="661" y="722"/>
                </a:lnTo>
                <a:lnTo>
                  <a:pt x="636" y="692"/>
                </a:lnTo>
                <a:lnTo>
                  <a:pt x="610" y="660"/>
                </a:lnTo>
                <a:lnTo>
                  <a:pt x="585" y="628"/>
                </a:lnTo>
                <a:lnTo>
                  <a:pt x="558" y="595"/>
                </a:lnTo>
                <a:lnTo>
                  <a:pt x="554" y="593"/>
                </a:lnTo>
                <a:lnTo>
                  <a:pt x="549" y="591"/>
                </a:lnTo>
                <a:lnTo>
                  <a:pt x="544" y="588"/>
                </a:lnTo>
                <a:lnTo>
                  <a:pt x="539" y="585"/>
                </a:lnTo>
                <a:lnTo>
                  <a:pt x="534" y="582"/>
                </a:lnTo>
                <a:lnTo>
                  <a:pt x="528" y="579"/>
                </a:lnTo>
                <a:lnTo>
                  <a:pt x="521" y="574"/>
                </a:lnTo>
                <a:lnTo>
                  <a:pt x="514" y="570"/>
                </a:lnTo>
                <a:lnTo>
                  <a:pt x="503" y="570"/>
                </a:lnTo>
                <a:lnTo>
                  <a:pt x="491" y="570"/>
                </a:lnTo>
                <a:lnTo>
                  <a:pt x="480" y="570"/>
                </a:lnTo>
                <a:lnTo>
                  <a:pt x="467" y="570"/>
                </a:lnTo>
                <a:lnTo>
                  <a:pt x="456" y="570"/>
                </a:lnTo>
                <a:lnTo>
                  <a:pt x="444" y="570"/>
                </a:lnTo>
                <a:lnTo>
                  <a:pt x="433" y="570"/>
                </a:lnTo>
                <a:lnTo>
                  <a:pt x="420" y="570"/>
                </a:lnTo>
                <a:lnTo>
                  <a:pt x="400" y="580"/>
                </a:lnTo>
                <a:lnTo>
                  <a:pt x="378" y="590"/>
                </a:lnTo>
                <a:lnTo>
                  <a:pt x="357" y="601"/>
                </a:lnTo>
                <a:lnTo>
                  <a:pt x="336" y="611"/>
                </a:lnTo>
                <a:lnTo>
                  <a:pt x="313" y="622"/>
                </a:lnTo>
                <a:lnTo>
                  <a:pt x="291" y="635"/>
                </a:lnTo>
                <a:lnTo>
                  <a:pt x="268" y="646"/>
                </a:lnTo>
                <a:lnTo>
                  <a:pt x="245" y="658"/>
                </a:lnTo>
                <a:lnTo>
                  <a:pt x="230" y="667"/>
                </a:lnTo>
                <a:lnTo>
                  <a:pt x="217" y="677"/>
                </a:lnTo>
                <a:lnTo>
                  <a:pt x="203" y="687"/>
                </a:lnTo>
                <a:lnTo>
                  <a:pt x="188" y="696"/>
                </a:lnTo>
                <a:lnTo>
                  <a:pt x="174" y="706"/>
                </a:lnTo>
                <a:lnTo>
                  <a:pt x="160" y="717"/>
                </a:lnTo>
                <a:lnTo>
                  <a:pt x="146" y="728"/>
                </a:lnTo>
                <a:lnTo>
                  <a:pt x="132" y="740"/>
                </a:lnTo>
                <a:lnTo>
                  <a:pt x="120" y="751"/>
                </a:lnTo>
                <a:lnTo>
                  <a:pt x="108" y="764"/>
                </a:lnTo>
                <a:lnTo>
                  <a:pt x="94" y="777"/>
                </a:lnTo>
                <a:lnTo>
                  <a:pt x="81" y="790"/>
                </a:lnTo>
                <a:lnTo>
                  <a:pt x="67" y="804"/>
                </a:lnTo>
                <a:lnTo>
                  <a:pt x="54" y="817"/>
                </a:lnTo>
                <a:lnTo>
                  <a:pt x="39" y="832"/>
                </a:lnTo>
                <a:lnTo>
                  <a:pt x="25" y="846"/>
                </a:lnTo>
                <a:lnTo>
                  <a:pt x="23" y="846"/>
                </a:lnTo>
                <a:lnTo>
                  <a:pt x="20" y="847"/>
                </a:lnTo>
                <a:lnTo>
                  <a:pt x="18" y="848"/>
                </a:lnTo>
                <a:lnTo>
                  <a:pt x="15" y="850"/>
                </a:lnTo>
                <a:lnTo>
                  <a:pt x="12" y="852"/>
                </a:lnTo>
                <a:lnTo>
                  <a:pt x="9" y="854"/>
                </a:lnTo>
                <a:lnTo>
                  <a:pt x="5" y="856"/>
                </a:lnTo>
                <a:lnTo>
                  <a:pt x="0" y="858"/>
                </a:lnTo>
                <a:lnTo>
                  <a:pt x="0" y="849"/>
                </a:lnTo>
                <a:lnTo>
                  <a:pt x="0" y="840"/>
                </a:lnTo>
                <a:lnTo>
                  <a:pt x="0" y="830"/>
                </a:lnTo>
                <a:lnTo>
                  <a:pt x="0" y="820"/>
                </a:lnTo>
                <a:lnTo>
                  <a:pt x="1" y="810"/>
                </a:lnTo>
                <a:lnTo>
                  <a:pt x="2" y="799"/>
                </a:lnTo>
                <a:lnTo>
                  <a:pt x="5" y="789"/>
                </a:lnTo>
                <a:lnTo>
                  <a:pt x="7" y="777"/>
                </a:lnTo>
                <a:lnTo>
                  <a:pt x="14" y="765"/>
                </a:lnTo>
                <a:lnTo>
                  <a:pt x="21" y="752"/>
                </a:lnTo>
                <a:lnTo>
                  <a:pt x="28" y="740"/>
                </a:lnTo>
                <a:lnTo>
                  <a:pt x="35" y="727"/>
                </a:lnTo>
                <a:lnTo>
                  <a:pt x="43" y="712"/>
                </a:lnTo>
                <a:lnTo>
                  <a:pt x="52" y="699"/>
                </a:lnTo>
                <a:lnTo>
                  <a:pt x="60" y="685"/>
                </a:lnTo>
                <a:lnTo>
                  <a:pt x="69" y="670"/>
                </a:lnTo>
                <a:lnTo>
                  <a:pt x="76" y="665"/>
                </a:lnTo>
                <a:lnTo>
                  <a:pt x="83" y="661"/>
                </a:lnTo>
                <a:lnTo>
                  <a:pt x="90" y="656"/>
                </a:lnTo>
                <a:lnTo>
                  <a:pt x="97" y="652"/>
                </a:lnTo>
                <a:lnTo>
                  <a:pt x="105" y="647"/>
                </a:lnTo>
                <a:lnTo>
                  <a:pt x="112" y="642"/>
                </a:lnTo>
                <a:lnTo>
                  <a:pt x="119" y="638"/>
                </a:lnTo>
                <a:lnTo>
                  <a:pt x="126" y="633"/>
                </a:lnTo>
                <a:lnTo>
                  <a:pt x="126" y="631"/>
                </a:lnTo>
                <a:lnTo>
                  <a:pt x="126" y="628"/>
                </a:lnTo>
                <a:lnTo>
                  <a:pt x="126" y="625"/>
                </a:lnTo>
                <a:lnTo>
                  <a:pt x="126" y="622"/>
                </a:lnTo>
                <a:lnTo>
                  <a:pt x="127" y="619"/>
                </a:lnTo>
                <a:lnTo>
                  <a:pt x="128" y="616"/>
                </a:lnTo>
                <a:lnTo>
                  <a:pt x="130" y="612"/>
                </a:lnTo>
                <a:lnTo>
                  <a:pt x="132" y="608"/>
                </a:lnTo>
                <a:lnTo>
                  <a:pt x="163" y="596"/>
                </a:lnTo>
                <a:lnTo>
                  <a:pt x="194" y="584"/>
                </a:lnTo>
                <a:lnTo>
                  <a:pt x="224" y="572"/>
                </a:lnTo>
                <a:lnTo>
                  <a:pt x="254" y="560"/>
                </a:lnTo>
                <a:lnTo>
                  <a:pt x="284" y="547"/>
                </a:lnTo>
                <a:lnTo>
                  <a:pt x="315" y="535"/>
                </a:lnTo>
                <a:lnTo>
                  <a:pt x="346" y="521"/>
                </a:lnTo>
                <a:lnTo>
                  <a:pt x="376" y="507"/>
                </a:lnTo>
                <a:lnTo>
                  <a:pt x="381" y="503"/>
                </a:lnTo>
                <a:lnTo>
                  <a:pt x="387" y="498"/>
                </a:lnTo>
                <a:lnTo>
                  <a:pt x="391" y="493"/>
                </a:lnTo>
                <a:lnTo>
                  <a:pt x="396" y="488"/>
                </a:lnTo>
                <a:lnTo>
                  <a:pt x="400" y="483"/>
                </a:lnTo>
                <a:lnTo>
                  <a:pt x="405" y="476"/>
                </a:lnTo>
                <a:lnTo>
                  <a:pt x="410" y="470"/>
                </a:lnTo>
                <a:lnTo>
                  <a:pt x="414" y="463"/>
                </a:lnTo>
                <a:lnTo>
                  <a:pt x="421" y="461"/>
                </a:lnTo>
                <a:lnTo>
                  <a:pt x="428" y="459"/>
                </a:lnTo>
                <a:lnTo>
                  <a:pt x="436" y="456"/>
                </a:lnTo>
                <a:lnTo>
                  <a:pt x="444" y="454"/>
                </a:lnTo>
                <a:lnTo>
                  <a:pt x="451" y="452"/>
                </a:lnTo>
                <a:lnTo>
                  <a:pt x="459" y="449"/>
                </a:lnTo>
                <a:lnTo>
                  <a:pt x="468" y="447"/>
                </a:lnTo>
                <a:lnTo>
                  <a:pt x="477" y="445"/>
                </a:lnTo>
                <a:lnTo>
                  <a:pt x="480" y="430"/>
                </a:lnTo>
                <a:lnTo>
                  <a:pt x="483" y="416"/>
                </a:lnTo>
                <a:lnTo>
                  <a:pt x="487" y="402"/>
                </a:lnTo>
                <a:lnTo>
                  <a:pt x="491" y="388"/>
                </a:lnTo>
                <a:lnTo>
                  <a:pt x="495" y="372"/>
                </a:lnTo>
                <a:lnTo>
                  <a:pt x="499" y="357"/>
                </a:lnTo>
                <a:lnTo>
                  <a:pt x="504" y="342"/>
                </a:lnTo>
                <a:lnTo>
                  <a:pt x="508" y="325"/>
                </a:lnTo>
                <a:lnTo>
                  <a:pt x="511" y="322"/>
                </a:lnTo>
                <a:lnTo>
                  <a:pt x="513" y="319"/>
                </a:lnTo>
                <a:lnTo>
                  <a:pt x="516" y="316"/>
                </a:lnTo>
                <a:lnTo>
                  <a:pt x="518" y="312"/>
                </a:lnTo>
                <a:lnTo>
                  <a:pt x="521" y="308"/>
                </a:lnTo>
                <a:lnTo>
                  <a:pt x="526" y="303"/>
                </a:lnTo>
                <a:lnTo>
                  <a:pt x="530" y="299"/>
                </a:lnTo>
                <a:lnTo>
                  <a:pt x="534" y="294"/>
                </a:lnTo>
                <a:lnTo>
                  <a:pt x="534" y="292"/>
                </a:lnTo>
                <a:lnTo>
                  <a:pt x="534" y="289"/>
                </a:lnTo>
                <a:lnTo>
                  <a:pt x="534" y="285"/>
                </a:lnTo>
                <a:lnTo>
                  <a:pt x="535" y="280"/>
                </a:lnTo>
                <a:lnTo>
                  <a:pt x="535" y="276"/>
                </a:lnTo>
                <a:lnTo>
                  <a:pt x="536" y="272"/>
                </a:lnTo>
                <a:lnTo>
                  <a:pt x="538" y="267"/>
                </a:lnTo>
                <a:lnTo>
                  <a:pt x="540" y="263"/>
                </a:lnTo>
                <a:lnTo>
                  <a:pt x="545" y="255"/>
                </a:lnTo>
                <a:lnTo>
                  <a:pt x="549" y="248"/>
                </a:lnTo>
                <a:lnTo>
                  <a:pt x="554" y="240"/>
                </a:lnTo>
                <a:lnTo>
                  <a:pt x="559" y="230"/>
                </a:lnTo>
                <a:lnTo>
                  <a:pt x="565" y="221"/>
                </a:lnTo>
                <a:lnTo>
                  <a:pt x="570" y="212"/>
                </a:lnTo>
                <a:lnTo>
                  <a:pt x="577" y="203"/>
                </a:lnTo>
                <a:lnTo>
                  <a:pt x="584" y="194"/>
                </a:lnTo>
                <a:lnTo>
                  <a:pt x="586" y="187"/>
                </a:lnTo>
                <a:lnTo>
                  <a:pt x="589" y="179"/>
                </a:lnTo>
                <a:lnTo>
                  <a:pt x="591" y="172"/>
                </a:lnTo>
                <a:lnTo>
                  <a:pt x="593" y="165"/>
                </a:lnTo>
                <a:lnTo>
                  <a:pt x="596" y="158"/>
                </a:lnTo>
                <a:lnTo>
                  <a:pt x="598" y="152"/>
                </a:lnTo>
                <a:lnTo>
                  <a:pt x="600" y="145"/>
                </a:lnTo>
                <a:lnTo>
                  <a:pt x="602" y="138"/>
                </a:lnTo>
                <a:lnTo>
                  <a:pt x="607" y="132"/>
                </a:lnTo>
                <a:lnTo>
                  <a:pt x="612" y="127"/>
                </a:lnTo>
                <a:lnTo>
                  <a:pt x="617" y="123"/>
                </a:lnTo>
                <a:lnTo>
                  <a:pt x="623" y="118"/>
                </a:lnTo>
                <a:lnTo>
                  <a:pt x="628" y="114"/>
                </a:lnTo>
                <a:lnTo>
                  <a:pt x="634" y="109"/>
                </a:lnTo>
                <a:lnTo>
                  <a:pt x="640" y="104"/>
                </a:lnTo>
                <a:lnTo>
                  <a:pt x="647" y="100"/>
                </a:lnTo>
                <a:lnTo>
                  <a:pt x="656" y="98"/>
                </a:lnTo>
                <a:lnTo>
                  <a:pt x="665" y="95"/>
                </a:lnTo>
                <a:lnTo>
                  <a:pt x="675" y="93"/>
                </a:lnTo>
                <a:lnTo>
                  <a:pt x="685" y="90"/>
                </a:lnTo>
                <a:lnTo>
                  <a:pt x="695" y="86"/>
                </a:lnTo>
                <a:lnTo>
                  <a:pt x="705" y="82"/>
                </a:lnTo>
                <a:lnTo>
                  <a:pt x="717" y="79"/>
                </a:lnTo>
                <a:lnTo>
                  <a:pt x="728" y="74"/>
                </a:lnTo>
                <a:lnTo>
                  <a:pt x="719" y="74"/>
                </a:lnTo>
                <a:lnTo>
                  <a:pt x="709" y="73"/>
                </a:lnTo>
                <a:lnTo>
                  <a:pt x="700" y="72"/>
                </a:lnTo>
                <a:lnTo>
                  <a:pt x="691" y="70"/>
                </a:lnTo>
                <a:lnTo>
                  <a:pt x="681" y="69"/>
                </a:lnTo>
                <a:lnTo>
                  <a:pt x="672" y="66"/>
                </a:lnTo>
                <a:lnTo>
                  <a:pt x="662" y="64"/>
                </a:lnTo>
                <a:lnTo>
                  <a:pt x="653" y="62"/>
                </a:lnTo>
                <a:lnTo>
                  <a:pt x="652" y="60"/>
                </a:lnTo>
                <a:lnTo>
                  <a:pt x="652" y="57"/>
                </a:lnTo>
                <a:lnTo>
                  <a:pt x="650" y="55"/>
                </a:lnTo>
                <a:lnTo>
                  <a:pt x="649" y="53"/>
                </a:lnTo>
                <a:lnTo>
                  <a:pt x="647" y="50"/>
                </a:lnTo>
                <a:lnTo>
                  <a:pt x="645" y="48"/>
                </a:lnTo>
                <a:lnTo>
                  <a:pt x="643" y="46"/>
                </a:lnTo>
                <a:lnTo>
                  <a:pt x="640" y="44"/>
                </a:lnTo>
                <a:lnTo>
                  <a:pt x="647" y="39"/>
                </a:lnTo>
                <a:lnTo>
                  <a:pt x="654" y="33"/>
                </a:lnTo>
                <a:lnTo>
                  <a:pt x="661" y="28"/>
                </a:lnTo>
                <a:lnTo>
                  <a:pt x="670" y="23"/>
                </a:lnTo>
                <a:lnTo>
                  <a:pt x="677" y="18"/>
                </a:lnTo>
                <a:lnTo>
                  <a:pt x="685" y="12"/>
                </a:lnTo>
                <a:lnTo>
                  <a:pt x="694" y="6"/>
                </a:lnTo>
                <a:lnTo>
                  <a:pt x="703" y="0"/>
                </a:lnTo>
                <a:lnTo>
                  <a:pt x="710" y="0"/>
                </a:lnTo>
                <a:lnTo>
                  <a:pt x="718" y="0"/>
                </a:lnTo>
                <a:lnTo>
                  <a:pt x="725" y="0"/>
                </a:lnTo>
                <a:lnTo>
                  <a:pt x="732" y="0"/>
                </a:lnTo>
                <a:lnTo>
                  <a:pt x="740" y="1"/>
                </a:lnTo>
                <a:lnTo>
                  <a:pt x="748" y="2"/>
                </a:lnTo>
                <a:lnTo>
                  <a:pt x="756" y="4"/>
                </a:lnTo>
                <a:lnTo>
                  <a:pt x="766" y="6"/>
                </a:lnTo>
                <a:lnTo>
                  <a:pt x="768" y="11"/>
                </a:lnTo>
                <a:lnTo>
                  <a:pt x="771" y="16"/>
                </a:lnTo>
                <a:lnTo>
                  <a:pt x="773" y="22"/>
                </a:lnTo>
                <a:lnTo>
                  <a:pt x="775" y="28"/>
                </a:lnTo>
                <a:lnTo>
                  <a:pt x="778" y="34"/>
                </a:lnTo>
                <a:lnTo>
                  <a:pt x="780" y="42"/>
                </a:lnTo>
                <a:lnTo>
                  <a:pt x="782" y="49"/>
                </a:lnTo>
                <a:lnTo>
                  <a:pt x="785" y="56"/>
                </a:lnTo>
                <a:lnTo>
                  <a:pt x="787" y="92"/>
                </a:lnTo>
                <a:lnTo>
                  <a:pt x="789" y="127"/>
                </a:lnTo>
                <a:lnTo>
                  <a:pt x="792" y="164"/>
                </a:lnTo>
                <a:lnTo>
                  <a:pt x="794" y="201"/>
                </a:lnTo>
                <a:lnTo>
                  <a:pt x="796" y="238"/>
                </a:lnTo>
                <a:lnTo>
                  <a:pt x="798" y="275"/>
                </a:lnTo>
                <a:lnTo>
                  <a:pt x="801" y="313"/>
                </a:lnTo>
                <a:lnTo>
                  <a:pt x="803" y="351"/>
                </a:lnTo>
                <a:lnTo>
                  <a:pt x="803" y="398"/>
                </a:lnTo>
                <a:lnTo>
                  <a:pt x="803" y="445"/>
                </a:lnTo>
                <a:lnTo>
                  <a:pt x="803" y="492"/>
                </a:lnTo>
                <a:lnTo>
                  <a:pt x="803" y="540"/>
                </a:lnTo>
                <a:lnTo>
                  <a:pt x="803" y="588"/>
                </a:lnTo>
                <a:lnTo>
                  <a:pt x="803" y="636"/>
                </a:lnTo>
                <a:lnTo>
                  <a:pt x="803" y="684"/>
                </a:lnTo>
                <a:lnTo>
                  <a:pt x="803" y="733"/>
                </a:lnTo>
                <a:lnTo>
                  <a:pt x="803" y="736"/>
                </a:lnTo>
                <a:lnTo>
                  <a:pt x="804" y="739"/>
                </a:lnTo>
                <a:lnTo>
                  <a:pt x="805" y="743"/>
                </a:lnTo>
                <a:lnTo>
                  <a:pt x="807" y="746"/>
                </a:lnTo>
                <a:lnTo>
                  <a:pt x="809" y="751"/>
                </a:lnTo>
                <a:lnTo>
                  <a:pt x="812" y="755"/>
                </a:lnTo>
                <a:lnTo>
                  <a:pt x="814" y="760"/>
                </a:lnTo>
                <a:lnTo>
                  <a:pt x="816" y="764"/>
                </a:lnTo>
                <a:lnTo>
                  <a:pt x="816" y="784"/>
                </a:lnTo>
                <a:lnTo>
                  <a:pt x="816" y="802"/>
                </a:lnTo>
                <a:lnTo>
                  <a:pt x="816" y="821"/>
                </a:lnTo>
                <a:lnTo>
                  <a:pt x="816" y="841"/>
                </a:lnTo>
                <a:lnTo>
                  <a:pt x="816" y="860"/>
                </a:lnTo>
                <a:lnTo>
                  <a:pt x="816" y="880"/>
                </a:lnTo>
                <a:lnTo>
                  <a:pt x="816" y="900"/>
                </a:lnTo>
                <a:lnTo>
                  <a:pt x="816" y="921"/>
                </a:lnTo>
                <a:lnTo>
                  <a:pt x="814" y="921"/>
                </a:lnTo>
                <a:lnTo>
                  <a:pt x="812" y="921"/>
                </a:lnTo>
                <a:lnTo>
                  <a:pt x="808" y="921"/>
                </a:lnTo>
                <a:lnTo>
                  <a:pt x="806" y="921"/>
                </a:lnTo>
                <a:lnTo>
                  <a:pt x="804" y="921"/>
                </a:lnTo>
                <a:lnTo>
                  <a:pt x="802" y="921"/>
                </a:lnTo>
                <a:lnTo>
                  <a:pt x="799" y="921"/>
                </a:lnTo>
                <a:lnTo>
                  <a:pt x="797" y="921"/>
                </a:lnTo>
                <a:close/>
              </a:path>
            </a:pathLst>
          </a:custGeom>
          <a:solidFill>
            <a:srgbClr val="9267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6" name="Freeform 91">
            <a:extLst>
              <a:ext uri="{FF2B5EF4-FFF2-40B4-BE49-F238E27FC236}">
                <a16:creationId xmlns:a16="http://schemas.microsoft.com/office/drawing/2014/main" id="{299E3600-60FE-784D-98E4-BD22FA8BF921}"/>
              </a:ext>
            </a:extLst>
          </p:cNvPr>
          <p:cNvSpPr>
            <a:spLocks/>
          </p:cNvSpPr>
          <p:nvPr/>
        </p:nvSpPr>
        <p:spPr bwMode="auto">
          <a:xfrm>
            <a:off x="1798638" y="4941888"/>
            <a:ext cx="42862" cy="57150"/>
          </a:xfrm>
          <a:custGeom>
            <a:avLst/>
            <a:gdLst>
              <a:gd name="T0" fmla="*/ 2147483646 w 238"/>
              <a:gd name="T1" fmla="*/ 2147483646 h 331"/>
              <a:gd name="T2" fmla="*/ 2147483646 w 238"/>
              <a:gd name="T3" fmla="*/ 2147483646 h 331"/>
              <a:gd name="T4" fmla="*/ 2147483646 w 238"/>
              <a:gd name="T5" fmla="*/ 2147483646 h 331"/>
              <a:gd name="T6" fmla="*/ 2147483646 w 238"/>
              <a:gd name="T7" fmla="*/ 2147483646 h 331"/>
              <a:gd name="T8" fmla="*/ 2147483646 w 238"/>
              <a:gd name="T9" fmla="*/ 2147483646 h 331"/>
              <a:gd name="T10" fmla="*/ 2147483646 w 238"/>
              <a:gd name="T11" fmla="*/ 2147483646 h 331"/>
              <a:gd name="T12" fmla="*/ 2147483646 w 238"/>
              <a:gd name="T13" fmla="*/ 2147483646 h 331"/>
              <a:gd name="T14" fmla="*/ 2147483646 w 238"/>
              <a:gd name="T15" fmla="*/ 2147483646 h 331"/>
              <a:gd name="T16" fmla="*/ 2147483646 w 238"/>
              <a:gd name="T17" fmla="*/ 2147483646 h 331"/>
              <a:gd name="T18" fmla="*/ 2147483646 w 238"/>
              <a:gd name="T19" fmla="*/ 2147483646 h 331"/>
              <a:gd name="T20" fmla="*/ 2147483646 w 238"/>
              <a:gd name="T21" fmla="*/ 2147483646 h 331"/>
              <a:gd name="T22" fmla="*/ 2147483646 w 238"/>
              <a:gd name="T23" fmla="*/ 2147483646 h 331"/>
              <a:gd name="T24" fmla="*/ 2147483646 w 238"/>
              <a:gd name="T25" fmla="*/ 0 h 331"/>
              <a:gd name="T26" fmla="*/ 2147483646 w 238"/>
              <a:gd name="T27" fmla="*/ 0 h 331"/>
              <a:gd name="T28" fmla="*/ 2147483646 w 238"/>
              <a:gd name="T29" fmla="*/ 2147483646 h 331"/>
              <a:gd name="T30" fmla="*/ 2147483646 w 238"/>
              <a:gd name="T31" fmla="*/ 2147483646 h 331"/>
              <a:gd name="T32" fmla="*/ 2147483646 w 238"/>
              <a:gd name="T33" fmla="*/ 2147483646 h 331"/>
              <a:gd name="T34" fmla="*/ 2147483646 w 238"/>
              <a:gd name="T35" fmla="*/ 2147483646 h 331"/>
              <a:gd name="T36" fmla="*/ 2147483646 w 238"/>
              <a:gd name="T37" fmla="*/ 2147483646 h 331"/>
              <a:gd name="T38" fmla="*/ 2147483646 w 238"/>
              <a:gd name="T39" fmla="*/ 2147483646 h 331"/>
              <a:gd name="T40" fmla="*/ 2147483646 w 238"/>
              <a:gd name="T41" fmla="*/ 2147483646 h 331"/>
              <a:gd name="T42" fmla="*/ 2147483646 w 238"/>
              <a:gd name="T43" fmla="*/ 2147483646 h 331"/>
              <a:gd name="T44" fmla="*/ 2147483646 w 238"/>
              <a:gd name="T45" fmla="*/ 2147483646 h 331"/>
              <a:gd name="T46" fmla="*/ 2147483646 w 238"/>
              <a:gd name="T47" fmla="*/ 2147483646 h 331"/>
              <a:gd name="T48" fmla="*/ 2147483646 w 238"/>
              <a:gd name="T49" fmla="*/ 2147483646 h 331"/>
              <a:gd name="T50" fmla="*/ 2147483646 w 238"/>
              <a:gd name="T51" fmla="*/ 2147483646 h 331"/>
              <a:gd name="T52" fmla="*/ 2147483646 w 238"/>
              <a:gd name="T53" fmla="*/ 2147483646 h 331"/>
              <a:gd name="T54" fmla="*/ 2147483646 w 238"/>
              <a:gd name="T55" fmla="*/ 2147483646 h 331"/>
              <a:gd name="T56" fmla="*/ 2147483646 w 238"/>
              <a:gd name="T57" fmla="*/ 2147483646 h 331"/>
              <a:gd name="T58" fmla="*/ 2147483646 w 238"/>
              <a:gd name="T59" fmla="*/ 2147483646 h 331"/>
              <a:gd name="T60" fmla="*/ 2147483646 w 238"/>
              <a:gd name="T61" fmla="*/ 2147483646 h 331"/>
              <a:gd name="T62" fmla="*/ 2147483646 w 238"/>
              <a:gd name="T63" fmla="*/ 2147483646 h 3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38"/>
              <a:gd name="T97" fmla="*/ 0 h 331"/>
              <a:gd name="T98" fmla="*/ 238 w 238"/>
              <a:gd name="T99" fmla="*/ 331 h 33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38" h="331">
                <a:moveTo>
                  <a:pt x="6" y="319"/>
                </a:moveTo>
                <a:lnTo>
                  <a:pt x="6" y="314"/>
                </a:lnTo>
                <a:lnTo>
                  <a:pt x="6" y="309"/>
                </a:lnTo>
                <a:lnTo>
                  <a:pt x="5" y="303"/>
                </a:lnTo>
                <a:lnTo>
                  <a:pt x="5" y="297"/>
                </a:lnTo>
                <a:lnTo>
                  <a:pt x="4" y="290"/>
                </a:lnTo>
                <a:lnTo>
                  <a:pt x="3" y="283"/>
                </a:lnTo>
                <a:lnTo>
                  <a:pt x="2" y="276"/>
                </a:lnTo>
                <a:lnTo>
                  <a:pt x="0" y="269"/>
                </a:lnTo>
                <a:lnTo>
                  <a:pt x="6" y="253"/>
                </a:lnTo>
                <a:lnTo>
                  <a:pt x="13" y="236"/>
                </a:lnTo>
                <a:lnTo>
                  <a:pt x="21" y="219"/>
                </a:lnTo>
                <a:lnTo>
                  <a:pt x="28" y="203"/>
                </a:lnTo>
                <a:lnTo>
                  <a:pt x="37" y="185"/>
                </a:lnTo>
                <a:lnTo>
                  <a:pt x="45" y="168"/>
                </a:lnTo>
                <a:lnTo>
                  <a:pt x="53" y="150"/>
                </a:lnTo>
                <a:lnTo>
                  <a:pt x="62" y="131"/>
                </a:lnTo>
                <a:lnTo>
                  <a:pt x="78" y="115"/>
                </a:lnTo>
                <a:lnTo>
                  <a:pt x="95" y="99"/>
                </a:lnTo>
                <a:lnTo>
                  <a:pt x="111" y="81"/>
                </a:lnTo>
                <a:lnTo>
                  <a:pt x="127" y="65"/>
                </a:lnTo>
                <a:lnTo>
                  <a:pt x="145" y="49"/>
                </a:lnTo>
                <a:lnTo>
                  <a:pt x="161" y="32"/>
                </a:lnTo>
                <a:lnTo>
                  <a:pt x="178" y="16"/>
                </a:lnTo>
                <a:lnTo>
                  <a:pt x="194" y="0"/>
                </a:lnTo>
                <a:lnTo>
                  <a:pt x="199" y="0"/>
                </a:lnTo>
                <a:lnTo>
                  <a:pt x="203" y="0"/>
                </a:lnTo>
                <a:lnTo>
                  <a:pt x="208" y="0"/>
                </a:lnTo>
                <a:lnTo>
                  <a:pt x="213" y="1"/>
                </a:lnTo>
                <a:lnTo>
                  <a:pt x="219" y="1"/>
                </a:lnTo>
                <a:lnTo>
                  <a:pt x="225" y="2"/>
                </a:lnTo>
                <a:lnTo>
                  <a:pt x="231" y="4"/>
                </a:lnTo>
                <a:lnTo>
                  <a:pt x="238" y="6"/>
                </a:lnTo>
                <a:lnTo>
                  <a:pt x="226" y="15"/>
                </a:lnTo>
                <a:lnTo>
                  <a:pt x="213" y="25"/>
                </a:lnTo>
                <a:lnTo>
                  <a:pt x="200" y="36"/>
                </a:lnTo>
                <a:lnTo>
                  <a:pt x="187" y="48"/>
                </a:lnTo>
                <a:lnTo>
                  <a:pt x="173" y="59"/>
                </a:lnTo>
                <a:lnTo>
                  <a:pt x="159" y="70"/>
                </a:lnTo>
                <a:lnTo>
                  <a:pt x="145" y="81"/>
                </a:lnTo>
                <a:lnTo>
                  <a:pt x="132" y="94"/>
                </a:lnTo>
                <a:lnTo>
                  <a:pt x="124" y="101"/>
                </a:lnTo>
                <a:lnTo>
                  <a:pt x="117" y="109"/>
                </a:lnTo>
                <a:lnTo>
                  <a:pt x="110" y="117"/>
                </a:lnTo>
                <a:lnTo>
                  <a:pt x="103" y="125"/>
                </a:lnTo>
                <a:lnTo>
                  <a:pt x="96" y="134"/>
                </a:lnTo>
                <a:lnTo>
                  <a:pt x="89" y="144"/>
                </a:lnTo>
                <a:lnTo>
                  <a:pt x="82" y="153"/>
                </a:lnTo>
                <a:lnTo>
                  <a:pt x="74" y="163"/>
                </a:lnTo>
                <a:lnTo>
                  <a:pt x="67" y="183"/>
                </a:lnTo>
                <a:lnTo>
                  <a:pt x="60" y="205"/>
                </a:lnTo>
                <a:lnTo>
                  <a:pt x="53" y="226"/>
                </a:lnTo>
                <a:lnTo>
                  <a:pt x="47" y="247"/>
                </a:lnTo>
                <a:lnTo>
                  <a:pt x="40" y="268"/>
                </a:lnTo>
                <a:lnTo>
                  <a:pt x="32" y="290"/>
                </a:lnTo>
                <a:lnTo>
                  <a:pt x="25" y="311"/>
                </a:lnTo>
                <a:lnTo>
                  <a:pt x="18" y="331"/>
                </a:lnTo>
                <a:lnTo>
                  <a:pt x="17" y="330"/>
                </a:lnTo>
                <a:lnTo>
                  <a:pt x="16" y="329"/>
                </a:lnTo>
                <a:lnTo>
                  <a:pt x="14" y="328"/>
                </a:lnTo>
                <a:lnTo>
                  <a:pt x="12" y="326"/>
                </a:lnTo>
                <a:lnTo>
                  <a:pt x="10" y="324"/>
                </a:lnTo>
                <a:lnTo>
                  <a:pt x="8" y="321"/>
                </a:lnTo>
                <a:lnTo>
                  <a:pt x="6" y="319"/>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7" name="Freeform 92">
            <a:extLst>
              <a:ext uri="{FF2B5EF4-FFF2-40B4-BE49-F238E27FC236}">
                <a16:creationId xmlns:a16="http://schemas.microsoft.com/office/drawing/2014/main" id="{CE14B5B6-CBD7-EB47-B7A4-5318DC09C0CE}"/>
              </a:ext>
            </a:extLst>
          </p:cNvPr>
          <p:cNvSpPr>
            <a:spLocks/>
          </p:cNvSpPr>
          <p:nvPr/>
        </p:nvSpPr>
        <p:spPr bwMode="auto">
          <a:xfrm>
            <a:off x="2341563" y="4984750"/>
            <a:ext cx="55562" cy="7938"/>
          </a:xfrm>
          <a:custGeom>
            <a:avLst/>
            <a:gdLst>
              <a:gd name="T0" fmla="*/ 0 w 313"/>
              <a:gd name="T1" fmla="*/ 2147483646 h 44"/>
              <a:gd name="T2" fmla="*/ 2147483646 w 313"/>
              <a:gd name="T3" fmla="*/ 2147483646 h 44"/>
              <a:gd name="T4" fmla="*/ 2147483646 w 313"/>
              <a:gd name="T5" fmla="*/ 2147483646 h 44"/>
              <a:gd name="T6" fmla="*/ 2147483646 w 313"/>
              <a:gd name="T7" fmla="*/ 2147483646 h 44"/>
              <a:gd name="T8" fmla="*/ 2147483646 w 313"/>
              <a:gd name="T9" fmla="*/ 2147483646 h 44"/>
              <a:gd name="T10" fmla="*/ 2147483646 w 313"/>
              <a:gd name="T11" fmla="*/ 2147483646 h 44"/>
              <a:gd name="T12" fmla="*/ 2147483646 w 313"/>
              <a:gd name="T13" fmla="*/ 2147483646 h 44"/>
              <a:gd name="T14" fmla="*/ 2147483646 w 313"/>
              <a:gd name="T15" fmla="*/ 2147483646 h 44"/>
              <a:gd name="T16" fmla="*/ 2147483646 w 313"/>
              <a:gd name="T17" fmla="*/ 0 h 44"/>
              <a:gd name="T18" fmla="*/ 2147483646 w 313"/>
              <a:gd name="T19" fmla="*/ 0 h 44"/>
              <a:gd name="T20" fmla="*/ 2147483646 w 313"/>
              <a:gd name="T21" fmla="*/ 2147483646 h 44"/>
              <a:gd name="T22" fmla="*/ 2147483646 w 313"/>
              <a:gd name="T23" fmla="*/ 2147483646 h 44"/>
              <a:gd name="T24" fmla="*/ 2147483646 w 313"/>
              <a:gd name="T25" fmla="*/ 2147483646 h 44"/>
              <a:gd name="T26" fmla="*/ 2147483646 w 313"/>
              <a:gd name="T27" fmla="*/ 2147483646 h 44"/>
              <a:gd name="T28" fmla="*/ 2147483646 w 313"/>
              <a:gd name="T29" fmla="*/ 2147483646 h 44"/>
              <a:gd name="T30" fmla="*/ 2147483646 w 313"/>
              <a:gd name="T31" fmla="*/ 2147483646 h 44"/>
              <a:gd name="T32" fmla="*/ 2147483646 w 313"/>
              <a:gd name="T33" fmla="*/ 2147483646 h 44"/>
              <a:gd name="T34" fmla="*/ 2147483646 w 313"/>
              <a:gd name="T35" fmla="*/ 2147483646 h 44"/>
              <a:gd name="T36" fmla="*/ 2147483646 w 313"/>
              <a:gd name="T37" fmla="*/ 2147483646 h 44"/>
              <a:gd name="T38" fmla="*/ 2147483646 w 313"/>
              <a:gd name="T39" fmla="*/ 2147483646 h 44"/>
              <a:gd name="T40" fmla="*/ 2147483646 w 313"/>
              <a:gd name="T41" fmla="*/ 2147483646 h 44"/>
              <a:gd name="T42" fmla="*/ 2147483646 w 313"/>
              <a:gd name="T43" fmla="*/ 2147483646 h 44"/>
              <a:gd name="T44" fmla="*/ 2147483646 w 313"/>
              <a:gd name="T45" fmla="*/ 2147483646 h 44"/>
              <a:gd name="T46" fmla="*/ 2147483646 w 313"/>
              <a:gd name="T47" fmla="*/ 2147483646 h 44"/>
              <a:gd name="T48" fmla="*/ 2147483646 w 313"/>
              <a:gd name="T49" fmla="*/ 2147483646 h 44"/>
              <a:gd name="T50" fmla="*/ 2147483646 w 313"/>
              <a:gd name="T51" fmla="*/ 2147483646 h 44"/>
              <a:gd name="T52" fmla="*/ 2147483646 w 313"/>
              <a:gd name="T53" fmla="*/ 2147483646 h 44"/>
              <a:gd name="T54" fmla="*/ 2147483646 w 313"/>
              <a:gd name="T55" fmla="*/ 2147483646 h 44"/>
              <a:gd name="T56" fmla="*/ 2147483646 w 313"/>
              <a:gd name="T57" fmla="*/ 2147483646 h 44"/>
              <a:gd name="T58" fmla="*/ 2147483646 w 313"/>
              <a:gd name="T59" fmla="*/ 2147483646 h 44"/>
              <a:gd name="T60" fmla="*/ 2147483646 w 313"/>
              <a:gd name="T61" fmla="*/ 2147483646 h 44"/>
              <a:gd name="T62" fmla="*/ 2147483646 w 313"/>
              <a:gd name="T63" fmla="*/ 2147483646 h 44"/>
              <a:gd name="T64" fmla="*/ 2147483646 w 313"/>
              <a:gd name="T65" fmla="*/ 2147483646 h 44"/>
              <a:gd name="T66" fmla="*/ 2147483646 w 313"/>
              <a:gd name="T67" fmla="*/ 2147483646 h 44"/>
              <a:gd name="T68" fmla="*/ 2147483646 w 313"/>
              <a:gd name="T69" fmla="*/ 2147483646 h 44"/>
              <a:gd name="T70" fmla="*/ 2147483646 w 313"/>
              <a:gd name="T71" fmla="*/ 2147483646 h 44"/>
              <a:gd name="T72" fmla="*/ 2147483646 w 313"/>
              <a:gd name="T73" fmla="*/ 2147483646 h 44"/>
              <a:gd name="T74" fmla="*/ 2147483646 w 313"/>
              <a:gd name="T75" fmla="*/ 2147483646 h 44"/>
              <a:gd name="T76" fmla="*/ 2147483646 w 313"/>
              <a:gd name="T77" fmla="*/ 2147483646 h 44"/>
              <a:gd name="T78" fmla="*/ 2147483646 w 313"/>
              <a:gd name="T79" fmla="*/ 2147483646 h 44"/>
              <a:gd name="T80" fmla="*/ 2147483646 w 313"/>
              <a:gd name="T81" fmla="*/ 2147483646 h 44"/>
              <a:gd name="T82" fmla="*/ 2147483646 w 313"/>
              <a:gd name="T83" fmla="*/ 2147483646 h 44"/>
              <a:gd name="T84" fmla="*/ 2147483646 w 313"/>
              <a:gd name="T85" fmla="*/ 2147483646 h 44"/>
              <a:gd name="T86" fmla="*/ 2147483646 w 313"/>
              <a:gd name="T87" fmla="*/ 2147483646 h 44"/>
              <a:gd name="T88" fmla="*/ 2147483646 w 313"/>
              <a:gd name="T89" fmla="*/ 2147483646 h 44"/>
              <a:gd name="T90" fmla="*/ 2147483646 w 313"/>
              <a:gd name="T91" fmla="*/ 2147483646 h 44"/>
              <a:gd name="T92" fmla="*/ 2147483646 w 313"/>
              <a:gd name="T93" fmla="*/ 2147483646 h 44"/>
              <a:gd name="T94" fmla="*/ 2147483646 w 313"/>
              <a:gd name="T95" fmla="*/ 2147483646 h 44"/>
              <a:gd name="T96" fmla="*/ 0 w 313"/>
              <a:gd name="T97" fmla="*/ 2147483646 h 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13"/>
              <a:gd name="T148" fmla="*/ 0 h 44"/>
              <a:gd name="T149" fmla="*/ 313 w 313"/>
              <a:gd name="T150" fmla="*/ 44 h 4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13" h="44">
                <a:moveTo>
                  <a:pt x="0" y="30"/>
                </a:moveTo>
                <a:lnTo>
                  <a:pt x="7" y="28"/>
                </a:lnTo>
                <a:lnTo>
                  <a:pt x="15" y="25"/>
                </a:lnTo>
                <a:lnTo>
                  <a:pt x="23" y="21"/>
                </a:lnTo>
                <a:lnTo>
                  <a:pt x="32" y="17"/>
                </a:lnTo>
                <a:lnTo>
                  <a:pt x="41" y="13"/>
                </a:lnTo>
                <a:lnTo>
                  <a:pt x="50" y="9"/>
                </a:lnTo>
                <a:lnTo>
                  <a:pt x="60" y="4"/>
                </a:lnTo>
                <a:lnTo>
                  <a:pt x="69" y="0"/>
                </a:lnTo>
                <a:lnTo>
                  <a:pt x="90" y="0"/>
                </a:lnTo>
                <a:lnTo>
                  <a:pt x="112" y="1"/>
                </a:lnTo>
                <a:lnTo>
                  <a:pt x="134" y="2"/>
                </a:lnTo>
                <a:lnTo>
                  <a:pt x="158" y="3"/>
                </a:lnTo>
                <a:lnTo>
                  <a:pt x="180" y="5"/>
                </a:lnTo>
                <a:lnTo>
                  <a:pt x="204" y="7"/>
                </a:lnTo>
                <a:lnTo>
                  <a:pt x="227" y="10"/>
                </a:lnTo>
                <a:lnTo>
                  <a:pt x="251" y="12"/>
                </a:lnTo>
                <a:lnTo>
                  <a:pt x="258" y="14"/>
                </a:lnTo>
                <a:lnTo>
                  <a:pt x="265" y="16"/>
                </a:lnTo>
                <a:lnTo>
                  <a:pt x="272" y="19"/>
                </a:lnTo>
                <a:lnTo>
                  <a:pt x="279" y="21"/>
                </a:lnTo>
                <a:lnTo>
                  <a:pt x="288" y="23"/>
                </a:lnTo>
                <a:lnTo>
                  <a:pt x="296" y="26"/>
                </a:lnTo>
                <a:lnTo>
                  <a:pt x="305" y="28"/>
                </a:lnTo>
                <a:lnTo>
                  <a:pt x="313" y="30"/>
                </a:lnTo>
                <a:lnTo>
                  <a:pt x="313" y="31"/>
                </a:lnTo>
                <a:lnTo>
                  <a:pt x="312" y="31"/>
                </a:lnTo>
                <a:lnTo>
                  <a:pt x="311" y="33"/>
                </a:lnTo>
                <a:lnTo>
                  <a:pt x="310" y="34"/>
                </a:lnTo>
                <a:lnTo>
                  <a:pt x="308" y="37"/>
                </a:lnTo>
                <a:lnTo>
                  <a:pt x="306" y="39"/>
                </a:lnTo>
                <a:lnTo>
                  <a:pt x="303" y="41"/>
                </a:lnTo>
                <a:lnTo>
                  <a:pt x="301" y="44"/>
                </a:lnTo>
                <a:lnTo>
                  <a:pt x="272" y="44"/>
                </a:lnTo>
                <a:lnTo>
                  <a:pt x="244" y="44"/>
                </a:lnTo>
                <a:lnTo>
                  <a:pt x="214" y="44"/>
                </a:lnTo>
                <a:lnTo>
                  <a:pt x="184" y="44"/>
                </a:lnTo>
                <a:lnTo>
                  <a:pt x="154" y="44"/>
                </a:lnTo>
                <a:lnTo>
                  <a:pt x="123" y="44"/>
                </a:lnTo>
                <a:lnTo>
                  <a:pt x="93" y="44"/>
                </a:lnTo>
                <a:lnTo>
                  <a:pt x="63" y="44"/>
                </a:lnTo>
                <a:lnTo>
                  <a:pt x="56" y="43"/>
                </a:lnTo>
                <a:lnTo>
                  <a:pt x="49" y="43"/>
                </a:lnTo>
                <a:lnTo>
                  <a:pt x="41" y="41"/>
                </a:lnTo>
                <a:lnTo>
                  <a:pt x="33" y="40"/>
                </a:lnTo>
                <a:lnTo>
                  <a:pt x="26" y="38"/>
                </a:lnTo>
                <a:lnTo>
                  <a:pt x="18" y="36"/>
                </a:lnTo>
                <a:lnTo>
                  <a:pt x="9" y="33"/>
                </a:lnTo>
                <a:lnTo>
                  <a:pt x="0" y="30"/>
                </a:lnTo>
                <a:close/>
              </a:path>
            </a:pathLst>
          </a:custGeom>
          <a:solidFill>
            <a:srgbClr val="6039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8" name="Freeform 93">
            <a:extLst>
              <a:ext uri="{FF2B5EF4-FFF2-40B4-BE49-F238E27FC236}">
                <a16:creationId xmlns:a16="http://schemas.microsoft.com/office/drawing/2014/main" id="{F93A9934-C63D-2C4C-9242-0B5EEBCB1C8C}"/>
              </a:ext>
            </a:extLst>
          </p:cNvPr>
          <p:cNvSpPr>
            <a:spLocks/>
          </p:cNvSpPr>
          <p:nvPr/>
        </p:nvSpPr>
        <p:spPr bwMode="auto">
          <a:xfrm>
            <a:off x="2152650" y="4968875"/>
            <a:ext cx="26988" cy="19050"/>
          </a:xfrm>
          <a:custGeom>
            <a:avLst/>
            <a:gdLst>
              <a:gd name="T0" fmla="*/ 2147483646 w 150"/>
              <a:gd name="T1" fmla="*/ 2147483646 h 113"/>
              <a:gd name="T2" fmla="*/ 2147483646 w 150"/>
              <a:gd name="T3" fmla="*/ 2147483646 h 113"/>
              <a:gd name="T4" fmla="*/ 2147483646 w 150"/>
              <a:gd name="T5" fmla="*/ 2147483646 h 113"/>
              <a:gd name="T6" fmla="*/ 2147483646 w 150"/>
              <a:gd name="T7" fmla="*/ 2147483646 h 113"/>
              <a:gd name="T8" fmla="*/ 2147483646 w 150"/>
              <a:gd name="T9" fmla="*/ 2147483646 h 113"/>
              <a:gd name="T10" fmla="*/ 2147483646 w 150"/>
              <a:gd name="T11" fmla="*/ 2147483646 h 113"/>
              <a:gd name="T12" fmla="*/ 2147483646 w 150"/>
              <a:gd name="T13" fmla="*/ 2147483646 h 113"/>
              <a:gd name="T14" fmla="*/ 2147483646 w 150"/>
              <a:gd name="T15" fmla="*/ 2147483646 h 113"/>
              <a:gd name="T16" fmla="*/ 0 w 150"/>
              <a:gd name="T17" fmla="*/ 2147483646 h 113"/>
              <a:gd name="T18" fmla="*/ 2147483646 w 150"/>
              <a:gd name="T19" fmla="*/ 2147483646 h 113"/>
              <a:gd name="T20" fmla="*/ 2147483646 w 150"/>
              <a:gd name="T21" fmla="*/ 2147483646 h 113"/>
              <a:gd name="T22" fmla="*/ 2147483646 w 150"/>
              <a:gd name="T23" fmla="*/ 2147483646 h 113"/>
              <a:gd name="T24" fmla="*/ 2147483646 w 150"/>
              <a:gd name="T25" fmla="*/ 2147483646 h 113"/>
              <a:gd name="T26" fmla="*/ 2147483646 w 150"/>
              <a:gd name="T27" fmla="*/ 2147483646 h 113"/>
              <a:gd name="T28" fmla="*/ 2147483646 w 150"/>
              <a:gd name="T29" fmla="*/ 2147483646 h 113"/>
              <a:gd name="T30" fmla="*/ 2147483646 w 150"/>
              <a:gd name="T31" fmla="*/ 2147483646 h 113"/>
              <a:gd name="T32" fmla="*/ 2147483646 w 150"/>
              <a:gd name="T33" fmla="*/ 0 h 113"/>
              <a:gd name="T34" fmla="*/ 2147483646 w 150"/>
              <a:gd name="T35" fmla="*/ 2147483646 h 113"/>
              <a:gd name="T36" fmla="*/ 2147483646 w 150"/>
              <a:gd name="T37" fmla="*/ 2147483646 h 113"/>
              <a:gd name="T38" fmla="*/ 2147483646 w 150"/>
              <a:gd name="T39" fmla="*/ 2147483646 h 113"/>
              <a:gd name="T40" fmla="*/ 2147483646 w 150"/>
              <a:gd name="T41" fmla="*/ 2147483646 h 113"/>
              <a:gd name="T42" fmla="*/ 2147483646 w 150"/>
              <a:gd name="T43" fmla="*/ 2147483646 h 113"/>
              <a:gd name="T44" fmla="*/ 2147483646 w 150"/>
              <a:gd name="T45" fmla="*/ 2147483646 h 113"/>
              <a:gd name="T46" fmla="*/ 2147483646 w 150"/>
              <a:gd name="T47" fmla="*/ 2147483646 h 113"/>
              <a:gd name="T48" fmla="*/ 2147483646 w 150"/>
              <a:gd name="T49" fmla="*/ 2147483646 h 113"/>
              <a:gd name="T50" fmla="*/ 2147483646 w 150"/>
              <a:gd name="T51" fmla="*/ 2147483646 h 113"/>
              <a:gd name="T52" fmla="*/ 2147483646 w 150"/>
              <a:gd name="T53" fmla="*/ 2147483646 h 113"/>
              <a:gd name="T54" fmla="*/ 2147483646 w 150"/>
              <a:gd name="T55" fmla="*/ 2147483646 h 113"/>
              <a:gd name="T56" fmla="*/ 2147483646 w 150"/>
              <a:gd name="T57" fmla="*/ 2147483646 h 113"/>
              <a:gd name="T58" fmla="*/ 2147483646 w 150"/>
              <a:gd name="T59" fmla="*/ 2147483646 h 113"/>
              <a:gd name="T60" fmla="*/ 2147483646 w 150"/>
              <a:gd name="T61" fmla="*/ 2147483646 h 113"/>
              <a:gd name="T62" fmla="*/ 2147483646 w 150"/>
              <a:gd name="T63" fmla="*/ 2147483646 h 113"/>
              <a:gd name="T64" fmla="*/ 2147483646 w 150"/>
              <a:gd name="T65" fmla="*/ 2147483646 h 1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0"/>
              <a:gd name="T100" fmla="*/ 0 h 113"/>
              <a:gd name="T101" fmla="*/ 150 w 150"/>
              <a:gd name="T102" fmla="*/ 113 h 1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0" h="113">
                <a:moveTo>
                  <a:pt x="18" y="113"/>
                </a:moveTo>
                <a:lnTo>
                  <a:pt x="16" y="111"/>
                </a:lnTo>
                <a:lnTo>
                  <a:pt x="14" y="108"/>
                </a:lnTo>
                <a:lnTo>
                  <a:pt x="11" y="106"/>
                </a:lnTo>
                <a:lnTo>
                  <a:pt x="9" y="104"/>
                </a:lnTo>
                <a:lnTo>
                  <a:pt x="7" y="102"/>
                </a:lnTo>
                <a:lnTo>
                  <a:pt x="4" y="99"/>
                </a:lnTo>
                <a:lnTo>
                  <a:pt x="2" y="97"/>
                </a:lnTo>
                <a:lnTo>
                  <a:pt x="0" y="95"/>
                </a:lnTo>
                <a:lnTo>
                  <a:pt x="16" y="83"/>
                </a:lnTo>
                <a:lnTo>
                  <a:pt x="33" y="71"/>
                </a:lnTo>
                <a:lnTo>
                  <a:pt x="49" y="59"/>
                </a:lnTo>
                <a:lnTo>
                  <a:pt x="65" y="47"/>
                </a:lnTo>
                <a:lnTo>
                  <a:pt x="82" y="36"/>
                </a:lnTo>
                <a:lnTo>
                  <a:pt x="98" y="23"/>
                </a:lnTo>
                <a:lnTo>
                  <a:pt x="116" y="12"/>
                </a:lnTo>
                <a:lnTo>
                  <a:pt x="132" y="0"/>
                </a:lnTo>
                <a:lnTo>
                  <a:pt x="134" y="3"/>
                </a:lnTo>
                <a:lnTo>
                  <a:pt x="136" y="5"/>
                </a:lnTo>
                <a:lnTo>
                  <a:pt x="139" y="7"/>
                </a:lnTo>
                <a:lnTo>
                  <a:pt x="141" y="10"/>
                </a:lnTo>
                <a:lnTo>
                  <a:pt x="143" y="12"/>
                </a:lnTo>
                <a:lnTo>
                  <a:pt x="146" y="14"/>
                </a:lnTo>
                <a:lnTo>
                  <a:pt x="148" y="17"/>
                </a:lnTo>
                <a:lnTo>
                  <a:pt x="150" y="19"/>
                </a:lnTo>
                <a:lnTo>
                  <a:pt x="134" y="30"/>
                </a:lnTo>
                <a:lnTo>
                  <a:pt x="118" y="43"/>
                </a:lnTo>
                <a:lnTo>
                  <a:pt x="101" y="54"/>
                </a:lnTo>
                <a:lnTo>
                  <a:pt x="85" y="66"/>
                </a:lnTo>
                <a:lnTo>
                  <a:pt x="67" y="77"/>
                </a:lnTo>
                <a:lnTo>
                  <a:pt x="51" y="90"/>
                </a:lnTo>
                <a:lnTo>
                  <a:pt x="35" y="102"/>
                </a:lnTo>
                <a:lnTo>
                  <a:pt x="18" y="113"/>
                </a:lnTo>
                <a:close/>
              </a:path>
            </a:pathLst>
          </a:custGeom>
          <a:solidFill>
            <a:srgbClr val="6039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9" name="Freeform 94">
            <a:extLst>
              <a:ext uri="{FF2B5EF4-FFF2-40B4-BE49-F238E27FC236}">
                <a16:creationId xmlns:a16="http://schemas.microsoft.com/office/drawing/2014/main" id="{F8D7F37A-0500-634C-A8E7-167C6F3BB247}"/>
              </a:ext>
            </a:extLst>
          </p:cNvPr>
          <p:cNvSpPr>
            <a:spLocks/>
          </p:cNvSpPr>
          <p:nvPr/>
        </p:nvSpPr>
        <p:spPr bwMode="auto">
          <a:xfrm>
            <a:off x="2344738" y="4972050"/>
            <a:ext cx="41275" cy="7938"/>
          </a:xfrm>
          <a:custGeom>
            <a:avLst/>
            <a:gdLst>
              <a:gd name="T0" fmla="*/ 0 w 238"/>
              <a:gd name="T1" fmla="*/ 2147483646 h 44"/>
              <a:gd name="T2" fmla="*/ 2147483646 w 238"/>
              <a:gd name="T3" fmla="*/ 2147483646 h 44"/>
              <a:gd name="T4" fmla="*/ 2147483646 w 238"/>
              <a:gd name="T5" fmla="*/ 2147483646 h 44"/>
              <a:gd name="T6" fmla="*/ 2147483646 w 238"/>
              <a:gd name="T7" fmla="*/ 2147483646 h 44"/>
              <a:gd name="T8" fmla="*/ 2147483646 w 238"/>
              <a:gd name="T9" fmla="*/ 2147483646 h 44"/>
              <a:gd name="T10" fmla="*/ 2147483646 w 238"/>
              <a:gd name="T11" fmla="*/ 2147483646 h 44"/>
              <a:gd name="T12" fmla="*/ 2147483646 w 238"/>
              <a:gd name="T13" fmla="*/ 2147483646 h 44"/>
              <a:gd name="T14" fmla="*/ 2147483646 w 238"/>
              <a:gd name="T15" fmla="*/ 2147483646 h 44"/>
              <a:gd name="T16" fmla="*/ 2147483646 w 238"/>
              <a:gd name="T17" fmla="*/ 0 h 44"/>
              <a:gd name="T18" fmla="*/ 2147483646 w 238"/>
              <a:gd name="T19" fmla="*/ 0 h 44"/>
              <a:gd name="T20" fmla="*/ 2147483646 w 238"/>
              <a:gd name="T21" fmla="*/ 0 h 44"/>
              <a:gd name="T22" fmla="*/ 2147483646 w 238"/>
              <a:gd name="T23" fmla="*/ 0 h 44"/>
              <a:gd name="T24" fmla="*/ 2147483646 w 238"/>
              <a:gd name="T25" fmla="*/ 0 h 44"/>
              <a:gd name="T26" fmla="*/ 2147483646 w 238"/>
              <a:gd name="T27" fmla="*/ 0 h 44"/>
              <a:gd name="T28" fmla="*/ 2147483646 w 238"/>
              <a:gd name="T29" fmla="*/ 0 h 44"/>
              <a:gd name="T30" fmla="*/ 2147483646 w 238"/>
              <a:gd name="T31" fmla="*/ 0 h 44"/>
              <a:gd name="T32" fmla="*/ 2147483646 w 238"/>
              <a:gd name="T33" fmla="*/ 0 h 44"/>
              <a:gd name="T34" fmla="*/ 2147483646 w 238"/>
              <a:gd name="T35" fmla="*/ 0 h 44"/>
              <a:gd name="T36" fmla="*/ 2147483646 w 238"/>
              <a:gd name="T37" fmla="*/ 2147483646 h 44"/>
              <a:gd name="T38" fmla="*/ 2147483646 w 238"/>
              <a:gd name="T39" fmla="*/ 2147483646 h 44"/>
              <a:gd name="T40" fmla="*/ 2147483646 w 238"/>
              <a:gd name="T41" fmla="*/ 2147483646 h 44"/>
              <a:gd name="T42" fmla="*/ 2147483646 w 238"/>
              <a:gd name="T43" fmla="*/ 2147483646 h 44"/>
              <a:gd name="T44" fmla="*/ 2147483646 w 238"/>
              <a:gd name="T45" fmla="*/ 2147483646 h 44"/>
              <a:gd name="T46" fmla="*/ 2147483646 w 238"/>
              <a:gd name="T47" fmla="*/ 2147483646 h 44"/>
              <a:gd name="T48" fmla="*/ 2147483646 w 238"/>
              <a:gd name="T49" fmla="*/ 2147483646 h 44"/>
              <a:gd name="T50" fmla="*/ 2147483646 w 238"/>
              <a:gd name="T51" fmla="*/ 2147483646 h 44"/>
              <a:gd name="T52" fmla="*/ 2147483646 w 238"/>
              <a:gd name="T53" fmla="*/ 2147483646 h 44"/>
              <a:gd name="T54" fmla="*/ 2147483646 w 238"/>
              <a:gd name="T55" fmla="*/ 2147483646 h 44"/>
              <a:gd name="T56" fmla="*/ 2147483646 w 238"/>
              <a:gd name="T57" fmla="*/ 2147483646 h 44"/>
              <a:gd name="T58" fmla="*/ 2147483646 w 238"/>
              <a:gd name="T59" fmla="*/ 2147483646 h 44"/>
              <a:gd name="T60" fmla="*/ 2147483646 w 238"/>
              <a:gd name="T61" fmla="*/ 2147483646 h 44"/>
              <a:gd name="T62" fmla="*/ 2147483646 w 238"/>
              <a:gd name="T63" fmla="*/ 2147483646 h 44"/>
              <a:gd name="T64" fmla="*/ 2147483646 w 238"/>
              <a:gd name="T65" fmla="*/ 2147483646 h 44"/>
              <a:gd name="T66" fmla="*/ 2147483646 w 238"/>
              <a:gd name="T67" fmla="*/ 2147483646 h 44"/>
              <a:gd name="T68" fmla="*/ 2147483646 w 238"/>
              <a:gd name="T69" fmla="*/ 2147483646 h 44"/>
              <a:gd name="T70" fmla="*/ 2147483646 w 238"/>
              <a:gd name="T71" fmla="*/ 2147483646 h 44"/>
              <a:gd name="T72" fmla="*/ 2147483646 w 238"/>
              <a:gd name="T73" fmla="*/ 2147483646 h 44"/>
              <a:gd name="T74" fmla="*/ 2147483646 w 238"/>
              <a:gd name="T75" fmla="*/ 2147483646 h 44"/>
              <a:gd name="T76" fmla="*/ 2147483646 w 238"/>
              <a:gd name="T77" fmla="*/ 2147483646 h 44"/>
              <a:gd name="T78" fmla="*/ 2147483646 w 238"/>
              <a:gd name="T79" fmla="*/ 2147483646 h 44"/>
              <a:gd name="T80" fmla="*/ 2147483646 w 238"/>
              <a:gd name="T81" fmla="*/ 2147483646 h 44"/>
              <a:gd name="T82" fmla="*/ 2147483646 w 238"/>
              <a:gd name="T83" fmla="*/ 2147483646 h 44"/>
              <a:gd name="T84" fmla="*/ 2147483646 w 238"/>
              <a:gd name="T85" fmla="*/ 2147483646 h 44"/>
              <a:gd name="T86" fmla="*/ 2147483646 w 238"/>
              <a:gd name="T87" fmla="*/ 2147483646 h 44"/>
              <a:gd name="T88" fmla="*/ 2147483646 w 238"/>
              <a:gd name="T89" fmla="*/ 2147483646 h 44"/>
              <a:gd name="T90" fmla="*/ 2147483646 w 238"/>
              <a:gd name="T91" fmla="*/ 2147483646 h 44"/>
              <a:gd name="T92" fmla="*/ 2147483646 w 238"/>
              <a:gd name="T93" fmla="*/ 2147483646 h 44"/>
              <a:gd name="T94" fmla="*/ 2147483646 w 238"/>
              <a:gd name="T95" fmla="*/ 2147483646 h 44"/>
              <a:gd name="T96" fmla="*/ 0 w 238"/>
              <a:gd name="T97" fmla="*/ 2147483646 h 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38"/>
              <a:gd name="T148" fmla="*/ 0 h 44"/>
              <a:gd name="T149" fmla="*/ 238 w 238"/>
              <a:gd name="T150" fmla="*/ 44 h 4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38" h="44">
                <a:moveTo>
                  <a:pt x="0" y="32"/>
                </a:moveTo>
                <a:lnTo>
                  <a:pt x="5" y="29"/>
                </a:lnTo>
                <a:lnTo>
                  <a:pt x="10" y="26"/>
                </a:lnTo>
                <a:lnTo>
                  <a:pt x="16" y="22"/>
                </a:lnTo>
                <a:lnTo>
                  <a:pt x="22" y="18"/>
                </a:lnTo>
                <a:lnTo>
                  <a:pt x="29" y="14"/>
                </a:lnTo>
                <a:lnTo>
                  <a:pt x="36" y="9"/>
                </a:lnTo>
                <a:lnTo>
                  <a:pt x="43" y="4"/>
                </a:lnTo>
                <a:lnTo>
                  <a:pt x="50" y="0"/>
                </a:lnTo>
                <a:lnTo>
                  <a:pt x="68" y="0"/>
                </a:lnTo>
                <a:lnTo>
                  <a:pt x="88" y="0"/>
                </a:lnTo>
                <a:lnTo>
                  <a:pt x="106" y="0"/>
                </a:lnTo>
                <a:lnTo>
                  <a:pt x="126" y="0"/>
                </a:lnTo>
                <a:lnTo>
                  <a:pt x="144" y="0"/>
                </a:lnTo>
                <a:lnTo>
                  <a:pt x="162" y="0"/>
                </a:lnTo>
                <a:lnTo>
                  <a:pt x="182" y="0"/>
                </a:lnTo>
                <a:lnTo>
                  <a:pt x="200" y="0"/>
                </a:lnTo>
                <a:lnTo>
                  <a:pt x="203" y="0"/>
                </a:lnTo>
                <a:lnTo>
                  <a:pt x="206" y="1"/>
                </a:lnTo>
                <a:lnTo>
                  <a:pt x="209" y="2"/>
                </a:lnTo>
                <a:lnTo>
                  <a:pt x="213" y="4"/>
                </a:lnTo>
                <a:lnTo>
                  <a:pt x="219" y="6"/>
                </a:lnTo>
                <a:lnTo>
                  <a:pt x="223" y="8"/>
                </a:lnTo>
                <a:lnTo>
                  <a:pt x="227" y="10"/>
                </a:lnTo>
                <a:lnTo>
                  <a:pt x="232" y="13"/>
                </a:lnTo>
                <a:lnTo>
                  <a:pt x="232" y="14"/>
                </a:lnTo>
                <a:lnTo>
                  <a:pt x="232" y="15"/>
                </a:lnTo>
                <a:lnTo>
                  <a:pt x="233" y="17"/>
                </a:lnTo>
                <a:lnTo>
                  <a:pt x="234" y="19"/>
                </a:lnTo>
                <a:lnTo>
                  <a:pt x="235" y="21"/>
                </a:lnTo>
                <a:lnTo>
                  <a:pt x="236" y="23"/>
                </a:lnTo>
                <a:lnTo>
                  <a:pt x="238" y="25"/>
                </a:lnTo>
                <a:lnTo>
                  <a:pt x="214" y="28"/>
                </a:lnTo>
                <a:lnTo>
                  <a:pt x="191" y="30"/>
                </a:lnTo>
                <a:lnTo>
                  <a:pt x="167" y="32"/>
                </a:lnTo>
                <a:lnTo>
                  <a:pt x="144" y="35"/>
                </a:lnTo>
                <a:lnTo>
                  <a:pt x="120" y="37"/>
                </a:lnTo>
                <a:lnTo>
                  <a:pt x="97" y="39"/>
                </a:lnTo>
                <a:lnTo>
                  <a:pt x="73" y="42"/>
                </a:lnTo>
                <a:lnTo>
                  <a:pt x="50" y="44"/>
                </a:lnTo>
                <a:lnTo>
                  <a:pt x="45" y="44"/>
                </a:lnTo>
                <a:lnTo>
                  <a:pt x="40" y="43"/>
                </a:lnTo>
                <a:lnTo>
                  <a:pt x="34" y="42"/>
                </a:lnTo>
                <a:lnTo>
                  <a:pt x="28" y="40"/>
                </a:lnTo>
                <a:lnTo>
                  <a:pt x="20" y="38"/>
                </a:lnTo>
                <a:lnTo>
                  <a:pt x="13" y="36"/>
                </a:lnTo>
                <a:lnTo>
                  <a:pt x="7" y="34"/>
                </a:lnTo>
                <a:lnTo>
                  <a:pt x="0" y="32"/>
                </a:lnTo>
                <a:close/>
              </a:path>
            </a:pathLst>
          </a:custGeom>
          <a:solidFill>
            <a:srgbClr val="6039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0" name="Freeform 95">
            <a:extLst>
              <a:ext uri="{FF2B5EF4-FFF2-40B4-BE49-F238E27FC236}">
                <a16:creationId xmlns:a16="http://schemas.microsoft.com/office/drawing/2014/main" id="{3F783820-279A-2048-8277-7F817E43E19C}"/>
              </a:ext>
            </a:extLst>
          </p:cNvPr>
          <p:cNvSpPr>
            <a:spLocks/>
          </p:cNvSpPr>
          <p:nvPr/>
        </p:nvSpPr>
        <p:spPr bwMode="auto">
          <a:xfrm>
            <a:off x="2154238" y="4965700"/>
            <a:ext cx="15875" cy="12700"/>
          </a:xfrm>
          <a:custGeom>
            <a:avLst/>
            <a:gdLst>
              <a:gd name="T0" fmla="*/ 0 w 88"/>
              <a:gd name="T1" fmla="*/ 2147483646 h 70"/>
              <a:gd name="T2" fmla="*/ 0 w 88"/>
              <a:gd name="T3" fmla="*/ 2147483646 h 70"/>
              <a:gd name="T4" fmla="*/ 0 w 88"/>
              <a:gd name="T5" fmla="*/ 2147483646 h 70"/>
              <a:gd name="T6" fmla="*/ 0 w 88"/>
              <a:gd name="T7" fmla="*/ 2147483646 h 70"/>
              <a:gd name="T8" fmla="*/ 2147483646 w 88"/>
              <a:gd name="T9" fmla="*/ 2147483646 h 70"/>
              <a:gd name="T10" fmla="*/ 2147483646 w 88"/>
              <a:gd name="T11" fmla="*/ 2147483646 h 70"/>
              <a:gd name="T12" fmla="*/ 2147483646 w 88"/>
              <a:gd name="T13" fmla="*/ 2147483646 h 70"/>
              <a:gd name="T14" fmla="*/ 2147483646 w 88"/>
              <a:gd name="T15" fmla="*/ 2147483646 h 70"/>
              <a:gd name="T16" fmla="*/ 2147483646 w 88"/>
              <a:gd name="T17" fmla="*/ 2147483646 h 70"/>
              <a:gd name="T18" fmla="*/ 2147483646 w 88"/>
              <a:gd name="T19" fmla="*/ 2147483646 h 70"/>
              <a:gd name="T20" fmla="*/ 2147483646 w 88"/>
              <a:gd name="T21" fmla="*/ 2147483646 h 70"/>
              <a:gd name="T22" fmla="*/ 2147483646 w 88"/>
              <a:gd name="T23" fmla="*/ 2147483646 h 70"/>
              <a:gd name="T24" fmla="*/ 2147483646 w 88"/>
              <a:gd name="T25" fmla="*/ 2147483646 h 70"/>
              <a:gd name="T26" fmla="*/ 2147483646 w 88"/>
              <a:gd name="T27" fmla="*/ 2147483646 h 70"/>
              <a:gd name="T28" fmla="*/ 2147483646 w 88"/>
              <a:gd name="T29" fmla="*/ 2147483646 h 70"/>
              <a:gd name="T30" fmla="*/ 2147483646 w 88"/>
              <a:gd name="T31" fmla="*/ 2147483646 h 70"/>
              <a:gd name="T32" fmla="*/ 2147483646 w 88"/>
              <a:gd name="T33" fmla="*/ 0 h 70"/>
              <a:gd name="T34" fmla="*/ 2147483646 w 88"/>
              <a:gd name="T35" fmla="*/ 0 h 70"/>
              <a:gd name="T36" fmla="*/ 2147483646 w 88"/>
              <a:gd name="T37" fmla="*/ 0 h 70"/>
              <a:gd name="T38" fmla="*/ 2147483646 w 88"/>
              <a:gd name="T39" fmla="*/ 0 h 70"/>
              <a:gd name="T40" fmla="*/ 2147483646 w 88"/>
              <a:gd name="T41" fmla="*/ 2147483646 h 70"/>
              <a:gd name="T42" fmla="*/ 2147483646 w 88"/>
              <a:gd name="T43" fmla="*/ 2147483646 h 70"/>
              <a:gd name="T44" fmla="*/ 2147483646 w 88"/>
              <a:gd name="T45" fmla="*/ 2147483646 h 70"/>
              <a:gd name="T46" fmla="*/ 2147483646 w 88"/>
              <a:gd name="T47" fmla="*/ 2147483646 h 70"/>
              <a:gd name="T48" fmla="*/ 2147483646 w 88"/>
              <a:gd name="T49" fmla="*/ 2147483646 h 70"/>
              <a:gd name="T50" fmla="*/ 2147483646 w 88"/>
              <a:gd name="T51" fmla="*/ 2147483646 h 70"/>
              <a:gd name="T52" fmla="*/ 2147483646 w 88"/>
              <a:gd name="T53" fmla="*/ 2147483646 h 70"/>
              <a:gd name="T54" fmla="*/ 2147483646 w 88"/>
              <a:gd name="T55" fmla="*/ 2147483646 h 70"/>
              <a:gd name="T56" fmla="*/ 2147483646 w 88"/>
              <a:gd name="T57" fmla="*/ 2147483646 h 70"/>
              <a:gd name="T58" fmla="*/ 2147483646 w 88"/>
              <a:gd name="T59" fmla="*/ 2147483646 h 70"/>
              <a:gd name="T60" fmla="*/ 2147483646 w 88"/>
              <a:gd name="T61" fmla="*/ 2147483646 h 70"/>
              <a:gd name="T62" fmla="*/ 2147483646 w 88"/>
              <a:gd name="T63" fmla="*/ 2147483646 h 70"/>
              <a:gd name="T64" fmla="*/ 0 w 88"/>
              <a:gd name="T65" fmla="*/ 2147483646 h 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8"/>
              <a:gd name="T100" fmla="*/ 0 h 70"/>
              <a:gd name="T101" fmla="*/ 88 w 88"/>
              <a:gd name="T102" fmla="*/ 70 h 7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8" h="70">
                <a:moveTo>
                  <a:pt x="0" y="70"/>
                </a:moveTo>
                <a:lnTo>
                  <a:pt x="0" y="65"/>
                </a:lnTo>
                <a:lnTo>
                  <a:pt x="0" y="60"/>
                </a:lnTo>
                <a:lnTo>
                  <a:pt x="0" y="55"/>
                </a:lnTo>
                <a:lnTo>
                  <a:pt x="1" y="49"/>
                </a:lnTo>
                <a:lnTo>
                  <a:pt x="1" y="44"/>
                </a:lnTo>
                <a:lnTo>
                  <a:pt x="2" y="38"/>
                </a:lnTo>
                <a:lnTo>
                  <a:pt x="4" y="32"/>
                </a:lnTo>
                <a:lnTo>
                  <a:pt x="6" y="26"/>
                </a:lnTo>
                <a:lnTo>
                  <a:pt x="8" y="23"/>
                </a:lnTo>
                <a:lnTo>
                  <a:pt x="11" y="21"/>
                </a:lnTo>
                <a:lnTo>
                  <a:pt x="13" y="18"/>
                </a:lnTo>
                <a:lnTo>
                  <a:pt x="16" y="16"/>
                </a:lnTo>
                <a:lnTo>
                  <a:pt x="18" y="13"/>
                </a:lnTo>
                <a:lnTo>
                  <a:pt x="21" y="9"/>
                </a:lnTo>
                <a:lnTo>
                  <a:pt x="23" y="5"/>
                </a:lnTo>
                <a:lnTo>
                  <a:pt x="25" y="0"/>
                </a:lnTo>
                <a:lnTo>
                  <a:pt x="32" y="0"/>
                </a:lnTo>
                <a:lnTo>
                  <a:pt x="39" y="0"/>
                </a:lnTo>
                <a:lnTo>
                  <a:pt x="46" y="0"/>
                </a:lnTo>
                <a:lnTo>
                  <a:pt x="54" y="2"/>
                </a:lnTo>
                <a:lnTo>
                  <a:pt x="61" y="2"/>
                </a:lnTo>
                <a:lnTo>
                  <a:pt x="70" y="4"/>
                </a:lnTo>
                <a:lnTo>
                  <a:pt x="79" y="5"/>
                </a:lnTo>
                <a:lnTo>
                  <a:pt x="88" y="7"/>
                </a:lnTo>
                <a:lnTo>
                  <a:pt x="78" y="14"/>
                </a:lnTo>
                <a:lnTo>
                  <a:pt x="68" y="21"/>
                </a:lnTo>
                <a:lnTo>
                  <a:pt x="57" y="28"/>
                </a:lnTo>
                <a:lnTo>
                  <a:pt x="46" y="36"/>
                </a:lnTo>
                <a:lnTo>
                  <a:pt x="35" y="43"/>
                </a:lnTo>
                <a:lnTo>
                  <a:pt x="24" y="52"/>
                </a:lnTo>
                <a:lnTo>
                  <a:pt x="11" y="61"/>
                </a:lnTo>
                <a:lnTo>
                  <a:pt x="0" y="70"/>
                </a:lnTo>
                <a:close/>
              </a:path>
            </a:pathLst>
          </a:custGeom>
          <a:solidFill>
            <a:srgbClr val="6039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1" name="Freeform 96">
            <a:extLst>
              <a:ext uri="{FF2B5EF4-FFF2-40B4-BE49-F238E27FC236}">
                <a16:creationId xmlns:a16="http://schemas.microsoft.com/office/drawing/2014/main" id="{4B584D52-D918-0E40-BF26-A8305E28F547}"/>
              </a:ext>
            </a:extLst>
          </p:cNvPr>
          <p:cNvSpPr>
            <a:spLocks/>
          </p:cNvSpPr>
          <p:nvPr/>
        </p:nvSpPr>
        <p:spPr bwMode="auto">
          <a:xfrm>
            <a:off x="1793875" y="4948238"/>
            <a:ext cx="9525" cy="19050"/>
          </a:xfrm>
          <a:custGeom>
            <a:avLst/>
            <a:gdLst>
              <a:gd name="T0" fmla="*/ 0 w 50"/>
              <a:gd name="T1" fmla="*/ 2147483646 h 107"/>
              <a:gd name="T2" fmla="*/ 2147483646 w 50"/>
              <a:gd name="T3" fmla="*/ 2147483646 h 107"/>
              <a:gd name="T4" fmla="*/ 2147483646 w 50"/>
              <a:gd name="T5" fmla="*/ 2147483646 h 107"/>
              <a:gd name="T6" fmla="*/ 2147483646 w 50"/>
              <a:gd name="T7" fmla="*/ 2147483646 h 107"/>
              <a:gd name="T8" fmla="*/ 2147483646 w 50"/>
              <a:gd name="T9" fmla="*/ 2147483646 h 107"/>
              <a:gd name="T10" fmla="*/ 2147483646 w 50"/>
              <a:gd name="T11" fmla="*/ 2147483646 h 107"/>
              <a:gd name="T12" fmla="*/ 2147483646 w 50"/>
              <a:gd name="T13" fmla="*/ 2147483646 h 107"/>
              <a:gd name="T14" fmla="*/ 2147483646 w 50"/>
              <a:gd name="T15" fmla="*/ 2147483646 h 107"/>
              <a:gd name="T16" fmla="*/ 2147483646 w 50"/>
              <a:gd name="T17" fmla="*/ 2147483646 h 107"/>
              <a:gd name="T18" fmla="*/ 2147483646 w 50"/>
              <a:gd name="T19" fmla="*/ 2147483646 h 107"/>
              <a:gd name="T20" fmla="*/ 2147483646 w 50"/>
              <a:gd name="T21" fmla="*/ 2147483646 h 107"/>
              <a:gd name="T22" fmla="*/ 2147483646 w 50"/>
              <a:gd name="T23" fmla="*/ 2147483646 h 107"/>
              <a:gd name="T24" fmla="*/ 2147483646 w 50"/>
              <a:gd name="T25" fmla="*/ 2147483646 h 107"/>
              <a:gd name="T26" fmla="*/ 2147483646 w 50"/>
              <a:gd name="T27" fmla="*/ 2147483646 h 107"/>
              <a:gd name="T28" fmla="*/ 2147483646 w 50"/>
              <a:gd name="T29" fmla="*/ 2147483646 h 107"/>
              <a:gd name="T30" fmla="*/ 2147483646 w 50"/>
              <a:gd name="T31" fmla="*/ 2147483646 h 107"/>
              <a:gd name="T32" fmla="*/ 2147483646 w 50"/>
              <a:gd name="T33" fmla="*/ 0 h 107"/>
              <a:gd name="T34" fmla="*/ 2147483646 w 50"/>
              <a:gd name="T35" fmla="*/ 2147483646 h 107"/>
              <a:gd name="T36" fmla="*/ 2147483646 w 50"/>
              <a:gd name="T37" fmla="*/ 2147483646 h 107"/>
              <a:gd name="T38" fmla="*/ 2147483646 w 50"/>
              <a:gd name="T39" fmla="*/ 2147483646 h 107"/>
              <a:gd name="T40" fmla="*/ 2147483646 w 50"/>
              <a:gd name="T41" fmla="*/ 2147483646 h 107"/>
              <a:gd name="T42" fmla="*/ 2147483646 w 50"/>
              <a:gd name="T43" fmla="*/ 2147483646 h 107"/>
              <a:gd name="T44" fmla="*/ 2147483646 w 50"/>
              <a:gd name="T45" fmla="*/ 2147483646 h 107"/>
              <a:gd name="T46" fmla="*/ 2147483646 w 50"/>
              <a:gd name="T47" fmla="*/ 2147483646 h 107"/>
              <a:gd name="T48" fmla="*/ 2147483646 w 50"/>
              <a:gd name="T49" fmla="*/ 2147483646 h 107"/>
              <a:gd name="T50" fmla="*/ 2147483646 w 50"/>
              <a:gd name="T51" fmla="*/ 2147483646 h 107"/>
              <a:gd name="T52" fmla="*/ 2147483646 w 50"/>
              <a:gd name="T53" fmla="*/ 2147483646 h 107"/>
              <a:gd name="T54" fmla="*/ 2147483646 w 50"/>
              <a:gd name="T55" fmla="*/ 2147483646 h 107"/>
              <a:gd name="T56" fmla="*/ 2147483646 w 50"/>
              <a:gd name="T57" fmla="*/ 2147483646 h 107"/>
              <a:gd name="T58" fmla="*/ 2147483646 w 50"/>
              <a:gd name="T59" fmla="*/ 2147483646 h 107"/>
              <a:gd name="T60" fmla="*/ 2147483646 w 50"/>
              <a:gd name="T61" fmla="*/ 2147483646 h 107"/>
              <a:gd name="T62" fmla="*/ 2147483646 w 50"/>
              <a:gd name="T63" fmla="*/ 2147483646 h 107"/>
              <a:gd name="T64" fmla="*/ 2147483646 w 50"/>
              <a:gd name="T65" fmla="*/ 2147483646 h 107"/>
              <a:gd name="T66" fmla="*/ 2147483646 w 50"/>
              <a:gd name="T67" fmla="*/ 2147483646 h 107"/>
              <a:gd name="T68" fmla="*/ 2147483646 w 50"/>
              <a:gd name="T69" fmla="*/ 2147483646 h 107"/>
              <a:gd name="T70" fmla="*/ 2147483646 w 50"/>
              <a:gd name="T71" fmla="*/ 2147483646 h 107"/>
              <a:gd name="T72" fmla="*/ 2147483646 w 50"/>
              <a:gd name="T73" fmla="*/ 2147483646 h 107"/>
              <a:gd name="T74" fmla="*/ 2147483646 w 50"/>
              <a:gd name="T75" fmla="*/ 2147483646 h 107"/>
              <a:gd name="T76" fmla="*/ 2147483646 w 50"/>
              <a:gd name="T77" fmla="*/ 2147483646 h 107"/>
              <a:gd name="T78" fmla="*/ 2147483646 w 50"/>
              <a:gd name="T79" fmla="*/ 2147483646 h 107"/>
              <a:gd name="T80" fmla="*/ 0 w 50"/>
              <a:gd name="T81" fmla="*/ 2147483646 h 10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107"/>
              <a:gd name="T125" fmla="*/ 50 w 50"/>
              <a:gd name="T126" fmla="*/ 107 h 10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107">
                <a:moveTo>
                  <a:pt x="0" y="107"/>
                </a:moveTo>
                <a:lnTo>
                  <a:pt x="2" y="97"/>
                </a:lnTo>
                <a:lnTo>
                  <a:pt x="5" y="87"/>
                </a:lnTo>
                <a:lnTo>
                  <a:pt x="7" y="76"/>
                </a:lnTo>
                <a:lnTo>
                  <a:pt x="10" y="65"/>
                </a:lnTo>
                <a:lnTo>
                  <a:pt x="14" y="54"/>
                </a:lnTo>
                <a:lnTo>
                  <a:pt x="17" y="42"/>
                </a:lnTo>
                <a:lnTo>
                  <a:pt x="21" y="31"/>
                </a:lnTo>
                <a:lnTo>
                  <a:pt x="26" y="19"/>
                </a:lnTo>
                <a:lnTo>
                  <a:pt x="28" y="17"/>
                </a:lnTo>
                <a:lnTo>
                  <a:pt x="30" y="14"/>
                </a:lnTo>
                <a:lnTo>
                  <a:pt x="32" y="12"/>
                </a:lnTo>
                <a:lnTo>
                  <a:pt x="35" y="10"/>
                </a:lnTo>
                <a:lnTo>
                  <a:pt x="37" y="8"/>
                </a:lnTo>
                <a:lnTo>
                  <a:pt x="39" y="5"/>
                </a:lnTo>
                <a:lnTo>
                  <a:pt x="42" y="2"/>
                </a:lnTo>
                <a:lnTo>
                  <a:pt x="44" y="0"/>
                </a:lnTo>
                <a:lnTo>
                  <a:pt x="44" y="2"/>
                </a:lnTo>
                <a:lnTo>
                  <a:pt x="44" y="6"/>
                </a:lnTo>
                <a:lnTo>
                  <a:pt x="44" y="10"/>
                </a:lnTo>
                <a:lnTo>
                  <a:pt x="45" y="14"/>
                </a:lnTo>
                <a:lnTo>
                  <a:pt x="45" y="18"/>
                </a:lnTo>
                <a:lnTo>
                  <a:pt x="47" y="22"/>
                </a:lnTo>
                <a:lnTo>
                  <a:pt x="48" y="27"/>
                </a:lnTo>
                <a:lnTo>
                  <a:pt x="50" y="31"/>
                </a:lnTo>
                <a:lnTo>
                  <a:pt x="45" y="41"/>
                </a:lnTo>
                <a:lnTo>
                  <a:pt x="41" y="50"/>
                </a:lnTo>
                <a:lnTo>
                  <a:pt x="36" y="60"/>
                </a:lnTo>
                <a:lnTo>
                  <a:pt x="32" y="69"/>
                </a:lnTo>
                <a:lnTo>
                  <a:pt x="27" y="78"/>
                </a:lnTo>
                <a:lnTo>
                  <a:pt x="22" y="88"/>
                </a:lnTo>
                <a:lnTo>
                  <a:pt x="18" y="97"/>
                </a:lnTo>
                <a:lnTo>
                  <a:pt x="13" y="107"/>
                </a:lnTo>
                <a:lnTo>
                  <a:pt x="12" y="107"/>
                </a:lnTo>
                <a:lnTo>
                  <a:pt x="10" y="107"/>
                </a:lnTo>
                <a:lnTo>
                  <a:pt x="8" y="107"/>
                </a:lnTo>
                <a:lnTo>
                  <a:pt x="6" y="107"/>
                </a:lnTo>
                <a:lnTo>
                  <a:pt x="4" y="107"/>
                </a:lnTo>
                <a:lnTo>
                  <a:pt x="2" y="107"/>
                </a:lnTo>
                <a:lnTo>
                  <a:pt x="0" y="107"/>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2" name="Freeform 97">
            <a:extLst>
              <a:ext uri="{FF2B5EF4-FFF2-40B4-BE49-F238E27FC236}">
                <a16:creationId xmlns:a16="http://schemas.microsoft.com/office/drawing/2014/main" id="{975C26A0-2523-6B46-84E7-E5D74465DCFF}"/>
              </a:ext>
            </a:extLst>
          </p:cNvPr>
          <p:cNvSpPr>
            <a:spLocks/>
          </p:cNvSpPr>
          <p:nvPr/>
        </p:nvSpPr>
        <p:spPr bwMode="auto">
          <a:xfrm>
            <a:off x="1611313" y="4875213"/>
            <a:ext cx="31750" cy="65087"/>
          </a:xfrm>
          <a:custGeom>
            <a:avLst/>
            <a:gdLst>
              <a:gd name="T0" fmla="*/ 0 w 188"/>
              <a:gd name="T1" fmla="*/ 2147483646 h 365"/>
              <a:gd name="T2" fmla="*/ 0 w 188"/>
              <a:gd name="T3" fmla="*/ 2147483646 h 365"/>
              <a:gd name="T4" fmla="*/ 0 w 188"/>
              <a:gd name="T5" fmla="*/ 2147483646 h 365"/>
              <a:gd name="T6" fmla="*/ 0 w 188"/>
              <a:gd name="T7" fmla="*/ 2147483646 h 365"/>
              <a:gd name="T8" fmla="*/ 2147483646 w 188"/>
              <a:gd name="T9" fmla="*/ 2147483646 h 365"/>
              <a:gd name="T10" fmla="*/ 2147483646 w 188"/>
              <a:gd name="T11" fmla="*/ 2147483646 h 365"/>
              <a:gd name="T12" fmla="*/ 2147483646 w 188"/>
              <a:gd name="T13" fmla="*/ 2147483646 h 365"/>
              <a:gd name="T14" fmla="*/ 2147483646 w 188"/>
              <a:gd name="T15" fmla="*/ 2147483646 h 365"/>
              <a:gd name="T16" fmla="*/ 2147483646 w 188"/>
              <a:gd name="T17" fmla="*/ 2147483646 h 365"/>
              <a:gd name="T18" fmla="*/ 2147483646 w 188"/>
              <a:gd name="T19" fmla="*/ 2147483646 h 365"/>
              <a:gd name="T20" fmla="*/ 2147483646 w 188"/>
              <a:gd name="T21" fmla="*/ 2147483646 h 365"/>
              <a:gd name="T22" fmla="*/ 2147483646 w 188"/>
              <a:gd name="T23" fmla="*/ 2147483646 h 365"/>
              <a:gd name="T24" fmla="*/ 2147483646 w 188"/>
              <a:gd name="T25" fmla="*/ 2147483646 h 365"/>
              <a:gd name="T26" fmla="*/ 2147483646 w 188"/>
              <a:gd name="T27" fmla="*/ 2147483646 h 365"/>
              <a:gd name="T28" fmla="*/ 2147483646 w 188"/>
              <a:gd name="T29" fmla="*/ 2147483646 h 365"/>
              <a:gd name="T30" fmla="*/ 2147483646 w 188"/>
              <a:gd name="T31" fmla="*/ 2147483646 h 365"/>
              <a:gd name="T32" fmla="*/ 2147483646 w 188"/>
              <a:gd name="T33" fmla="*/ 2147483646 h 365"/>
              <a:gd name="T34" fmla="*/ 2147483646 w 188"/>
              <a:gd name="T35" fmla="*/ 2147483646 h 365"/>
              <a:gd name="T36" fmla="*/ 2147483646 w 188"/>
              <a:gd name="T37" fmla="*/ 2147483646 h 365"/>
              <a:gd name="T38" fmla="*/ 2147483646 w 188"/>
              <a:gd name="T39" fmla="*/ 2147483646 h 365"/>
              <a:gd name="T40" fmla="*/ 2147483646 w 188"/>
              <a:gd name="T41" fmla="*/ 2147483646 h 365"/>
              <a:gd name="T42" fmla="*/ 2147483646 w 188"/>
              <a:gd name="T43" fmla="*/ 2147483646 h 365"/>
              <a:gd name="T44" fmla="*/ 2147483646 w 188"/>
              <a:gd name="T45" fmla="*/ 2147483646 h 365"/>
              <a:gd name="T46" fmla="*/ 2147483646 w 188"/>
              <a:gd name="T47" fmla="*/ 2147483646 h 365"/>
              <a:gd name="T48" fmla="*/ 2147483646 w 188"/>
              <a:gd name="T49" fmla="*/ 2147483646 h 365"/>
              <a:gd name="T50" fmla="*/ 2147483646 w 188"/>
              <a:gd name="T51" fmla="*/ 2147483646 h 365"/>
              <a:gd name="T52" fmla="*/ 2147483646 w 188"/>
              <a:gd name="T53" fmla="*/ 2147483646 h 365"/>
              <a:gd name="T54" fmla="*/ 2147483646 w 188"/>
              <a:gd name="T55" fmla="*/ 2147483646 h 365"/>
              <a:gd name="T56" fmla="*/ 2147483646 w 188"/>
              <a:gd name="T57" fmla="*/ 2147483646 h 365"/>
              <a:gd name="T58" fmla="*/ 2147483646 w 188"/>
              <a:gd name="T59" fmla="*/ 2147483646 h 365"/>
              <a:gd name="T60" fmla="*/ 2147483646 w 188"/>
              <a:gd name="T61" fmla="*/ 2147483646 h 365"/>
              <a:gd name="T62" fmla="*/ 2147483646 w 188"/>
              <a:gd name="T63" fmla="*/ 2147483646 h 365"/>
              <a:gd name="T64" fmla="*/ 2147483646 w 188"/>
              <a:gd name="T65" fmla="*/ 2147483646 h 365"/>
              <a:gd name="T66" fmla="*/ 2147483646 w 188"/>
              <a:gd name="T67" fmla="*/ 2147483646 h 365"/>
              <a:gd name="T68" fmla="*/ 2147483646 w 188"/>
              <a:gd name="T69" fmla="*/ 2147483646 h 365"/>
              <a:gd name="T70" fmla="*/ 2147483646 w 188"/>
              <a:gd name="T71" fmla="*/ 2147483646 h 36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8"/>
              <a:gd name="T109" fmla="*/ 0 h 365"/>
              <a:gd name="T110" fmla="*/ 188 w 188"/>
              <a:gd name="T111" fmla="*/ 365 h 36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8" h="365">
                <a:moveTo>
                  <a:pt x="0" y="365"/>
                </a:moveTo>
                <a:lnTo>
                  <a:pt x="0" y="359"/>
                </a:lnTo>
                <a:lnTo>
                  <a:pt x="0" y="354"/>
                </a:lnTo>
                <a:lnTo>
                  <a:pt x="0" y="350"/>
                </a:lnTo>
                <a:lnTo>
                  <a:pt x="0" y="345"/>
                </a:lnTo>
                <a:lnTo>
                  <a:pt x="0" y="341"/>
                </a:lnTo>
                <a:lnTo>
                  <a:pt x="0" y="336"/>
                </a:lnTo>
                <a:lnTo>
                  <a:pt x="0" y="331"/>
                </a:lnTo>
                <a:lnTo>
                  <a:pt x="0" y="327"/>
                </a:lnTo>
                <a:lnTo>
                  <a:pt x="10" y="312"/>
                </a:lnTo>
                <a:lnTo>
                  <a:pt x="20" y="297"/>
                </a:lnTo>
                <a:lnTo>
                  <a:pt x="31" y="282"/>
                </a:lnTo>
                <a:lnTo>
                  <a:pt x="42" y="267"/>
                </a:lnTo>
                <a:lnTo>
                  <a:pt x="53" y="250"/>
                </a:lnTo>
                <a:lnTo>
                  <a:pt x="65" y="234"/>
                </a:lnTo>
                <a:lnTo>
                  <a:pt x="76" y="218"/>
                </a:lnTo>
                <a:lnTo>
                  <a:pt x="88" y="201"/>
                </a:lnTo>
                <a:lnTo>
                  <a:pt x="95" y="178"/>
                </a:lnTo>
                <a:lnTo>
                  <a:pt x="104" y="154"/>
                </a:lnTo>
                <a:lnTo>
                  <a:pt x="112" y="131"/>
                </a:lnTo>
                <a:lnTo>
                  <a:pt x="120" y="107"/>
                </a:lnTo>
                <a:lnTo>
                  <a:pt x="129" y="84"/>
                </a:lnTo>
                <a:lnTo>
                  <a:pt x="138" y="60"/>
                </a:lnTo>
                <a:lnTo>
                  <a:pt x="147" y="37"/>
                </a:lnTo>
                <a:lnTo>
                  <a:pt x="158" y="13"/>
                </a:lnTo>
                <a:lnTo>
                  <a:pt x="160" y="12"/>
                </a:lnTo>
                <a:lnTo>
                  <a:pt x="162" y="12"/>
                </a:lnTo>
                <a:lnTo>
                  <a:pt x="164" y="10"/>
                </a:lnTo>
                <a:lnTo>
                  <a:pt x="167" y="9"/>
                </a:lnTo>
                <a:lnTo>
                  <a:pt x="169" y="7"/>
                </a:lnTo>
                <a:lnTo>
                  <a:pt x="171" y="5"/>
                </a:lnTo>
                <a:lnTo>
                  <a:pt x="174" y="3"/>
                </a:lnTo>
                <a:lnTo>
                  <a:pt x="176" y="0"/>
                </a:lnTo>
                <a:lnTo>
                  <a:pt x="176" y="3"/>
                </a:lnTo>
                <a:lnTo>
                  <a:pt x="177" y="5"/>
                </a:lnTo>
                <a:lnTo>
                  <a:pt x="178" y="7"/>
                </a:lnTo>
                <a:lnTo>
                  <a:pt x="180" y="9"/>
                </a:lnTo>
                <a:lnTo>
                  <a:pt x="182" y="12"/>
                </a:lnTo>
                <a:lnTo>
                  <a:pt x="184" y="14"/>
                </a:lnTo>
                <a:lnTo>
                  <a:pt x="186" y="16"/>
                </a:lnTo>
                <a:lnTo>
                  <a:pt x="188" y="20"/>
                </a:lnTo>
                <a:lnTo>
                  <a:pt x="188" y="34"/>
                </a:lnTo>
                <a:lnTo>
                  <a:pt x="188" y="48"/>
                </a:lnTo>
                <a:lnTo>
                  <a:pt x="188" y="63"/>
                </a:lnTo>
                <a:lnTo>
                  <a:pt x="188" y="80"/>
                </a:lnTo>
                <a:lnTo>
                  <a:pt x="187" y="96"/>
                </a:lnTo>
                <a:lnTo>
                  <a:pt x="186" y="111"/>
                </a:lnTo>
                <a:lnTo>
                  <a:pt x="184" y="128"/>
                </a:lnTo>
                <a:lnTo>
                  <a:pt x="182" y="145"/>
                </a:lnTo>
                <a:lnTo>
                  <a:pt x="178" y="156"/>
                </a:lnTo>
                <a:lnTo>
                  <a:pt x="173" y="169"/>
                </a:lnTo>
                <a:lnTo>
                  <a:pt x="168" y="180"/>
                </a:lnTo>
                <a:lnTo>
                  <a:pt x="163" y="192"/>
                </a:lnTo>
                <a:lnTo>
                  <a:pt x="158" y="203"/>
                </a:lnTo>
                <a:lnTo>
                  <a:pt x="152" y="216"/>
                </a:lnTo>
                <a:lnTo>
                  <a:pt x="145" y="227"/>
                </a:lnTo>
                <a:lnTo>
                  <a:pt x="138" y="239"/>
                </a:lnTo>
                <a:lnTo>
                  <a:pt x="129" y="251"/>
                </a:lnTo>
                <a:lnTo>
                  <a:pt x="120" y="263"/>
                </a:lnTo>
                <a:lnTo>
                  <a:pt x="110" y="277"/>
                </a:lnTo>
                <a:lnTo>
                  <a:pt x="100" y="290"/>
                </a:lnTo>
                <a:lnTo>
                  <a:pt x="90" y="303"/>
                </a:lnTo>
                <a:lnTo>
                  <a:pt x="79" y="318"/>
                </a:lnTo>
                <a:lnTo>
                  <a:pt x="68" y="331"/>
                </a:lnTo>
                <a:lnTo>
                  <a:pt x="57" y="345"/>
                </a:lnTo>
                <a:lnTo>
                  <a:pt x="49" y="348"/>
                </a:lnTo>
                <a:lnTo>
                  <a:pt x="42" y="350"/>
                </a:lnTo>
                <a:lnTo>
                  <a:pt x="36" y="352"/>
                </a:lnTo>
                <a:lnTo>
                  <a:pt x="29" y="354"/>
                </a:lnTo>
                <a:lnTo>
                  <a:pt x="22" y="357"/>
                </a:lnTo>
                <a:lnTo>
                  <a:pt x="15" y="359"/>
                </a:lnTo>
                <a:lnTo>
                  <a:pt x="7" y="361"/>
                </a:lnTo>
                <a:lnTo>
                  <a:pt x="0" y="365"/>
                </a:lnTo>
                <a:close/>
              </a:path>
            </a:pathLst>
          </a:custGeom>
          <a:solidFill>
            <a:srgbClr val="BB84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3" name="Freeform 98">
            <a:extLst>
              <a:ext uri="{FF2B5EF4-FFF2-40B4-BE49-F238E27FC236}">
                <a16:creationId xmlns:a16="http://schemas.microsoft.com/office/drawing/2014/main" id="{C709814D-487E-AF41-A983-0A8482D2876F}"/>
              </a:ext>
            </a:extLst>
          </p:cNvPr>
          <p:cNvSpPr>
            <a:spLocks/>
          </p:cNvSpPr>
          <p:nvPr/>
        </p:nvSpPr>
        <p:spPr bwMode="auto">
          <a:xfrm>
            <a:off x="1812925" y="4932363"/>
            <a:ext cx="14288" cy="6350"/>
          </a:xfrm>
          <a:custGeom>
            <a:avLst/>
            <a:gdLst>
              <a:gd name="T0" fmla="*/ 0 w 81"/>
              <a:gd name="T1" fmla="*/ 2147483646 h 36"/>
              <a:gd name="T2" fmla="*/ 2147483646 w 81"/>
              <a:gd name="T3" fmla="*/ 2147483646 h 36"/>
              <a:gd name="T4" fmla="*/ 2147483646 w 81"/>
              <a:gd name="T5" fmla="*/ 2147483646 h 36"/>
              <a:gd name="T6" fmla="*/ 2147483646 w 81"/>
              <a:gd name="T7" fmla="*/ 2147483646 h 36"/>
              <a:gd name="T8" fmla="*/ 2147483646 w 81"/>
              <a:gd name="T9" fmla="*/ 2147483646 h 36"/>
              <a:gd name="T10" fmla="*/ 2147483646 w 81"/>
              <a:gd name="T11" fmla="*/ 2147483646 h 36"/>
              <a:gd name="T12" fmla="*/ 2147483646 w 81"/>
              <a:gd name="T13" fmla="*/ 2147483646 h 36"/>
              <a:gd name="T14" fmla="*/ 2147483646 w 81"/>
              <a:gd name="T15" fmla="*/ 2147483646 h 36"/>
              <a:gd name="T16" fmla="*/ 2147483646 w 81"/>
              <a:gd name="T17" fmla="*/ 2147483646 h 36"/>
              <a:gd name="T18" fmla="*/ 2147483646 w 81"/>
              <a:gd name="T19" fmla="*/ 2147483646 h 36"/>
              <a:gd name="T20" fmla="*/ 2147483646 w 81"/>
              <a:gd name="T21" fmla="*/ 2147483646 h 36"/>
              <a:gd name="T22" fmla="*/ 2147483646 w 81"/>
              <a:gd name="T23" fmla="*/ 2147483646 h 36"/>
              <a:gd name="T24" fmla="*/ 2147483646 w 81"/>
              <a:gd name="T25" fmla="*/ 2147483646 h 36"/>
              <a:gd name="T26" fmla="*/ 2147483646 w 81"/>
              <a:gd name="T27" fmla="*/ 2147483646 h 36"/>
              <a:gd name="T28" fmla="*/ 2147483646 w 81"/>
              <a:gd name="T29" fmla="*/ 2147483646 h 36"/>
              <a:gd name="T30" fmla="*/ 2147483646 w 81"/>
              <a:gd name="T31" fmla="*/ 2147483646 h 36"/>
              <a:gd name="T32" fmla="*/ 2147483646 w 81"/>
              <a:gd name="T33" fmla="*/ 0 h 36"/>
              <a:gd name="T34" fmla="*/ 2147483646 w 81"/>
              <a:gd name="T35" fmla="*/ 2147483646 h 36"/>
              <a:gd name="T36" fmla="*/ 2147483646 w 81"/>
              <a:gd name="T37" fmla="*/ 2147483646 h 36"/>
              <a:gd name="T38" fmla="*/ 2147483646 w 81"/>
              <a:gd name="T39" fmla="*/ 2147483646 h 36"/>
              <a:gd name="T40" fmla="*/ 2147483646 w 81"/>
              <a:gd name="T41" fmla="*/ 2147483646 h 36"/>
              <a:gd name="T42" fmla="*/ 2147483646 w 81"/>
              <a:gd name="T43" fmla="*/ 2147483646 h 36"/>
              <a:gd name="T44" fmla="*/ 2147483646 w 81"/>
              <a:gd name="T45" fmla="*/ 2147483646 h 36"/>
              <a:gd name="T46" fmla="*/ 2147483646 w 81"/>
              <a:gd name="T47" fmla="*/ 2147483646 h 36"/>
              <a:gd name="T48" fmla="*/ 2147483646 w 81"/>
              <a:gd name="T49" fmla="*/ 2147483646 h 36"/>
              <a:gd name="T50" fmla="*/ 2147483646 w 81"/>
              <a:gd name="T51" fmla="*/ 2147483646 h 36"/>
              <a:gd name="T52" fmla="*/ 2147483646 w 81"/>
              <a:gd name="T53" fmla="*/ 2147483646 h 36"/>
              <a:gd name="T54" fmla="*/ 2147483646 w 81"/>
              <a:gd name="T55" fmla="*/ 2147483646 h 36"/>
              <a:gd name="T56" fmla="*/ 2147483646 w 81"/>
              <a:gd name="T57" fmla="*/ 2147483646 h 36"/>
              <a:gd name="T58" fmla="*/ 2147483646 w 81"/>
              <a:gd name="T59" fmla="*/ 2147483646 h 36"/>
              <a:gd name="T60" fmla="*/ 2147483646 w 81"/>
              <a:gd name="T61" fmla="*/ 2147483646 h 36"/>
              <a:gd name="T62" fmla="*/ 2147483646 w 81"/>
              <a:gd name="T63" fmla="*/ 2147483646 h 36"/>
              <a:gd name="T64" fmla="*/ 2147483646 w 81"/>
              <a:gd name="T65" fmla="*/ 2147483646 h 36"/>
              <a:gd name="T66" fmla="*/ 2147483646 w 81"/>
              <a:gd name="T67" fmla="*/ 2147483646 h 36"/>
              <a:gd name="T68" fmla="*/ 2147483646 w 81"/>
              <a:gd name="T69" fmla="*/ 2147483646 h 36"/>
              <a:gd name="T70" fmla="*/ 2147483646 w 81"/>
              <a:gd name="T71" fmla="*/ 2147483646 h 36"/>
              <a:gd name="T72" fmla="*/ 2147483646 w 81"/>
              <a:gd name="T73" fmla="*/ 2147483646 h 36"/>
              <a:gd name="T74" fmla="*/ 2147483646 w 81"/>
              <a:gd name="T75" fmla="*/ 2147483646 h 36"/>
              <a:gd name="T76" fmla="*/ 2147483646 w 81"/>
              <a:gd name="T77" fmla="*/ 2147483646 h 36"/>
              <a:gd name="T78" fmla="*/ 2147483646 w 81"/>
              <a:gd name="T79" fmla="*/ 2147483646 h 36"/>
              <a:gd name="T80" fmla="*/ 0 w 81"/>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1"/>
              <a:gd name="T124" fmla="*/ 0 h 36"/>
              <a:gd name="T125" fmla="*/ 81 w 81"/>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1" h="36">
                <a:moveTo>
                  <a:pt x="0" y="30"/>
                </a:moveTo>
                <a:lnTo>
                  <a:pt x="3" y="28"/>
                </a:lnTo>
                <a:lnTo>
                  <a:pt x="6" y="26"/>
                </a:lnTo>
                <a:lnTo>
                  <a:pt x="10" y="23"/>
                </a:lnTo>
                <a:lnTo>
                  <a:pt x="13" y="20"/>
                </a:lnTo>
                <a:lnTo>
                  <a:pt x="18" y="17"/>
                </a:lnTo>
                <a:lnTo>
                  <a:pt x="22" y="14"/>
                </a:lnTo>
                <a:lnTo>
                  <a:pt x="26" y="10"/>
                </a:lnTo>
                <a:lnTo>
                  <a:pt x="31" y="6"/>
                </a:lnTo>
                <a:lnTo>
                  <a:pt x="36" y="6"/>
                </a:lnTo>
                <a:lnTo>
                  <a:pt x="41" y="6"/>
                </a:lnTo>
                <a:lnTo>
                  <a:pt x="48" y="5"/>
                </a:lnTo>
                <a:lnTo>
                  <a:pt x="54" y="5"/>
                </a:lnTo>
                <a:lnTo>
                  <a:pt x="61" y="4"/>
                </a:lnTo>
                <a:lnTo>
                  <a:pt x="68" y="3"/>
                </a:lnTo>
                <a:lnTo>
                  <a:pt x="74" y="2"/>
                </a:lnTo>
                <a:lnTo>
                  <a:pt x="81" y="0"/>
                </a:lnTo>
                <a:lnTo>
                  <a:pt x="79" y="2"/>
                </a:lnTo>
                <a:lnTo>
                  <a:pt x="76" y="5"/>
                </a:lnTo>
                <a:lnTo>
                  <a:pt x="72" y="9"/>
                </a:lnTo>
                <a:lnTo>
                  <a:pt x="68" y="13"/>
                </a:lnTo>
                <a:lnTo>
                  <a:pt x="64" y="17"/>
                </a:lnTo>
                <a:lnTo>
                  <a:pt x="60" y="21"/>
                </a:lnTo>
                <a:lnTo>
                  <a:pt x="55" y="26"/>
                </a:lnTo>
                <a:lnTo>
                  <a:pt x="51" y="30"/>
                </a:lnTo>
                <a:lnTo>
                  <a:pt x="48" y="30"/>
                </a:lnTo>
                <a:lnTo>
                  <a:pt x="45" y="30"/>
                </a:lnTo>
                <a:lnTo>
                  <a:pt x="43" y="31"/>
                </a:lnTo>
                <a:lnTo>
                  <a:pt x="40" y="31"/>
                </a:lnTo>
                <a:lnTo>
                  <a:pt x="38" y="32"/>
                </a:lnTo>
                <a:lnTo>
                  <a:pt x="36" y="33"/>
                </a:lnTo>
                <a:lnTo>
                  <a:pt x="33" y="34"/>
                </a:lnTo>
                <a:lnTo>
                  <a:pt x="31" y="36"/>
                </a:lnTo>
                <a:lnTo>
                  <a:pt x="29" y="36"/>
                </a:lnTo>
                <a:lnTo>
                  <a:pt x="25" y="36"/>
                </a:lnTo>
                <a:lnTo>
                  <a:pt x="22" y="36"/>
                </a:lnTo>
                <a:lnTo>
                  <a:pt x="18" y="36"/>
                </a:lnTo>
                <a:lnTo>
                  <a:pt x="14" y="35"/>
                </a:lnTo>
                <a:lnTo>
                  <a:pt x="10" y="34"/>
                </a:lnTo>
                <a:lnTo>
                  <a:pt x="5" y="32"/>
                </a:lnTo>
                <a:lnTo>
                  <a:pt x="0" y="30"/>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4" name="Freeform 99">
            <a:extLst>
              <a:ext uri="{FF2B5EF4-FFF2-40B4-BE49-F238E27FC236}">
                <a16:creationId xmlns:a16="http://schemas.microsoft.com/office/drawing/2014/main" id="{AB1234B0-A5FD-8D4E-BDBE-4FAEA9399F70}"/>
              </a:ext>
            </a:extLst>
          </p:cNvPr>
          <p:cNvSpPr>
            <a:spLocks/>
          </p:cNvSpPr>
          <p:nvPr/>
        </p:nvSpPr>
        <p:spPr bwMode="auto">
          <a:xfrm>
            <a:off x="1647825" y="4881563"/>
            <a:ext cx="9525" cy="28575"/>
          </a:xfrm>
          <a:custGeom>
            <a:avLst/>
            <a:gdLst>
              <a:gd name="T0" fmla="*/ 2147483646 w 56"/>
              <a:gd name="T1" fmla="*/ 2147483646 h 163"/>
              <a:gd name="T2" fmla="*/ 2147483646 w 56"/>
              <a:gd name="T3" fmla="*/ 2147483646 h 163"/>
              <a:gd name="T4" fmla="*/ 2147483646 w 56"/>
              <a:gd name="T5" fmla="*/ 2147483646 h 163"/>
              <a:gd name="T6" fmla="*/ 2147483646 w 56"/>
              <a:gd name="T7" fmla="*/ 2147483646 h 163"/>
              <a:gd name="T8" fmla="*/ 2147483646 w 56"/>
              <a:gd name="T9" fmla="*/ 2147483646 h 163"/>
              <a:gd name="T10" fmla="*/ 2147483646 w 56"/>
              <a:gd name="T11" fmla="*/ 2147483646 h 163"/>
              <a:gd name="T12" fmla="*/ 2147483646 w 56"/>
              <a:gd name="T13" fmla="*/ 2147483646 h 163"/>
              <a:gd name="T14" fmla="*/ 2147483646 w 56"/>
              <a:gd name="T15" fmla="*/ 2147483646 h 163"/>
              <a:gd name="T16" fmla="*/ 0 w 56"/>
              <a:gd name="T17" fmla="*/ 2147483646 h 163"/>
              <a:gd name="T18" fmla="*/ 2147483646 w 56"/>
              <a:gd name="T19" fmla="*/ 2147483646 h 163"/>
              <a:gd name="T20" fmla="*/ 2147483646 w 56"/>
              <a:gd name="T21" fmla="*/ 2147483646 h 163"/>
              <a:gd name="T22" fmla="*/ 2147483646 w 56"/>
              <a:gd name="T23" fmla="*/ 2147483646 h 163"/>
              <a:gd name="T24" fmla="*/ 2147483646 w 56"/>
              <a:gd name="T25" fmla="*/ 2147483646 h 163"/>
              <a:gd name="T26" fmla="*/ 2147483646 w 56"/>
              <a:gd name="T27" fmla="*/ 2147483646 h 163"/>
              <a:gd name="T28" fmla="*/ 2147483646 w 56"/>
              <a:gd name="T29" fmla="*/ 2147483646 h 163"/>
              <a:gd name="T30" fmla="*/ 2147483646 w 56"/>
              <a:gd name="T31" fmla="*/ 2147483646 h 163"/>
              <a:gd name="T32" fmla="*/ 2147483646 w 56"/>
              <a:gd name="T33" fmla="*/ 0 h 163"/>
              <a:gd name="T34" fmla="*/ 2147483646 w 56"/>
              <a:gd name="T35" fmla="*/ 2147483646 h 163"/>
              <a:gd name="T36" fmla="*/ 2147483646 w 56"/>
              <a:gd name="T37" fmla="*/ 2147483646 h 163"/>
              <a:gd name="T38" fmla="*/ 2147483646 w 56"/>
              <a:gd name="T39" fmla="*/ 2147483646 h 163"/>
              <a:gd name="T40" fmla="*/ 2147483646 w 56"/>
              <a:gd name="T41" fmla="*/ 2147483646 h 163"/>
              <a:gd name="T42" fmla="*/ 2147483646 w 56"/>
              <a:gd name="T43" fmla="*/ 2147483646 h 163"/>
              <a:gd name="T44" fmla="*/ 2147483646 w 56"/>
              <a:gd name="T45" fmla="*/ 2147483646 h 163"/>
              <a:gd name="T46" fmla="*/ 2147483646 w 56"/>
              <a:gd name="T47" fmla="*/ 2147483646 h 163"/>
              <a:gd name="T48" fmla="*/ 2147483646 w 56"/>
              <a:gd name="T49" fmla="*/ 2147483646 h 163"/>
              <a:gd name="T50" fmla="*/ 2147483646 w 56"/>
              <a:gd name="T51" fmla="*/ 2147483646 h 163"/>
              <a:gd name="T52" fmla="*/ 2147483646 w 56"/>
              <a:gd name="T53" fmla="*/ 2147483646 h 163"/>
              <a:gd name="T54" fmla="*/ 2147483646 w 56"/>
              <a:gd name="T55" fmla="*/ 2147483646 h 163"/>
              <a:gd name="T56" fmla="*/ 2147483646 w 56"/>
              <a:gd name="T57" fmla="*/ 2147483646 h 163"/>
              <a:gd name="T58" fmla="*/ 2147483646 w 56"/>
              <a:gd name="T59" fmla="*/ 2147483646 h 163"/>
              <a:gd name="T60" fmla="*/ 2147483646 w 56"/>
              <a:gd name="T61" fmla="*/ 2147483646 h 163"/>
              <a:gd name="T62" fmla="*/ 2147483646 w 56"/>
              <a:gd name="T63" fmla="*/ 2147483646 h 163"/>
              <a:gd name="T64" fmla="*/ 2147483646 w 56"/>
              <a:gd name="T65" fmla="*/ 2147483646 h 163"/>
              <a:gd name="T66" fmla="*/ 2147483646 w 56"/>
              <a:gd name="T67" fmla="*/ 2147483646 h 163"/>
              <a:gd name="T68" fmla="*/ 2147483646 w 56"/>
              <a:gd name="T69" fmla="*/ 2147483646 h 163"/>
              <a:gd name="T70" fmla="*/ 2147483646 w 56"/>
              <a:gd name="T71" fmla="*/ 2147483646 h 163"/>
              <a:gd name="T72" fmla="*/ 2147483646 w 56"/>
              <a:gd name="T73" fmla="*/ 2147483646 h 163"/>
              <a:gd name="T74" fmla="*/ 2147483646 w 56"/>
              <a:gd name="T75" fmla="*/ 2147483646 h 163"/>
              <a:gd name="T76" fmla="*/ 2147483646 w 56"/>
              <a:gd name="T77" fmla="*/ 2147483646 h 163"/>
              <a:gd name="T78" fmla="*/ 2147483646 w 56"/>
              <a:gd name="T79" fmla="*/ 2147483646 h 163"/>
              <a:gd name="T80" fmla="*/ 2147483646 w 56"/>
              <a:gd name="T81" fmla="*/ 2147483646 h 16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6"/>
              <a:gd name="T124" fmla="*/ 0 h 163"/>
              <a:gd name="T125" fmla="*/ 56 w 56"/>
              <a:gd name="T126" fmla="*/ 163 h 16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6" h="163">
                <a:moveTo>
                  <a:pt x="18" y="163"/>
                </a:moveTo>
                <a:lnTo>
                  <a:pt x="16" y="160"/>
                </a:lnTo>
                <a:lnTo>
                  <a:pt x="14" y="158"/>
                </a:lnTo>
                <a:lnTo>
                  <a:pt x="11" y="156"/>
                </a:lnTo>
                <a:lnTo>
                  <a:pt x="9" y="153"/>
                </a:lnTo>
                <a:lnTo>
                  <a:pt x="7" y="150"/>
                </a:lnTo>
                <a:lnTo>
                  <a:pt x="4" y="146"/>
                </a:lnTo>
                <a:lnTo>
                  <a:pt x="2" y="143"/>
                </a:lnTo>
                <a:lnTo>
                  <a:pt x="0" y="138"/>
                </a:lnTo>
                <a:lnTo>
                  <a:pt x="5" y="121"/>
                </a:lnTo>
                <a:lnTo>
                  <a:pt x="10" y="105"/>
                </a:lnTo>
                <a:lnTo>
                  <a:pt x="16" y="88"/>
                </a:lnTo>
                <a:lnTo>
                  <a:pt x="22" y="71"/>
                </a:lnTo>
                <a:lnTo>
                  <a:pt x="28" y="54"/>
                </a:lnTo>
                <a:lnTo>
                  <a:pt x="35" y="37"/>
                </a:lnTo>
                <a:lnTo>
                  <a:pt x="43" y="18"/>
                </a:lnTo>
                <a:lnTo>
                  <a:pt x="50" y="0"/>
                </a:lnTo>
                <a:lnTo>
                  <a:pt x="50" y="9"/>
                </a:lnTo>
                <a:lnTo>
                  <a:pt x="50" y="19"/>
                </a:lnTo>
                <a:lnTo>
                  <a:pt x="50" y="28"/>
                </a:lnTo>
                <a:lnTo>
                  <a:pt x="51" y="39"/>
                </a:lnTo>
                <a:lnTo>
                  <a:pt x="51" y="49"/>
                </a:lnTo>
                <a:lnTo>
                  <a:pt x="52" y="59"/>
                </a:lnTo>
                <a:lnTo>
                  <a:pt x="54" y="70"/>
                </a:lnTo>
                <a:lnTo>
                  <a:pt x="56" y="81"/>
                </a:lnTo>
                <a:lnTo>
                  <a:pt x="54" y="89"/>
                </a:lnTo>
                <a:lnTo>
                  <a:pt x="51" y="96"/>
                </a:lnTo>
                <a:lnTo>
                  <a:pt x="49" y="103"/>
                </a:lnTo>
                <a:lnTo>
                  <a:pt x="47" y="109"/>
                </a:lnTo>
                <a:lnTo>
                  <a:pt x="44" y="116"/>
                </a:lnTo>
                <a:lnTo>
                  <a:pt x="42" y="123"/>
                </a:lnTo>
                <a:lnTo>
                  <a:pt x="40" y="130"/>
                </a:lnTo>
                <a:lnTo>
                  <a:pt x="37" y="138"/>
                </a:lnTo>
                <a:lnTo>
                  <a:pt x="34" y="140"/>
                </a:lnTo>
                <a:lnTo>
                  <a:pt x="32" y="143"/>
                </a:lnTo>
                <a:lnTo>
                  <a:pt x="30" y="145"/>
                </a:lnTo>
                <a:lnTo>
                  <a:pt x="27" y="148"/>
                </a:lnTo>
                <a:lnTo>
                  <a:pt x="25" y="151"/>
                </a:lnTo>
                <a:lnTo>
                  <a:pt x="23" y="155"/>
                </a:lnTo>
                <a:lnTo>
                  <a:pt x="20" y="158"/>
                </a:lnTo>
                <a:lnTo>
                  <a:pt x="18" y="163"/>
                </a:lnTo>
                <a:close/>
              </a:path>
            </a:pathLst>
          </a:custGeom>
          <a:solidFill>
            <a:srgbClr val="BB84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5" name="Freeform 100">
            <a:extLst>
              <a:ext uri="{FF2B5EF4-FFF2-40B4-BE49-F238E27FC236}">
                <a16:creationId xmlns:a16="http://schemas.microsoft.com/office/drawing/2014/main" id="{52AD2C4D-2ACB-FB40-8403-EA7E7FC7B88D}"/>
              </a:ext>
            </a:extLst>
          </p:cNvPr>
          <p:cNvSpPr>
            <a:spLocks/>
          </p:cNvSpPr>
          <p:nvPr/>
        </p:nvSpPr>
        <p:spPr bwMode="auto">
          <a:xfrm>
            <a:off x="2967038" y="4767263"/>
            <a:ext cx="192087" cy="142875"/>
          </a:xfrm>
          <a:custGeom>
            <a:avLst/>
            <a:gdLst>
              <a:gd name="T0" fmla="*/ 2147483646 w 1092"/>
              <a:gd name="T1" fmla="*/ 2147483646 h 809"/>
              <a:gd name="T2" fmla="*/ 2147483646 w 1092"/>
              <a:gd name="T3" fmla="*/ 2147483646 h 809"/>
              <a:gd name="T4" fmla="*/ 2147483646 w 1092"/>
              <a:gd name="T5" fmla="*/ 2147483646 h 809"/>
              <a:gd name="T6" fmla="*/ 2147483646 w 1092"/>
              <a:gd name="T7" fmla="*/ 2147483646 h 809"/>
              <a:gd name="T8" fmla="*/ 2147483646 w 1092"/>
              <a:gd name="T9" fmla="*/ 2147483646 h 809"/>
              <a:gd name="T10" fmla="*/ 2147483646 w 1092"/>
              <a:gd name="T11" fmla="*/ 2147483646 h 809"/>
              <a:gd name="T12" fmla="*/ 2147483646 w 1092"/>
              <a:gd name="T13" fmla="*/ 2147483646 h 809"/>
              <a:gd name="T14" fmla="*/ 2147483646 w 1092"/>
              <a:gd name="T15" fmla="*/ 2147483646 h 809"/>
              <a:gd name="T16" fmla="*/ 2147483646 w 1092"/>
              <a:gd name="T17" fmla="*/ 2147483646 h 809"/>
              <a:gd name="T18" fmla="*/ 2147483646 w 1092"/>
              <a:gd name="T19" fmla="*/ 2147483646 h 809"/>
              <a:gd name="T20" fmla="*/ 2147483646 w 1092"/>
              <a:gd name="T21" fmla="*/ 2147483646 h 809"/>
              <a:gd name="T22" fmla="*/ 2147483646 w 1092"/>
              <a:gd name="T23" fmla="*/ 2147483646 h 809"/>
              <a:gd name="T24" fmla="*/ 2147483646 w 1092"/>
              <a:gd name="T25" fmla="*/ 2147483646 h 809"/>
              <a:gd name="T26" fmla="*/ 0 w 1092"/>
              <a:gd name="T27" fmla="*/ 2147483646 h 809"/>
              <a:gd name="T28" fmla="*/ 2147483646 w 1092"/>
              <a:gd name="T29" fmla="*/ 2147483646 h 809"/>
              <a:gd name="T30" fmla="*/ 2147483646 w 1092"/>
              <a:gd name="T31" fmla="*/ 2147483646 h 809"/>
              <a:gd name="T32" fmla="*/ 2147483646 w 1092"/>
              <a:gd name="T33" fmla="*/ 2147483646 h 809"/>
              <a:gd name="T34" fmla="*/ 2147483646 w 1092"/>
              <a:gd name="T35" fmla="*/ 2147483646 h 809"/>
              <a:gd name="T36" fmla="*/ 2147483646 w 1092"/>
              <a:gd name="T37" fmla="*/ 2147483646 h 809"/>
              <a:gd name="T38" fmla="*/ 2147483646 w 1092"/>
              <a:gd name="T39" fmla="*/ 2147483646 h 809"/>
              <a:gd name="T40" fmla="*/ 2147483646 w 1092"/>
              <a:gd name="T41" fmla="*/ 2147483646 h 809"/>
              <a:gd name="T42" fmla="*/ 2147483646 w 1092"/>
              <a:gd name="T43" fmla="*/ 2147483646 h 809"/>
              <a:gd name="T44" fmla="*/ 2147483646 w 1092"/>
              <a:gd name="T45" fmla="*/ 2147483646 h 809"/>
              <a:gd name="T46" fmla="*/ 2147483646 w 1092"/>
              <a:gd name="T47" fmla="*/ 2147483646 h 809"/>
              <a:gd name="T48" fmla="*/ 2147483646 w 1092"/>
              <a:gd name="T49" fmla="*/ 2147483646 h 809"/>
              <a:gd name="T50" fmla="*/ 2147483646 w 1092"/>
              <a:gd name="T51" fmla="*/ 2147483646 h 809"/>
              <a:gd name="T52" fmla="*/ 2147483646 w 1092"/>
              <a:gd name="T53" fmla="*/ 2147483646 h 809"/>
              <a:gd name="T54" fmla="*/ 2147483646 w 1092"/>
              <a:gd name="T55" fmla="*/ 2147483646 h 809"/>
              <a:gd name="T56" fmla="*/ 2147483646 w 1092"/>
              <a:gd name="T57" fmla="*/ 2147483646 h 809"/>
              <a:gd name="T58" fmla="*/ 2147483646 w 1092"/>
              <a:gd name="T59" fmla="*/ 2147483646 h 809"/>
              <a:gd name="T60" fmla="*/ 2147483646 w 1092"/>
              <a:gd name="T61" fmla="*/ 2147483646 h 809"/>
              <a:gd name="T62" fmla="*/ 2147483646 w 1092"/>
              <a:gd name="T63" fmla="*/ 2147483646 h 809"/>
              <a:gd name="T64" fmla="*/ 2147483646 w 1092"/>
              <a:gd name="T65" fmla="*/ 2147483646 h 809"/>
              <a:gd name="T66" fmla="*/ 2147483646 w 1092"/>
              <a:gd name="T67" fmla="*/ 2147483646 h 809"/>
              <a:gd name="T68" fmla="*/ 2147483646 w 1092"/>
              <a:gd name="T69" fmla="*/ 2147483646 h 809"/>
              <a:gd name="T70" fmla="*/ 2147483646 w 1092"/>
              <a:gd name="T71" fmla="*/ 2147483646 h 809"/>
              <a:gd name="T72" fmla="*/ 2147483646 w 1092"/>
              <a:gd name="T73" fmla="*/ 2147483646 h 809"/>
              <a:gd name="T74" fmla="*/ 2147483646 w 1092"/>
              <a:gd name="T75" fmla="*/ 2147483646 h 809"/>
              <a:gd name="T76" fmla="*/ 2147483646 w 1092"/>
              <a:gd name="T77" fmla="*/ 2147483646 h 809"/>
              <a:gd name="T78" fmla="*/ 2147483646 w 1092"/>
              <a:gd name="T79" fmla="*/ 2147483646 h 809"/>
              <a:gd name="T80" fmla="*/ 2147483646 w 1092"/>
              <a:gd name="T81" fmla="*/ 2147483646 h 809"/>
              <a:gd name="T82" fmla="*/ 2147483646 w 1092"/>
              <a:gd name="T83" fmla="*/ 2147483646 h 809"/>
              <a:gd name="T84" fmla="*/ 2147483646 w 1092"/>
              <a:gd name="T85" fmla="*/ 2147483646 h 809"/>
              <a:gd name="T86" fmla="*/ 2147483646 w 1092"/>
              <a:gd name="T87" fmla="*/ 2147483646 h 809"/>
              <a:gd name="T88" fmla="*/ 2147483646 w 1092"/>
              <a:gd name="T89" fmla="*/ 2147483646 h 809"/>
              <a:gd name="T90" fmla="*/ 2147483646 w 1092"/>
              <a:gd name="T91" fmla="*/ 2147483646 h 809"/>
              <a:gd name="T92" fmla="*/ 2147483646 w 1092"/>
              <a:gd name="T93" fmla="*/ 2147483646 h 809"/>
              <a:gd name="T94" fmla="*/ 2147483646 w 1092"/>
              <a:gd name="T95" fmla="*/ 2147483646 h 809"/>
              <a:gd name="T96" fmla="*/ 2147483646 w 1092"/>
              <a:gd name="T97" fmla="*/ 2147483646 h 809"/>
              <a:gd name="T98" fmla="*/ 2147483646 w 1092"/>
              <a:gd name="T99" fmla="*/ 2147483646 h 809"/>
              <a:gd name="T100" fmla="*/ 2147483646 w 1092"/>
              <a:gd name="T101" fmla="*/ 2147483646 h 809"/>
              <a:gd name="T102" fmla="*/ 2147483646 w 1092"/>
              <a:gd name="T103" fmla="*/ 2147483646 h 809"/>
              <a:gd name="T104" fmla="*/ 2147483646 w 1092"/>
              <a:gd name="T105" fmla="*/ 2147483646 h 809"/>
              <a:gd name="T106" fmla="*/ 2147483646 w 1092"/>
              <a:gd name="T107" fmla="*/ 2147483646 h 809"/>
              <a:gd name="T108" fmla="*/ 2147483646 w 1092"/>
              <a:gd name="T109" fmla="*/ 2147483646 h 809"/>
              <a:gd name="T110" fmla="*/ 2147483646 w 1092"/>
              <a:gd name="T111" fmla="*/ 2147483646 h 809"/>
              <a:gd name="T112" fmla="*/ 2147483646 w 1092"/>
              <a:gd name="T113" fmla="*/ 2147483646 h 809"/>
              <a:gd name="T114" fmla="*/ 2147483646 w 1092"/>
              <a:gd name="T115" fmla="*/ 2147483646 h 809"/>
              <a:gd name="T116" fmla="*/ 2147483646 w 1092"/>
              <a:gd name="T117" fmla="*/ 2147483646 h 809"/>
              <a:gd name="T118" fmla="*/ 2147483646 w 1092"/>
              <a:gd name="T119" fmla="*/ 2147483646 h 809"/>
              <a:gd name="T120" fmla="*/ 2147483646 w 1092"/>
              <a:gd name="T121" fmla="*/ 2147483646 h 809"/>
              <a:gd name="T122" fmla="*/ 2147483646 w 1092"/>
              <a:gd name="T123" fmla="*/ 2147483646 h 8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92"/>
              <a:gd name="T187" fmla="*/ 0 h 809"/>
              <a:gd name="T188" fmla="*/ 1092 w 1092"/>
              <a:gd name="T189" fmla="*/ 809 h 80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92" h="809">
                <a:moveTo>
                  <a:pt x="603" y="809"/>
                </a:moveTo>
                <a:lnTo>
                  <a:pt x="585" y="804"/>
                </a:lnTo>
                <a:lnTo>
                  <a:pt x="568" y="799"/>
                </a:lnTo>
                <a:lnTo>
                  <a:pt x="551" y="795"/>
                </a:lnTo>
                <a:lnTo>
                  <a:pt x="532" y="790"/>
                </a:lnTo>
                <a:lnTo>
                  <a:pt x="514" y="784"/>
                </a:lnTo>
                <a:lnTo>
                  <a:pt x="496" y="778"/>
                </a:lnTo>
                <a:lnTo>
                  <a:pt x="477" y="771"/>
                </a:lnTo>
                <a:lnTo>
                  <a:pt x="458" y="765"/>
                </a:lnTo>
                <a:lnTo>
                  <a:pt x="411" y="758"/>
                </a:lnTo>
                <a:lnTo>
                  <a:pt x="363" y="751"/>
                </a:lnTo>
                <a:lnTo>
                  <a:pt x="315" y="744"/>
                </a:lnTo>
                <a:lnTo>
                  <a:pt x="266" y="737"/>
                </a:lnTo>
                <a:lnTo>
                  <a:pt x="217" y="729"/>
                </a:lnTo>
                <a:lnTo>
                  <a:pt x="168" y="722"/>
                </a:lnTo>
                <a:lnTo>
                  <a:pt x="119" y="715"/>
                </a:lnTo>
                <a:lnTo>
                  <a:pt x="69" y="708"/>
                </a:lnTo>
                <a:lnTo>
                  <a:pt x="90" y="708"/>
                </a:lnTo>
                <a:lnTo>
                  <a:pt x="112" y="707"/>
                </a:lnTo>
                <a:lnTo>
                  <a:pt x="133" y="706"/>
                </a:lnTo>
                <a:lnTo>
                  <a:pt x="153" y="705"/>
                </a:lnTo>
                <a:lnTo>
                  <a:pt x="175" y="703"/>
                </a:lnTo>
                <a:lnTo>
                  <a:pt x="196" y="701"/>
                </a:lnTo>
                <a:lnTo>
                  <a:pt x="218" y="698"/>
                </a:lnTo>
                <a:lnTo>
                  <a:pt x="238" y="696"/>
                </a:lnTo>
                <a:lnTo>
                  <a:pt x="227" y="692"/>
                </a:lnTo>
                <a:lnTo>
                  <a:pt x="214" y="687"/>
                </a:lnTo>
                <a:lnTo>
                  <a:pt x="200" y="682"/>
                </a:lnTo>
                <a:lnTo>
                  <a:pt x="187" y="676"/>
                </a:lnTo>
                <a:lnTo>
                  <a:pt x="174" y="671"/>
                </a:lnTo>
                <a:lnTo>
                  <a:pt x="160" y="665"/>
                </a:lnTo>
                <a:lnTo>
                  <a:pt x="146" y="659"/>
                </a:lnTo>
                <a:lnTo>
                  <a:pt x="132" y="652"/>
                </a:lnTo>
                <a:lnTo>
                  <a:pt x="125" y="645"/>
                </a:lnTo>
                <a:lnTo>
                  <a:pt x="117" y="638"/>
                </a:lnTo>
                <a:lnTo>
                  <a:pt x="108" y="630"/>
                </a:lnTo>
                <a:lnTo>
                  <a:pt x="99" y="623"/>
                </a:lnTo>
                <a:lnTo>
                  <a:pt x="91" y="615"/>
                </a:lnTo>
                <a:lnTo>
                  <a:pt x="82" y="607"/>
                </a:lnTo>
                <a:lnTo>
                  <a:pt x="72" y="599"/>
                </a:lnTo>
                <a:lnTo>
                  <a:pt x="62" y="590"/>
                </a:lnTo>
                <a:lnTo>
                  <a:pt x="60" y="585"/>
                </a:lnTo>
                <a:lnTo>
                  <a:pt x="58" y="579"/>
                </a:lnTo>
                <a:lnTo>
                  <a:pt x="55" y="575"/>
                </a:lnTo>
                <a:lnTo>
                  <a:pt x="52" y="570"/>
                </a:lnTo>
                <a:lnTo>
                  <a:pt x="49" y="566"/>
                </a:lnTo>
                <a:lnTo>
                  <a:pt x="46" y="561"/>
                </a:lnTo>
                <a:lnTo>
                  <a:pt x="42" y="556"/>
                </a:lnTo>
                <a:lnTo>
                  <a:pt x="38" y="552"/>
                </a:lnTo>
                <a:lnTo>
                  <a:pt x="38" y="540"/>
                </a:lnTo>
                <a:lnTo>
                  <a:pt x="38" y="528"/>
                </a:lnTo>
                <a:lnTo>
                  <a:pt x="37" y="516"/>
                </a:lnTo>
                <a:lnTo>
                  <a:pt x="37" y="505"/>
                </a:lnTo>
                <a:lnTo>
                  <a:pt x="36" y="493"/>
                </a:lnTo>
                <a:lnTo>
                  <a:pt x="35" y="481"/>
                </a:lnTo>
                <a:lnTo>
                  <a:pt x="34" y="469"/>
                </a:lnTo>
                <a:lnTo>
                  <a:pt x="32" y="458"/>
                </a:lnTo>
                <a:lnTo>
                  <a:pt x="32" y="455"/>
                </a:lnTo>
                <a:lnTo>
                  <a:pt x="33" y="453"/>
                </a:lnTo>
                <a:lnTo>
                  <a:pt x="34" y="451"/>
                </a:lnTo>
                <a:lnTo>
                  <a:pt x="35" y="448"/>
                </a:lnTo>
                <a:lnTo>
                  <a:pt x="37" y="446"/>
                </a:lnTo>
                <a:lnTo>
                  <a:pt x="39" y="444"/>
                </a:lnTo>
                <a:lnTo>
                  <a:pt x="42" y="442"/>
                </a:lnTo>
                <a:lnTo>
                  <a:pt x="44" y="439"/>
                </a:lnTo>
                <a:lnTo>
                  <a:pt x="44" y="420"/>
                </a:lnTo>
                <a:lnTo>
                  <a:pt x="43" y="401"/>
                </a:lnTo>
                <a:lnTo>
                  <a:pt x="42" y="382"/>
                </a:lnTo>
                <a:lnTo>
                  <a:pt x="40" y="363"/>
                </a:lnTo>
                <a:lnTo>
                  <a:pt x="38" y="344"/>
                </a:lnTo>
                <a:lnTo>
                  <a:pt x="36" y="323"/>
                </a:lnTo>
                <a:lnTo>
                  <a:pt x="34" y="303"/>
                </a:lnTo>
                <a:lnTo>
                  <a:pt x="32" y="282"/>
                </a:lnTo>
                <a:lnTo>
                  <a:pt x="29" y="270"/>
                </a:lnTo>
                <a:lnTo>
                  <a:pt x="26" y="259"/>
                </a:lnTo>
                <a:lnTo>
                  <a:pt x="22" y="247"/>
                </a:lnTo>
                <a:lnTo>
                  <a:pt x="19" y="235"/>
                </a:lnTo>
                <a:lnTo>
                  <a:pt x="13" y="223"/>
                </a:lnTo>
                <a:lnTo>
                  <a:pt x="9" y="212"/>
                </a:lnTo>
                <a:lnTo>
                  <a:pt x="4" y="200"/>
                </a:lnTo>
                <a:lnTo>
                  <a:pt x="0" y="187"/>
                </a:lnTo>
                <a:lnTo>
                  <a:pt x="0" y="181"/>
                </a:lnTo>
                <a:lnTo>
                  <a:pt x="0" y="174"/>
                </a:lnTo>
                <a:lnTo>
                  <a:pt x="0" y="167"/>
                </a:lnTo>
                <a:lnTo>
                  <a:pt x="0" y="160"/>
                </a:lnTo>
                <a:lnTo>
                  <a:pt x="0" y="153"/>
                </a:lnTo>
                <a:lnTo>
                  <a:pt x="0" y="146"/>
                </a:lnTo>
                <a:lnTo>
                  <a:pt x="0" y="138"/>
                </a:lnTo>
                <a:lnTo>
                  <a:pt x="0" y="131"/>
                </a:lnTo>
                <a:lnTo>
                  <a:pt x="7" y="115"/>
                </a:lnTo>
                <a:lnTo>
                  <a:pt x="14" y="99"/>
                </a:lnTo>
                <a:lnTo>
                  <a:pt x="22" y="82"/>
                </a:lnTo>
                <a:lnTo>
                  <a:pt x="29" y="66"/>
                </a:lnTo>
                <a:lnTo>
                  <a:pt x="37" y="49"/>
                </a:lnTo>
                <a:lnTo>
                  <a:pt x="45" y="32"/>
                </a:lnTo>
                <a:lnTo>
                  <a:pt x="53" y="16"/>
                </a:lnTo>
                <a:lnTo>
                  <a:pt x="62" y="0"/>
                </a:lnTo>
                <a:lnTo>
                  <a:pt x="66" y="7"/>
                </a:lnTo>
                <a:lnTo>
                  <a:pt x="68" y="15"/>
                </a:lnTo>
                <a:lnTo>
                  <a:pt x="71" y="23"/>
                </a:lnTo>
                <a:lnTo>
                  <a:pt x="73" y="32"/>
                </a:lnTo>
                <a:lnTo>
                  <a:pt x="76" y="40"/>
                </a:lnTo>
                <a:lnTo>
                  <a:pt x="80" y="50"/>
                </a:lnTo>
                <a:lnTo>
                  <a:pt x="84" y="59"/>
                </a:lnTo>
                <a:lnTo>
                  <a:pt x="88" y="69"/>
                </a:lnTo>
                <a:lnTo>
                  <a:pt x="104" y="62"/>
                </a:lnTo>
                <a:lnTo>
                  <a:pt x="121" y="55"/>
                </a:lnTo>
                <a:lnTo>
                  <a:pt x="138" y="48"/>
                </a:lnTo>
                <a:lnTo>
                  <a:pt x="154" y="40"/>
                </a:lnTo>
                <a:lnTo>
                  <a:pt x="172" y="33"/>
                </a:lnTo>
                <a:lnTo>
                  <a:pt x="189" y="26"/>
                </a:lnTo>
                <a:lnTo>
                  <a:pt x="208" y="19"/>
                </a:lnTo>
                <a:lnTo>
                  <a:pt x="226" y="12"/>
                </a:lnTo>
                <a:lnTo>
                  <a:pt x="252" y="12"/>
                </a:lnTo>
                <a:lnTo>
                  <a:pt x="279" y="12"/>
                </a:lnTo>
                <a:lnTo>
                  <a:pt x="306" y="12"/>
                </a:lnTo>
                <a:lnTo>
                  <a:pt x="333" y="12"/>
                </a:lnTo>
                <a:lnTo>
                  <a:pt x="361" y="12"/>
                </a:lnTo>
                <a:lnTo>
                  <a:pt x="389" y="12"/>
                </a:lnTo>
                <a:lnTo>
                  <a:pt x="417" y="12"/>
                </a:lnTo>
                <a:lnTo>
                  <a:pt x="446" y="12"/>
                </a:lnTo>
                <a:lnTo>
                  <a:pt x="490" y="22"/>
                </a:lnTo>
                <a:lnTo>
                  <a:pt x="535" y="31"/>
                </a:lnTo>
                <a:lnTo>
                  <a:pt x="579" y="40"/>
                </a:lnTo>
                <a:lnTo>
                  <a:pt x="624" y="51"/>
                </a:lnTo>
                <a:lnTo>
                  <a:pt x="669" y="61"/>
                </a:lnTo>
                <a:lnTo>
                  <a:pt x="714" y="71"/>
                </a:lnTo>
                <a:lnTo>
                  <a:pt x="759" y="82"/>
                </a:lnTo>
                <a:lnTo>
                  <a:pt x="803" y="94"/>
                </a:lnTo>
                <a:lnTo>
                  <a:pt x="810" y="99"/>
                </a:lnTo>
                <a:lnTo>
                  <a:pt x="817" y="104"/>
                </a:lnTo>
                <a:lnTo>
                  <a:pt x="825" y="108"/>
                </a:lnTo>
                <a:lnTo>
                  <a:pt x="833" y="113"/>
                </a:lnTo>
                <a:lnTo>
                  <a:pt x="840" y="119"/>
                </a:lnTo>
                <a:lnTo>
                  <a:pt x="848" y="125"/>
                </a:lnTo>
                <a:lnTo>
                  <a:pt x="857" y="131"/>
                </a:lnTo>
                <a:lnTo>
                  <a:pt x="866" y="137"/>
                </a:lnTo>
                <a:lnTo>
                  <a:pt x="878" y="154"/>
                </a:lnTo>
                <a:lnTo>
                  <a:pt x="890" y="171"/>
                </a:lnTo>
                <a:lnTo>
                  <a:pt x="901" y="187"/>
                </a:lnTo>
                <a:lnTo>
                  <a:pt x="913" y="204"/>
                </a:lnTo>
                <a:lnTo>
                  <a:pt x="925" y="220"/>
                </a:lnTo>
                <a:lnTo>
                  <a:pt x="937" y="236"/>
                </a:lnTo>
                <a:lnTo>
                  <a:pt x="948" y="253"/>
                </a:lnTo>
                <a:lnTo>
                  <a:pt x="960" y="269"/>
                </a:lnTo>
                <a:lnTo>
                  <a:pt x="962" y="269"/>
                </a:lnTo>
                <a:lnTo>
                  <a:pt x="967" y="269"/>
                </a:lnTo>
                <a:lnTo>
                  <a:pt x="970" y="270"/>
                </a:lnTo>
                <a:lnTo>
                  <a:pt x="974" y="270"/>
                </a:lnTo>
                <a:lnTo>
                  <a:pt x="978" y="271"/>
                </a:lnTo>
                <a:lnTo>
                  <a:pt x="983" y="272"/>
                </a:lnTo>
                <a:lnTo>
                  <a:pt x="987" y="273"/>
                </a:lnTo>
                <a:lnTo>
                  <a:pt x="992" y="275"/>
                </a:lnTo>
                <a:lnTo>
                  <a:pt x="993" y="274"/>
                </a:lnTo>
                <a:lnTo>
                  <a:pt x="994" y="273"/>
                </a:lnTo>
                <a:lnTo>
                  <a:pt x="995" y="272"/>
                </a:lnTo>
                <a:lnTo>
                  <a:pt x="997" y="270"/>
                </a:lnTo>
                <a:lnTo>
                  <a:pt x="999" y="268"/>
                </a:lnTo>
                <a:lnTo>
                  <a:pt x="1002" y="265"/>
                </a:lnTo>
                <a:lnTo>
                  <a:pt x="1004" y="263"/>
                </a:lnTo>
                <a:lnTo>
                  <a:pt x="1006" y="263"/>
                </a:lnTo>
                <a:lnTo>
                  <a:pt x="1009" y="263"/>
                </a:lnTo>
                <a:lnTo>
                  <a:pt x="1011" y="263"/>
                </a:lnTo>
                <a:lnTo>
                  <a:pt x="1013" y="263"/>
                </a:lnTo>
                <a:lnTo>
                  <a:pt x="1016" y="263"/>
                </a:lnTo>
                <a:lnTo>
                  <a:pt x="1019" y="263"/>
                </a:lnTo>
                <a:lnTo>
                  <a:pt x="1021" y="263"/>
                </a:lnTo>
                <a:lnTo>
                  <a:pt x="1023" y="263"/>
                </a:lnTo>
                <a:lnTo>
                  <a:pt x="1031" y="275"/>
                </a:lnTo>
                <a:lnTo>
                  <a:pt x="1038" y="286"/>
                </a:lnTo>
                <a:lnTo>
                  <a:pt x="1046" y="299"/>
                </a:lnTo>
                <a:lnTo>
                  <a:pt x="1055" y="311"/>
                </a:lnTo>
                <a:lnTo>
                  <a:pt x="1065" y="323"/>
                </a:lnTo>
                <a:lnTo>
                  <a:pt x="1074" y="336"/>
                </a:lnTo>
                <a:lnTo>
                  <a:pt x="1083" y="350"/>
                </a:lnTo>
                <a:lnTo>
                  <a:pt x="1092" y="363"/>
                </a:lnTo>
                <a:lnTo>
                  <a:pt x="1092" y="368"/>
                </a:lnTo>
                <a:lnTo>
                  <a:pt x="1091" y="373"/>
                </a:lnTo>
                <a:lnTo>
                  <a:pt x="1090" y="378"/>
                </a:lnTo>
                <a:lnTo>
                  <a:pt x="1088" y="383"/>
                </a:lnTo>
                <a:lnTo>
                  <a:pt x="1086" y="389"/>
                </a:lnTo>
                <a:lnTo>
                  <a:pt x="1084" y="395"/>
                </a:lnTo>
                <a:lnTo>
                  <a:pt x="1082" y="401"/>
                </a:lnTo>
                <a:lnTo>
                  <a:pt x="1080" y="407"/>
                </a:lnTo>
                <a:lnTo>
                  <a:pt x="1077" y="405"/>
                </a:lnTo>
                <a:lnTo>
                  <a:pt x="1075" y="403"/>
                </a:lnTo>
                <a:lnTo>
                  <a:pt x="1072" y="401"/>
                </a:lnTo>
                <a:lnTo>
                  <a:pt x="1070" y="398"/>
                </a:lnTo>
                <a:lnTo>
                  <a:pt x="1067" y="396"/>
                </a:lnTo>
                <a:lnTo>
                  <a:pt x="1063" y="394"/>
                </a:lnTo>
                <a:lnTo>
                  <a:pt x="1058" y="391"/>
                </a:lnTo>
                <a:lnTo>
                  <a:pt x="1054" y="389"/>
                </a:lnTo>
                <a:lnTo>
                  <a:pt x="1040" y="389"/>
                </a:lnTo>
                <a:lnTo>
                  <a:pt x="1026" y="389"/>
                </a:lnTo>
                <a:lnTo>
                  <a:pt x="1011" y="389"/>
                </a:lnTo>
                <a:lnTo>
                  <a:pt x="997" y="390"/>
                </a:lnTo>
                <a:lnTo>
                  <a:pt x="982" y="391"/>
                </a:lnTo>
                <a:lnTo>
                  <a:pt x="968" y="392"/>
                </a:lnTo>
                <a:lnTo>
                  <a:pt x="951" y="393"/>
                </a:lnTo>
                <a:lnTo>
                  <a:pt x="935" y="395"/>
                </a:lnTo>
                <a:lnTo>
                  <a:pt x="933" y="400"/>
                </a:lnTo>
                <a:lnTo>
                  <a:pt x="931" y="405"/>
                </a:lnTo>
                <a:lnTo>
                  <a:pt x="928" y="409"/>
                </a:lnTo>
                <a:lnTo>
                  <a:pt x="925" y="414"/>
                </a:lnTo>
                <a:lnTo>
                  <a:pt x="922" y="420"/>
                </a:lnTo>
                <a:lnTo>
                  <a:pt x="918" y="425"/>
                </a:lnTo>
                <a:lnTo>
                  <a:pt x="914" y="432"/>
                </a:lnTo>
                <a:lnTo>
                  <a:pt x="910" y="439"/>
                </a:lnTo>
                <a:lnTo>
                  <a:pt x="903" y="444"/>
                </a:lnTo>
                <a:lnTo>
                  <a:pt x="896" y="448"/>
                </a:lnTo>
                <a:lnTo>
                  <a:pt x="889" y="453"/>
                </a:lnTo>
                <a:lnTo>
                  <a:pt x="881" y="458"/>
                </a:lnTo>
                <a:lnTo>
                  <a:pt x="874" y="462"/>
                </a:lnTo>
                <a:lnTo>
                  <a:pt x="865" y="467"/>
                </a:lnTo>
                <a:lnTo>
                  <a:pt x="856" y="471"/>
                </a:lnTo>
                <a:lnTo>
                  <a:pt x="847" y="476"/>
                </a:lnTo>
                <a:lnTo>
                  <a:pt x="845" y="478"/>
                </a:lnTo>
                <a:lnTo>
                  <a:pt x="843" y="481"/>
                </a:lnTo>
                <a:lnTo>
                  <a:pt x="840" y="483"/>
                </a:lnTo>
                <a:lnTo>
                  <a:pt x="838" y="487"/>
                </a:lnTo>
                <a:lnTo>
                  <a:pt x="836" y="490"/>
                </a:lnTo>
                <a:lnTo>
                  <a:pt x="833" y="493"/>
                </a:lnTo>
                <a:lnTo>
                  <a:pt x="831" y="497"/>
                </a:lnTo>
                <a:lnTo>
                  <a:pt x="829" y="502"/>
                </a:lnTo>
                <a:lnTo>
                  <a:pt x="821" y="504"/>
                </a:lnTo>
                <a:lnTo>
                  <a:pt x="813" y="507"/>
                </a:lnTo>
                <a:lnTo>
                  <a:pt x="805" y="511"/>
                </a:lnTo>
                <a:lnTo>
                  <a:pt x="796" y="515"/>
                </a:lnTo>
                <a:lnTo>
                  <a:pt x="788" y="519"/>
                </a:lnTo>
                <a:lnTo>
                  <a:pt x="779" y="523"/>
                </a:lnTo>
                <a:lnTo>
                  <a:pt x="769" y="528"/>
                </a:lnTo>
                <a:lnTo>
                  <a:pt x="759" y="532"/>
                </a:lnTo>
                <a:lnTo>
                  <a:pt x="745" y="532"/>
                </a:lnTo>
                <a:lnTo>
                  <a:pt x="732" y="532"/>
                </a:lnTo>
                <a:lnTo>
                  <a:pt x="717" y="532"/>
                </a:lnTo>
                <a:lnTo>
                  <a:pt x="703" y="532"/>
                </a:lnTo>
                <a:lnTo>
                  <a:pt x="689" y="531"/>
                </a:lnTo>
                <a:lnTo>
                  <a:pt x="674" y="530"/>
                </a:lnTo>
                <a:lnTo>
                  <a:pt x="661" y="528"/>
                </a:lnTo>
                <a:lnTo>
                  <a:pt x="647" y="526"/>
                </a:lnTo>
                <a:lnTo>
                  <a:pt x="642" y="524"/>
                </a:lnTo>
                <a:lnTo>
                  <a:pt x="636" y="522"/>
                </a:lnTo>
                <a:lnTo>
                  <a:pt x="630" y="519"/>
                </a:lnTo>
                <a:lnTo>
                  <a:pt x="623" y="516"/>
                </a:lnTo>
                <a:lnTo>
                  <a:pt x="617" y="513"/>
                </a:lnTo>
                <a:lnTo>
                  <a:pt x="610" y="510"/>
                </a:lnTo>
                <a:lnTo>
                  <a:pt x="603" y="506"/>
                </a:lnTo>
                <a:lnTo>
                  <a:pt x="597" y="502"/>
                </a:lnTo>
                <a:lnTo>
                  <a:pt x="566" y="497"/>
                </a:lnTo>
                <a:lnTo>
                  <a:pt x="535" y="491"/>
                </a:lnTo>
                <a:lnTo>
                  <a:pt x="504" y="486"/>
                </a:lnTo>
                <a:lnTo>
                  <a:pt x="473" y="478"/>
                </a:lnTo>
                <a:lnTo>
                  <a:pt x="441" y="472"/>
                </a:lnTo>
                <a:lnTo>
                  <a:pt x="410" y="465"/>
                </a:lnTo>
                <a:lnTo>
                  <a:pt x="378" y="458"/>
                </a:lnTo>
                <a:lnTo>
                  <a:pt x="345" y="451"/>
                </a:lnTo>
                <a:lnTo>
                  <a:pt x="331" y="451"/>
                </a:lnTo>
                <a:lnTo>
                  <a:pt x="317" y="450"/>
                </a:lnTo>
                <a:lnTo>
                  <a:pt x="303" y="449"/>
                </a:lnTo>
                <a:lnTo>
                  <a:pt x="288" y="448"/>
                </a:lnTo>
                <a:lnTo>
                  <a:pt x="273" y="446"/>
                </a:lnTo>
                <a:lnTo>
                  <a:pt x="258" y="444"/>
                </a:lnTo>
                <a:lnTo>
                  <a:pt x="242" y="442"/>
                </a:lnTo>
                <a:lnTo>
                  <a:pt x="226" y="439"/>
                </a:lnTo>
                <a:lnTo>
                  <a:pt x="214" y="439"/>
                </a:lnTo>
                <a:lnTo>
                  <a:pt x="202" y="439"/>
                </a:lnTo>
                <a:lnTo>
                  <a:pt x="190" y="440"/>
                </a:lnTo>
                <a:lnTo>
                  <a:pt x="178" y="440"/>
                </a:lnTo>
                <a:lnTo>
                  <a:pt x="166" y="441"/>
                </a:lnTo>
                <a:lnTo>
                  <a:pt x="152" y="442"/>
                </a:lnTo>
                <a:lnTo>
                  <a:pt x="139" y="443"/>
                </a:lnTo>
                <a:lnTo>
                  <a:pt x="126" y="445"/>
                </a:lnTo>
                <a:lnTo>
                  <a:pt x="130" y="452"/>
                </a:lnTo>
                <a:lnTo>
                  <a:pt x="135" y="459"/>
                </a:lnTo>
                <a:lnTo>
                  <a:pt x="140" y="466"/>
                </a:lnTo>
                <a:lnTo>
                  <a:pt x="144" y="473"/>
                </a:lnTo>
                <a:lnTo>
                  <a:pt x="149" y="480"/>
                </a:lnTo>
                <a:lnTo>
                  <a:pt x="153" y="488"/>
                </a:lnTo>
                <a:lnTo>
                  <a:pt x="159" y="495"/>
                </a:lnTo>
                <a:lnTo>
                  <a:pt x="164" y="502"/>
                </a:lnTo>
                <a:lnTo>
                  <a:pt x="171" y="506"/>
                </a:lnTo>
                <a:lnTo>
                  <a:pt x="177" y="511"/>
                </a:lnTo>
                <a:lnTo>
                  <a:pt x="185" y="516"/>
                </a:lnTo>
                <a:lnTo>
                  <a:pt x="192" y="521"/>
                </a:lnTo>
                <a:lnTo>
                  <a:pt x="200" y="526"/>
                </a:lnTo>
                <a:lnTo>
                  <a:pt x="209" y="532"/>
                </a:lnTo>
                <a:lnTo>
                  <a:pt x="217" y="539"/>
                </a:lnTo>
                <a:lnTo>
                  <a:pt x="226" y="546"/>
                </a:lnTo>
                <a:lnTo>
                  <a:pt x="238" y="550"/>
                </a:lnTo>
                <a:lnTo>
                  <a:pt x="249" y="555"/>
                </a:lnTo>
                <a:lnTo>
                  <a:pt x="262" y="560"/>
                </a:lnTo>
                <a:lnTo>
                  <a:pt x="273" y="565"/>
                </a:lnTo>
                <a:lnTo>
                  <a:pt x="285" y="570"/>
                </a:lnTo>
                <a:lnTo>
                  <a:pt x="296" y="576"/>
                </a:lnTo>
                <a:lnTo>
                  <a:pt x="309" y="582"/>
                </a:lnTo>
                <a:lnTo>
                  <a:pt x="320" y="590"/>
                </a:lnTo>
                <a:lnTo>
                  <a:pt x="360" y="601"/>
                </a:lnTo>
                <a:lnTo>
                  <a:pt x="401" y="613"/>
                </a:lnTo>
                <a:lnTo>
                  <a:pt x="440" y="625"/>
                </a:lnTo>
                <a:lnTo>
                  <a:pt x="481" y="638"/>
                </a:lnTo>
                <a:lnTo>
                  <a:pt x="522" y="650"/>
                </a:lnTo>
                <a:lnTo>
                  <a:pt x="563" y="662"/>
                </a:lnTo>
                <a:lnTo>
                  <a:pt x="605" y="675"/>
                </a:lnTo>
                <a:lnTo>
                  <a:pt x="647" y="690"/>
                </a:lnTo>
                <a:lnTo>
                  <a:pt x="649" y="695"/>
                </a:lnTo>
                <a:lnTo>
                  <a:pt x="652" y="699"/>
                </a:lnTo>
                <a:lnTo>
                  <a:pt x="656" y="704"/>
                </a:lnTo>
                <a:lnTo>
                  <a:pt x="660" y="708"/>
                </a:lnTo>
                <a:lnTo>
                  <a:pt x="664" y="713"/>
                </a:lnTo>
                <a:lnTo>
                  <a:pt x="668" y="718"/>
                </a:lnTo>
                <a:lnTo>
                  <a:pt x="673" y="722"/>
                </a:lnTo>
                <a:lnTo>
                  <a:pt x="677" y="727"/>
                </a:lnTo>
                <a:lnTo>
                  <a:pt x="666" y="729"/>
                </a:lnTo>
                <a:lnTo>
                  <a:pt x="653" y="732"/>
                </a:lnTo>
                <a:lnTo>
                  <a:pt x="641" y="735"/>
                </a:lnTo>
                <a:lnTo>
                  <a:pt x="627" y="737"/>
                </a:lnTo>
                <a:lnTo>
                  <a:pt x="613" y="739"/>
                </a:lnTo>
                <a:lnTo>
                  <a:pt x="600" y="742"/>
                </a:lnTo>
                <a:lnTo>
                  <a:pt x="585" y="744"/>
                </a:lnTo>
                <a:lnTo>
                  <a:pt x="571" y="746"/>
                </a:lnTo>
                <a:lnTo>
                  <a:pt x="564" y="744"/>
                </a:lnTo>
                <a:lnTo>
                  <a:pt x="557" y="742"/>
                </a:lnTo>
                <a:lnTo>
                  <a:pt x="550" y="739"/>
                </a:lnTo>
                <a:lnTo>
                  <a:pt x="543" y="736"/>
                </a:lnTo>
                <a:lnTo>
                  <a:pt x="534" y="733"/>
                </a:lnTo>
                <a:lnTo>
                  <a:pt x="526" y="729"/>
                </a:lnTo>
                <a:lnTo>
                  <a:pt x="517" y="725"/>
                </a:lnTo>
                <a:lnTo>
                  <a:pt x="509" y="721"/>
                </a:lnTo>
                <a:lnTo>
                  <a:pt x="495" y="718"/>
                </a:lnTo>
                <a:lnTo>
                  <a:pt x="480" y="716"/>
                </a:lnTo>
                <a:lnTo>
                  <a:pt x="466" y="714"/>
                </a:lnTo>
                <a:lnTo>
                  <a:pt x="452" y="711"/>
                </a:lnTo>
                <a:lnTo>
                  <a:pt x="437" y="709"/>
                </a:lnTo>
                <a:lnTo>
                  <a:pt x="424" y="707"/>
                </a:lnTo>
                <a:lnTo>
                  <a:pt x="410" y="705"/>
                </a:lnTo>
                <a:lnTo>
                  <a:pt x="395" y="702"/>
                </a:lnTo>
                <a:lnTo>
                  <a:pt x="383" y="702"/>
                </a:lnTo>
                <a:lnTo>
                  <a:pt x="372" y="702"/>
                </a:lnTo>
                <a:lnTo>
                  <a:pt x="360" y="703"/>
                </a:lnTo>
                <a:lnTo>
                  <a:pt x="348" y="703"/>
                </a:lnTo>
                <a:lnTo>
                  <a:pt x="336" y="704"/>
                </a:lnTo>
                <a:lnTo>
                  <a:pt x="325" y="705"/>
                </a:lnTo>
                <a:lnTo>
                  <a:pt x="313" y="706"/>
                </a:lnTo>
                <a:lnTo>
                  <a:pt x="302" y="708"/>
                </a:lnTo>
                <a:lnTo>
                  <a:pt x="329" y="713"/>
                </a:lnTo>
                <a:lnTo>
                  <a:pt x="358" y="718"/>
                </a:lnTo>
                <a:lnTo>
                  <a:pt x="386" y="723"/>
                </a:lnTo>
                <a:lnTo>
                  <a:pt x="415" y="728"/>
                </a:lnTo>
                <a:lnTo>
                  <a:pt x="445" y="734"/>
                </a:lnTo>
                <a:lnTo>
                  <a:pt x="473" y="740"/>
                </a:lnTo>
                <a:lnTo>
                  <a:pt x="503" y="746"/>
                </a:lnTo>
                <a:lnTo>
                  <a:pt x="533" y="752"/>
                </a:lnTo>
                <a:lnTo>
                  <a:pt x="541" y="755"/>
                </a:lnTo>
                <a:lnTo>
                  <a:pt x="549" y="757"/>
                </a:lnTo>
                <a:lnTo>
                  <a:pt x="557" y="760"/>
                </a:lnTo>
                <a:lnTo>
                  <a:pt x="566" y="762"/>
                </a:lnTo>
                <a:lnTo>
                  <a:pt x="574" y="765"/>
                </a:lnTo>
                <a:lnTo>
                  <a:pt x="583" y="769"/>
                </a:lnTo>
                <a:lnTo>
                  <a:pt x="593" y="773"/>
                </a:lnTo>
                <a:lnTo>
                  <a:pt x="603" y="777"/>
                </a:lnTo>
                <a:lnTo>
                  <a:pt x="605" y="779"/>
                </a:lnTo>
                <a:lnTo>
                  <a:pt x="607" y="783"/>
                </a:lnTo>
                <a:lnTo>
                  <a:pt x="610" y="785"/>
                </a:lnTo>
                <a:lnTo>
                  <a:pt x="613" y="787"/>
                </a:lnTo>
                <a:lnTo>
                  <a:pt x="616" y="790"/>
                </a:lnTo>
                <a:lnTo>
                  <a:pt x="619" y="792"/>
                </a:lnTo>
                <a:lnTo>
                  <a:pt x="623" y="794"/>
                </a:lnTo>
                <a:lnTo>
                  <a:pt x="627" y="796"/>
                </a:lnTo>
                <a:lnTo>
                  <a:pt x="625" y="797"/>
                </a:lnTo>
                <a:lnTo>
                  <a:pt x="623" y="798"/>
                </a:lnTo>
                <a:lnTo>
                  <a:pt x="620" y="799"/>
                </a:lnTo>
                <a:lnTo>
                  <a:pt x="617" y="800"/>
                </a:lnTo>
                <a:lnTo>
                  <a:pt x="614" y="802"/>
                </a:lnTo>
                <a:lnTo>
                  <a:pt x="611" y="804"/>
                </a:lnTo>
                <a:lnTo>
                  <a:pt x="607" y="806"/>
                </a:lnTo>
                <a:lnTo>
                  <a:pt x="603" y="809"/>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6" name="Freeform 101">
            <a:extLst>
              <a:ext uri="{FF2B5EF4-FFF2-40B4-BE49-F238E27FC236}">
                <a16:creationId xmlns:a16="http://schemas.microsoft.com/office/drawing/2014/main" id="{CA51A475-A21B-A348-848D-BC12C68128DB}"/>
              </a:ext>
            </a:extLst>
          </p:cNvPr>
          <p:cNvSpPr>
            <a:spLocks/>
          </p:cNvSpPr>
          <p:nvPr/>
        </p:nvSpPr>
        <p:spPr bwMode="auto">
          <a:xfrm>
            <a:off x="1855788" y="4805363"/>
            <a:ext cx="106362" cy="103187"/>
          </a:xfrm>
          <a:custGeom>
            <a:avLst/>
            <a:gdLst>
              <a:gd name="T0" fmla="*/ 2147483646 w 596"/>
              <a:gd name="T1" fmla="*/ 2147483646 h 583"/>
              <a:gd name="T2" fmla="*/ 2147483646 w 596"/>
              <a:gd name="T3" fmla="*/ 2147483646 h 583"/>
              <a:gd name="T4" fmla="*/ 2147483646 w 596"/>
              <a:gd name="T5" fmla="*/ 2147483646 h 583"/>
              <a:gd name="T6" fmla="*/ 2147483646 w 596"/>
              <a:gd name="T7" fmla="*/ 2147483646 h 583"/>
              <a:gd name="T8" fmla="*/ 2147483646 w 596"/>
              <a:gd name="T9" fmla="*/ 2147483646 h 583"/>
              <a:gd name="T10" fmla="*/ 2147483646 w 596"/>
              <a:gd name="T11" fmla="*/ 2147483646 h 583"/>
              <a:gd name="T12" fmla="*/ 2147483646 w 596"/>
              <a:gd name="T13" fmla="*/ 2147483646 h 583"/>
              <a:gd name="T14" fmla="*/ 2147483646 w 596"/>
              <a:gd name="T15" fmla="*/ 2147483646 h 583"/>
              <a:gd name="T16" fmla="*/ 0 w 596"/>
              <a:gd name="T17" fmla="*/ 2147483646 h 583"/>
              <a:gd name="T18" fmla="*/ 2147483646 w 596"/>
              <a:gd name="T19" fmla="*/ 2147483646 h 583"/>
              <a:gd name="T20" fmla="*/ 2147483646 w 596"/>
              <a:gd name="T21" fmla="*/ 2147483646 h 583"/>
              <a:gd name="T22" fmla="*/ 2147483646 w 596"/>
              <a:gd name="T23" fmla="*/ 2147483646 h 583"/>
              <a:gd name="T24" fmla="*/ 2147483646 w 596"/>
              <a:gd name="T25" fmla="*/ 2147483646 h 583"/>
              <a:gd name="T26" fmla="*/ 2147483646 w 596"/>
              <a:gd name="T27" fmla="*/ 2147483646 h 583"/>
              <a:gd name="T28" fmla="*/ 2147483646 w 596"/>
              <a:gd name="T29" fmla="*/ 2147483646 h 583"/>
              <a:gd name="T30" fmla="*/ 2147483646 w 596"/>
              <a:gd name="T31" fmla="*/ 2147483646 h 583"/>
              <a:gd name="T32" fmla="*/ 2147483646 w 596"/>
              <a:gd name="T33" fmla="*/ 2147483646 h 583"/>
              <a:gd name="T34" fmla="*/ 2147483646 w 596"/>
              <a:gd name="T35" fmla="*/ 2147483646 h 583"/>
              <a:gd name="T36" fmla="*/ 2147483646 w 596"/>
              <a:gd name="T37" fmla="*/ 2147483646 h 583"/>
              <a:gd name="T38" fmla="*/ 2147483646 w 596"/>
              <a:gd name="T39" fmla="*/ 2147483646 h 583"/>
              <a:gd name="T40" fmla="*/ 2147483646 w 596"/>
              <a:gd name="T41" fmla="*/ 2147483646 h 583"/>
              <a:gd name="T42" fmla="*/ 2147483646 w 596"/>
              <a:gd name="T43" fmla="*/ 2147483646 h 583"/>
              <a:gd name="T44" fmla="*/ 2147483646 w 596"/>
              <a:gd name="T45" fmla="*/ 2147483646 h 583"/>
              <a:gd name="T46" fmla="*/ 2147483646 w 596"/>
              <a:gd name="T47" fmla="*/ 2147483646 h 583"/>
              <a:gd name="T48" fmla="*/ 2147483646 w 596"/>
              <a:gd name="T49" fmla="*/ 2147483646 h 583"/>
              <a:gd name="T50" fmla="*/ 2147483646 w 596"/>
              <a:gd name="T51" fmla="*/ 2147483646 h 583"/>
              <a:gd name="T52" fmla="*/ 2147483646 w 596"/>
              <a:gd name="T53" fmla="*/ 2147483646 h 583"/>
              <a:gd name="T54" fmla="*/ 2147483646 w 596"/>
              <a:gd name="T55" fmla="*/ 2147483646 h 583"/>
              <a:gd name="T56" fmla="*/ 2147483646 w 596"/>
              <a:gd name="T57" fmla="*/ 2147483646 h 583"/>
              <a:gd name="T58" fmla="*/ 2147483646 w 596"/>
              <a:gd name="T59" fmla="*/ 2147483646 h 583"/>
              <a:gd name="T60" fmla="*/ 2147483646 w 596"/>
              <a:gd name="T61" fmla="*/ 2147483646 h 583"/>
              <a:gd name="T62" fmla="*/ 2147483646 w 596"/>
              <a:gd name="T63" fmla="*/ 2147483646 h 583"/>
              <a:gd name="T64" fmla="*/ 2147483646 w 596"/>
              <a:gd name="T65" fmla="*/ 2147483646 h 583"/>
              <a:gd name="T66" fmla="*/ 2147483646 w 596"/>
              <a:gd name="T67" fmla="*/ 2147483646 h 583"/>
              <a:gd name="T68" fmla="*/ 2147483646 w 596"/>
              <a:gd name="T69" fmla="*/ 2147483646 h 583"/>
              <a:gd name="T70" fmla="*/ 2147483646 w 596"/>
              <a:gd name="T71" fmla="*/ 2147483646 h 583"/>
              <a:gd name="T72" fmla="*/ 2147483646 w 596"/>
              <a:gd name="T73" fmla="*/ 2147483646 h 583"/>
              <a:gd name="T74" fmla="*/ 2147483646 w 596"/>
              <a:gd name="T75" fmla="*/ 2147483646 h 583"/>
              <a:gd name="T76" fmla="*/ 2147483646 w 596"/>
              <a:gd name="T77" fmla="*/ 2147483646 h 583"/>
              <a:gd name="T78" fmla="*/ 2147483646 w 596"/>
              <a:gd name="T79" fmla="*/ 2147483646 h 583"/>
              <a:gd name="T80" fmla="*/ 2147483646 w 596"/>
              <a:gd name="T81" fmla="*/ 2147483646 h 583"/>
              <a:gd name="T82" fmla="*/ 2147483646 w 596"/>
              <a:gd name="T83" fmla="*/ 2147483646 h 583"/>
              <a:gd name="T84" fmla="*/ 2147483646 w 596"/>
              <a:gd name="T85" fmla="*/ 2147483646 h 583"/>
              <a:gd name="T86" fmla="*/ 2147483646 w 596"/>
              <a:gd name="T87" fmla="*/ 2147483646 h 583"/>
              <a:gd name="T88" fmla="*/ 2147483646 w 596"/>
              <a:gd name="T89" fmla="*/ 0 h 583"/>
              <a:gd name="T90" fmla="*/ 2147483646 w 596"/>
              <a:gd name="T91" fmla="*/ 2147483646 h 583"/>
              <a:gd name="T92" fmla="*/ 2147483646 w 596"/>
              <a:gd name="T93" fmla="*/ 2147483646 h 583"/>
              <a:gd name="T94" fmla="*/ 2147483646 w 596"/>
              <a:gd name="T95" fmla="*/ 2147483646 h 583"/>
              <a:gd name="T96" fmla="*/ 2147483646 w 596"/>
              <a:gd name="T97" fmla="*/ 2147483646 h 583"/>
              <a:gd name="T98" fmla="*/ 2147483646 w 596"/>
              <a:gd name="T99" fmla="*/ 2147483646 h 583"/>
              <a:gd name="T100" fmla="*/ 2147483646 w 596"/>
              <a:gd name="T101" fmla="*/ 2147483646 h 583"/>
              <a:gd name="T102" fmla="*/ 2147483646 w 596"/>
              <a:gd name="T103" fmla="*/ 2147483646 h 583"/>
              <a:gd name="T104" fmla="*/ 2147483646 w 596"/>
              <a:gd name="T105" fmla="*/ 2147483646 h 583"/>
              <a:gd name="T106" fmla="*/ 2147483646 w 596"/>
              <a:gd name="T107" fmla="*/ 2147483646 h 583"/>
              <a:gd name="T108" fmla="*/ 2147483646 w 596"/>
              <a:gd name="T109" fmla="*/ 2147483646 h 583"/>
              <a:gd name="T110" fmla="*/ 2147483646 w 596"/>
              <a:gd name="T111" fmla="*/ 2147483646 h 583"/>
              <a:gd name="T112" fmla="*/ 2147483646 w 596"/>
              <a:gd name="T113" fmla="*/ 2147483646 h 583"/>
              <a:gd name="T114" fmla="*/ 2147483646 w 596"/>
              <a:gd name="T115" fmla="*/ 2147483646 h 583"/>
              <a:gd name="T116" fmla="*/ 2147483646 w 596"/>
              <a:gd name="T117" fmla="*/ 2147483646 h 5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96"/>
              <a:gd name="T178" fmla="*/ 0 h 583"/>
              <a:gd name="T179" fmla="*/ 596 w 596"/>
              <a:gd name="T180" fmla="*/ 583 h 5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96" h="583">
                <a:moveTo>
                  <a:pt x="245" y="583"/>
                </a:moveTo>
                <a:lnTo>
                  <a:pt x="235" y="581"/>
                </a:lnTo>
                <a:lnTo>
                  <a:pt x="225" y="579"/>
                </a:lnTo>
                <a:lnTo>
                  <a:pt x="216" y="577"/>
                </a:lnTo>
                <a:lnTo>
                  <a:pt x="206" y="574"/>
                </a:lnTo>
                <a:lnTo>
                  <a:pt x="196" y="572"/>
                </a:lnTo>
                <a:lnTo>
                  <a:pt x="186" y="570"/>
                </a:lnTo>
                <a:lnTo>
                  <a:pt x="174" y="566"/>
                </a:lnTo>
                <a:lnTo>
                  <a:pt x="163" y="564"/>
                </a:lnTo>
                <a:lnTo>
                  <a:pt x="154" y="559"/>
                </a:lnTo>
                <a:lnTo>
                  <a:pt x="144" y="555"/>
                </a:lnTo>
                <a:lnTo>
                  <a:pt x="135" y="550"/>
                </a:lnTo>
                <a:lnTo>
                  <a:pt x="125" y="545"/>
                </a:lnTo>
                <a:lnTo>
                  <a:pt x="116" y="539"/>
                </a:lnTo>
                <a:lnTo>
                  <a:pt x="106" y="534"/>
                </a:lnTo>
                <a:lnTo>
                  <a:pt x="97" y="528"/>
                </a:lnTo>
                <a:lnTo>
                  <a:pt x="88" y="521"/>
                </a:lnTo>
                <a:lnTo>
                  <a:pt x="88" y="520"/>
                </a:lnTo>
                <a:lnTo>
                  <a:pt x="88" y="519"/>
                </a:lnTo>
                <a:lnTo>
                  <a:pt x="86" y="516"/>
                </a:lnTo>
                <a:lnTo>
                  <a:pt x="86" y="514"/>
                </a:lnTo>
                <a:lnTo>
                  <a:pt x="84" y="512"/>
                </a:lnTo>
                <a:lnTo>
                  <a:pt x="83" y="510"/>
                </a:lnTo>
                <a:lnTo>
                  <a:pt x="81" y="508"/>
                </a:lnTo>
                <a:lnTo>
                  <a:pt x="79" y="508"/>
                </a:lnTo>
                <a:lnTo>
                  <a:pt x="76" y="508"/>
                </a:lnTo>
                <a:lnTo>
                  <a:pt x="74" y="507"/>
                </a:lnTo>
                <a:lnTo>
                  <a:pt x="71" y="507"/>
                </a:lnTo>
                <a:lnTo>
                  <a:pt x="68" y="506"/>
                </a:lnTo>
                <a:lnTo>
                  <a:pt x="64" y="505"/>
                </a:lnTo>
                <a:lnTo>
                  <a:pt x="61" y="504"/>
                </a:lnTo>
                <a:lnTo>
                  <a:pt x="56" y="502"/>
                </a:lnTo>
                <a:lnTo>
                  <a:pt x="49" y="492"/>
                </a:lnTo>
                <a:lnTo>
                  <a:pt x="42" y="482"/>
                </a:lnTo>
                <a:lnTo>
                  <a:pt x="35" y="472"/>
                </a:lnTo>
                <a:lnTo>
                  <a:pt x="28" y="460"/>
                </a:lnTo>
                <a:lnTo>
                  <a:pt x="21" y="449"/>
                </a:lnTo>
                <a:lnTo>
                  <a:pt x="14" y="438"/>
                </a:lnTo>
                <a:lnTo>
                  <a:pt x="7" y="426"/>
                </a:lnTo>
                <a:lnTo>
                  <a:pt x="0" y="414"/>
                </a:lnTo>
                <a:lnTo>
                  <a:pt x="0" y="397"/>
                </a:lnTo>
                <a:lnTo>
                  <a:pt x="0" y="381"/>
                </a:lnTo>
                <a:lnTo>
                  <a:pt x="0" y="364"/>
                </a:lnTo>
                <a:lnTo>
                  <a:pt x="0" y="347"/>
                </a:lnTo>
                <a:lnTo>
                  <a:pt x="0" y="330"/>
                </a:lnTo>
                <a:lnTo>
                  <a:pt x="0" y="312"/>
                </a:lnTo>
                <a:lnTo>
                  <a:pt x="0" y="295"/>
                </a:lnTo>
                <a:lnTo>
                  <a:pt x="0" y="276"/>
                </a:lnTo>
                <a:lnTo>
                  <a:pt x="2" y="270"/>
                </a:lnTo>
                <a:lnTo>
                  <a:pt x="5" y="265"/>
                </a:lnTo>
                <a:lnTo>
                  <a:pt x="7" y="259"/>
                </a:lnTo>
                <a:lnTo>
                  <a:pt x="9" y="253"/>
                </a:lnTo>
                <a:lnTo>
                  <a:pt x="11" y="247"/>
                </a:lnTo>
                <a:lnTo>
                  <a:pt x="14" y="240"/>
                </a:lnTo>
                <a:lnTo>
                  <a:pt x="16" y="233"/>
                </a:lnTo>
                <a:lnTo>
                  <a:pt x="18" y="226"/>
                </a:lnTo>
                <a:lnTo>
                  <a:pt x="23" y="218"/>
                </a:lnTo>
                <a:lnTo>
                  <a:pt x="28" y="211"/>
                </a:lnTo>
                <a:lnTo>
                  <a:pt x="33" y="205"/>
                </a:lnTo>
                <a:lnTo>
                  <a:pt x="38" y="198"/>
                </a:lnTo>
                <a:lnTo>
                  <a:pt x="44" y="191"/>
                </a:lnTo>
                <a:lnTo>
                  <a:pt x="50" y="184"/>
                </a:lnTo>
                <a:lnTo>
                  <a:pt x="56" y="177"/>
                </a:lnTo>
                <a:lnTo>
                  <a:pt x="62" y="169"/>
                </a:lnTo>
                <a:lnTo>
                  <a:pt x="65" y="167"/>
                </a:lnTo>
                <a:lnTo>
                  <a:pt x="68" y="164"/>
                </a:lnTo>
                <a:lnTo>
                  <a:pt x="72" y="162"/>
                </a:lnTo>
                <a:lnTo>
                  <a:pt x="76" y="160"/>
                </a:lnTo>
                <a:lnTo>
                  <a:pt x="80" y="157"/>
                </a:lnTo>
                <a:lnTo>
                  <a:pt x="84" y="155"/>
                </a:lnTo>
                <a:lnTo>
                  <a:pt x="90" y="153"/>
                </a:lnTo>
                <a:lnTo>
                  <a:pt x="94" y="150"/>
                </a:lnTo>
                <a:lnTo>
                  <a:pt x="94" y="153"/>
                </a:lnTo>
                <a:lnTo>
                  <a:pt x="95" y="155"/>
                </a:lnTo>
                <a:lnTo>
                  <a:pt x="96" y="157"/>
                </a:lnTo>
                <a:lnTo>
                  <a:pt x="98" y="160"/>
                </a:lnTo>
                <a:lnTo>
                  <a:pt x="100" y="162"/>
                </a:lnTo>
                <a:lnTo>
                  <a:pt x="102" y="164"/>
                </a:lnTo>
                <a:lnTo>
                  <a:pt x="104" y="167"/>
                </a:lnTo>
                <a:lnTo>
                  <a:pt x="106" y="169"/>
                </a:lnTo>
                <a:lnTo>
                  <a:pt x="100" y="179"/>
                </a:lnTo>
                <a:lnTo>
                  <a:pt x="93" y="189"/>
                </a:lnTo>
                <a:lnTo>
                  <a:pt x="85" y="200"/>
                </a:lnTo>
                <a:lnTo>
                  <a:pt x="78" y="211"/>
                </a:lnTo>
                <a:lnTo>
                  <a:pt x="71" y="222"/>
                </a:lnTo>
                <a:lnTo>
                  <a:pt x="64" y="234"/>
                </a:lnTo>
                <a:lnTo>
                  <a:pt x="57" y="245"/>
                </a:lnTo>
                <a:lnTo>
                  <a:pt x="50" y="257"/>
                </a:lnTo>
                <a:lnTo>
                  <a:pt x="50" y="271"/>
                </a:lnTo>
                <a:lnTo>
                  <a:pt x="50" y="287"/>
                </a:lnTo>
                <a:lnTo>
                  <a:pt x="50" y="302"/>
                </a:lnTo>
                <a:lnTo>
                  <a:pt x="50" y="317"/>
                </a:lnTo>
                <a:lnTo>
                  <a:pt x="50" y="334"/>
                </a:lnTo>
                <a:lnTo>
                  <a:pt x="50" y="350"/>
                </a:lnTo>
                <a:lnTo>
                  <a:pt x="50" y="366"/>
                </a:lnTo>
                <a:lnTo>
                  <a:pt x="50" y="383"/>
                </a:lnTo>
                <a:lnTo>
                  <a:pt x="53" y="390"/>
                </a:lnTo>
                <a:lnTo>
                  <a:pt x="56" y="397"/>
                </a:lnTo>
                <a:lnTo>
                  <a:pt x="59" y="404"/>
                </a:lnTo>
                <a:lnTo>
                  <a:pt x="63" y="411"/>
                </a:lnTo>
                <a:lnTo>
                  <a:pt x="67" y="420"/>
                </a:lnTo>
                <a:lnTo>
                  <a:pt x="72" y="428"/>
                </a:lnTo>
                <a:lnTo>
                  <a:pt x="76" y="436"/>
                </a:lnTo>
                <a:lnTo>
                  <a:pt x="81" y="445"/>
                </a:lnTo>
                <a:lnTo>
                  <a:pt x="96" y="452"/>
                </a:lnTo>
                <a:lnTo>
                  <a:pt x="110" y="459"/>
                </a:lnTo>
                <a:lnTo>
                  <a:pt x="123" y="466"/>
                </a:lnTo>
                <a:lnTo>
                  <a:pt x="138" y="474"/>
                </a:lnTo>
                <a:lnTo>
                  <a:pt x="152" y="481"/>
                </a:lnTo>
                <a:lnTo>
                  <a:pt x="166" y="488"/>
                </a:lnTo>
                <a:lnTo>
                  <a:pt x="180" y="495"/>
                </a:lnTo>
                <a:lnTo>
                  <a:pt x="195" y="502"/>
                </a:lnTo>
                <a:lnTo>
                  <a:pt x="206" y="502"/>
                </a:lnTo>
                <a:lnTo>
                  <a:pt x="218" y="502"/>
                </a:lnTo>
                <a:lnTo>
                  <a:pt x="230" y="502"/>
                </a:lnTo>
                <a:lnTo>
                  <a:pt x="242" y="502"/>
                </a:lnTo>
                <a:lnTo>
                  <a:pt x="253" y="503"/>
                </a:lnTo>
                <a:lnTo>
                  <a:pt x="265" y="504"/>
                </a:lnTo>
                <a:lnTo>
                  <a:pt x="276" y="506"/>
                </a:lnTo>
                <a:lnTo>
                  <a:pt x="289" y="508"/>
                </a:lnTo>
                <a:lnTo>
                  <a:pt x="291" y="508"/>
                </a:lnTo>
                <a:lnTo>
                  <a:pt x="294" y="508"/>
                </a:lnTo>
                <a:lnTo>
                  <a:pt x="298" y="507"/>
                </a:lnTo>
                <a:lnTo>
                  <a:pt x="302" y="507"/>
                </a:lnTo>
                <a:lnTo>
                  <a:pt x="306" y="506"/>
                </a:lnTo>
                <a:lnTo>
                  <a:pt x="310" y="505"/>
                </a:lnTo>
                <a:lnTo>
                  <a:pt x="315" y="504"/>
                </a:lnTo>
                <a:lnTo>
                  <a:pt x="319" y="502"/>
                </a:lnTo>
                <a:lnTo>
                  <a:pt x="330" y="492"/>
                </a:lnTo>
                <a:lnTo>
                  <a:pt x="339" y="482"/>
                </a:lnTo>
                <a:lnTo>
                  <a:pt x="348" y="472"/>
                </a:lnTo>
                <a:lnTo>
                  <a:pt x="358" y="460"/>
                </a:lnTo>
                <a:lnTo>
                  <a:pt x="368" y="449"/>
                </a:lnTo>
                <a:lnTo>
                  <a:pt x="379" y="438"/>
                </a:lnTo>
                <a:lnTo>
                  <a:pt x="390" y="426"/>
                </a:lnTo>
                <a:lnTo>
                  <a:pt x="401" y="414"/>
                </a:lnTo>
                <a:lnTo>
                  <a:pt x="408" y="409"/>
                </a:lnTo>
                <a:lnTo>
                  <a:pt x="415" y="404"/>
                </a:lnTo>
                <a:lnTo>
                  <a:pt x="423" y="400"/>
                </a:lnTo>
                <a:lnTo>
                  <a:pt x="430" y="395"/>
                </a:lnTo>
                <a:lnTo>
                  <a:pt x="437" y="391"/>
                </a:lnTo>
                <a:lnTo>
                  <a:pt x="444" y="386"/>
                </a:lnTo>
                <a:lnTo>
                  <a:pt x="451" y="381"/>
                </a:lnTo>
                <a:lnTo>
                  <a:pt x="458" y="377"/>
                </a:lnTo>
                <a:lnTo>
                  <a:pt x="460" y="362"/>
                </a:lnTo>
                <a:lnTo>
                  <a:pt x="463" y="348"/>
                </a:lnTo>
                <a:lnTo>
                  <a:pt x="468" y="334"/>
                </a:lnTo>
                <a:lnTo>
                  <a:pt x="472" y="319"/>
                </a:lnTo>
                <a:lnTo>
                  <a:pt x="476" y="306"/>
                </a:lnTo>
                <a:lnTo>
                  <a:pt x="480" y="292"/>
                </a:lnTo>
                <a:lnTo>
                  <a:pt x="485" y="278"/>
                </a:lnTo>
                <a:lnTo>
                  <a:pt x="489" y="263"/>
                </a:lnTo>
                <a:lnTo>
                  <a:pt x="489" y="252"/>
                </a:lnTo>
                <a:lnTo>
                  <a:pt x="489" y="240"/>
                </a:lnTo>
                <a:lnTo>
                  <a:pt x="489" y="228"/>
                </a:lnTo>
                <a:lnTo>
                  <a:pt x="489" y="215"/>
                </a:lnTo>
                <a:lnTo>
                  <a:pt x="488" y="203"/>
                </a:lnTo>
                <a:lnTo>
                  <a:pt x="487" y="190"/>
                </a:lnTo>
                <a:lnTo>
                  <a:pt x="485" y="177"/>
                </a:lnTo>
                <a:lnTo>
                  <a:pt x="483" y="163"/>
                </a:lnTo>
                <a:lnTo>
                  <a:pt x="481" y="160"/>
                </a:lnTo>
                <a:lnTo>
                  <a:pt x="478" y="157"/>
                </a:lnTo>
                <a:lnTo>
                  <a:pt x="476" y="154"/>
                </a:lnTo>
                <a:lnTo>
                  <a:pt x="473" y="150"/>
                </a:lnTo>
                <a:lnTo>
                  <a:pt x="470" y="146"/>
                </a:lnTo>
                <a:lnTo>
                  <a:pt x="466" y="141"/>
                </a:lnTo>
                <a:lnTo>
                  <a:pt x="462" y="137"/>
                </a:lnTo>
                <a:lnTo>
                  <a:pt x="458" y="132"/>
                </a:lnTo>
                <a:lnTo>
                  <a:pt x="458" y="130"/>
                </a:lnTo>
                <a:lnTo>
                  <a:pt x="457" y="127"/>
                </a:lnTo>
                <a:lnTo>
                  <a:pt x="457" y="124"/>
                </a:lnTo>
                <a:lnTo>
                  <a:pt x="457" y="121"/>
                </a:lnTo>
                <a:lnTo>
                  <a:pt x="456" y="118"/>
                </a:lnTo>
                <a:lnTo>
                  <a:pt x="455" y="115"/>
                </a:lnTo>
                <a:lnTo>
                  <a:pt x="453" y="111"/>
                </a:lnTo>
                <a:lnTo>
                  <a:pt x="451" y="106"/>
                </a:lnTo>
                <a:lnTo>
                  <a:pt x="449" y="104"/>
                </a:lnTo>
                <a:lnTo>
                  <a:pt x="446" y="101"/>
                </a:lnTo>
                <a:lnTo>
                  <a:pt x="442" y="97"/>
                </a:lnTo>
                <a:lnTo>
                  <a:pt x="438" y="93"/>
                </a:lnTo>
                <a:lnTo>
                  <a:pt x="434" y="89"/>
                </a:lnTo>
                <a:lnTo>
                  <a:pt x="430" y="85"/>
                </a:lnTo>
                <a:lnTo>
                  <a:pt x="425" y="80"/>
                </a:lnTo>
                <a:lnTo>
                  <a:pt x="421" y="75"/>
                </a:lnTo>
                <a:lnTo>
                  <a:pt x="415" y="72"/>
                </a:lnTo>
                <a:lnTo>
                  <a:pt x="410" y="70"/>
                </a:lnTo>
                <a:lnTo>
                  <a:pt x="406" y="68"/>
                </a:lnTo>
                <a:lnTo>
                  <a:pt x="401" y="66"/>
                </a:lnTo>
                <a:lnTo>
                  <a:pt x="397" y="63"/>
                </a:lnTo>
                <a:lnTo>
                  <a:pt x="392" y="61"/>
                </a:lnTo>
                <a:lnTo>
                  <a:pt x="387" y="59"/>
                </a:lnTo>
                <a:lnTo>
                  <a:pt x="383" y="56"/>
                </a:lnTo>
                <a:lnTo>
                  <a:pt x="370" y="56"/>
                </a:lnTo>
                <a:lnTo>
                  <a:pt x="359" y="56"/>
                </a:lnTo>
                <a:lnTo>
                  <a:pt x="347" y="56"/>
                </a:lnTo>
                <a:lnTo>
                  <a:pt x="336" y="56"/>
                </a:lnTo>
                <a:lnTo>
                  <a:pt x="323" y="55"/>
                </a:lnTo>
                <a:lnTo>
                  <a:pt x="312" y="54"/>
                </a:lnTo>
                <a:lnTo>
                  <a:pt x="300" y="52"/>
                </a:lnTo>
                <a:lnTo>
                  <a:pt x="289" y="50"/>
                </a:lnTo>
                <a:lnTo>
                  <a:pt x="286" y="50"/>
                </a:lnTo>
                <a:lnTo>
                  <a:pt x="284" y="49"/>
                </a:lnTo>
                <a:lnTo>
                  <a:pt x="282" y="48"/>
                </a:lnTo>
                <a:lnTo>
                  <a:pt x="279" y="46"/>
                </a:lnTo>
                <a:lnTo>
                  <a:pt x="276" y="44"/>
                </a:lnTo>
                <a:lnTo>
                  <a:pt x="274" y="42"/>
                </a:lnTo>
                <a:lnTo>
                  <a:pt x="271" y="40"/>
                </a:lnTo>
                <a:lnTo>
                  <a:pt x="269" y="38"/>
                </a:lnTo>
                <a:lnTo>
                  <a:pt x="269" y="36"/>
                </a:lnTo>
                <a:lnTo>
                  <a:pt x="269" y="33"/>
                </a:lnTo>
                <a:lnTo>
                  <a:pt x="270" y="31"/>
                </a:lnTo>
                <a:lnTo>
                  <a:pt x="270" y="29"/>
                </a:lnTo>
                <a:lnTo>
                  <a:pt x="271" y="25"/>
                </a:lnTo>
                <a:lnTo>
                  <a:pt x="272" y="23"/>
                </a:lnTo>
                <a:lnTo>
                  <a:pt x="273" y="21"/>
                </a:lnTo>
                <a:lnTo>
                  <a:pt x="275" y="18"/>
                </a:lnTo>
                <a:lnTo>
                  <a:pt x="288" y="16"/>
                </a:lnTo>
                <a:lnTo>
                  <a:pt x="300" y="14"/>
                </a:lnTo>
                <a:lnTo>
                  <a:pt x="313" y="12"/>
                </a:lnTo>
                <a:lnTo>
                  <a:pt x="327" y="9"/>
                </a:lnTo>
                <a:lnTo>
                  <a:pt x="341" y="7"/>
                </a:lnTo>
                <a:lnTo>
                  <a:pt x="354" y="5"/>
                </a:lnTo>
                <a:lnTo>
                  <a:pt x="368" y="2"/>
                </a:lnTo>
                <a:lnTo>
                  <a:pt x="383" y="0"/>
                </a:lnTo>
                <a:lnTo>
                  <a:pt x="397" y="0"/>
                </a:lnTo>
                <a:lnTo>
                  <a:pt x="410" y="0"/>
                </a:lnTo>
                <a:lnTo>
                  <a:pt x="425" y="0"/>
                </a:lnTo>
                <a:lnTo>
                  <a:pt x="439" y="1"/>
                </a:lnTo>
                <a:lnTo>
                  <a:pt x="453" y="2"/>
                </a:lnTo>
                <a:lnTo>
                  <a:pt x="468" y="3"/>
                </a:lnTo>
                <a:lnTo>
                  <a:pt x="482" y="4"/>
                </a:lnTo>
                <a:lnTo>
                  <a:pt x="495" y="6"/>
                </a:lnTo>
                <a:lnTo>
                  <a:pt x="502" y="11"/>
                </a:lnTo>
                <a:lnTo>
                  <a:pt x="509" y="16"/>
                </a:lnTo>
                <a:lnTo>
                  <a:pt x="517" y="22"/>
                </a:lnTo>
                <a:lnTo>
                  <a:pt x="524" y="29"/>
                </a:lnTo>
                <a:lnTo>
                  <a:pt x="531" y="36"/>
                </a:lnTo>
                <a:lnTo>
                  <a:pt x="538" y="43"/>
                </a:lnTo>
                <a:lnTo>
                  <a:pt x="545" y="49"/>
                </a:lnTo>
                <a:lnTo>
                  <a:pt x="552" y="56"/>
                </a:lnTo>
                <a:lnTo>
                  <a:pt x="556" y="63"/>
                </a:lnTo>
                <a:lnTo>
                  <a:pt x="561" y="70"/>
                </a:lnTo>
                <a:lnTo>
                  <a:pt x="567" y="78"/>
                </a:lnTo>
                <a:lnTo>
                  <a:pt x="571" y="86"/>
                </a:lnTo>
                <a:lnTo>
                  <a:pt x="576" y="93"/>
                </a:lnTo>
                <a:lnTo>
                  <a:pt x="580" y="101"/>
                </a:lnTo>
                <a:lnTo>
                  <a:pt x="585" y="110"/>
                </a:lnTo>
                <a:lnTo>
                  <a:pt x="590" y="119"/>
                </a:lnTo>
                <a:lnTo>
                  <a:pt x="590" y="143"/>
                </a:lnTo>
                <a:lnTo>
                  <a:pt x="590" y="166"/>
                </a:lnTo>
                <a:lnTo>
                  <a:pt x="590" y="190"/>
                </a:lnTo>
                <a:lnTo>
                  <a:pt x="590" y="213"/>
                </a:lnTo>
                <a:lnTo>
                  <a:pt x="591" y="237"/>
                </a:lnTo>
                <a:lnTo>
                  <a:pt x="592" y="260"/>
                </a:lnTo>
                <a:lnTo>
                  <a:pt x="594" y="284"/>
                </a:lnTo>
                <a:lnTo>
                  <a:pt x="596" y="307"/>
                </a:lnTo>
                <a:lnTo>
                  <a:pt x="593" y="316"/>
                </a:lnTo>
                <a:lnTo>
                  <a:pt x="591" y="327"/>
                </a:lnTo>
                <a:lnTo>
                  <a:pt x="589" y="336"/>
                </a:lnTo>
                <a:lnTo>
                  <a:pt x="587" y="345"/>
                </a:lnTo>
                <a:lnTo>
                  <a:pt x="584" y="354"/>
                </a:lnTo>
                <a:lnTo>
                  <a:pt x="582" y="363"/>
                </a:lnTo>
                <a:lnTo>
                  <a:pt x="580" y="374"/>
                </a:lnTo>
                <a:lnTo>
                  <a:pt x="577" y="383"/>
                </a:lnTo>
                <a:lnTo>
                  <a:pt x="575" y="385"/>
                </a:lnTo>
                <a:lnTo>
                  <a:pt x="573" y="387"/>
                </a:lnTo>
                <a:lnTo>
                  <a:pt x="570" y="390"/>
                </a:lnTo>
                <a:lnTo>
                  <a:pt x="567" y="392"/>
                </a:lnTo>
                <a:lnTo>
                  <a:pt x="564" y="394"/>
                </a:lnTo>
                <a:lnTo>
                  <a:pt x="560" y="397"/>
                </a:lnTo>
                <a:lnTo>
                  <a:pt x="556" y="399"/>
                </a:lnTo>
                <a:lnTo>
                  <a:pt x="552" y="401"/>
                </a:lnTo>
                <a:lnTo>
                  <a:pt x="540" y="417"/>
                </a:lnTo>
                <a:lnTo>
                  <a:pt x="528" y="435"/>
                </a:lnTo>
                <a:lnTo>
                  <a:pt x="514" y="451"/>
                </a:lnTo>
                <a:lnTo>
                  <a:pt x="501" y="469"/>
                </a:lnTo>
                <a:lnTo>
                  <a:pt x="487" y="485"/>
                </a:lnTo>
                <a:lnTo>
                  <a:pt x="474" y="503"/>
                </a:lnTo>
                <a:lnTo>
                  <a:pt x="459" y="521"/>
                </a:lnTo>
                <a:lnTo>
                  <a:pt x="445" y="539"/>
                </a:lnTo>
                <a:lnTo>
                  <a:pt x="438" y="544"/>
                </a:lnTo>
                <a:lnTo>
                  <a:pt x="430" y="549"/>
                </a:lnTo>
                <a:lnTo>
                  <a:pt x="422" y="553"/>
                </a:lnTo>
                <a:lnTo>
                  <a:pt x="413" y="558"/>
                </a:lnTo>
                <a:lnTo>
                  <a:pt x="404" y="563"/>
                </a:lnTo>
                <a:lnTo>
                  <a:pt x="395" y="568"/>
                </a:lnTo>
                <a:lnTo>
                  <a:pt x="386" y="573"/>
                </a:lnTo>
                <a:lnTo>
                  <a:pt x="377" y="577"/>
                </a:lnTo>
                <a:lnTo>
                  <a:pt x="360" y="577"/>
                </a:lnTo>
                <a:lnTo>
                  <a:pt x="343" y="577"/>
                </a:lnTo>
                <a:lnTo>
                  <a:pt x="327" y="578"/>
                </a:lnTo>
                <a:lnTo>
                  <a:pt x="310" y="578"/>
                </a:lnTo>
                <a:lnTo>
                  <a:pt x="294" y="579"/>
                </a:lnTo>
                <a:lnTo>
                  <a:pt x="278" y="580"/>
                </a:lnTo>
                <a:lnTo>
                  <a:pt x="261" y="581"/>
                </a:lnTo>
                <a:lnTo>
                  <a:pt x="245" y="583"/>
                </a:lnTo>
                <a:close/>
              </a:path>
            </a:pathLst>
          </a:custGeom>
          <a:solidFill>
            <a:srgbClr val="3A74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7" name="Freeform 102">
            <a:extLst>
              <a:ext uri="{FF2B5EF4-FFF2-40B4-BE49-F238E27FC236}">
                <a16:creationId xmlns:a16="http://schemas.microsoft.com/office/drawing/2014/main" id="{90CEDC12-596B-F349-8370-E0895FE993AB}"/>
              </a:ext>
            </a:extLst>
          </p:cNvPr>
          <p:cNvSpPr>
            <a:spLocks/>
          </p:cNvSpPr>
          <p:nvPr/>
        </p:nvSpPr>
        <p:spPr bwMode="auto">
          <a:xfrm>
            <a:off x="1870075" y="4824413"/>
            <a:ext cx="63500" cy="61912"/>
          </a:xfrm>
          <a:custGeom>
            <a:avLst/>
            <a:gdLst>
              <a:gd name="T0" fmla="*/ 2147483646 w 358"/>
              <a:gd name="T1" fmla="*/ 2147483646 h 345"/>
              <a:gd name="T2" fmla="*/ 2147483646 w 358"/>
              <a:gd name="T3" fmla="*/ 2147483646 h 345"/>
              <a:gd name="T4" fmla="*/ 2147483646 w 358"/>
              <a:gd name="T5" fmla="*/ 2147483646 h 345"/>
              <a:gd name="T6" fmla="*/ 2147483646 w 358"/>
              <a:gd name="T7" fmla="*/ 2147483646 h 345"/>
              <a:gd name="T8" fmla="*/ 2147483646 w 358"/>
              <a:gd name="T9" fmla="*/ 2147483646 h 345"/>
              <a:gd name="T10" fmla="*/ 2147483646 w 358"/>
              <a:gd name="T11" fmla="*/ 2147483646 h 345"/>
              <a:gd name="T12" fmla="*/ 2147483646 w 358"/>
              <a:gd name="T13" fmla="*/ 2147483646 h 345"/>
              <a:gd name="T14" fmla="*/ 2147483646 w 358"/>
              <a:gd name="T15" fmla="*/ 2147483646 h 345"/>
              <a:gd name="T16" fmla="*/ 0 w 358"/>
              <a:gd name="T17" fmla="*/ 2147483646 h 345"/>
              <a:gd name="T18" fmla="*/ 2147483646 w 358"/>
              <a:gd name="T19" fmla="*/ 2147483646 h 345"/>
              <a:gd name="T20" fmla="*/ 2147483646 w 358"/>
              <a:gd name="T21" fmla="*/ 2147483646 h 345"/>
              <a:gd name="T22" fmla="*/ 2147483646 w 358"/>
              <a:gd name="T23" fmla="*/ 2147483646 h 345"/>
              <a:gd name="T24" fmla="*/ 2147483646 w 358"/>
              <a:gd name="T25" fmla="*/ 2147483646 h 345"/>
              <a:gd name="T26" fmla="*/ 2147483646 w 358"/>
              <a:gd name="T27" fmla="*/ 2147483646 h 345"/>
              <a:gd name="T28" fmla="*/ 2147483646 w 358"/>
              <a:gd name="T29" fmla="*/ 2147483646 h 345"/>
              <a:gd name="T30" fmla="*/ 2147483646 w 358"/>
              <a:gd name="T31" fmla="*/ 2147483646 h 345"/>
              <a:gd name="T32" fmla="*/ 2147483646 w 358"/>
              <a:gd name="T33" fmla="*/ 2147483646 h 345"/>
              <a:gd name="T34" fmla="*/ 2147483646 w 358"/>
              <a:gd name="T35" fmla="*/ 2147483646 h 345"/>
              <a:gd name="T36" fmla="*/ 2147483646 w 358"/>
              <a:gd name="T37" fmla="*/ 2147483646 h 345"/>
              <a:gd name="T38" fmla="*/ 2147483646 w 358"/>
              <a:gd name="T39" fmla="*/ 2147483646 h 345"/>
              <a:gd name="T40" fmla="*/ 2147483646 w 358"/>
              <a:gd name="T41" fmla="*/ 2147483646 h 345"/>
              <a:gd name="T42" fmla="*/ 2147483646 w 358"/>
              <a:gd name="T43" fmla="*/ 2147483646 h 345"/>
              <a:gd name="T44" fmla="*/ 2147483646 w 358"/>
              <a:gd name="T45" fmla="*/ 2147483646 h 345"/>
              <a:gd name="T46" fmla="*/ 2147483646 w 358"/>
              <a:gd name="T47" fmla="*/ 2147483646 h 345"/>
              <a:gd name="T48" fmla="*/ 2147483646 w 358"/>
              <a:gd name="T49" fmla="*/ 2147483646 h 345"/>
              <a:gd name="T50" fmla="*/ 2147483646 w 358"/>
              <a:gd name="T51" fmla="*/ 2147483646 h 345"/>
              <a:gd name="T52" fmla="*/ 2147483646 w 358"/>
              <a:gd name="T53" fmla="*/ 2147483646 h 345"/>
              <a:gd name="T54" fmla="*/ 2147483646 w 358"/>
              <a:gd name="T55" fmla="*/ 2147483646 h 345"/>
              <a:gd name="T56" fmla="*/ 2147483646 w 358"/>
              <a:gd name="T57" fmla="*/ 2147483646 h 345"/>
              <a:gd name="T58" fmla="*/ 2147483646 w 358"/>
              <a:gd name="T59" fmla="*/ 2147483646 h 345"/>
              <a:gd name="T60" fmla="*/ 2147483646 w 358"/>
              <a:gd name="T61" fmla="*/ 2147483646 h 345"/>
              <a:gd name="T62" fmla="*/ 2147483646 w 358"/>
              <a:gd name="T63" fmla="*/ 2147483646 h 345"/>
              <a:gd name="T64" fmla="*/ 2147483646 w 358"/>
              <a:gd name="T65" fmla="*/ 0 h 345"/>
              <a:gd name="T66" fmla="*/ 2147483646 w 358"/>
              <a:gd name="T67" fmla="*/ 0 h 345"/>
              <a:gd name="T68" fmla="*/ 2147483646 w 358"/>
              <a:gd name="T69" fmla="*/ 0 h 345"/>
              <a:gd name="T70" fmla="*/ 2147483646 w 358"/>
              <a:gd name="T71" fmla="*/ 0 h 345"/>
              <a:gd name="T72" fmla="*/ 2147483646 w 358"/>
              <a:gd name="T73" fmla="*/ 2147483646 h 345"/>
              <a:gd name="T74" fmla="*/ 2147483646 w 358"/>
              <a:gd name="T75" fmla="*/ 2147483646 h 345"/>
              <a:gd name="T76" fmla="*/ 2147483646 w 358"/>
              <a:gd name="T77" fmla="*/ 2147483646 h 345"/>
              <a:gd name="T78" fmla="*/ 2147483646 w 358"/>
              <a:gd name="T79" fmla="*/ 2147483646 h 345"/>
              <a:gd name="T80" fmla="*/ 2147483646 w 358"/>
              <a:gd name="T81" fmla="*/ 2147483646 h 345"/>
              <a:gd name="T82" fmla="*/ 2147483646 w 358"/>
              <a:gd name="T83" fmla="*/ 2147483646 h 345"/>
              <a:gd name="T84" fmla="*/ 2147483646 w 358"/>
              <a:gd name="T85" fmla="*/ 2147483646 h 345"/>
              <a:gd name="T86" fmla="*/ 2147483646 w 358"/>
              <a:gd name="T87" fmla="*/ 2147483646 h 345"/>
              <a:gd name="T88" fmla="*/ 2147483646 w 358"/>
              <a:gd name="T89" fmla="*/ 2147483646 h 345"/>
              <a:gd name="T90" fmla="*/ 2147483646 w 358"/>
              <a:gd name="T91" fmla="*/ 2147483646 h 345"/>
              <a:gd name="T92" fmla="*/ 2147483646 w 358"/>
              <a:gd name="T93" fmla="*/ 2147483646 h 345"/>
              <a:gd name="T94" fmla="*/ 2147483646 w 358"/>
              <a:gd name="T95" fmla="*/ 2147483646 h 345"/>
              <a:gd name="T96" fmla="*/ 2147483646 w 358"/>
              <a:gd name="T97" fmla="*/ 2147483646 h 345"/>
              <a:gd name="T98" fmla="*/ 2147483646 w 358"/>
              <a:gd name="T99" fmla="*/ 2147483646 h 345"/>
              <a:gd name="T100" fmla="*/ 2147483646 w 358"/>
              <a:gd name="T101" fmla="*/ 2147483646 h 345"/>
              <a:gd name="T102" fmla="*/ 2147483646 w 358"/>
              <a:gd name="T103" fmla="*/ 2147483646 h 345"/>
              <a:gd name="T104" fmla="*/ 2147483646 w 358"/>
              <a:gd name="T105" fmla="*/ 2147483646 h 345"/>
              <a:gd name="T106" fmla="*/ 2147483646 w 358"/>
              <a:gd name="T107" fmla="*/ 2147483646 h 345"/>
              <a:gd name="T108" fmla="*/ 2147483646 w 358"/>
              <a:gd name="T109" fmla="*/ 2147483646 h 345"/>
              <a:gd name="T110" fmla="*/ 2147483646 w 358"/>
              <a:gd name="T111" fmla="*/ 2147483646 h 34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58"/>
              <a:gd name="T169" fmla="*/ 0 h 345"/>
              <a:gd name="T170" fmla="*/ 358 w 358"/>
              <a:gd name="T171" fmla="*/ 345 h 34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58" h="345">
                <a:moveTo>
                  <a:pt x="114" y="345"/>
                </a:moveTo>
                <a:lnTo>
                  <a:pt x="104" y="340"/>
                </a:lnTo>
                <a:lnTo>
                  <a:pt x="94" y="335"/>
                </a:lnTo>
                <a:lnTo>
                  <a:pt x="85" y="330"/>
                </a:lnTo>
                <a:lnTo>
                  <a:pt x="76" y="325"/>
                </a:lnTo>
                <a:lnTo>
                  <a:pt x="66" y="320"/>
                </a:lnTo>
                <a:lnTo>
                  <a:pt x="57" y="314"/>
                </a:lnTo>
                <a:lnTo>
                  <a:pt x="47" y="308"/>
                </a:lnTo>
                <a:lnTo>
                  <a:pt x="38" y="301"/>
                </a:lnTo>
                <a:lnTo>
                  <a:pt x="33" y="291"/>
                </a:lnTo>
                <a:lnTo>
                  <a:pt x="29" y="281"/>
                </a:lnTo>
                <a:lnTo>
                  <a:pt x="24" y="271"/>
                </a:lnTo>
                <a:lnTo>
                  <a:pt x="19" y="260"/>
                </a:lnTo>
                <a:lnTo>
                  <a:pt x="15" y="248"/>
                </a:lnTo>
                <a:lnTo>
                  <a:pt x="10" y="236"/>
                </a:lnTo>
                <a:lnTo>
                  <a:pt x="4" y="225"/>
                </a:lnTo>
                <a:lnTo>
                  <a:pt x="0" y="214"/>
                </a:lnTo>
                <a:lnTo>
                  <a:pt x="0" y="203"/>
                </a:lnTo>
                <a:lnTo>
                  <a:pt x="1" y="194"/>
                </a:lnTo>
                <a:lnTo>
                  <a:pt x="2" y="185"/>
                </a:lnTo>
                <a:lnTo>
                  <a:pt x="4" y="175"/>
                </a:lnTo>
                <a:lnTo>
                  <a:pt x="7" y="165"/>
                </a:lnTo>
                <a:lnTo>
                  <a:pt x="9" y="154"/>
                </a:lnTo>
                <a:lnTo>
                  <a:pt x="11" y="143"/>
                </a:lnTo>
                <a:lnTo>
                  <a:pt x="13" y="132"/>
                </a:lnTo>
                <a:lnTo>
                  <a:pt x="15" y="127"/>
                </a:lnTo>
                <a:lnTo>
                  <a:pt x="18" y="122"/>
                </a:lnTo>
                <a:lnTo>
                  <a:pt x="20" y="118"/>
                </a:lnTo>
                <a:lnTo>
                  <a:pt x="22" y="112"/>
                </a:lnTo>
                <a:lnTo>
                  <a:pt x="25" y="106"/>
                </a:lnTo>
                <a:lnTo>
                  <a:pt x="27" y="100"/>
                </a:lnTo>
                <a:lnTo>
                  <a:pt x="29" y="94"/>
                </a:lnTo>
                <a:lnTo>
                  <a:pt x="32" y="88"/>
                </a:lnTo>
                <a:lnTo>
                  <a:pt x="34" y="87"/>
                </a:lnTo>
                <a:lnTo>
                  <a:pt x="36" y="87"/>
                </a:lnTo>
                <a:lnTo>
                  <a:pt x="39" y="85"/>
                </a:lnTo>
                <a:lnTo>
                  <a:pt x="41" y="84"/>
                </a:lnTo>
                <a:lnTo>
                  <a:pt x="43" y="82"/>
                </a:lnTo>
                <a:lnTo>
                  <a:pt x="45" y="80"/>
                </a:lnTo>
                <a:lnTo>
                  <a:pt x="48" y="78"/>
                </a:lnTo>
                <a:lnTo>
                  <a:pt x="50" y="75"/>
                </a:lnTo>
                <a:lnTo>
                  <a:pt x="60" y="75"/>
                </a:lnTo>
                <a:lnTo>
                  <a:pt x="69" y="75"/>
                </a:lnTo>
                <a:lnTo>
                  <a:pt x="79" y="76"/>
                </a:lnTo>
                <a:lnTo>
                  <a:pt x="88" y="76"/>
                </a:lnTo>
                <a:lnTo>
                  <a:pt x="97" y="77"/>
                </a:lnTo>
                <a:lnTo>
                  <a:pt x="107" y="78"/>
                </a:lnTo>
                <a:lnTo>
                  <a:pt x="117" y="79"/>
                </a:lnTo>
                <a:lnTo>
                  <a:pt x="126" y="81"/>
                </a:lnTo>
                <a:lnTo>
                  <a:pt x="140" y="79"/>
                </a:lnTo>
                <a:lnTo>
                  <a:pt x="154" y="76"/>
                </a:lnTo>
                <a:lnTo>
                  <a:pt x="168" y="72"/>
                </a:lnTo>
                <a:lnTo>
                  <a:pt x="182" y="68"/>
                </a:lnTo>
                <a:lnTo>
                  <a:pt x="197" y="64"/>
                </a:lnTo>
                <a:lnTo>
                  <a:pt x="211" y="59"/>
                </a:lnTo>
                <a:lnTo>
                  <a:pt x="225" y="54"/>
                </a:lnTo>
                <a:lnTo>
                  <a:pt x="238" y="50"/>
                </a:lnTo>
                <a:lnTo>
                  <a:pt x="241" y="45"/>
                </a:lnTo>
                <a:lnTo>
                  <a:pt x="245" y="40"/>
                </a:lnTo>
                <a:lnTo>
                  <a:pt x="249" y="34"/>
                </a:lnTo>
                <a:lnTo>
                  <a:pt x="252" y="28"/>
                </a:lnTo>
                <a:lnTo>
                  <a:pt x="257" y="21"/>
                </a:lnTo>
                <a:lnTo>
                  <a:pt x="261" y="14"/>
                </a:lnTo>
                <a:lnTo>
                  <a:pt x="265" y="7"/>
                </a:lnTo>
                <a:lnTo>
                  <a:pt x="270" y="0"/>
                </a:lnTo>
                <a:lnTo>
                  <a:pt x="275" y="0"/>
                </a:lnTo>
                <a:lnTo>
                  <a:pt x="279" y="0"/>
                </a:lnTo>
                <a:lnTo>
                  <a:pt x="284" y="0"/>
                </a:lnTo>
                <a:lnTo>
                  <a:pt x="289" y="0"/>
                </a:lnTo>
                <a:lnTo>
                  <a:pt x="296" y="0"/>
                </a:lnTo>
                <a:lnTo>
                  <a:pt x="301" y="0"/>
                </a:lnTo>
                <a:lnTo>
                  <a:pt x="307" y="0"/>
                </a:lnTo>
                <a:lnTo>
                  <a:pt x="314" y="0"/>
                </a:lnTo>
                <a:lnTo>
                  <a:pt x="319" y="9"/>
                </a:lnTo>
                <a:lnTo>
                  <a:pt x="323" y="20"/>
                </a:lnTo>
                <a:lnTo>
                  <a:pt x="328" y="31"/>
                </a:lnTo>
                <a:lnTo>
                  <a:pt x="333" y="41"/>
                </a:lnTo>
                <a:lnTo>
                  <a:pt x="340" y="52"/>
                </a:lnTo>
                <a:lnTo>
                  <a:pt x="345" y="65"/>
                </a:lnTo>
                <a:lnTo>
                  <a:pt x="351" y="76"/>
                </a:lnTo>
                <a:lnTo>
                  <a:pt x="358" y="88"/>
                </a:lnTo>
                <a:lnTo>
                  <a:pt x="358" y="97"/>
                </a:lnTo>
                <a:lnTo>
                  <a:pt x="358" y="107"/>
                </a:lnTo>
                <a:lnTo>
                  <a:pt x="358" y="119"/>
                </a:lnTo>
                <a:lnTo>
                  <a:pt x="358" y="129"/>
                </a:lnTo>
                <a:lnTo>
                  <a:pt x="358" y="140"/>
                </a:lnTo>
                <a:lnTo>
                  <a:pt x="358" y="152"/>
                </a:lnTo>
                <a:lnTo>
                  <a:pt x="358" y="164"/>
                </a:lnTo>
                <a:lnTo>
                  <a:pt x="358" y="176"/>
                </a:lnTo>
                <a:lnTo>
                  <a:pt x="356" y="183"/>
                </a:lnTo>
                <a:lnTo>
                  <a:pt x="353" y="191"/>
                </a:lnTo>
                <a:lnTo>
                  <a:pt x="351" y="199"/>
                </a:lnTo>
                <a:lnTo>
                  <a:pt x="349" y="207"/>
                </a:lnTo>
                <a:lnTo>
                  <a:pt x="347" y="217"/>
                </a:lnTo>
                <a:lnTo>
                  <a:pt x="344" y="226"/>
                </a:lnTo>
                <a:lnTo>
                  <a:pt x="342" y="235"/>
                </a:lnTo>
                <a:lnTo>
                  <a:pt x="340" y="244"/>
                </a:lnTo>
                <a:lnTo>
                  <a:pt x="325" y="256"/>
                </a:lnTo>
                <a:lnTo>
                  <a:pt x="311" y="268"/>
                </a:lnTo>
                <a:lnTo>
                  <a:pt x="297" y="280"/>
                </a:lnTo>
                <a:lnTo>
                  <a:pt x="282" y="292"/>
                </a:lnTo>
                <a:lnTo>
                  <a:pt x="269" y="304"/>
                </a:lnTo>
                <a:lnTo>
                  <a:pt x="255" y="318"/>
                </a:lnTo>
                <a:lnTo>
                  <a:pt x="240" y="331"/>
                </a:lnTo>
                <a:lnTo>
                  <a:pt x="226" y="345"/>
                </a:lnTo>
                <a:lnTo>
                  <a:pt x="212" y="345"/>
                </a:lnTo>
                <a:lnTo>
                  <a:pt x="198" y="345"/>
                </a:lnTo>
                <a:lnTo>
                  <a:pt x="184" y="345"/>
                </a:lnTo>
                <a:lnTo>
                  <a:pt x="170" y="345"/>
                </a:lnTo>
                <a:lnTo>
                  <a:pt x="156" y="345"/>
                </a:lnTo>
                <a:lnTo>
                  <a:pt x="141" y="345"/>
                </a:lnTo>
                <a:lnTo>
                  <a:pt x="127" y="345"/>
                </a:lnTo>
                <a:lnTo>
                  <a:pt x="114" y="345"/>
                </a:lnTo>
                <a:close/>
              </a:path>
            </a:pathLst>
          </a:custGeom>
          <a:solidFill>
            <a:srgbClr val="BB84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8" name="Freeform 103">
            <a:extLst>
              <a:ext uri="{FF2B5EF4-FFF2-40B4-BE49-F238E27FC236}">
                <a16:creationId xmlns:a16="http://schemas.microsoft.com/office/drawing/2014/main" id="{7242F519-A52D-AA4C-B71E-B25B46FF3337}"/>
              </a:ext>
            </a:extLst>
          </p:cNvPr>
          <p:cNvSpPr>
            <a:spLocks/>
          </p:cNvSpPr>
          <p:nvPr/>
        </p:nvSpPr>
        <p:spPr bwMode="auto">
          <a:xfrm>
            <a:off x="2325688" y="4841875"/>
            <a:ext cx="25400" cy="44450"/>
          </a:xfrm>
          <a:custGeom>
            <a:avLst/>
            <a:gdLst>
              <a:gd name="T0" fmla="*/ 2147483646 w 145"/>
              <a:gd name="T1" fmla="*/ 2147483646 h 245"/>
              <a:gd name="T2" fmla="*/ 2147483646 w 145"/>
              <a:gd name="T3" fmla="*/ 2147483646 h 245"/>
              <a:gd name="T4" fmla="*/ 2147483646 w 145"/>
              <a:gd name="T5" fmla="*/ 2147483646 h 245"/>
              <a:gd name="T6" fmla="*/ 2147483646 w 145"/>
              <a:gd name="T7" fmla="*/ 2147483646 h 245"/>
              <a:gd name="T8" fmla="*/ 2147483646 w 145"/>
              <a:gd name="T9" fmla="*/ 2147483646 h 245"/>
              <a:gd name="T10" fmla="*/ 2147483646 w 145"/>
              <a:gd name="T11" fmla="*/ 2147483646 h 245"/>
              <a:gd name="T12" fmla="*/ 2147483646 w 145"/>
              <a:gd name="T13" fmla="*/ 2147483646 h 245"/>
              <a:gd name="T14" fmla="*/ 2147483646 w 145"/>
              <a:gd name="T15" fmla="*/ 2147483646 h 245"/>
              <a:gd name="T16" fmla="*/ 2147483646 w 145"/>
              <a:gd name="T17" fmla="*/ 2147483646 h 245"/>
              <a:gd name="T18" fmla="*/ 2147483646 w 145"/>
              <a:gd name="T19" fmla="*/ 2147483646 h 245"/>
              <a:gd name="T20" fmla="*/ 2147483646 w 145"/>
              <a:gd name="T21" fmla="*/ 2147483646 h 245"/>
              <a:gd name="T22" fmla="*/ 2147483646 w 145"/>
              <a:gd name="T23" fmla="*/ 2147483646 h 245"/>
              <a:gd name="T24" fmla="*/ 2147483646 w 145"/>
              <a:gd name="T25" fmla="*/ 2147483646 h 245"/>
              <a:gd name="T26" fmla="*/ 2147483646 w 145"/>
              <a:gd name="T27" fmla="*/ 2147483646 h 245"/>
              <a:gd name="T28" fmla="*/ 2147483646 w 145"/>
              <a:gd name="T29" fmla="*/ 2147483646 h 245"/>
              <a:gd name="T30" fmla="*/ 2147483646 w 145"/>
              <a:gd name="T31" fmla="*/ 2147483646 h 245"/>
              <a:gd name="T32" fmla="*/ 2147483646 w 145"/>
              <a:gd name="T33" fmla="*/ 2147483646 h 245"/>
              <a:gd name="T34" fmla="*/ 2147483646 w 145"/>
              <a:gd name="T35" fmla="*/ 2147483646 h 245"/>
              <a:gd name="T36" fmla="*/ 2147483646 w 145"/>
              <a:gd name="T37" fmla="*/ 2147483646 h 245"/>
              <a:gd name="T38" fmla="*/ 2147483646 w 145"/>
              <a:gd name="T39" fmla="*/ 2147483646 h 245"/>
              <a:gd name="T40" fmla="*/ 2147483646 w 145"/>
              <a:gd name="T41" fmla="*/ 2147483646 h 245"/>
              <a:gd name="T42" fmla="*/ 2147483646 w 145"/>
              <a:gd name="T43" fmla="*/ 2147483646 h 245"/>
              <a:gd name="T44" fmla="*/ 2147483646 w 145"/>
              <a:gd name="T45" fmla="*/ 2147483646 h 245"/>
              <a:gd name="T46" fmla="*/ 2147483646 w 145"/>
              <a:gd name="T47" fmla="*/ 2147483646 h 245"/>
              <a:gd name="T48" fmla="*/ 2147483646 w 145"/>
              <a:gd name="T49" fmla="*/ 2147483646 h 245"/>
              <a:gd name="T50" fmla="*/ 2147483646 w 145"/>
              <a:gd name="T51" fmla="*/ 2147483646 h 245"/>
              <a:gd name="T52" fmla="*/ 2147483646 w 145"/>
              <a:gd name="T53" fmla="*/ 2147483646 h 245"/>
              <a:gd name="T54" fmla="*/ 2147483646 w 145"/>
              <a:gd name="T55" fmla="*/ 2147483646 h 245"/>
              <a:gd name="T56" fmla="*/ 2147483646 w 145"/>
              <a:gd name="T57" fmla="*/ 2147483646 h 245"/>
              <a:gd name="T58" fmla="*/ 2147483646 w 145"/>
              <a:gd name="T59" fmla="*/ 2147483646 h 245"/>
              <a:gd name="T60" fmla="*/ 2147483646 w 145"/>
              <a:gd name="T61" fmla="*/ 2147483646 h 245"/>
              <a:gd name="T62" fmla="*/ 2147483646 w 145"/>
              <a:gd name="T63" fmla="*/ 2147483646 h 2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5"/>
              <a:gd name="T97" fmla="*/ 0 h 245"/>
              <a:gd name="T98" fmla="*/ 145 w 145"/>
              <a:gd name="T99" fmla="*/ 245 h 2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5" h="245">
                <a:moveTo>
                  <a:pt x="25" y="245"/>
                </a:moveTo>
                <a:lnTo>
                  <a:pt x="22" y="242"/>
                </a:lnTo>
                <a:lnTo>
                  <a:pt x="20" y="240"/>
                </a:lnTo>
                <a:lnTo>
                  <a:pt x="18" y="238"/>
                </a:lnTo>
                <a:lnTo>
                  <a:pt x="15" y="235"/>
                </a:lnTo>
                <a:lnTo>
                  <a:pt x="12" y="233"/>
                </a:lnTo>
                <a:lnTo>
                  <a:pt x="8" y="231"/>
                </a:lnTo>
                <a:lnTo>
                  <a:pt x="5" y="228"/>
                </a:lnTo>
                <a:lnTo>
                  <a:pt x="0" y="226"/>
                </a:lnTo>
                <a:lnTo>
                  <a:pt x="9" y="208"/>
                </a:lnTo>
                <a:lnTo>
                  <a:pt x="19" y="188"/>
                </a:lnTo>
                <a:lnTo>
                  <a:pt x="28" y="170"/>
                </a:lnTo>
                <a:lnTo>
                  <a:pt x="38" y="150"/>
                </a:lnTo>
                <a:lnTo>
                  <a:pt x="49" y="132"/>
                </a:lnTo>
                <a:lnTo>
                  <a:pt x="59" y="114"/>
                </a:lnTo>
                <a:lnTo>
                  <a:pt x="70" y="94"/>
                </a:lnTo>
                <a:lnTo>
                  <a:pt x="81" y="76"/>
                </a:lnTo>
                <a:lnTo>
                  <a:pt x="81" y="71"/>
                </a:lnTo>
                <a:lnTo>
                  <a:pt x="81" y="66"/>
                </a:lnTo>
                <a:lnTo>
                  <a:pt x="81" y="62"/>
                </a:lnTo>
                <a:lnTo>
                  <a:pt x="82" y="55"/>
                </a:lnTo>
                <a:lnTo>
                  <a:pt x="83" y="50"/>
                </a:lnTo>
                <a:lnTo>
                  <a:pt x="84" y="44"/>
                </a:lnTo>
                <a:lnTo>
                  <a:pt x="85" y="38"/>
                </a:lnTo>
                <a:lnTo>
                  <a:pt x="88" y="32"/>
                </a:lnTo>
                <a:lnTo>
                  <a:pt x="93" y="29"/>
                </a:lnTo>
                <a:lnTo>
                  <a:pt x="98" y="26"/>
                </a:lnTo>
                <a:lnTo>
                  <a:pt x="102" y="22"/>
                </a:lnTo>
                <a:lnTo>
                  <a:pt x="107" y="19"/>
                </a:lnTo>
                <a:lnTo>
                  <a:pt x="113" y="14"/>
                </a:lnTo>
                <a:lnTo>
                  <a:pt x="118" y="9"/>
                </a:lnTo>
                <a:lnTo>
                  <a:pt x="125" y="5"/>
                </a:lnTo>
                <a:lnTo>
                  <a:pt x="131" y="0"/>
                </a:lnTo>
                <a:lnTo>
                  <a:pt x="132" y="2"/>
                </a:lnTo>
                <a:lnTo>
                  <a:pt x="132" y="5"/>
                </a:lnTo>
                <a:lnTo>
                  <a:pt x="135" y="7"/>
                </a:lnTo>
                <a:lnTo>
                  <a:pt x="136" y="9"/>
                </a:lnTo>
                <a:lnTo>
                  <a:pt x="138" y="12"/>
                </a:lnTo>
                <a:lnTo>
                  <a:pt x="140" y="15"/>
                </a:lnTo>
                <a:lnTo>
                  <a:pt x="142" y="17"/>
                </a:lnTo>
                <a:lnTo>
                  <a:pt x="145" y="19"/>
                </a:lnTo>
                <a:lnTo>
                  <a:pt x="142" y="29"/>
                </a:lnTo>
                <a:lnTo>
                  <a:pt x="139" y="39"/>
                </a:lnTo>
                <a:lnTo>
                  <a:pt x="135" y="49"/>
                </a:lnTo>
                <a:lnTo>
                  <a:pt x="131" y="61"/>
                </a:lnTo>
                <a:lnTo>
                  <a:pt x="126" y="72"/>
                </a:lnTo>
                <a:lnTo>
                  <a:pt x="122" y="83"/>
                </a:lnTo>
                <a:lnTo>
                  <a:pt x="117" y="95"/>
                </a:lnTo>
                <a:lnTo>
                  <a:pt x="113" y="106"/>
                </a:lnTo>
                <a:lnTo>
                  <a:pt x="112" y="106"/>
                </a:lnTo>
                <a:lnTo>
                  <a:pt x="111" y="107"/>
                </a:lnTo>
                <a:lnTo>
                  <a:pt x="109" y="107"/>
                </a:lnTo>
                <a:lnTo>
                  <a:pt x="107" y="109"/>
                </a:lnTo>
                <a:lnTo>
                  <a:pt x="105" y="110"/>
                </a:lnTo>
                <a:lnTo>
                  <a:pt x="103" y="112"/>
                </a:lnTo>
                <a:lnTo>
                  <a:pt x="101" y="114"/>
                </a:lnTo>
                <a:lnTo>
                  <a:pt x="91" y="130"/>
                </a:lnTo>
                <a:lnTo>
                  <a:pt x="81" y="146"/>
                </a:lnTo>
                <a:lnTo>
                  <a:pt x="72" y="163"/>
                </a:lnTo>
                <a:lnTo>
                  <a:pt x="63" y="179"/>
                </a:lnTo>
                <a:lnTo>
                  <a:pt x="53" y="195"/>
                </a:lnTo>
                <a:lnTo>
                  <a:pt x="44" y="212"/>
                </a:lnTo>
                <a:lnTo>
                  <a:pt x="34" y="228"/>
                </a:lnTo>
                <a:lnTo>
                  <a:pt x="25" y="245"/>
                </a:lnTo>
                <a:close/>
              </a:path>
            </a:pathLst>
          </a:custGeom>
          <a:solidFill>
            <a:srgbClr val="8F56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9" name="Freeform 104">
            <a:extLst>
              <a:ext uri="{FF2B5EF4-FFF2-40B4-BE49-F238E27FC236}">
                <a16:creationId xmlns:a16="http://schemas.microsoft.com/office/drawing/2014/main" id="{D2560511-50FC-DF44-8D97-5C1003378734}"/>
              </a:ext>
            </a:extLst>
          </p:cNvPr>
          <p:cNvSpPr>
            <a:spLocks/>
          </p:cNvSpPr>
          <p:nvPr/>
        </p:nvSpPr>
        <p:spPr bwMode="auto">
          <a:xfrm>
            <a:off x="2401888" y="4883150"/>
            <a:ext cx="11112" cy="3175"/>
          </a:xfrm>
          <a:custGeom>
            <a:avLst/>
            <a:gdLst>
              <a:gd name="T0" fmla="*/ 2147483646 w 63"/>
              <a:gd name="T1" fmla="*/ 2147483646 h 19"/>
              <a:gd name="T2" fmla="*/ 2147483646 w 63"/>
              <a:gd name="T3" fmla="*/ 2147483646 h 19"/>
              <a:gd name="T4" fmla="*/ 2147483646 w 63"/>
              <a:gd name="T5" fmla="*/ 2147483646 h 19"/>
              <a:gd name="T6" fmla="*/ 2147483646 w 63"/>
              <a:gd name="T7" fmla="*/ 2147483646 h 19"/>
              <a:gd name="T8" fmla="*/ 2147483646 w 63"/>
              <a:gd name="T9" fmla="*/ 2147483646 h 19"/>
              <a:gd name="T10" fmla="*/ 2147483646 w 63"/>
              <a:gd name="T11" fmla="*/ 2147483646 h 19"/>
              <a:gd name="T12" fmla="*/ 2147483646 w 63"/>
              <a:gd name="T13" fmla="*/ 2147483646 h 19"/>
              <a:gd name="T14" fmla="*/ 2147483646 w 63"/>
              <a:gd name="T15" fmla="*/ 2147483646 h 19"/>
              <a:gd name="T16" fmla="*/ 0 w 63"/>
              <a:gd name="T17" fmla="*/ 0 h 19"/>
              <a:gd name="T18" fmla="*/ 2147483646 w 63"/>
              <a:gd name="T19" fmla="*/ 0 h 19"/>
              <a:gd name="T20" fmla="*/ 2147483646 w 63"/>
              <a:gd name="T21" fmla="*/ 0 h 19"/>
              <a:gd name="T22" fmla="*/ 2147483646 w 63"/>
              <a:gd name="T23" fmla="*/ 0 h 19"/>
              <a:gd name="T24" fmla="*/ 2147483646 w 63"/>
              <a:gd name="T25" fmla="*/ 2147483646 h 19"/>
              <a:gd name="T26" fmla="*/ 2147483646 w 63"/>
              <a:gd name="T27" fmla="*/ 2147483646 h 19"/>
              <a:gd name="T28" fmla="*/ 2147483646 w 63"/>
              <a:gd name="T29" fmla="*/ 2147483646 h 19"/>
              <a:gd name="T30" fmla="*/ 2147483646 w 63"/>
              <a:gd name="T31" fmla="*/ 2147483646 h 19"/>
              <a:gd name="T32" fmla="*/ 2147483646 w 63"/>
              <a:gd name="T33" fmla="*/ 2147483646 h 19"/>
              <a:gd name="T34" fmla="*/ 2147483646 w 63"/>
              <a:gd name="T35" fmla="*/ 2147483646 h 19"/>
              <a:gd name="T36" fmla="*/ 2147483646 w 63"/>
              <a:gd name="T37" fmla="*/ 2147483646 h 19"/>
              <a:gd name="T38" fmla="*/ 2147483646 w 63"/>
              <a:gd name="T39" fmla="*/ 2147483646 h 19"/>
              <a:gd name="T40" fmla="*/ 2147483646 w 63"/>
              <a:gd name="T41" fmla="*/ 2147483646 h 19"/>
              <a:gd name="T42" fmla="*/ 2147483646 w 63"/>
              <a:gd name="T43" fmla="*/ 2147483646 h 19"/>
              <a:gd name="T44" fmla="*/ 2147483646 w 63"/>
              <a:gd name="T45" fmla="*/ 2147483646 h 19"/>
              <a:gd name="T46" fmla="*/ 2147483646 w 63"/>
              <a:gd name="T47" fmla="*/ 2147483646 h 19"/>
              <a:gd name="T48" fmla="*/ 2147483646 w 63"/>
              <a:gd name="T49" fmla="*/ 2147483646 h 1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3"/>
              <a:gd name="T76" fmla="*/ 0 h 19"/>
              <a:gd name="T77" fmla="*/ 63 w 63"/>
              <a:gd name="T78" fmla="*/ 19 h 1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3" h="19">
                <a:moveTo>
                  <a:pt x="38" y="19"/>
                </a:moveTo>
                <a:lnTo>
                  <a:pt x="32" y="16"/>
                </a:lnTo>
                <a:lnTo>
                  <a:pt x="28" y="14"/>
                </a:lnTo>
                <a:lnTo>
                  <a:pt x="23" y="12"/>
                </a:lnTo>
                <a:lnTo>
                  <a:pt x="19" y="9"/>
                </a:lnTo>
                <a:lnTo>
                  <a:pt x="14" y="7"/>
                </a:lnTo>
                <a:lnTo>
                  <a:pt x="9" y="5"/>
                </a:lnTo>
                <a:lnTo>
                  <a:pt x="5" y="2"/>
                </a:lnTo>
                <a:lnTo>
                  <a:pt x="0" y="0"/>
                </a:lnTo>
                <a:lnTo>
                  <a:pt x="7" y="0"/>
                </a:lnTo>
                <a:lnTo>
                  <a:pt x="14" y="0"/>
                </a:lnTo>
                <a:lnTo>
                  <a:pt x="21" y="0"/>
                </a:lnTo>
                <a:lnTo>
                  <a:pt x="29" y="1"/>
                </a:lnTo>
                <a:lnTo>
                  <a:pt x="37" y="2"/>
                </a:lnTo>
                <a:lnTo>
                  <a:pt x="45" y="3"/>
                </a:lnTo>
                <a:lnTo>
                  <a:pt x="54" y="4"/>
                </a:lnTo>
                <a:lnTo>
                  <a:pt x="63" y="6"/>
                </a:lnTo>
                <a:lnTo>
                  <a:pt x="60" y="7"/>
                </a:lnTo>
                <a:lnTo>
                  <a:pt x="58" y="7"/>
                </a:lnTo>
                <a:lnTo>
                  <a:pt x="55" y="9"/>
                </a:lnTo>
                <a:lnTo>
                  <a:pt x="53" y="10"/>
                </a:lnTo>
                <a:lnTo>
                  <a:pt x="50" y="12"/>
                </a:lnTo>
                <a:lnTo>
                  <a:pt x="46" y="14"/>
                </a:lnTo>
                <a:lnTo>
                  <a:pt x="42" y="16"/>
                </a:lnTo>
                <a:lnTo>
                  <a:pt x="38" y="19"/>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0" name="Freeform 105">
            <a:extLst>
              <a:ext uri="{FF2B5EF4-FFF2-40B4-BE49-F238E27FC236}">
                <a16:creationId xmlns:a16="http://schemas.microsoft.com/office/drawing/2014/main" id="{E545A6D9-62DE-5449-ADB9-C8613810E1E4}"/>
              </a:ext>
            </a:extLst>
          </p:cNvPr>
          <p:cNvSpPr>
            <a:spLocks/>
          </p:cNvSpPr>
          <p:nvPr/>
        </p:nvSpPr>
        <p:spPr bwMode="auto">
          <a:xfrm>
            <a:off x="2994025" y="4865688"/>
            <a:ext cx="39688" cy="17462"/>
          </a:xfrm>
          <a:custGeom>
            <a:avLst/>
            <a:gdLst>
              <a:gd name="T0" fmla="*/ 2147483646 w 221"/>
              <a:gd name="T1" fmla="*/ 2147483646 h 94"/>
              <a:gd name="T2" fmla="*/ 2147483646 w 221"/>
              <a:gd name="T3" fmla="*/ 2147483646 h 94"/>
              <a:gd name="T4" fmla="*/ 2147483646 w 221"/>
              <a:gd name="T5" fmla="*/ 2147483646 h 94"/>
              <a:gd name="T6" fmla="*/ 2147483646 w 221"/>
              <a:gd name="T7" fmla="*/ 2147483646 h 94"/>
              <a:gd name="T8" fmla="*/ 2147483646 w 221"/>
              <a:gd name="T9" fmla="*/ 2147483646 h 94"/>
              <a:gd name="T10" fmla="*/ 2147483646 w 221"/>
              <a:gd name="T11" fmla="*/ 2147483646 h 94"/>
              <a:gd name="T12" fmla="*/ 2147483646 w 221"/>
              <a:gd name="T13" fmla="*/ 2147483646 h 94"/>
              <a:gd name="T14" fmla="*/ 2147483646 w 221"/>
              <a:gd name="T15" fmla="*/ 2147483646 h 94"/>
              <a:gd name="T16" fmla="*/ 2147483646 w 221"/>
              <a:gd name="T17" fmla="*/ 2147483646 h 94"/>
              <a:gd name="T18" fmla="*/ 2147483646 w 221"/>
              <a:gd name="T19" fmla="*/ 2147483646 h 94"/>
              <a:gd name="T20" fmla="*/ 2147483646 w 221"/>
              <a:gd name="T21" fmla="*/ 2147483646 h 94"/>
              <a:gd name="T22" fmla="*/ 2147483646 w 221"/>
              <a:gd name="T23" fmla="*/ 2147483646 h 94"/>
              <a:gd name="T24" fmla="*/ 2147483646 w 221"/>
              <a:gd name="T25" fmla="*/ 2147483646 h 94"/>
              <a:gd name="T26" fmla="*/ 2147483646 w 221"/>
              <a:gd name="T27" fmla="*/ 2147483646 h 94"/>
              <a:gd name="T28" fmla="*/ 2147483646 w 221"/>
              <a:gd name="T29" fmla="*/ 2147483646 h 94"/>
              <a:gd name="T30" fmla="*/ 2147483646 w 221"/>
              <a:gd name="T31" fmla="*/ 2147483646 h 94"/>
              <a:gd name="T32" fmla="*/ 2147483646 w 221"/>
              <a:gd name="T33" fmla="*/ 2147483646 h 94"/>
              <a:gd name="T34" fmla="*/ 2147483646 w 221"/>
              <a:gd name="T35" fmla="*/ 2147483646 h 94"/>
              <a:gd name="T36" fmla="*/ 2147483646 w 221"/>
              <a:gd name="T37" fmla="*/ 2147483646 h 94"/>
              <a:gd name="T38" fmla="*/ 2147483646 w 221"/>
              <a:gd name="T39" fmla="*/ 2147483646 h 94"/>
              <a:gd name="T40" fmla="*/ 2147483646 w 221"/>
              <a:gd name="T41" fmla="*/ 2147483646 h 94"/>
              <a:gd name="T42" fmla="*/ 2147483646 w 221"/>
              <a:gd name="T43" fmla="*/ 2147483646 h 94"/>
              <a:gd name="T44" fmla="*/ 2147483646 w 221"/>
              <a:gd name="T45" fmla="*/ 2147483646 h 94"/>
              <a:gd name="T46" fmla="*/ 2147483646 w 221"/>
              <a:gd name="T47" fmla="*/ 2147483646 h 94"/>
              <a:gd name="T48" fmla="*/ 2147483646 w 221"/>
              <a:gd name="T49" fmla="*/ 2147483646 h 94"/>
              <a:gd name="T50" fmla="*/ 2147483646 w 221"/>
              <a:gd name="T51" fmla="*/ 2147483646 h 94"/>
              <a:gd name="T52" fmla="*/ 2147483646 w 221"/>
              <a:gd name="T53" fmla="*/ 2147483646 h 94"/>
              <a:gd name="T54" fmla="*/ 2147483646 w 221"/>
              <a:gd name="T55" fmla="*/ 2147483646 h 94"/>
              <a:gd name="T56" fmla="*/ 2147483646 w 221"/>
              <a:gd name="T57" fmla="*/ 2147483646 h 94"/>
              <a:gd name="T58" fmla="*/ 2147483646 w 221"/>
              <a:gd name="T59" fmla="*/ 2147483646 h 94"/>
              <a:gd name="T60" fmla="*/ 2147483646 w 221"/>
              <a:gd name="T61" fmla="*/ 2147483646 h 94"/>
              <a:gd name="T62" fmla="*/ 2147483646 w 221"/>
              <a:gd name="T63" fmla="*/ 2147483646 h 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21"/>
              <a:gd name="T97" fmla="*/ 0 h 94"/>
              <a:gd name="T98" fmla="*/ 221 w 221"/>
              <a:gd name="T99" fmla="*/ 94 h 9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21" h="94">
                <a:moveTo>
                  <a:pt x="177" y="94"/>
                </a:moveTo>
                <a:lnTo>
                  <a:pt x="162" y="92"/>
                </a:lnTo>
                <a:lnTo>
                  <a:pt x="148" y="89"/>
                </a:lnTo>
                <a:lnTo>
                  <a:pt x="132" y="87"/>
                </a:lnTo>
                <a:lnTo>
                  <a:pt x="116" y="84"/>
                </a:lnTo>
                <a:lnTo>
                  <a:pt x="101" y="81"/>
                </a:lnTo>
                <a:lnTo>
                  <a:pt x="84" y="78"/>
                </a:lnTo>
                <a:lnTo>
                  <a:pt x="68" y="73"/>
                </a:lnTo>
                <a:lnTo>
                  <a:pt x="52" y="69"/>
                </a:lnTo>
                <a:lnTo>
                  <a:pt x="46" y="64"/>
                </a:lnTo>
                <a:lnTo>
                  <a:pt x="41" y="59"/>
                </a:lnTo>
                <a:lnTo>
                  <a:pt x="36" y="55"/>
                </a:lnTo>
                <a:lnTo>
                  <a:pt x="31" y="50"/>
                </a:lnTo>
                <a:lnTo>
                  <a:pt x="26" y="46"/>
                </a:lnTo>
                <a:lnTo>
                  <a:pt x="20" y="41"/>
                </a:lnTo>
                <a:lnTo>
                  <a:pt x="14" y="36"/>
                </a:lnTo>
                <a:lnTo>
                  <a:pt x="8" y="32"/>
                </a:lnTo>
                <a:lnTo>
                  <a:pt x="8" y="29"/>
                </a:lnTo>
                <a:lnTo>
                  <a:pt x="8" y="27"/>
                </a:lnTo>
                <a:lnTo>
                  <a:pt x="7" y="23"/>
                </a:lnTo>
                <a:lnTo>
                  <a:pt x="7" y="21"/>
                </a:lnTo>
                <a:lnTo>
                  <a:pt x="6" y="18"/>
                </a:lnTo>
                <a:lnTo>
                  <a:pt x="5" y="14"/>
                </a:lnTo>
                <a:lnTo>
                  <a:pt x="3" y="10"/>
                </a:lnTo>
                <a:lnTo>
                  <a:pt x="0" y="6"/>
                </a:lnTo>
                <a:lnTo>
                  <a:pt x="4" y="6"/>
                </a:lnTo>
                <a:lnTo>
                  <a:pt x="7" y="6"/>
                </a:lnTo>
                <a:lnTo>
                  <a:pt x="11" y="6"/>
                </a:lnTo>
                <a:lnTo>
                  <a:pt x="15" y="5"/>
                </a:lnTo>
                <a:lnTo>
                  <a:pt x="19" y="5"/>
                </a:lnTo>
                <a:lnTo>
                  <a:pt x="23" y="4"/>
                </a:lnTo>
                <a:lnTo>
                  <a:pt x="28" y="2"/>
                </a:lnTo>
                <a:lnTo>
                  <a:pt x="32" y="0"/>
                </a:lnTo>
                <a:lnTo>
                  <a:pt x="46" y="7"/>
                </a:lnTo>
                <a:lnTo>
                  <a:pt x="62" y="14"/>
                </a:lnTo>
                <a:lnTo>
                  <a:pt x="77" y="21"/>
                </a:lnTo>
                <a:lnTo>
                  <a:pt x="92" y="29"/>
                </a:lnTo>
                <a:lnTo>
                  <a:pt x="109" y="37"/>
                </a:lnTo>
                <a:lnTo>
                  <a:pt x="125" y="45"/>
                </a:lnTo>
                <a:lnTo>
                  <a:pt x="141" y="53"/>
                </a:lnTo>
                <a:lnTo>
                  <a:pt x="158" y="62"/>
                </a:lnTo>
                <a:lnTo>
                  <a:pt x="165" y="65"/>
                </a:lnTo>
                <a:lnTo>
                  <a:pt x="172" y="67"/>
                </a:lnTo>
                <a:lnTo>
                  <a:pt x="179" y="69"/>
                </a:lnTo>
                <a:lnTo>
                  <a:pt x="186" y="72"/>
                </a:lnTo>
                <a:lnTo>
                  <a:pt x="195" y="75"/>
                </a:lnTo>
                <a:lnTo>
                  <a:pt x="203" y="77"/>
                </a:lnTo>
                <a:lnTo>
                  <a:pt x="212" y="80"/>
                </a:lnTo>
                <a:lnTo>
                  <a:pt x="221" y="82"/>
                </a:lnTo>
                <a:lnTo>
                  <a:pt x="220" y="82"/>
                </a:lnTo>
                <a:lnTo>
                  <a:pt x="219" y="83"/>
                </a:lnTo>
                <a:lnTo>
                  <a:pt x="218" y="84"/>
                </a:lnTo>
                <a:lnTo>
                  <a:pt x="217" y="86"/>
                </a:lnTo>
                <a:lnTo>
                  <a:pt x="215" y="88"/>
                </a:lnTo>
                <a:lnTo>
                  <a:pt x="213" y="90"/>
                </a:lnTo>
                <a:lnTo>
                  <a:pt x="210" y="92"/>
                </a:lnTo>
                <a:lnTo>
                  <a:pt x="208" y="94"/>
                </a:lnTo>
                <a:lnTo>
                  <a:pt x="206" y="94"/>
                </a:lnTo>
                <a:lnTo>
                  <a:pt x="203" y="94"/>
                </a:lnTo>
                <a:lnTo>
                  <a:pt x="199" y="94"/>
                </a:lnTo>
                <a:lnTo>
                  <a:pt x="195" y="94"/>
                </a:lnTo>
                <a:lnTo>
                  <a:pt x="190" y="94"/>
                </a:lnTo>
                <a:lnTo>
                  <a:pt x="186" y="94"/>
                </a:lnTo>
                <a:lnTo>
                  <a:pt x="181" y="94"/>
                </a:lnTo>
                <a:lnTo>
                  <a:pt x="177" y="94"/>
                </a:lnTo>
                <a:close/>
              </a:path>
            </a:pathLst>
          </a:custGeom>
          <a:solidFill>
            <a:srgbClr val="8F56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1" name="Freeform 106">
            <a:extLst>
              <a:ext uri="{FF2B5EF4-FFF2-40B4-BE49-F238E27FC236}">
                <a16:creationId xmlns:a16="http://schemas.microsoft.com/office/drawing/2014/main" id="{158C221C-669E-4E46-AA6F-9CC1D4A9516B}"/>
              </a:ext>
            </a:extLst>
          </p:cNvPr>
          <p:cNvSpPr>
            <a:spLocks/>
          </p:cNvSpPr>
          <p:nvPr/>
        </p:nvSpPr>
        <p:spPr bwMode="auto">
          <a:xfrm>
            <a:off x="1689100" y="4872038"/>
            <a:ext cx="9525" cy="3175"/>
          </a:xfrm>
          <a:custGeom>
            <a:avLst/>
            <a:gdLst>
              <a:gd name="T0" fmla="*/ 0 w 57"/>
              <a:gd name="T1" fmla="*/ 2147483646 h 24"/>
              <a:gd name="T2" fmla="*/ 2147483646 w 57"/>
              <a:gd name="T3" fmla="*/ 2147483646 h 24"/>
              <a:gd name="T4" fmla="*/ 2147483646 w 57"/>
              <a:gd name="T5" fmla="*/ 2147483646 h 24"/>
              <a:gd name="T6" fmla="*/ 2147483646 w 57"/>
              <a:gd name="T7" fmla="*/ 2147483646 h 24"/>
              <a:gd name="T8" fmla="*/ 2147483646 w 57"/>
              <a:gd name="T9" fmla="*/ 2147483646 h 24"/>
              <a:gd name="T10" fmla="*/ 2147483646 w 57"/>
              <a:gd name="T11" fmla="*/ 2147483646 h 24"/>
              <a:gd name="T12" fmla="*/ 2147483646 w 57"/>
              <a:gd name="T13" fmla="*/ 2147483646 h 24"/>
              <a:gd name="T14" fmla="*/ 2147483646 w 57"/>
              <a:gd name="T15" fmla="*/ 2147483646 h 24"/>
              <a:gd name="T16" fmla="*/ 2147483646 w 57"/>
              <a:gd name="T17" fmla="*/ 0 h 24"/>
              <a:gd name="T18" fmla="*/ 2147483646 w 57"/>
              <a:gd name="T19" fmla="*/ 2147483646 h 24"/>
              <a:gd name="T20" fmla="*/ 2147483646 w 57"/>
              <a:gd name="T21" fmla="*/ 2147483646 h 24"/>
              <a:gd name="T22" fmla="*/ 2147483646 w 57"/>
              <a:gd name="T23" fmla="*/ 2147483646 h 24"/>
              <a:gd name="T24" fmla="*/ 2147483646 w 57"/>
              <a:gd name="T25" fmla="*/ 2147483646 h 24"/>
              <a:gd name="T26" fmla="*/ 2147483646 w 57"/>
              <a:gd name="T27" fmla="*/ 2147483646 h 24"/>
              <a:gd name="T28" fmla="*/ 2147483646 w 57"/>
              <a:gd name="T29" fmla="*/ 2147483646 h 24"/>
              <a:gd name="T30" fmla="*/ 2147483646 w 57"/>
              <a:gd name="T31" fmla="*/ 2147483646 h 24"/>
              <a:gd name="T32" fmla="*/ 2147483646 w 57"/>
              <a:gd name="T33" fmla="*/ 2147483646 h 24"/>
              <a:gd name="T34" fmla="*/ 2147483646 w 57"/>
              <a:gd name="T35" fmla="*/ 2147483646 h 24"/>
              <a:gd name="T36" fmla="*/ 2147483646 w 57"/>
              <a:gd name="T37" fmla="*/ 2147483646 h 24"/>
              <a:gd name="T38" fmla="*/ 2147483646 w 57"/>
              <a:gd name="T39" fmla="*/ 2147483646 h 24"/>
              <a:gd name="T40" fmla="*/ 2147483646 w 57"/>
              <a:gd name="T41" fmla="*/ 2147483646 h 24"/>
              <a:gd name="T42" fmla="*/ 2147483646 w 57"/>
              <a:gd name="T43" fmla="*/ 2147483646 h 24"/>
              <a:gd name="T44" fmla="*/ 2147483646 w 57"/>
              <a:gd name="T45" fmla="*/ 2147483646 h 24"/>
              <a:gd name="T46" fmla="*/ 2147483646 w 57"/>
              <a:gd name="T47" fmla="*/ 2147483646 h 24"/>
              <a:gd name="T48" fmla="*/ 0 w 57"/>
              <a:gd name="T49" fmla="*/ 2147483646 h 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7"/>
              <a:gd name="T76" fmla="*/ 0 h 24"/>
              <a:gd name="T77" fmla="*/ 57 w 57"/>
              <a:gd name="T78" fmla="*/ 24 h 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7" h="24">
                <a:moveTo>
                  <a:pt x="0" y="12"/>
                </a:moveTo>
                <a:lnTo>
                  <a:pt x="7" y="12"/>
                </a:lnTo>
                <a:lnTo>
                  <a:pt x="14" y="11"/>
                </a:lnTo>
                <a:lnTo>
                  <a:pt x="21" y="10"/>
                </a:lnTo>
                <a:lnTo>
                  <a:pt x="28" y="8"/>
                </a:lnTo>
                <a:lnTo>
                  <a:pt x="35" y="6"/>
                </a:lnTo>
                <a:lnTo>
                  <a:pt x="43" y="4"/>
                </a:lnTo>
                <a:lnTo>
                  <a:pt x="50" y="2"/>
                </a:lnTo>
                <a:lnTo>
                  <a:pt x="57" y="0"/>
                </a:lnTo>
                <a:lnTo>
                  <a:pt x="52" y="2"/>
                </a:lnTo>
                <a:lnTo>
                  <a:pt x="47" y="4"/>
                </a:lnTo>
                <a:lnTo>
                  <a:pt x="42" y="7"/>
                </a:lnTo>
                <a:lnTo>
                  <a:pt x="36" y="10"/>
                </a:lnTo>
                <a:lnTo>
                  <a:pt x="31" y="13"/>
                </a:lnTo>
                <a:lnTo>
                  <a:pt x="25" y="16"/>
                </a:lnTo>
                <a:lnTo>
                  <a:pt x="19" y="20"/>
                </a:lnTo>
                <a:lnTo>
                  <a:pt x="13" y="24"/>
                </a:lnTo>
                <a:lnTo>
                  <a:pt x="12" y="24"/>
                </a:lnTo>
                <a:lnTo>
                  <a:pt x="11" y="23"/>
                </a:lnTo>
                <a:lnTo>
                  <a:pt x="10" y="22"/>
                </a:lnTo>
                <a:lnTo>
                  <a:pt x="9" y="20"/>
                </a:lnTo>
                <a:lnTo>
                  <a:pt x="7" y="19"/>
                </a:lnTo>
                <a:lnTo>
                  <a:pt x="5" y="17"/>
                </a:lnTo>
                <a:lnTo>
                  <a:pt x="2" y="14"/>
                </a:lnTo>
                <a:lnTo>
                  <a:pt x="0" y="12"/>
                </a:lnTo>
                <a:close/>
              </a:path>
            </a:pathLst>
          </a:custGeom>
          <a:solidFill>
            <a:srgbClr val="BB84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2" name="Freeform 107">
            <a:extLst>
              <a:ext uri="{FF2B5EF4-FFF2-40B4-BE49-F238E27FC236}">
                <a16:creationId xmlns:a16="http://schemas.microsoft.com/office/drawing/2014/main" id="{15FC8FDD-B07C-A841-A985-96A79AC9B781}"/>
              </a:ext>
            </a:extLst>
          </p:cNvPr>
          <p:cNvSpPr>
            <a:spLocks/>
          </p:cNvSpPr>
          <p:nvPr/>
        </p:nvSpPr>
        <p:spPr bwMode="auto">
          <a:xfrm>
            <a:off x="1700213" y="4860925"/>
            <a:ext cx="11112" cy="7938"/>
          </a:xfrm>
          <a:custGeom>
            <a:avLst/>
            <a:gdLst>
              <a:gd name="T0" fmla="*/ 2147483646 w 62"/>
              <a:gd name="T1" fmla="*/ 2147483646 h 44"/>
              <a:gd name="T2" fmla="*/ 2147483646 w 62"/>
              <a:gd name="T3" fmla="*/ 2147483646 h 44"/>
              <a:gd name="T4" fmla="*/ 2147483646 w 62"/>
              <a:gd name="T5" fmla="*/ 2147483646 h 44"/>
              <a:gd name="T6" fmla="*/ 2147483646 w 62"/>
              <a:gd name="T7" fmla="*/ 2147483646 h 44"/>
              <a:gd name="T8" fmla="*/ 2147483646 w 62"/>
              <a:gd name="T9" fmla="*/ 2147483646 h 44"/>
              <a:gd name="T10" fmla="*/ 2147483646 w 62"/>
              <a:gd name="T11" fmla="*/ 2147483646 h 44"/>
              <a:gd name="T12" fmla="*/ 2147483646 w 62"/>
              <a:gd name="T13" fmla="*/ 2147483646 h 44"/>
              <a:gd name="T14" fmla="*/ 2147483646 w 62"/>
              <a:gd name="T15" fmla="*/ 2147483646 h 44"/>
              <a:gd name="T16" fmla="*/ 0 w 62"/>
              <a:gd name="T17" fmla="*/ 2147483646 h 44"/>
              <a:gd name="T18" fmla="*/ 2147483646 w 62"/>
              <a:gd name="T19" fmla="*/ 2147483646 h 44"/>
              <a:gd name="T20" fmla="*/ 2147483646 w 62"/>
              <a:gd name="T21" fmla="*/ 2147483646 h 44"/>
              <a:gd name="T22" fmla="*/ 2147483646 w 62"/>
              <a:gd name="T23" fmla="*/ 2147483646 h 44"/>
              <a:gd name="T24" fmla="*/ 2147483646 w 62"/>
              <a:gd name="T25" fmla="*/ 2147483646 h 44"/>
              <a:gd name="T26" fmla="*/ 2147483646 w 62"/>
              <a:gd name="T27" fmla="*/ 2147483646 h 44"/>
              <a:gd name="T28" fmla="*/ 2147483646 w 62"/>
              <a:gd name="T29" fmla="*/ 2147483646 h 44"/>
              <a:gd name="T30" fmla="*/ 2147483646 w 62"/>
              <a:gd name="T31" fmla="*/ 2147483646 h 44"/>
              <a:gd name="T32" fmla="*/ 2147483646 w 62"/>
              <a:gd name="T33" fmla="*/ 0 h 44"/>
              <a:gd name="T34" fmla="*/ 2147483646 w 62"/>
              <a:gd name="T35" fmla="*/ 0 h 44"/>
              <a:gd name="T36" fmla="*/ 2147483646 w 62"/>
              <a:gd name="T37" fmla="*/ 0 h 44"/>
              <a:gd name="T38" fmla="*/ 2147483646 w 62"/>
              <a:gd name="T39" fmla="*/ 0 h 44"/>
              <a:gd name="T40" fmla="*/ 2147483646 w 62"/>
              <a:gd name="T41" fmla="*/ 0 h 44"/>
              <a:gd name="T42" fmla="*/ 2147483646 w 62"/>
              <a:gd name="T43" fmla="*/ 0 h 44"/>
              <a:gd name="T44" fmla="*/ 2147483646 w 62"/>
              <a:gd name="T45" fmla="*/ 0 h 44"/>
              <a:gd name="T46" fmla="*/ 2147483646 w 62"/>
              <a:gd name="T47" fmla="*/ 0 h 44"/>
              <a:gd name="T48" fmla="*/ 2147483646 w 62"/>
              <a:gd name="T49" fmla="*/ 0 h 44"/>
              <a:gd name="T50" fmla="*/ 2147483646 w 62"/>
              <a:gd name="T51" fmla="*/ 2147483646 h 44"/>
              <a:gd name="T52" fmla="*/ 2147483646 w 62"/>
              <a:gd name="T53" fmla="*/ 2147483646 h 44"/>
              <a:gd name="T54" fmla="*/ 2147483646 w 62"/>
              <a:gd name="T55" fmla="*/ 2147483646 h 44"/>
              <a:gd name="T56" fmla="*/ 2147483646 w 62"/>
              <a:gd name="T57" fmla="*/ 2147483646 h 44"/>
              <a:gd name="T58" fmla="*/ 2147483646 w 62"/>
              <a:gd name="T59" fmla="*/ 2147483646 h 44"/>
              <a:gd name="T60" fmla="*/ 2147483646 w 62"/>
              <a:gd name="T61" fmla="*/ 2147483646 h 44"/>
              <a:gd name="T62" fmla="*/ 2147483646 w 62"/>
              <a:gd name="T63" fmla="*/ 2147483646 h 44"/>
              <a:gd name="T64" fmla="*/ 2147483646 w 62"/>
              <a:gd name="T65" fmla="*/ 2147483646 h 44"/>
              <a:gd name="T66" fmla="*/ 2147483646 w 62"/>
              <a:gd name="T67" fmla="*/ 2147483646 h 44"/>
              <a:gd name="T68" fmla="*/ 2147483646 w 62"/>
              <a:gd name="T69" fmla="*/ 2147483646 h 44"/>
              <a:gd name="T70" fmla="*/ 2147483646 w 62"/>
              <a:gd name="T71" fmla="*/ 2147483646 h 44"/>
              <a:gd name="T72" fmla="*/ 2147483646 w 62"/>
              <a:gd name="T73" fmla="*/ 2147483646 h 44"/>
              <a:gd name="T74" fmla="*/ 2147483646 w 62"/>
              <a:gd name="T75" fmla="*/ 2147483646 h 44"/>
              <a:gd name="T76" fmla="*/ 2147483646 w 62"/>
              <a:gd name="T77" fmla="*/ 2147483646 h 44"/>
              <a:gd name="T78" fmla="*/ 2147483646 w 62"/>
              <a:gd name="T79" fmla="*/ 2147483646 h 44"/>
              <a:gd name="T80" fmla="*/ 2147483646 w 62"/>
              <a:gd name="T81" fmla="*/ 2147483646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2"/>
              <a:gd name="T124" fmla="*/ 0 h 44"/>
              <a:gd name="T125" fmla="*/ 62 w 62"/>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2" h="44">
                <a:moveTo>
                  <a:pt x="12" y="44"/>
                </a:moveTo>
                <a:lnTo>
                  <a:pt x="12" y="44"/>
                </a:lnTo>
                <a:lnTo>
                  <a:pt x="11" y="43"/>
                </a:lnTo>
                <a:lnTo>
                  <a:pt x="10" y="42"/>
                </a:lnTo>
                <a:lnTo>
                  <a:pt x="8" y="41"/>
                </a:lnTo>
                <a:lnTo>
                  <a:pt x="6" y="39"/>
                </a:lnTo>
                <a:lnTo>
                  <a:pt x="4" y="37"/>
                </a:lnTo>
                <a:lnTo>
                  <a:pt x="2" y="34"/>
                </a:lnTo>
                <a:lnTo>
                  <a:pt x="0" y="32"/>
                </a:lnTo>
                <a:lnTo>
                  <a:pt x="2" y="30"/>
                </a:lnTo>
                <a:lnTo>
                  <a:pt x="5" y="26"/>
                </a:lnTo>
                <a:lnTo>
                  <a:pt x="9" y="23"/>
                </a:lnTo>
                <a:lnTo>
                  <a:pt x="13" y="19"/>
                </a:lnTo>
                <a:lnTo>
                  <a:pt x="17" y="15"/>
                </a:lnTo>
                <a:lnTo>
                  <a:pt x="21" y="11"/>
                </a:lnTo>
                <a:lnTo>
                  <a:pt x="27" y="6"/>
                </a:lnTo>
                <a:lnTo>
                  <a:pt x="31" y="0"/>
                </a:lnTo>
                <a:lnTo>
                  <a:pt x="34" y="0"/>
                </a:lnTo>
                <a:lnTo>
                  <a:pt x="37" y="0"/>
                </a:lnTo>
                <a:lnTo>
                  <a:pt x="41" y="0"/>
                </a:lnTo>
                <a:lnTo>
                  <a:pt x="44" y="0"/>
                </a:lnTo>
                <a:lnTo>
                  <a:pt x="49" y="0"/>
                </a:lnTo>
                <a:lnTo>
                  <a:pt x="53" y="0"/>
                </a:lnTo>
                <a:lnTo>
                  <a:pt x="57" y="0"/>
                </a:lnTo>
                <a:lnTo>
                  <a:pt x="62" y="0"/>
                </a:lnTo>
                <a:lnTo>
                  <a:pt x="59" y="6"/>
                </a:lnTo>
                <a:lnTo>
                  <a:pt x="56" y="11"/>
                </a:lnTo>
                <a:lnTo>
                  <a:pt x="53" y="16"/>
                </a:lnTo>
                <a:lnTo>
                  <a:pt x="49" y="21"/>
                </a:lnTo>
                <a:lnTo>
                  <a:pt x="45" y="26"/>
                </a:lnTo>
                <a:lnTo>
                  <a:pt x="41" y="32"/>
                </a:lnTo>
                <a:lnTo>
                  <a:pt x="36" y="38"/>
                </a:lnTo>
                <a:lnTo>
                  <a:pt x="31" y="44"/>
                </a:lnTo>
                <a:lnTo>
                  <a:pt x="29" y="44"/>
                </a:lnTo>
                <a:lnTo>
                  <a:pt x="27" y="44"/>
                </a:lnTo>
                <a:lnTo>
                  <a:pt x="24" y="44"/>
                </a:lnTo>
                <a:lnTo>
                  <a:pt x="21" y="44"/>
                </a:lnTo>
                <a:lnTo>
                  <a:pt x="19" y="44"/>
                </a:lnTo>
                <a:lnTo>
                  <a:pt x="17" y="44"/>
                </a:lnTo>
                <a:lnTo>
                  <a:pt x="14" y="44"/>
                </a:lnTo>
                <a:lnTo>
                  <a:pt x="12" y="44"/>
                </a:lnTo>
                <a:close/>
              </a:path>
            </a:pathLst>
          </a:custGeom>
          <a:solidFill>
            <a:srgbClr val="BB84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3" name="Freeform 109">
            <a:extLst>
              <a:ext uri="{FF2B5EF4-FFF2-40B4-BE49-F238E27FC236}">
                <a16:creationId xmlns:a16="http://schemas.microsoft.com/office/drawing/2014/main" id="{431A06E4-8B59-AC41-B84C-4F7BEF8CE96D}"/>
              </a:ext>
            </a:extLst>
          </p:cNvPr>
          <p:cNvSpPr>
            <a:spLocks/>
          </p:cNvSpPr>
          <p:nvPr/>
        </p:nvSpPr>
        <p:spPr bwMode="auto">
          <a:xfrm>
            <a:off x="2403475" y="4843463"/>
            <a:ext cx="20638" cy="11112"/>
          </a:xfrm>
          <a:custGeom>
            <a:avLst/>
            <a:gdLst>
              <a:gd name="T0" fmla="*/ 2147483646 w 119"/>
              <a:gd name="T1" fmla="*/ 2147483646 h 64"/>
              <a:gd name="T2" fmla="*/ 2147483646 w 119"/>
              <a:gd name="T3" fmla="*/ 2147483646 h 64"/>
              <a:gd name="T4" fmla="*/ 2147483646 w 119"/>
              <a:gd name="T5" fmla="*/ 2147483646 h 64"/>
              <a:gd name="T6" fmla="*/ 2147483646 w 119"/>
              <a:gd name="T7" fmla="*/ 2147483646 h 64"/>
              <a:gd name="T8" fmla="*/ 2147483646 w 119"/>
              <a:gd name="T9" fmla="*/ 2147483646 h 64"/>
              <a:gd name="T10" fmla="*/ 2147483646 w 119"/>
              <a:gd name="T11" fmla="*/ 2147483646 h 64"/>
              <a:gd name="T12" fmla="*/ 2147483646 w 119"/>
              <a:gd name="T13" fmla="*/ 2147483646 h 64"/>
              <a:gd name="T14" fmla="*/ 2147483646 w 119"/>
              <a:gd name="T15" fmla="*/ 2147483646 h 64"/>
              <a:gd name="T16" fmla="*/ 2147483646 w 119"/>
              <a:gd name="T17" fmla="*/ 0 h 64"/>
              <a:gd name="T18" fmla="*/ 2147483646 w 119"/>
              <a:gd name="T19" fmla="*/ 0 h 64"/>
              <a:gd name="T20" fmla="*/ 2147483646 w 119"/>
              <a:gd name="T21" fmla="*/ 0 h 64"/>
              <a:gd name="T22" fmla="*/ 2147483646 w 119"/>
              <a:gd name="T23" fmla="*/ 0 h 64"/>
              <a:gd name="T24" fmla="*/ 2147483646 w 119"/>
              <a:gd name="T25" fmla="*/ 0 h 64"/>
              <a:gd name="T26" fmla="*/ 2147483646 w 119"/>
              <a:gd name="T27" fmla="*/ 2147483646 h 64"/>
              <a:gd name="T28" fmla="*/ 2147483646 w 119"/>
              <a:gd name="T29" fmla="*/ 2147483646 h 64"/>
              <a:gd name="T30" fmla="*/ 2147483646 w 119"/>
              <a:gd name="T31" fmla="*/ 2147483646 h 64"/>
              <a:gd name="T32" fmla="*/ 2147483646 w 119"/>
              <a:gd name="T33" fmla="*/ 2147483646 h 64"/>
              <a:gd name="T34" fmla="*/ 2147483646 w 119"/>
              <a:gd name="T35" fmla="*/ 2147483646 h 64"/>
              <a:gd name="T36" fmla="*/ 2147483646 w 119"/>
              <a:gd name="T37" fmla="*/ 2147483646 h 64"/>
              <a:gd name="T38" fmla="*/ 2147483646 w 119"/>
              <a:gd name="T39" fmla="*/ 2147483646 h 64"/>
              <a:gd name="T40" fmla="*/ 2147483646 w 119"/>
              <a:gd name="T41" fmla="*/ 2147483646 h 64"/>
              <a:gd name="T42" fmla="*/ 2147483646 w 119"/>
              <a:gd name="T43" fmla="*/ 2147483646 h 64"/>
              <a:gd name="T44" fmla="*/ 2147483646 w 119"/>
              <a:gd name="T45" fmla="*/ 2147483646 h 64"/>
              <a:gd name="T46" fmla="*/ 2147483646 w 119"/>
              <a:gd name="T47" fmla="*/ 2147483646 h 64"/>
              <a:gd name="T48" fmla="*/ 2147483646 w 119"/>
              <a:gd name="T49" fmla="*/ 2147483646 h 64"/>
              <a:gd name="T50" fmla="*/ 2147483646 w 119"/>
              <a:gd name="T51" fmla="*/ 2147483646 h 64"/>
              <a:gd name="T52" fmla="*/ 2147483646 w 119"/>
              <a:gd name="T53" fmla="*/ 2147483646 h 64"/>
              <a:gd name="T54" fmla="*/ 2147483646 w 119"/>
              <a:gd name="T55" fmla="*/ 2147483646 h 64"/>
              <a:gd name="T56" fmla="*/ 2147483646 w 119"/>
              <a:gd name="T57" fmla="*/ 2147483646 h 64"/>
              <a:gd name="T58" fmla="*/ 2147483646 w 119"/>
              <a:gd name="T59" fmla="*/ 2147483646 h 64"/>
              <a:gd name="T60" fmla="*/ 2147483646 w 119"/>
              <a:gd name="T61" fmla="*/ 2147483646 h 64"/>
              <a:gd name="T62" fmla="*/ 2147483646 w 119"/>
              <a:gd name="T63" fmla="*/ 2147483646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9"/>
              <a:gd name="T97" fmla="*/ 0 h 64"/>
              <a:gd name="T98" fmla="*/ 119 w 119"/>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9" h="64">
                <a:moveTo>
                  <a:pt x="0" y="57"/>
                </a:moveTo>
                <a:lnTo>
                  <a:pt x="3" y="52"/>
                </a:lnTo>
                <a:lnTo>
                  <a:pt x="5" y="47"/>
                </a:lnTo>
                <a:lnTo>
                  <a:pt x="8" y="43"/>
                </a:lnTo>
                <a:lnTo>
                  <a:pt x="10" y="38"/>
                </a:lnTo>
                <a:lnTo>
                  <a:pt x="13" y="33"/>
                </a:lnTo>
                <a:lnTo>
                  <a:pt x="17" y="29"/>
                </a:lnTo>
                <a:lnTo>
                  <a:pt x="21" y="24"/>
                </a:lnTo>
                <a:lnTo>
                  <a:pt x="25" y="19"/>
                </a:lnTo>
                <a:lnTo>
                  <a:pt x="31" y="17"/>
                </a:lnTo>
                <a:lnTo>
                  <a:pt x="35" y="15"/>
                </a:lnTo>
                <a:lnTo>
                  <a:pt x="40" y="13"/>
                </a:lnTo>
                <a:lnTo>
                  <a:pt x="44" y="10"/>
                </a:lnTo>
                <a:lnTo>
                  <a:pt x="49" y="8"/>
                </a:lnTo>
                <a:lnTo>
                  <a:pt x="54" y="6"/>
                </a:lnTo>
                <a:lnTo>
                  <a:pt x="58" y="2"/>
                </a:lnTo>
                <a:lnTo>
                  <a:pt x="63" y="0"/>
                </a:lnTo>
                <a:lnTo>
                  <a:pt x="67" y="0"/>
                </a:lnTo>
                <a:lnTo>
                  <a:pt x="72" y="0"/>
                </a:lnTo>
                <a:lnTo>
                  <a:pt x="78" y="0"/>
                </a:lnTo>
                <a:lnTo>
                  <a:pt x="83" y="0"/>
                </a:lnTo>
                <a:lnTo>
                  <a:pt x="88" y="0"/>
                </a:lnTo>
                <a:lnTo>
                  <a:pt x="94" y="0"/>
                </a:lnTo>
                <a:lnTo>
                  <a:pt x="100" y="0"/>
                </a:lnTo>
                <a:lnTo>
                  <a:pt x="107" y="0"/>
                </a:lnTo>
                <a:lnTo>
                  <a:pt x="108" y="1"/>
                </a:lnTo>
                <a:lnTo>
                  <a:pt x="109" y="2"/>
                </a:lnTo>
                <a:lnTo>
                  <a:pt x="111" y="5"/>
                </a:lnTo>
                <a:lnTo>
                  <a:pt x="112" y="7"/>
                </a:lnTo>
                <a:lnTo>
                  <a:pt x="115" y="9"/>
                </a:lnTo>
                <a:lnTo>
                  <a:pt x="117" y="11"/>
                </a:lnTo>
                <a:lnTo>
                  <a:pt x="119" y="13"/>
                </a:lnTo>
                <a:lnTo>
                  <a:pt x="119" y="16"/>
                </a:lnTo>
                <a:lnTo>
                  <a:pt x="118" y="18"/>
                </a:lnTo>
                <a:lnTo>
                  <a:pt x="117" y="20"/>
                </a:lnTo>
                <a:lnTo>
                  <a:pt x="115" y="23"/>
                </a:lnTo>
                <a:lnTo>
                  <a:pt x="113" y="25"/>
                </a:lnTo>
                <a:lnTo>
                  <a:pt x="111" y="27"/>
                </a:lnTo>
                <a:lnTo>
                  <a:pt x="109" y="30"/>
                </a:lnTo>
                <a:lnTo>
                  <a:pt x="107" y="32"/>
                </a:lnTo>
                <a:lnTo>
                  <a:pt x="98" y="34"/>
                </a:lnTo>
                <a:lnTo>
                  <a:pt x="88" y="36"/>
                </a:lnTo>
                <a:lnTo>
                  <a:pt x="79" y="39"/>
                </a:lnTo>
                <a:lnTo>
                  <a:pt x="69" y="41"/>
                </a:lnTo>
                <a:lnTo>
                  <a:pt x="60" y="43"/>
                </a:lnTo>
                <a:lnTo>
                  <a:pt x="51" y="46"/>
                </a:lnTo>
                <a:lnTo>
                  <a:pt x="41" y="48"/>
                </a:lnTo>
                <a:lnTo>
                  <a:pt x="32" y="50"/>
                </a:lnTo>
                <a:lnTo>
                  <a:pt x="32" y="51"/>
                </a:lnTo>
                <a:lnTo>
                  <a:pt x="32" y="54"/>
                </a:lnTo>
                <a:lnTo>
                  <a:pt x="31" y="55"/>
                </a:lnTo>
                <a:lnTo>
                  <a:pt x="31" y="57"/>
                </a:lnTo>
                <a:lnTo>
                  <a:pt x="29" y="59"/>
                </a:lnTo>
                <a:lnTo>
                  <a:pt x="27" y="61"/>
                </a:lnTo>
                <a:lnTo>
                  <a:pt x="25" y="64"/>
                </a:lnTo>
                <a:lnTo>
                  <a:pt x="23" y="64"/>
                </a:lnTo>
                <a:lnTo>
                  <a:pt x="20" y="63"/>
                </a:lnTo>
                <a:lnTo>
                  <a:pt x="18" y="63"/>
                </a:lnTo>
                <a:lnTo>
                  <a:pt x="15" y="63"/>
                </a:lnTo>
                <a:lnTo>
                  <a:pt x="12" y="62"/>
                </a:lnTo>
                <a:lnTo>
                  <a:pt x="9" y="61"/>
                </a:lnTo>
                <a:lnTo>
                  <a:pt x="5" y="59"/>
                </a:lnTo>
                <a:lnTo>
                  <a:pt x="0" y="57"/>
                </a:lnTo>
                <a:close/>
              </a:path>
            </a:pathLst>
          </a:custGeom>
          <a:solidFill>
            <a:srgbClr val="9267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4" name="Freeform 110">
            <a:extLst>
              <a:ext uri="{FF2B5EF4-FFF2-40B4-BE49-F238E27FC236}">
                <a16:creationId xmlns:a16="http://schemas.microsoft.com/office/drawing/2014/main" id="{374F59AD-A20D-D74C-9E36-8AA483DA77F9}"/>
              </a:ext>
            </a:extLst>
          </p:cNvPr>
          <p:cNvSpPr>
            <a:spLocks/>
          </p:cNvSpPr>
          <p:nvPr/>
        </p:nvSpPr>
        <p:spPr bwMode="auto">
          <a:xfrm>
            <a:off x="1719263" y="4840288"/>
            <a:ext cx="12700" cy="15875"/>
          </a:xfrm>
          <a:custGeom>
            <a:avLst/>
            <a:gdLst>
              <a:gd name="T0" fmla="*/ 0 w 70"/>
              <a:gd name="T1" fmla="*/ 2147483646 h 88"/>
              <a:gd name="T2" fmla="*/ 0 w 70"/>
              <a:gd name="T3" fmla="*/ 2147483646 h 88"/>
              <a:gd name="T4" fmla="*/ 2147483646 w 70"/>
              <a:gd name="T5" fmla="*/ 2147483646 h 88"/>
              <a:gd name="T6" fmla="*/ 2147483646 w 70"/>
              <a:gd name="T7" fmla="*/ 2147483646 h 88"/>
              <a:gd name="T8" fmla="*/ 2147483646 w 70"/>
              <a:gd name="T9" fmla="*/ 2147483646 h 88"/>
              <a:gd name="T10" fmla="*/ 2147483646 w 70"/>
              <a:gd name="T11" fmla="*/ 2147483646 h 88"/>
              <a:gd name="T12" fmla="*/ 2147483646 w 70"/>
              <a:gd name="T13" fmla="*/ 2147483646 h 88"/>
              <a:gd name="T14" fmla="*/ 2147483646 w 70"/>
              <a:gd name="T15" fmla="*/ 2147483646 h 88"/>
              <a:gd name="T16" fmla="*/ 2147483646 w 70"/>
              <a:gd name="T17" fmla="*/ 2147483646 h 88"/>
              <a:gd name="T18" fmla="*/ 2147483646 w 70"/>
              <a:gd name="T19" fmla="*/ 2147483646 h 88"/>
              <a:gd name="T20" fmla="*/ 2147483646 w 70"/>
              <a:gd name="T21" fmla="*/ 2147483646 h 88"/>
              <a:gd name="T22" fmla="*/ 2147483646 w 70"/>
              <a:gd name="T23" fmla="*/ 2147483646 h 88"/>
              <a:gd name="T24" fmla="*/ 2147483646 w 70"/>
              <a:gd name="T25" fmla="*/ 2147483646 h 88"/>
              <a:gd name="T26" fmla="*/ 2147483646 w 70"/>
              <a:gd name="T27" fmla="*/ 2147483646 h 88"/>
              <a:gd name="T28" fmla="*/ 2147483646 w 70"/>
              <a:gd name="T29" fmla="*/ 2147483646 h 88"/>
              <a:gd name="T30" fmla="*/ 2147483646 w 70"/>
              <a:gd name="T31" fmla="*/ 2147483646 h 88"/>
              <a:gd name="T32" fmla="*/ 2147483646 w 70"/>
              <a:gd name="T33" fmla="*/ 0 h 88"/>
              <a:gd name="T34" fmla="*/ 2147483646 w 70"/>
              <a:gd name="T35" fmla="*/ 2147483646 h 88"/>
              <a:gd name="T36" fmla="*/ 2147483646 w 70"/>
              <a:gd name="T37" fmla="*/ 2147483646 h 88"/>
              <a:gd name="T38" fmla="*/ 2147483646 w 70"/>
              <a:gd name="T39" fmla="*/ 2147483646 h 88"/>
              <a:gd name="T40" fmla="*/ 2147483646 w 70"/>
              <a:gd name="T41" fmla="*/ 2147483646 h 88"/>
              <a:gd name="T42" fmla="*/ 2147483646 w 70"/>
              <a:gd name="T43" fmla="*/ 2147483646 h 88"/>
              <a:gd name="T44" fmla="*/ 2147483646 w 70"/>
              <a:gd name="T45" fmla="*/ 2147483646 h 88"/>
              <a:gd name="T46" fmla="*/ 2147483646 w 70"/>
              <a:gd name="T47" fmla="*/ 2147483646 h 88"/>
              <a:gd name="T48" fmla="*/ 2147483646 w 70"/>
              <a:gd name="T49" fmla="*/ 2147483646 h 88"/>
              <a:gd name="T50" fmla="*/ 2147483646 w 70"/>
              <a:gd name="T51" fmla="*/ 2147483646 h 88"/>
              <a:gd name="T52" fmla="*/ 2147483646 w 70"/>
              <a:gd name="T53" fmla="*/ 2147483646 h 88"/>
              <a:gd name="T54" fmla="*/ 2147483646 w 70"/>
              <a:gd name="T55" fmla="*/ 2147483646 h 88"/>
              <a:gd name="T56" fmla="*/ 2147483646 w 70"/>
              <a:gd name="T57" fmla="*/ 2147483646 h 88"/>
              <a:gd name="T58" fmla="*/ 2147483646 w 70"/>
              <a:gd name="T59" fmla="*/ 2147483646 h 88"/>
              <a:gd name="T60" fmla="*/ 2147483646 w 70"/>
              <a:gd name="T61" fmla="*/ 2147483646 h 88"/>
              <a:gd name="T62" fmla="*/ 2147483646 w 70"/>
              <a:gd name="T63" fmla="*/ 2147483646 h 88"/>
              <a:gd name="T64" fmla="*/ 0 w 70"/>
              <a:gd name="T65" fmla="*/ 2147483646 h 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88"/>
              <a:gd name="T101" fmla="*/ 70 w 70"/>
              <a:gd name="T102" fmla="*/ 88 h 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88">
                <a:moveTo>
                  <a:pt x="0" y="88"/>
                </a:moveTo>
                <a:lnTo>
                  <a:pt x="0" y="81"/>
                </a:lnTo>
                <a:lnTo>
                  <a:pt x="1" y="74"/>
                </a:lnTo>
                <a:lnTo>
                  <a:pt x="2" y="66"/>
                </a:lnTo>
                <a:lnTo>
                  <a:pt x="4" y="59"/>
                </a:lnTo>
                <a:lnTo>
                  <a:pt x="6" y="52"/>
                </a:lnTo>
                <a:lnTo>
                  <a:pt x="8" y="45"/>
                </a:lnTo>
                <a:lnTo>
                  <a:pt x="10" y="38"/>
                </a:lnTo>
                <a:lnTo>
                  <a:pt x="13" y="31"/>
                </a:lnTo>
                <a:lnTo>
                  <a:pt x="18" y="29"/>
                </a:lnTo>
                <a:lnTo>
                  <a:pt x="23" y="26"/>
                </a:lnTo>
                <a:lnTo>
                  <a:pt x="28" y="21"/>
                </a:lnTo>
                <a:lnTo>
                  <a:pt x="33" y="17"/>
                </a:lnTo>
                <a:lnTo>
                  <a:pt x="38" y="13"/>
                </a:lnTo>
                <a:lnTo>
                  <a:pt x="44" y="9"/>
                </a:lnTo>
                <a:lnTo>
                  <a:pt x="50" y="4"/>
                </a:lnTo>
                <a:lnTo>
                  <a:pt x="56" y="0"/>
                </a:lnTo>
                <a:lnTo>
                  <a:pt x="57" y="2"/>
                </a:lnTo>
                <a:lnTo>
                  <a:pt x="57" y="5"/>
                </a:lnTo>
                <a:lnTo>
                  <a:pt x="60" y="9"/>
                </a:lnTo>
                <a:lnTo>
                  <a:pt x="61" y="13"/>
                </a:lnTo>
                <a:lnTo>
                  <a:pt x="63" y="17"/>
                </a:lnTo>
                <a:lnTo>
                  <a:pt x="65" y="21"/>
                </a:lnTo>
                <a:lnTo>
                  <a:pt x="67" y="27"/>
                </a:lnTo>
                <a:lnTo>
                  <a:pt x="70" y="31"/>
                </a:lnTo>
                <a:lnTo>
                  <a:pt x="62" y="38"/>
                </a:lnTo>
                <a:lnTo>
                  <a:pt x="54" y="45"/>
                </a:lnTo>
                <a:lnTo>
                  <a:pt x="46" y="52"/>
                </a:lnTo>
                <a:lnTo>
                  <a:pt x="37" y="59"/>
                </a:lnTo>
                <a:lnTo>
                  <a:pt x="28" y="66"/>
                </a:lnTo>
                <a:lnTo>
                  <a:pt x="19" y="74"/>
                </a:lnTo>
                <a:lnTo>
                  <a:pt x="9" y="81"/>
                </a:lnTo>
                <a:lnTo>
                  <a:pt x="0" y="88"/>
                </a:lnTo>
                <a:close/>
              </a:path>
            </a:pathLst>
          </a:custGeom>
          <a:solidFill>
            <a:srgbClr val="BB84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5" name="Freeform 111">
            <a:extLst>
              <a:ext uri="{FF2B5EF4-FFF2-40B4-BE49-F238E27FC236}">
                <a16:creationId xmlns:a16="http://schemas.microsoft.com/office/drawing/2014/main" id="{0965268A-F175-C648-8220-87D205926B2B}"/>
              </a:ext>
            </a:extLst>
          </p:cNvPr>
          <p:cNvSpPr>
            <a:spLocks/>
          </p:cNvSpPr>
          <p:nvPr/>
        </p:nvSpPr>
        <p:spPr bwMode="auto">
          <a:xfrm>
            <a:off x="1760538" y="4838700"/>
            <a:ext cx="25400" cy="14288"/>
          </a:xfrm>
          <a:custGeom>
            <a:avLst/>
            <a:gdLst>
              <a:gd name="T0" fmla="*/ 0 w 138"/>
              <a:gd name="T1" fmla="*/ 2147483646 h 75"/>
              <a:gd name="T2" fmla="*/ 2147483646 w 138"/>
              <a:gd name="T3" fmla="*/ 2147483646 h 75"/>
              <a:gd name="T4" fmla="*/ 2147483646 w 138"/>
              <a:gd name="T5" fmla="*/ 2147483646 h 75"/>
              <a:gd name="T6" fmla="*/ 2147483646 w 138"/>
              <a:gd name="T7" fmla="*/ 2147483646 h 75"/>
              <a:gd name="T8" fmla="*/ 2147483646 w 138"/>
              <a:gd name="T9" fmla="*/ 2147483646 h 75"/>
              <a:gd name="T10" fmla="*/ 2147483646 w 138"/>
              <a:gd name="T11" fmla="*/ 2147483646 h 75"/>
              <a:gd name="T12" fmla="*/ 2147483646 w 138"/>
              <a:gd name="T13" fmla="*/ 2147483646 h 75"/>
              <a:gd name="T14" fmla="*/ 2147483646 w 138"/>
              <a:gd name="T15" fmla="*/ 2147483646 h 75"/>
              <a:gd name="T16" fmla="*/ 2147483646 w 138"/>
              <a:gd name="T17" fmla="*/ 2147483646 h 75"/>
              <a:gd name="T18" fmla="*/ 2147483646 w 138"/>
              <a:gd name="T19" fmla="*/ 2147483646 h 75"/>
              <a:gd name="T20" fmla="*/ 2147483646 w 138"/>
              <a:gd name="T21" fmla="*/ 2147483646 h 75"/>
              <a:gd name="T22" fmla="*/ 2147483646 w 138"/>
              <a:gd name="T23" fmla="*/ 2147483646 h 75"/>
              <a:gd name="T24" fmla="*/ 2147483646 w 138"/>
              <a:gd name="T25" fmla="*/ 2147483646 h 75"/>
              <a:gd name="T26" fmla="*/ 2147483646 w 138"/>
              <a:gd name="T27" fmla="*/ 2147483646 h 75"/>
              <a:gd name="T28" fmla="*/ 2147483646 w 138"/>
              <a:gd name="T29" fmla="*/ 2147483646 h 75"/>
              <a:gd name="T30" fmla="*/ 2147483646 w 138"/>
              <a:gd name="T31" fmla="*/ 2147483646 h 75"/>
              <a:gd name="T32" fmla="*/ 2147483646 w 138"/>
              <a:gd name="T33" fmla="*/ 0 h 75"/>
              <a:gd name="T34" fmla="*/ 2147483646 w 138"/>
              <a:gd name="T35" fmla="*/ 2147483646 h 75"/>
              <a:gd name="T36" fmla="*/ 2147483646 w 138"/>
              <a:gd name="T37" fmla="*/ 2147483646 h 75"/>
              <a:gd name="T38" fmla="*/ 2147483646 w 138"/>
              <a:gd name="T39" fmla="*/ 2147483646 h 75"/>
              <a:gd name="T40" fmla="*/ 2147483646 w 138"/>
              <a:gd name="T41" fmla="*/ 2147483646 h 75"/>
              <a:gd name="T42" fmla="*/ 2147483646 w 138"/>
              <a:gd name="T43" fmla="*/ 2147483646 h 75"/>
              <a:gd name="T44" fmla="*/ 2147483646 w 138"/>
              <a:gd name="T45" fmla="*/ 2147483646 h 75"/>
              <a:gd name="T46" fmla="*/ 2147483646 w 138"/>
              <a:gd name="T47" fmla="*/ 2147483646 h 75"/>
              <a:gd name="T48" fmla="*/ 2147483646 w 138"/>
              <a:gd name="T49" fmla="*/ 2147483646 h 75"/>
              <a:gd name="T50" fmla="*/ 2147483646 w 138"/>
              <a:gd name="T51" fmla="*/ 2147483646 h 75"/>
              <a:gd name="T52" fmla="*/ 2147483646 w 138"/>
              <a:gd name="T53" fmla="*/ 2147483646 h 75"/>
              <a:gd name="T54" fmla="*/ 2147483646 w 138"/>
              <a:gd name="T55" fmla="*/ 2147483646 h 75"/>
              <a:gd name="T56" fmla="*/ 2147483646 w 138"/>
              <a:gd name="T57" fmla="*/ 2147483646 h 75"/>
              <a:gd name="T58" fmla="*/ 2147483646 w 138"/>
              <a:gd name="T59" fmla="*/ 2147483646 h 75"/>
              <a:gd name="T60" fmla="*/ 2147483646 w 138"/>
              <a:gd name="T61" fmla="*/ 2147483646 h 75"/>
              <a:gd name="T62" fmla="*/ 2147483646 w 138"/>
              <a:gd name="T63" fmla="*/ 2147483646 h 75"/>
              <a:gd name="T64" fmla="*/ 2147483646 w 138"/>
              <a:gd name="T65" fmla="*/ 2147483646 h 75"/>
              <a:gd name="T66" fmla="*/ 2147483646 w 138"/>
              <a:gd name="T67" fmla="*/ 2147483646 h 75"/>
              <a:gd name="T68" fmla="*/ 2147483646 w 138"/>
              <a:gd name="T69" fmla="*/ 2147483646 h 75"/>
              <a:gd name="T70" fmla="*/ 2147483646 w 138"/>
              <a:gd name="T71" fmla="*/ 2147483646 h 75"/>
              <a:gd name="T72" fmla="*/ 2147483646 w 138"/>
              <a:gd name="T73" fmla="*/ 2147483646 h 75"/>
              <a:gd name="T74" fmla="*/ 2147483646 w 138"/>
              <a:gd name="T75" fmla="*/ 2147483646 h 75"/>
              <a:gd name="T76" fmla="*/ 2147483646 w 138"/>
              <a:gd name="T77" fmla="*/ 2147483646 h 75"/>
              <a:gd name="T78" fmla="*/ 2147483646 w 138"/>
              <a:gd name="T79" fmla="*/ 2147483646 h 75"/>
              <a:gd name="T80" fmla="*/ 0 w 138"/>
              <a:gd name="T81" fmla="*/ 2147483646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8"/>
              <a:gd name="T124" fmla="*/ 0 h 75"/>
              <a:gd name="T125" fmla="*/ 138 w 138"/>
              <a:gd name="T126" fmla="*/ 75 h 7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8" h="75">
                <a:moveTo>
                  <a:pt x="0" y="69"/>
                </a:moveTo>
                <a:lnTo>
                  <a:pt x="7" y="62"/>
                </a:lnTo>
                <a:lnTo>
                  <a:pt x="14" y="55"/>
                </a:lnTo>
                <a:lnTo>
                  <a:pt x="22" y="48"/>
                </a:lnTo>
                <a:lnTo>
                  <a:pt x="29" y="41"/>
                </a:lnTo>
                <a:lnTo>
                  <a:pt x="37" y="35"/>
                </a:lnTo>
                <a:lnTo>
                  <a:pt x="45" y="27"/>
                </a:lnTo>
                <a:lnTo>
                  <a:pt x="53" y="20"/>
                </a:lnTo>
                <a:lnTo>
                  <a:pt x="63" y="13"/>
                </a:lnTo>
                <a:lnTo>
                  <a:pt x="70" y="13"/>
                </a:lnTo>
                <a:lnTo>
                  <a:pt x="77" y="12"/>
                </a:lnTo>
                <a:lnTo>
                  <a:pt x="84" y="11"/>
                </a:lnTo>
                <a:lnTo>
                  <a:pt x="91" y="9"/>
                </a:lnTo>
                <a:lnTo>
                  <a:pt x="99" y="7"/>
                </a:lnTo>
                <a:lnTo>
                  <a:pt x="108" y="5"/>
                </a:lnTo>
                <a:lnTo>
                  <a:pt x="117" y="3"/>
                </a:lnTo>
                <a:lnTo>
                  <a:pt x="125" y="0"/>
                </a:lnTo>
                <a:lnTo>
                  <a:pt x="126" y="3"/>
                </a:lnTo>
                <a:lnTo>
                  <a:pt x="127" y="5"/>
                </a:lnTo>
                <a:lnTo>
                  <a:pt x="128" y="7"/>
                </a:lnTo>
                <a:lnTo>
                  <a:pt x="129" y="10"/>
                </a:lnTo>
                <a:lnTo>
                  <a:pt x="131" y="12"/>
                </a:lnTo>
                <a:lnTo>
                  <a:pt x="133" y="14"/>
                </a:lnTo>
                <a:lnTo>
                  <a:pt x="135" y="17"/>
                </a:lnTo>
                <a:lnTo>
                  <a:pt x="138" y="19"/>
                </a:lnTo>
                <a:lnTo>
                  <a:pt x="126" y="26"/>
                </a:lnTo>
                <a:lnTo>
                  <a:pt x="115" y="34"/>
                </a:lnTo>
                <a:lnTo>
                  <a:pt x="102" y="41"/>
                </a:lnTo>
                <a:lnTo>
                  <a:pt x="91" y="48"/>
                </a:lnTo>
                <a:lnTo>
                  <a:pt x="79" y="55"/>
                </a:lnTo>
                <a:lnTo>
                  <a:pt x="68" y="61"/>
                </a:lnTo>
                <a:lnTo>
                  <a:pt x="55" y="68"/>
                </a:lnTo>
                <a:lnTo>
                  <a:pt x="44" y="75"/>
                </a:lnTo>
                <a:lnTo>
                  <a:pt x="39" y="75"/>
                </a:lnTo>
                <a:lnTo>
                  <a:pt x="34" y="75"/>
                </a:lnTo>
                <a:lnTo>
                  <a:pt x="29" y="75"/>
                </a:lnTo>
                <a:lnTo>
                  <a:pt x="24" y="74"/>
                </a:lnTo>
                <a:lnTo>
                  <a:pt x="19" y="74"/>
                </a:lnTo>
                <a:lnTo>
                  <a:pt x="13" y="73"/>
                </a:lnTo>
                <a:lnTo>
                  <a:pt x="6" y="71"/>
                </a:lnTo>
                <a:lnTo>
                  <a:pt x="0" y="69"/>
                </a:lnTo>
                <a:close/>
              </a:path>
            </a:pathLst>
          </a:custGeom>
          <a:solidFill>
            <a:srgbClr val="BB84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6" name="Freeform 112">
            <a:extLst>
              <a:ext uri="{FF2B5EF4-FFF2-40B4-BE49-F238E27FC236}">
                <a16:creationId xmlns:a16="http://schemas.microsoft.com/office/drawing/2014/main" id="{FD968DAC-0C4F-CE47-8A23-EE32153F9686}"/>
              </a:ext>
            </a:extLst>
          </p:cNvPr>
          <p:cNvSpPr>
            <a:spLocks/>
          </p:cNvSpPr>
          <p:nvPr/>
        </p:nvSpPr>
        <p:spPr bwMode="auto">
          <a:xfrm>
            <a:off x="3235325" y="4797425"/>
            <a:ext cx="106363" cy="53975"/>
          </a:xfrm>
          <a:custGeom>
            <a:avLst/>
            <a:gdLst>
              <a:gd name="T0" fmla="*/ 2147483646 w 597"/>
              <a:gd name="T1" fmla="*/ 2147483646 h 307"/>
              <a:gd name="T2" fmla="*/ 2147483646 w 597"/>
              <a:gd name="T3" fmla="*/ 2147483646 h 307"/>
              <a:gd name="T4" fmla="*/ 2147483646 w 597"/>
              <a:gd name="T5" fmla="*/ 2147483646 h 307"/>
              <a:gd name="T6" fmla="*/ 2147483646 w 597"/>
              <a:gd name="T7" fmla="*/ 2147483646 h 307"/>
              <a:gd name="T8" fmla="*/ 2147483646 w 597"/>
              <a:gd name="T9" fmla="*/ 2147483646 h 307"/>
              <a:gd name="T10" fmla="*/ 2147483646 w 597"/>
              <a:gd name="T11" fmla="*/ 2147483646 h 307"/>
              <a:gd name="T12" fmla="*/ 2147483646 w 597"/>
              <a:gd name="T13" fmla="*/ 2147483646 h 307"/>
              <a:gd name="T14" fmla="*/ 2147483646 w 597"/>
              <a:gd name="T15" fmla="*/ 2147483646 h 307"/>
              <a:gd name="T16" fmla="*/ 2147483646 w 597"/>
              <a:gd name="T17" fmla="*/ 2147483646 h 307"/>
              <a:gd name="T18" fmla="*/ 2147483646 w 597"/>
              <a:gd name="T19" fmla="*/ 2147483646 h 307"/>
              <a:gd name="T20" fmla="*/ 2147483646 w 597"/>
              <a:gd name="T21" fmla="*/ 2147483646 h 307"/>
              <a:gd name="T22" fmla="*/ 2147483646 w 597"/>
              <a:gd name="T23" fmla="*/ 2147483646 h 307"/>
              <a:gd name="T24" fmla="*/ 2147483646 w 597"/>
              <a:gd name="T25" fmla="*/ 2147483646 h 307"/>
              <a:gd name="T26" fmla="*/ 2147483646 w 597"/>
              <a:gd name="T27" fmla="*/ 2147483646 h 307"/>
              <a:gd name="T28" fmla="*/ 2147483646 w 597"/>
              <a:gd name="T29" fmla="*/ 2147483646 h 307"/>
              <a:gd name="T30" fmla="*/ 2147483646 w 597"/>
              <a:gd name="T31" fmla="*/ 2147483646 h 307"/>
              <a:gd name="T32" fmla="*/ 2147483646 w 597"/>
              <a:gd name="T33" fmla="*/ 2147483646 h 307"/>
              <a:gd name="T34" fmla="*/ 2147483646 w 597"/>
              <a:gd name="T35" fmla="*/ 2147483646 h 307"/>
              <a:gd name="T36" fmla="*/ 2147483646 w 597"/>
              <a:gd name="T37" fmla="*/ 2147483646 h 307"/>
              <a:gd name="T38" fmla="*/ 2147483646 w 597"/>
              <a:gd name="T39" fmla="*/ 2147483646 h 307"/>
              <a:gd name="T40" fmla="*/ 2147483646 w 597"/>
              <a:gd name="T41" fmla="*/ 2147483646 h 307"/>
              <a:gd name="T42" fmla="*/ 2147483646 w 597"/>
              <a:gd name="T43" fmla="*/ 2147483646 h 307"/>
              <a:gd name="T44" fmla="*/ 2147483646 w 597"/>
              <a:gd name="T45" fmla="*/ 2147483646 h 307"/>
              <a:gd name="T46" fmla="*/ 2147483646 w 597"/>
              <a:gd name="T47" fmla="*/ 2147483646 h 307"/>
              <a:gd name="T48" fmla="*/ 2147483646 w 597"/>
              <a:gd name="T49" fmla="*/ 2147483646 h 307"/>
              <a:gd name="T50" fmla="*/ 2147483646 w 597"/>
              <a:gd name="T51" fmla="*/ 2147483646 h 307"/>
              <a:gd name="T52" fmla="*/ 2147483646 w 597"/>
              <a:gd name="T53" fmla="*/ 2147483646 h 307"/>
              <a:gd name="T54" fmla="*/ 2147483646 w 597"/>
              <a:gd name="T55" fmla="*/ 2147483646 h 307"/>
              <a:gd name="T56" fmla="*/ 2147483646 w 597"/>
              <a:gd name="T57" fmla="*/ 2147483646 h 307"/>
              <a:gd name="T58" fmla="*/ 2147483646 w 597"/>
              <a:gd name="T59" fmla="*/ 2147483646 h 307"/>
              <a:gd name="T60" fmla="*/ 2147483646 w 597"/>
              <a:gd name="T61" fmla="*/ 2147483646 h 307"/>
              <a:gd name="T62" fmla="*/ 2147483646 w 597"/>
              <a:gd name="T63" fmla="*/ 2147483646 h 307"/>
              <a:gd name="T64" fmla="*/ 2147483646 w 597"/>
              <a:gd name="T65" fmla="*/ 2147483646 h 307"/>
              <a:gd name="T66" fmla="*/ 2147483646 w 597"/>
              <a:gd name="T67" fmla="*/ 2147483646 h 307"/>
              <a:gd name="T68" fmla="*/ 2147483646 w 597"/>
              <a:gd name="T69" fmla="*/ 2147483646 h 307"/>
              <a:gd name="T70" fmla="*/ 2147483646 w 597"/>
              <a:gd name="T71" fmla="*/ 2147483646 h 307"/>
              <a:gd name="T72" fmla="*/ 2147483646 w 597"/>
              <a:gd name="T73" fmla="*/ 0 h 307"/>
              <a:gd name="T74" fmla="*/ 2147483646 w 597"/>
              <a:gd name="T75" fmla="*/ 0 h 307"/>
              <a:gd name="T76" fmla="*/ 2147483646 w 597"/>
              <a:gd name="T77" fmla="*/ 2147483646 h 307"/>
              <a:gd name="T78" fmla="*/ 2147483646 w 597"/>
              <a:gd name="T79" fmla="*/ 2147483646 h 307"/>
              <a:gd name="T80" fmla="*/ 2147483646 w 597"/>
              <a:gd name="T81" fmla="*/ 2147483646 h 307"/>
              <a:gd name="T82" fmla="*/ 2147483646 w 597"/>
              <a:gd name="T83" fmla="*/ 2147483646 h 307"/>
              <a:gd name="T84" fmla="*/ 2147483646 w 597"/>
              <a:gd name="T85" fmla="*/ 2147483646 h 307"/>
              <a:gd name="T86" fmla="*/ 2147483646 w 597"/>
              <a:gd name="T87" fmla="*/ 2147483646 h 307"/>
              <a:gd name="T88" fmla="*/ 2147483646 w 597"/>
              <a:gd name="T89" fmla="*/ 2147483646 h 307"/>
              <a:gd name="T90" fmla="*/ 2147483646 w 597"/>
              <a:gd name="T91" fmla="*/ 2147483646 h 307"/>
              <a:gd name="T92" fmla="*/ 2147483646 w 597"/>
              <a:gd name="T93" fmla="*/ 2147483646 h 307"/>
              <a:gd name="T94" fmla="*/ 2147483646 w 597"/>
              <a:gd name="T95" fmla="*/ 2147483646 h 307"/>
              <a:gd name="T96" fmla="*/ 2147483646 w 597"/>
              <a:gd name="T97" fmla="*/ 2147483646 h 307"/>
              <a:gd name="T98" fmla="*/ 2147483646 w 597"/>
              <a:gd name="T99" fmla="*/ 2147483646 h 307"/>
              <a:gd name="T100" fmla="*/ 2147483646 w 597"/>
              <a:gd name="T101" fmla="*/ 2147483646 h 307"/>
              <a:gd name="T102" fmla="*/ 2147483646 w 597"/>
              <a:gd name="T103" fmla="*/ 2147483646 h 307"/>
              <a:gd name="T104" fmla="*/ 2147483646 w 597"/>
              <a:gd name="T105" fmla="*/ 2147483646 h 307"/>
              <a:gd name="T106" fmla="*/ 2147483646 w 597"/>
              <a:gd name="T107" fmla="*/ 2147483646 h 307"/>
              <a:gd name="T108" fmla="*/ 2147483646 w 597"/>
              <a:gd name="T109" fmla="*/ 2147483646 h 307"/>
              <a:gd name="T110" fmla="*/ 2147483646 w 597"/>
              <a:gd name="T111" fmla="*/ 2147483646 h 307"/>
              <a:gd name="T112" fmla="*/ 2147483646 w 597"/>
              <a:gd name="T113" fmla="*/ 2147483646 h 307"/>
              <a:gd name="T114" fmla="*/ 2147483646 w 597"/>
              <a:gd name="T115" fmla="*/ 2147483646 h 307"/>
              <a:gd name="T116" fmla="*/ 2147483646 w 597"/>
              <a:gd name="T117" fmla="*/ 2147483646 h 307"/>
              <a:gd name="T118" fmla="*/ 2147483646 w 597"/>
              <a:gd name="T119" fmla="*/ 2147483646 h 30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97"/>
              <a:gd name="T181" fmla="*/ 0 h 307"/>
              <a:gd name="T182" fmla="*/ 597 w 597"/>
              <a:gd name="T183" fmla="*/ 307 h 30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97" h="307">
                <a:moveTo>
                  <a:pt x="138" y="289"/>
                </a:moveTo>
                <a:lnTo>
                  <a:pt x="140" y="286"/>
                </a:lnTo>
                <a:lnTo>
                  <a:pt x="143" y="284"/>
                </a:lnTo>
                <a:lnTo>
                  <a:pt x="145" y="281"/>
                </a:lnTo>
                <a:lnTo>
                  <a:pt x="147" y="279"/>
                </a:lnTo>
                <a:lnTo>
                  <a:pt x="150" y="276"/>
                </a:lnTo>
                <a:lnTo>
                  <a:pt x="152" y="272"/>
                </a:lnTo>
                <a:lnTo>
                  <a:pt x="155" y="268"/>
                </a:lnTo>
                <a:lnTo>
                  <a:pt x="158" y="263"/>
                </a:lnTo>
                <a:lnTo>
                  <a:pt x="138" y="263"/>
                </a:lnTo>
                <a:lnTo>
                  <a:pt x="120" y="263"/>
                </a:lnTo>
                <a:lnTo>
                  <a:pt x="100" y="263"/>
                </a:lnTo>
                <a:lnTo>
                  <a:pt x="81" y="262"/>
                </a:lnTo>
                <a:lnTo>
                  <a:pt x="62" y="262"/>
                </a:lnTo>
                <a:lnTo>
                  <a:pt x="41" y="260"/>
                </a:lnTo>
                <a:lnTo>
                  <a:pt x="21" y="259"/>
                </a:lnTo>
                <a:lnTo>
                  <a:pt x="0" y="257"/>
                </a:lnTo>
                <a:lnTo>
                  <a:pt x="2" y="255"/>
                </a:lnTo>
                <a:lnTo>
                  <a:pt x="5" y="252"/>
                </a:lnTo>
                <a:lnTo>
                  <a:pt x="7" y="250"/>
                </a:lnTo>
                <a:lnTo>
                  <a:pt x="9" y="248"/>
                </a:lnTo>
                <a:lnTo>
                  <a:pt x="12" y="245"/>
                </a:lnTo>
                <a:lnTo>
                  <a:pt x="15" y="243"/>
                </a:lnTo>
                <a:lnTo>
                  <a:pt x="17" y="241"/>
                </a:lnTo>
                <a:lnTo>
                  <a:pt x="19" y="238"/>
                </a:lnTo>
                <a:lnTo>
                  <a:pt x="43" y="234"/>
                </a:lnTo>
                <a:lnTo>
                  <a:pt x="67" y="229"/>
                </a:lnTo>
                <a:lnTo>
                  <a:pt x="92" y="225"/>
                </a:lnTo>
                <a:lnTo>
                  <a:pt x="117" y="220"/>
                </a:lnTo>
                <a:lnTo>
                  <a:pt x="142" y="214"/>
                </a:lnTo>
                <a:lnTo>
                  <a:pt x="168" y="210"/>
                </a:lnTo>
                <a:lnTo>
                  <a:pt x="194" y="205"/>
                </a:lnTo>
                <a:lnTo>
                  <a:pt x="220" y="201"/>
                </a:lnTo>
                <a:lnTo>
                  <a:pt x="243" y="191"/>
                </a:lnTo>
                <a:lnTo>
                  <a:pt x="267" y="181"/>
                </a:lnTo>
                <a:lnTo>
                  <a:pt x="290" y="171"/>
                </a:lnTo>
                <a:lnTo>
                  <a:pt x="314" y="159"/>
                </a:lnTo>
                <a:lnTo>
                  <a:pt x="337" y="148"/>
                </a:lnTo>
                <a:lnTo>
                  <a:pt x="361" y="137"/>
                </a:lnTo>
                <a:lnTo>
                  <a:pt x="384" y="125"/>
                </a:lnTo>
                <a:lnTo>
                  <a:pt x="408" y="113"/>
                </a:lnTo>
                <a:lnTo>
                  <a:pt x="411" y="113"/>
                </a:lnTo>
                <a:lnTo>
                  <a:pt x="414" y="113"/>
                </a:lnTo>
                <a:lnTo>
                  <a:pt x="417" y="112"/>
                </a:lnTo>
                <a:lnTo>
                  <a:pt x="421" y="112"/>
                </a:lnTo>
                <a:lnTo>
                  <a:pt x="426" y="111"/>
                </a:lnTo>
                <a:lnTo>
                  <a:pt x="430" y="110"/>
                </a:lnTo>
                <a:lnTo>
                  <a:pt x="434" y="109"/>
                </a:lnTo>
                <a:lnTo>
                  <a:pt x="440" y="106"/>
                </a:lnTo>
                <a:lnTo>
                  <a:pt x="442" y="104"/>
                </a:lnTo>
                <a:lnTo>
                  <a:pt x="445" y="102"/>
                </a:lnTo>
                <a:lnTo>
                  <a:pt x="447" y="99"/>
                </a:lnTo>
                <a:lnTo>
                  <a:pt x="449" y="96"/>
                </a:lnTo>
                <a:lnTo>
                  <a:pt x="452" y="93"/>
                </a:lnTo>
                <a:lnTo>
                  <a:pt x="454" y="90"/>
                </a:lnTo>
                <a:lnTo>
                  <a:pt x="456" y="86"/>
                </a:lnTo>
                <a:lnTo>
                  <a:pt x="458" y="82"/>
                </a:lnTo>
                <a:lnTo>
                  <a:pt x="461" y="82"/>
                </a:lnTo>
                <a:lnTo>
                  <a:pt x="463" y="82"/>
                </a:lnTo>
                <a:lnTo>
                  <a:pt x="466" y="82"/>
                </a:lnTo>
                <a:lnTo>
                  <a:pt x="468" y="81"/>
                </a:lnTo>
                <a:lnTo>
                  <a:pt x="471" y="80"/>
                </a:lnTo>
                <a:lnTo>
                  <a:pt x="475" y="79"/>
                </a:lnTo>
                <a:lnTo>
                  <a:pt x="479" y="78"/>
                </a:lnTo>
                <a:lnTo>
                  <a:pt x="483" y="76"/>
                </a:lnTo>
                <a:lnTo>
                  <a:pt x="491" y="66"/>
                </a:lnTo>
                <a:lnTo>
                  <a:pt x="499" y="56"/>
                </a:lnTo>
                <a:lnTo>
                  <a:pt x="507" y="47"/>
                </a:lnTo>
                <a:lnTo>
                  <a:pt x="516" y="38"/>
                </a:lnTo>
                <a:lnTo>
                  <a:pt x="524" y="29"/>
                </a:lnTo>
                <a:lnTo>
                  <a:pt x="533" y="18"/>
                </a:lnTo>
                <a:lnTo>
                  <a:pt x="543" y="9"/>
                </a:lnTo>
                <a:lnTo>
                  <a:pt x="553" y="0"/>
                </a:lnTo>
                <a:lnTo>
                  <a:pt x="557" y="0"/>
                </a:lnTo>
                <a:lnTo>
                  <a:pt x="562" y="0"/>
                </a:lnTo>
                <a:lnTo>
                  <a:pt x="567" y="0"/>
                </a:lnTo>
                <a:lnTo>
                  <a:pt x="572" y="1"/>
                </a:lnTo>
                <a:lnTo>
                  <a:pt x="577" y="2"/>
                </a:lnTo>
                <a:lnTo>
                  <a:pt x="584" y="3"/>
                </a:lnTo>
                <a:lnTo>
                  <a:pt x="590" y="4"/>
                </a:lnTo>
                <a:lnTo>
                  <a:pt x="597" y="6"/>
                </a:lnTo>
                <a:lnTo>
                  <a:pt x="590" y="11"/>
                </a:lnTo>
                <a:lnTo>
                  <a:pt x="583" y="15"/>
                </a:lnTo>
                <a:lnTo>
                  <a:pt x="575" y="20"/>
                </a:lnTo>
                <a:lnTo>
                  <a:pt x="567" y="26"/>
                </a:lnTo>
                <a:lnTo>
                  <a:pt x="560" y="32"/>
                </a:lnTo>
                <a:lnTo>
                  <a:pt x="552" y="37"/>
                </a:lnTo>
                <a:lnTo>
                  <a:pt x="543" y="44"/>
                </a:lnTo>
                <a:lnTo>
                  <a:pt x="533" y="50"/>
                </a:lnTo>
                <a:lnTo>
                  <a:pt x="531" y="55"/>
                </a:lnTo>
                <a:lnTo>
                  <a:pt x="529" y="60"/>
                </a:lnTo>
                <a:lnTo>
                  <a:pt x="526" y="66"/>
                </a:lnTo>
                <a:lnTo>
                  <a:pt x="524" y="73"/>
                </a:lnTo>
                <a:lnTo>
                  <a:pt x="522" y="80"/>
                </a:lnTo>
                <a:lnTo>
                  <a:pt x="519" y="87"/>
                </a:lnTo>
                <a:lnTo>
                  <a:pt x="517" y="93"/>
                </a:lnTo>
                <a:lnTo>
                  <a:pt x="515" y="100"/>
                </a:lnTo>
                <a:lnTo>
                  <a:pt x="479" y="122"/>
                </a:lnTo>
                <a:lnTo>
                  <a:pt x="445" y="143"/>
                </a:lnTo>
                <a:lnTo>
                  <a:pt x="409" y="164"/>
                </a:lnTo>
                <a:lnTo>
                  <a:pt x="373" y="185"/>
                </a:lnTo>
                <a:lnTo>
                  <a:pt x="336" y="206"/>
                </a:lnTo>
                <a:lnTo>
                  <a:pt x="301" y="228"/>
                </a:lnTo>
                <a:lnTo>
                  <a:pt x="264" y="249"/>
                </a:lnTo>
                <a:lnTo>
                  <a:pt x="226" y="270"/>
                </a:lnTo>
                <a:lnTo>
                  <a:pt x="217" y="275"/>
                </a:lnTo>
                <a:lnTo>
                  <a:pt x="208" y="279"/>
                </a:lnTo>
                <a:lnTo>
                  <a:pt x="197" y="284"/>
                </a:lnTo>
                <a:lnTo>
                  <a:pt x="187" y="289"/>
                </a:lnTo>
                <a:lnTo>
                  <a:pt x="178" y="293"/>
                </a:lnTo>
                <a:lnTo>
                  <a:pt x="167" y="298"/>
                </a:lnTo>
                <a:lnTo>
                  <a:pt x="156" y="302"/>
                </a:lnTo>
                <a:lnTo>
                  <a:pt x="144" y="307"/>
                </a:lnTo>
                <a:lnTo>
                  <a:pt x="144" y="305"/>
                </a:lnTo>
                <a:lnTo>
                  <a:pt x="144" y="302"/>
                </a:lnTo>
                <a:lnTo>
                  <a:pt x="144" y="300"/>
                </a:lnTo>
                <a:lnTo>
                  <a:pt x="143" y="298"/>
                </a:lnTo>
                <a:lnTo>
                  <a:pt x="143" y="296"/>
                </a:lnTo>
                <a:lnTo>
                  <a:pt x="142" y="293"/>
                </a:lnTo>
                <a:lnTo>
                  <a:pt x="140" y="291"/>
                </a:lnTo>
                <a:lnTo>
                  <a:pt x="138" y="289"/>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7" name="Freeform 113">
            <a:extLst>
              <a:ext uri="{FF2B5EF4-FFF2-40B4-BE49-F238E27FC236}">
                <a16:creationId xmlns:a16="http://schemas.microsoft.com/office/drawing/2014/main" id="{4C80D7F9-140E-184F-94B5-95FB1BBE6E4A}"/>
              </a:ext>
            </a:extLst>
          </p:cNvPr>
          <p:cNvSpPr>
            <a:spLocks/>
          </p:cNvSpPr>
          <p:nvPr/>
        </p:nvSpPr>
        <p:spPr bwMode="auto">
          <a:xfrm>
            <a:off x="1804988" y="4826000"/>
            <a:ext cx="22225" cy="20638"/>
          </a:xfrm>
          <a:custGeom>
            <a:avLst/>
            <a:gdLst>
              <a:gd name="T0" fmla="*/ 2147483646 w 126"/>
              <a:gd name="T1" fmla="*/ 2147483646 h 113"/>
              <a:gd name="T2" fmla="*/ 2147483646 w 126"/>
              <a:gd name="T3" fmla="*/ 2147483646 h 113"/>
              <a:gd name="T4" fmla="*/ 2147483646 w 126"/>
              <a:gd name="T5" fmla="*/ 2147483646 h 113"/>
              <a:gd name="T6" fmla="*/ 2147483646 w 126"/>
              <a:gd name="T7" fmla="*/ 2147483646 h 113"/>
              <a:gd name="T8" fmla="*/ 2147483646 w 126"/>
              <a:gd name="T9" fmla="*/ 2147483646 h 113"/>
              <a:gd name="T10" fmla="*/ 2147483646 w 126"/>
              <a:gd name="T11" fmla="*/ 2147483646 h 113"/>
              <a:gd name="T12" fmla="*/ 2147483646 w 126"/>
              <a:gd name="T13" fmla="*/ 2147483646 h 113"/>
              <a:gd name="T14" fmla="*/ 2147483646 w 126"/>
              <a:gd name="T15" fmla="*/ 2147483646 h 113"/>
              <a:gd name="T16" fmla="*/ 0 w 126"/>
              <a:gd name="T17" fmla="*/ 2147483646 h 113"/>
              <a:gd name="T18" fmla="*/ 2147483646 w 126"/>
              <a:gd name="T19" fmla="*/ 2147483646 h 113"/>
              <a:gd name="T20" fmla="*/ 2147483646 w 126"/>
              <a:gd name="T21" fmla="*/ 2147483646 h 113"/>
              <a:gd name="T22" fmla="*/ 2147483646 w 126"/>
              <a:gd name="T23" fmla="*/ 2147483646 h 113"/>
              <a:gd name="T24" fmla="*/ 2147483646 w 126"/>
              <a:gd name="T25" fmla="*/ 2147483646 h 113"/>
              <a:gd name="T26" fmla="*/ 2147483646 w 126"/>
              <a:gd name="T27" fmla="*/ 2147483646 h 113"/>
              <a:gd name="T28" fmla="*/ 2147483646 w 126"/>
              <a:gd name="T29" fmla="*/ 2147483646 h 113"/>
              <a:gd name="T30" fmla="*/ 2147483646 w 126"/>
              <a:gd name="T31" fmla="*/ 2147483646 h 113"/>
              <a:gd name="T32" fmla="*/ 2147483646 w 126"/>
              <a:gd name="T33" fmla="*/ 2147483646 h 113"/>
              <a:gd name="T34" fmla="*/ 2147483646 w 126"/>
              <a:gd name="T35" fmla="*/ 2147483646 h 113"/>
              <a:gd name="T36" fmla="*/ 2147483646 w 126"/>
              <a:gd name="T37" fmla="*/ 2147483646 h 113"/>
              <a:gd name="T38" fmla="*/ 2147483646 w 126"/>
              <a:gd name="T39" fmla="*/ 2147483646 h 113"/>
              <a:gd name="T40" fmla="*/ 2147483646 w 126"/>
              <a:gd name="T41" fmla="*/ 2147483646 h 113"/>
              <a:gd name="T42" fmla="*/ 2147483646 w 126"/>
              <a:gd name="T43" fmla="*/ 2147483646 h 113"/>
              <a:gd name="T44" fmla="*/ 2147483646 w 126"/>
              <a:gd name="T45" fmla="*/ 2147483646 h 113"/>
              <a:gd name="T46" fmla="*/ 2147483646 w 126"/>
              <a:gd name="T47" fmla="*/ 2147483646 h 113"/>
              <a:gd name="T48" fmla="*/ 2147483646 w 126"/>
              <a:gd name="T49" fmla="*/ 0 h 113"/>
              <a:gd name="T50" fmla="*/ 2147483646 w 126"/>
              <a:gd name="T51" fmla="*/ 2147483646 h 113"/>
              <a:gd name="T52" fmla="*/ 2147483646 w 126"/>
              <a:gd name="T53" fmla="*/ 2147483646 h 113"/>
              <a:gd name="T54" fmla="*/ 2147483646 w 126"/>
              <a:gd name="T55" fmla="*/ 2147483646 h 113"/>
              <a:gd name="T56" fmla="*/ 2147483646 w 126"/>
              <a:gd name="T57" fmla="*/ 2147483646 h 113"/>
              <a:gd name="T58" fmla="*/ 2147483646 w 126"/>
              <a:gd name="T59" fmla="*/ 2147483646 h 113"/>
              <a:gd name="T60" fmla="*/ 2147483646 w 126"/>
              <a:gd name="T61" fmla="*/ 2147483646 h 113"/>
              <a:gd name="T62" fmla="*/ 2147483646 w 126"/>
              <a:gd name="T63" fmla="*/ 2147483646 h 113"/>
              <a:gd name="T64" fmla="*/ 2147483646 w 126"/>
              <a:gd name="T65" fmla="*/ 2147483646 h 113"/>
              <a:gd name="T66" fmla="*/ 2147483646 w 126"/>
              <a:gd name="T67" fmla="*/ 2147483646 h 113"/>
              <a:gd name="T68" fmla="*/ 2147483646 w 126"/>
              <a:gd name="T69" fmla="*/ 2147483646 h 113"/>
              <a:gd name="T70" fmla="*/ 2147483646 w 126"/>
              <a:gd name="T71" fmla="*/ 2147483646 h 113"/>
              <a:gd name="T72" fmla="*/ 2147483646 w 126"/>
              <a:gd name="T73" fmla="*/ 2147483646 h 113"/>
              <a:gd name="T74" fmla="*/ 2147483646 w 126"/>
              <a:gd name="T75" fmla="*/ 2147483646 h 113"/>
              <a:gd name="T76" fmla="*/ 2147483646 w 126"/>
              <a:gd name="T77" fmla="*/ 2147483646 h 113"/>
              <a:gd name="T78" fmla="*/ 2147483646 w 126"/>
              <a:gd name="T79" fmla="*/ 2147483646 h 113"/>
              <a:gd name="T80" fmla="*/ 2147483646 w 126"/>
              <a:gd name="T81" fmla="*/ 2147483646 h 113"/>
              <a:gd name="T82" fmla="*/ 2147483646 w 126"/>
              <a:gd name="T83" fmla="*/ 2147483646 h 113"/>
              <a:gd name="T84" fmla="*/ 2147483646 w 126"/>
              <a:gd name="T85" fmla="*/ 2147483646 h 113"/>
              <a:gd name="T86" fmla="*/ 2147483646 w 126"/>
              <a:gd name="T87" fmla="*/ 2147483646 h 113"/>
              <a:gd name="T88" fmla="*/ 2147483646 w 126"/>
              <a:gd name="T89" fmla="*/ 2147483646 h 113"/>
              <a:gd name="T90" fmla="*/ 2147483646 w 126"/>
              <a:gd name="T91" fmla="*/ 2147483646 h 113"/>
              <a:gd name="T92" fmla="*/ 2147483646 w 126"/>
              <a:gd name="T93" fmla="*/ 2147483646 h 113"/>
              <a:gd name="T94" fmla="*/ 2147483646 w 126"/>
              <a:gd name="T95" fmla="*/ 2147483646 h 113"/>
              <a:gd name="T96" fmla="*/ 2147483646 w 126"/>
              <a:gd name="T97" fmla="*/ 2147483646 h 113"/>
              <a:gd name="T98" fmla="*/ 2147483646 w 126"/>
              <a:gd name="T99" fmla="*/ 2147483646 h 113"/>
              <a:gd name="T100" fmla="*/ 2147483646 w 126"/>
              <a:gd name="T101" fmla="*/ 2147483646 h 113"/>
              <a:gd name="T102" fmla="*/ 2147483646 w 126"/>
              <a:gd name="T103" fmla="*/ 2147483646 h 113"/>
              <a:gd name="T104" fmla="*/ 2147483646 w 126"/>
              <a:gd name="T105" fmla="*/ 2147483646 h 113"/>
              <a:gd name="T106" fmla="*/ 2147483646 w 126"/>
              <a:gd name="T107" fmla="*/ 2147483646 h 113"/>
              <a:gd name="T108" fmla="*/ 2147483646 w 126"/>
              <a:gd name="T109" fmla="*/ 2147483646 h 113"/>
              <a:gd name="T110" fmla="*/ 2147483646 w 126"/>
              <a:gd name="T111" fmla="*/ 2147483646 h 113"/>
              <a:gd name="T112" fmla="*/ 2147483646 w 126"/>
              <a:gd name="T113" fmla="*/ 2147483646 h 11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6"/>
              <a:gd name="T172" fmla="*/ 0 h 113"/>
              <a:gd name="T173" fmla="*/ 126 w 126"/>
              <a:gd name="T174" fmla="*/ 113 h 11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6" h="113">
                <a:moveTo>
                  <a:pt x="51" y="107"/>
                </a:moveTo>
                <a:lnTo>
                  <a:pt x="45" y="99"/>
                </a:lnTo>
                <a:lnTo>
                  <a:pt x="40" y="92"/>
                </a:lnTo>
                <a:lnTo>
                  <a:pt x="34" y="85"/>
                </a:lnTo>
                <a:lnTo>
                  <a:pt x="28" y="78"/>
                </a:lnTo>
                <a:lnTo>
                  <a:pt x="22" y="70"/>
                </a:lnTo>
                <a:lnTo>
                  <a:pt x="15" y="62"/>
                </a:lnTo>
                <a:lnTo>
                  <a:pt x="8" y="53"/>
                </a:lnTo>
                <a:lnTo>
                  <a:pt x="0" y="44"/>
                </a:lnTo>
                <a:lnTo>
                  <a:pt x="4" y="41"/>
                </a:lnTo>
                <a:lnTo>
                  <a:pt x="7" y="38"/>
                </a:lnTo>
                <a:lnTo>
                  <a:pt x="10" y="35"/>
                </a:lnTo>
                <a:lnTo>
                  <a:pt x="14" y="31"/>
                </a:lnTo>
                <a:lnTo>
                  <a:pt x="18" y="27"/>
                </a:lnTo>
                <a:lnTo>
                  <a:pt x="23" y="22"/>
                </a:lnTo>
                <a:lnTo>
                  <a:pt x="27" y="18"/>
                </a:lnTo>
                <a:lnTo>
                  <a:pt x="32" y="13"/>
                </a:lnTo>
                <a:lnTo>
                  <a:pt x="41" y="13"/>
                </a:lnTo>
                <a:lnTo>
                  <a:pt x="51" y="12"/>
                </a:lnTo>
                <a:lnTo>
                  <a:pt x="61" y="11"/>
                </a:lnTo>
                <a:lnTo>
                  <a:pt x="71" y="9"/>
                </a:lnTo>
                <a:lnTo>
                  <a:pt x="81" y="7"/>
                </a:lnTo>
                <a:lnTo>
                  <a:pt x="91" y="4"/>
                </a:lnTo>
                <a:lnTo>
                  <a:pt x="103" y="2"/>
                </a:lnTo>
                <a:lnTo>
                  <a:pt x="114" y="0"/>
                </a:lnTo>
                <a:lnTo>
                  <a:pt x="114" y="4"/>
                </a:lnTo>
                <a:lnTo>
                  <a:pt x="115" y="10"/>
                </a:lnTo>
                <a:lnTo>
                  <a:pt x="116" y="15"/>
                </a:lnTo>
                <a:lnTo>
                  <a:pt x="118" y="20"/>
                </a:lnTo>
                <a:lnTo>
                  <a:pt x="120" y="25"/>
                </a:lnTo>
                <a:lnTo>
                  <a:pt x="122" y="31"/>
                </a:lnTo>
                <a:lnTo>
                  <a:pt x="124" y="37"/>
                </a:lnTo>
                <a:lnTo>
                  <a:pt x="126" y="44"/>
                </a:lnTo>
                <a:lnTo>
                  <a:pt x="121" y="51"/>
                </a:lnTo>
                <a:lnTo>
                  <a:pt x="117" y="59"/>
                </a:lnTo>
                <a:lnTo>
                  <a:pt x="112" y="66"/>
                </a:lnTo>
                <a:lnTo>
                  <a:pt x="108" y="73"/>
                </a:lnTo>
                <a:lnTo>
                  <a:pt x="103" y="81"/>
                </a:lnTo>
                <a:lnTo>
                  <a:pt x="97" y="89"/>
                </a:lnTo>
                <a:lnTo>
                  <a:pt x="93" y="97"/>
                </a:lnTo>
                <a:lnTo>
                  <a:pt x="88" y="107"/>
                </a:lnTo>
                <a:lnTo>
                  <a:pt x="86" y="107"/>
                </a:lnTo>
                <a:lnTo>
                  <a:pt x="84" y="107"/>
                </a:lnTo>
                <a:lnTo>
                  <a:pt x="81" y="108"/>
                </a:lnTo>
                <a:lnTo>
                  <a:pt x="78" y="108"/>
                </a:lnTo>
                <a:lnTo>
                  <a:pt x="75" y="109"/>
                </a:lnTo>
                <a:lnTo>
                  <a:pt x="72" y="110"/>
                </a:lnTo>
                <a:lnTo>
                  <a:pt x="68" y="111"/>
                </a:lnTo>
                <a:lnTo>
                  <a:pt x="64" y="113"/>
                </a:lnTo>
                <a:lnTo>
                  <a:pt x="63" y="113"/>
                </a:lnTo>
                <a:lnTo>
                  <a:pt x="61" y="113"/>
                </a:lnTo>
                <a:lnTo>
                  <a:pt x="60" y="113"/>
                </a:lnTo>
                <a:lnTo>
                  <a:pt x="58" y="112"/>
                </a:lnTo>
                <a:lnTo>
                  <a:pt x="56" y="111"/>
                </a:lnTo>
                <a:lnTo>
                  <a:pt x="54" y="109"/>
                </a:lnTo>
                <a:lnTo>
                  <a:pt x="51" y="107"/>
                </a:lnTo>
                <a:close/>
              </a:path>
            </a:pathLst>
          </a:custGeom>
          <a:solidFill>
            <a:srgbClr val="BB84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8" name="Freeform 114">
            <a:extLst>
              <a:ext uri="{FF2B5EF4-FFF2-40B4-BE49-F238E27FC236}">
                <a16:creationId xmlns:a16="http://schemas.microsoft.com/office/drawing/2014/main" id="{115B554A-C415-994C-90D2-31D088DA10E4}"/>
              </a:ext>
            </a:extLst>
          </p:cNvPr>
          <p:cNvSpPr>
            <a:spLocks/>
          </p:cNvSpPr>
          <p:nvPr/>
        </p:nvSpPr>
        <p:spPr bwMode="auto">
          <a:xfrm>
            <a:off x="2994025" y="4802188"/>
            <a:ext cx="131763" cy="42862"/>
          </a:xfrm>
          <a:custGeom>
            <a:avLst/>
            <a:gdLst>
              <a:gd name="T0" fmla="*/ 2147483646 w 754"/>
              <a:gd name="T1" fmla="*/ 2147483646 h 244"/>
              <a:gd name="T2" fmla="*/ 2147483646 w 754"/>
              <a:gd name="T3" fmla="*/ 2147483646 h 244"/>
              <a:gd name="T4" fmla="*/ 2147483646 w 754"/>
              <a:gd name="T5" fmla="*/ 2147483646 h 244"/>
              <a:gd name="T6" fmla="*/ 2147483646 w 754"/>
              <a:gd name="T7" fmla="*/ 2147483646 h 244"/>
              <a:gd name="T8" fmla="*/ 2147483646 w 754"/>
              <a:gd name="T9" fmla="*/ 2147483646 h 244"/>
              <a:gd name="T10" fmla="*/ 2147483646 w 754"/>
              <a:gd name="T11" fmla="*/ 2147483646 h 244"/>
              <a:gd name="T12" fmla="*/ 2147483646 w 754"/>
              <a:gd name="T13" fmla="*/ 2147483646 h 244"/>
              <a:gd name="T14" fmla="*/ 2147483646 w 754"/>
              <a:gd name="T15" fmla="*/ 2147483646 h 244"/>
              <a:gd name="T16" fmla="*/ 2147483646 w 754"/>
              <a:gd name="T17" fmla="*/ 2147483646 h 244"/>
              <a:gd name="T18" fmla="*/ 2147483646 w 754"/>
              <a:gd name="T19" fmla="*/ 2147483646 h 244"/>
              <a:gd name="T20" fmla="*/ 2147483646 w 754"/>
              <a:gd name="T21" fmla="*/ 2147483646 h 244"/>
              <a:gd name="T22" fmla="*/ 2147483646 w 754"/>
              <a:gd name="T23" fmla="*/ 2147483646 h 244"/>
              <a:gd name="T24" fmla="*/ 2147483646 w 754"/>
              <a:gd name="T25" fmla="*/ 2147483646 h 244"/>
              <a:gd name="T26" fmla="*/ 2147483646 w 754"/>
              <a:gd name="T27" fmla="*/ 2147483646 h 244"/>
              <a:gd name="T28" fmla="*/ 2147483646 w 754"/>
              <a:gd name="T29" fmla="*/ 2147483646 h 244"/>
              <a:gd name="T30" fmla="*/ 2147483646 w 754"/>
              <a:gd name="T31" fmla="*/ 2147483646 h 244"/>
              <a:gd name="T32" fmla="*/ 0 w 754"/>
              <a:gd name="T33" fmla="*/ 2147483646 h 244"/>
              <a:gd name="T34" fmla="*/ 2147483646 w 754"/>
              <a:gd name="T35" fmla="*/ 2147483646 h 244"/>
              <a:gd name="T36" fmla="*/ 2147483646 w 754"/>
              <a:gd name="T37" fmla="*/ 2147483646 h 244"/>
              <a:gd name="T38" fmla="*/ 2147483646 w 754"/>
              <a:gd name="T39" fmla="*/ 2147483646 h 244"/>
              <a:gd name="T40" fmla="*/ 2147483646 w 754"/>
              <a:gd name="T41" fmla="*/ 2147483646 h 244"/>
              <a:gd name="T42" fmla="*/ 2147483646 w 754"/>
              <a:gd name="T43" fmla="*/ 2147483646 h 244"/>
              <a:gd name="T44" fmla="*/ 2147483646 w 754"/>
              <a:gd name="T45" fmla="*/ 2147483646 h 244"/>
              <a:gd name="T46" fmla="*/ 2147483646 w 754"/>
              <a:gd name="T47" fmla="*/ 2147483646 h 244"/>
              <a:gd name="T48" fmla="*/ 2147483646 w 754"/>
              <a:gd name="T49" fmla="*/ 2147483646 h 244"/>
              <a:gd name="T50" fmla="*/ 2147483646 w 754"/>
              <a:gd name="T51" fmla="*/ 2147483646 h 244"/>
              <a:gd name="T52" fmla="*/ 2147483646 w 754"/>
              <a:gd name="T53" fmla="*/ 2147483646 h 244"/>
              <a:gd name="T54" fmla="*/ 2147483646 w 754"/>
              <a:gd name="T55" fmla="*/ 2147483646 h 244"/>
              <a:gd name="T56" fmla="*/ 2147483646 w 754"/>
              <a:gd name="T57" fmla="*/ 2147483646 h 244"/>
              <a:gd name="T58" fmla="*/ 2147483646 w 754"/>
              <a:gd name="T59" fmla="*/ 2147483646 h 244"/>
              <a:gd name="T60" fmla="*/ 2147483646 w 754"/>
              <a:gd name="T61" fmla="*/ 2147483646 h 244"/>
              <a:gd name="T62" fmla="*/ 2147483646 w 754"/>
              <a:gd name="T63" fmla="*/ 2147483646 h 244"/>
              <a:gd name="T64" fmla="*/ 2147483646 w 754"/>
              <a:gd name="T65" fmla="*/ 2147483646 h 244"/>
              <a:gd name="T66" fmla="*/ 2147483646 w 754"/>
              <a:gd name="T67" fmla="*/ 2147483646 h 244"/>
              <a:gd name="T68" fmla="*/ 2147483646 w 754"/>
              <a:gd name="T69" fmla="*/ 2147483646 h 244"/>
              <a:gd name="T70" fmla="*/ 2147483646 w 754"/>
              <a:gd name="T71" fmla="*/ 2147483646 h 244"/>
              <a:gd name="T72" fmla="*/ 2147483646 w 754"/>
              <a:gd name="T73" fmla="*/ 2147483646 h 244"/>
              <a:gd name="T74" fmla="*/ 2147483646 w 754"/>
              <a:gd name="T75" fmla="*/ 2147483646 h 244"/>
              <a:gd name="T76" fmla="*/ 2147483646 w 754"/>
              <a:gd name="T77" fmla="*/ 2147483646 h 244"/>
              <a:gd name="T78" fmla="*/ 2147483646 w 754"/>
              <a:gd name="T79" fmla="*/ 2147483646 h 244"/>
              <a:gd name="T80" fmla="*/ 2147483646 w 754"/>
              <a:gd name="T81" fmla="*/ 2147483646 h 244"/>
              <a:gd name="T82" fmla="*/ 2147483646 w 754"/>
              <a:gd name="T83" fmla="*/ 2147483646 h 244"/>
              <a:gd name="T84" fmla="*/ 2147483646 w 754"/>
              <a:gd name="T85" fmla="*/ 2147483646 h 244"/>
              <a:gd name="T86" fmla="*/ 2147483646 w 754"/>
              <a:gd name="T87" fmla="*/ 2147483646 h 244"/>
              <a:gd name="T88" fmla="*/ 2147483646 w 754"/>
              <a:gd name="T89" fmla="*/ 2147483646 h 244"/>
              <a:gd name="T90" fmla="*/ 2147483646 w 754"/>
              <a:gd name="T91" fmla="*/ 2147483646 h 244"/>
              <a:gd name="T92" fmla="*/ 2147483646 w 754"/>
              <a:gd name="T93" fmla="*/ 2147483646 h 244"/>
              <a:gd name="T94" fmla="*/ 2147483646 w 754"/>
              <a:gd name="T95" fmla="*/ 2147483646 h 2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54"/>
              <a:gd name="T145" fmla="*/ 0 h 244"/>
              <a:gd name="T146" fmla="*/ 754 w 754"/>
              <a:gd name="T147" fmla="*/ 244 h 2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54" h="244">
                <a:moveTo>
                  <a:pt x="547" y="244"/>
                </a:moveTo>
                <a:lnTo>
                  <a:pt x="527" y="239"/>
                </a:lnTo>
                <a:lnTo>
                  <a:pt x="508" y="234"/>
                </a:lnTo>
                <a:lnTo>
                  <a:pt x="488" y="229"/>
                </a:lnTo>
                <a:lnTo>
                  <a:pt x="467" y="225"/>
                </a:lnTo>
                <a:lnTo>
                  <a:pt x="447" y="220"/>
                </a:lnTo>
                <a:lnTo>
                  <a:pt x="425" y="216"/>
                </a:lnTo>
                <a:lnTo>
                  <a:pt x="405" y="211"/>
                </a:lnTo>
                <a:lnTo>
                  <a:pt x="383" y="206"/>
                </a:lnTo>
                <a:lnTo>
                  <a:pt x="362" y="199"/>
                </a:lnTo>
                <a:lnTo>
                  <a:pt x="342" y="193"/>
                </a:lnTo>
                <a:lnTo>
                  <a:pt x="320" y="185"/>
                </a:lnTo>
                <a:lnTo>
                  <a:pt x="299" y="178"/>
                </a:lnTo>
                <a:lnTo>
                  <a:pt x="277" y="171"/>
                </a:lnTo>
                <a:lnTo>
                  <a:pt x="257" y="164"/>
                </a:lnTo>
                <a:lnTo>
                  <a:pt x="235" y="157"/>
                </a:lnTo>
                <a:lnTo>
                  <a:pt x="214" y="150"/>
                </a:lnTo>
                <a:lnTo>
                  <a:pt x="195" y="148"/>
                </a:lnTo>
                <a:lnTo>
                  <a:pt x="176" y="145"/>
                </a:lnTo>
                <a:lnTo>
                  <a:pt x="158" y="142"/>
                </a:lnTo>
                <a:lnTo>
                  <a:pt x="138" y="140"/>
                </a:lnTo>
                <a:lnTo>
                  <a:pt x="119" y="138"/>
                </a:lnTo>
                <a:lnTo>
                  <a:pt x="98" y="135"/>
                </a:lnTo>
                <a:lnTo>
                  <a:pt x="78" y="133"/>
                </a:lnTo>
                <a:lnTo>
                  <a:pt x="58" y="131"/>
                </a:lnTo>
                <a:lnTo>
                  <a:pt x="50" y="126"/>
                </a:lnTo>
                <a:lnTo>
                  <a:pt x="43" y="121"/>
                </a:lnTo>
                <a:lnTo>
                  <a:pt x="36" y="117"/>
                </a:lnTo>
                <a:lnTo>
                  <a:pt x="29" y="112"/>
                </a:lnTo>
                <a:lnTo>
                  <a:pt x="22" y="108"/>
                </a:lnTo>
                <a:lnTo>
                  <a:pt x="15" y="103"/>
                </a:lnTo>
                <a:lnTo>
                  <a:pt x="7" y="98"/>
                </a:lnTo>
                <a:lnTo>
                  <a:pt x="0" y="93"/>
                </a:lnTo>
                <a:lnTo>
                  <a:pt x="0" y="81"/>
                </a:lnTo>
                <a:lnTo>
                  <a:pt x="0" y="70"/>
                </a:lnTo>
                <a:lnTo>
                  <a:pt x="1" y="58"/>
                </a:lnTo>
                <a:lnTo>
                  <a:pt x="1" y="47"/>
                </a:lnTo>
                <a:lnTo>
                  <a:pt x="2" y="34"/>
                </a:lnTo>
                <a:lnTo>
                  <a:pt x="3" y="23"/>
                </a:lnTo>
                <a:lnTo>
                  <a:pt x="4" y="11"/>
                </a:lnTo>
                <a:lnTo>
                  <a:pt x="6" y="0"/>
                </a:lnTo>
                <a:lnTo>
                  <a:pt x="35" y="4"/>
                </a:lnTo>
                <a:lnTo>
                  <a:pt x="65" y="9"/>
                </a:lnTo>
                <a:lnTo>
                  <a:pt x="94" y="13"/>
                </a:lnTo>
                <a:lnTo>
                  <a:pt x="124" y="18"/>
                </a:lnTo>
                <a:lnTo>
                  <a:pt x="154" y="23"/>
                </a:lnTo>
                <a:lnTo>
                  <a:pt x="184" y="27"/>
                </a:lnTo>
                <a:lnTo>
                  <a:pt x="215" y="32"/>
                </a:lnTo>
                <a:lnTo>
                  <a:pt x="245" y="36"/>
                </a:lnTo>
                <a:lnTo>
                  <a:pt x="271" y="39"/>
                </a:lnTo>
                <a:lnTo>
                  <a:pt x="298" y="41"/>
                </a:lnTo>
                <a:lnTo>
                  <a:pt x="323" y="43"/>
                </a:lnTo>
                <a:lnTo>
                  <a:pt x="349" y="47"/>
                </a:lnTo>
                <a:lnTo>
                  <a:pt x="375" y="49"/>
                </a:lnTo>
                <a:lnTo>
                  <a:pt x="401" y="51"/>
                </a:lnTo>
                <a:lnTo>
                  <a:pt x="426" y="54"/>
                </a:lnTo>
                <a:lnTo>
                  <a:pt x="453" y="56"/>
                </a:lnTo>
                <a:lnTo>
                  <a:pt x="488" y="63"/>
                </a:lnTo>
                <a:lnTo>
                  <a:pt x="523" y="70"/>
                </a:lnTo>
                <a:lnTo>
                  <a:pt x="558" y="77"/>
                </a:lnTo>
                <a:lnTo>
                  <a:pt x="594" y="84"/>
                </a:lnTo>
                <a:lnTo>
                  <a:pt x="630" y="92"/>
                </a:lnTo>
                <a:lnTo>
                  <a:pt x="664" y="101"/>
                </a:lnTo>
                <a:lnTo>
                  <a:pt x="700" y="109"/>
                </a:lnTo>
                <a:lnTo>
                  <a:pt x="735" y="118"/>
                </a:lnTo>
                <a:lnTo>
                  <a:pt x="737" y="121"/>
                </a:lnTo>
                <a:lnTo>
                  <a:pt x="740" y="123"/>
                </a:lnTo>
                <a:lnTo>
                  <a:pt x="742" y="125"/>
                </a:lnTo>
                <a:lnTo>
                  <a:pt x="744" y="128"/>
                </a:lnTo>
                <a:lnTo>
                  <a:pt x="747" y="130"/>
                </a:lnTo>
                <a:lnTo>
                  <a:pt x="749" y="132"/>
                </a:lnTo>
                <a:lnTo>
                  <a:pt x="751" y="134"/>
                </a:lnTo>
                <a:lnTo>
                  <a:pt x="754" y="137"/>
                </a:lnTo>
                <a:lnTo>
                  <a:pt x="754" y="141"/>
                </a:lnTo>
                <a:lnTo>
                  <a:pt x="754" y="147"/>
                </a:lnTo>
                <a:lnTo>
                  <a:pt x="754" y="152"/>
                </a:lnTo>
                <a:lnTo>
                  <a:pt x="754" y="157"/>
                </a:lnTo>
                <a:lnTo>
                  <a:pt x="754" y="162"/>
                </a:lnTo>
                <a:lnTo>
                  <a:pt x="754" y="168"/>
                </a:lnTo>
                <a:lnTo>
                  <a:pt x="754" y="174"/>
                </a:lnTo>
                <a:lnTo>
                  <a:pt x="754" y="181"/>
                </a:lnTo>
                <a:lnTo>
                  <a:pt x="747" y="188"/>
                </a:lnTo>
                <a:lnTo>
                  <a:pt x="740" y="196"/>
                </a:lnTo>
                <a:lnTo>
                  <a:pt x="733" y="203"/>
                </a:lnTo>
                <a:lnTo>
                  <a:pt x="726" y="210"/>
                </a:lnTo>
                <a:lnTo>
                  <a:pt x="718" y="218"/>
                </a:lnTo>
                <a:lnTo>
                  <a:pt x="711" y="226"/>
                </a:lnTo>
                <a:lnTo>
                  <a:pt x="704" y="234"/>
                </a:lnTo>
                <a:lnTo>
                  <a:pt x="697" y="244"/>
                </a:lnTo>
                <a:lnTo>
                  <a:pt x="679" y="244"/>
                </a:lnTo>
                <a:lnTo>
                  <a:pt x="659" y="244"/>
                </a:lnTo>
                <a:lnTo>
                  <a:pt x="641" y="244"/>
                </a:lnTo>
                <a:lnTo>
                  <a:pt x="622" y="244"/>
                </a:lnTo>
                <a:lnTo>
                  <a:pt x="603" y="244"/>
                </a:lnTo>
                <a:lnTo>
                  <a:pt x="585" y="244"/>
                </a:lnTo>
                <a:lnTo>
                  <a:pt x="565" y="244"/>
                </a:lnTo>
                <a:lnTo>
                  <a:pt x="547" y="244"/>
                </a:lnTo>
                <a:close/>
              </a:path>
            </a:pathLst>
          </a:custGeom>
          <a:solidFill>
            <a:srgbClr val="BD87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9" name="Freeform 115">
            <a:extLst>
              <a:ext uri="{FF2B5EF4-FFF2-40B4-BE49-F238E27FC236}">
                <a16:creationId xmlns:a16="http://schemas.microsoft.com/office/drawing/2014/main" id="{4EE15188-B32B-BC41-A0FF-2CCABA5748DD}"/>
              </a:ext>
            </a:extLst>
          </p:cNvPr>
          <p:cNvSpPr>
            <a:spLocks/>
          </p:cNvSpPr>
          <p:nvPr/>
        </p:nvSpPr>
        <p:spPr bwMode="auto">
          <a:xfrm>
            <a:off x="2403475" y="4835525"/>
            <a:ext cx="15875" cy="6350"/>
          </a:xfrm>
          <a:custGeom>
            <a:avLst/>
            <a:gdLst>
              <a:gd name="T0" fmla="*/ 2147483646 w 88"/>
              <a:gd name="T1" fmla="*/ 2147483646 h 31"/>
              <a:gd name="T2" fmla="*/ 2147483646 w 88"/>
              <a:gd name="T3" fmla="*/ 2147483646 h 31"/>
              <a:gd name="T4" fmla="*/ 2147483646 w 88"/>
              <a:gd name="T5" fmla="*/ 2147483646 h 31"/>
              <a:gd name="T6" fmla="*/ 2147483646 w 88"/>
              <a:gd name="T7" fmla="*/ 2147483646 h 31"/>
              <a:gd name="T8" fmla="*/ 2147483646 w 88"/>
              <a:gd name="T9" fmla="*/ 2147483646 h 31"/>
              <a:gd name="T10" fmla="*/ 2147483646 w 88"/>
              <a:gd name="T11" fmla="*/ 2147483646 h 31"/>
              <a:gd name="T12" fmla="*/ 2147483646 w 88"/>
              <a:gd name="T13" fmla="*/ 2147483646 h 31"/>
              <a:gd name="T14" fmla="*/ 2147483646 w 88"/>
              <a:gd name="T15" fmla="*/ 2147483646 h 31"/>
              <a:gd name="T16" fmla="*/ 0 w 88"/>
              <a:gd name="T17" fmla="*/ 2147483646 h 31"/>
              <a:gd name="T18" fmla="*/ 2147483646 w 88"/>
              <a:gd name="T19" fmla="*/ 2147483646 h 31"/>
              <a:gd name="T20" fmla="*/ 2147483646 w 88"/>
              <a:gd name="T21" fmla="*/ 2147483646 h 31"/>
              <a:gd name="T22" fmla="*/ 2147483646 w 88"/>
              <a:gd name="T23" fmla="*/ 2147483646 h 31"/>
              <a:gd name="T24" fmla="*/ 2147483646 w 88"/>
              <a:gd name="T25" fmla="*/ 2147483646 h 31"/>
              <a:gd name="T26" fmla="*/ 2147483646 w 88"/>
              <a:gd name="T27" fmla="*/ 2147483646 h 31"/>
              <a:gd name="T28" fmla="*/ 2147483646 w 88"/>
              <a:gd name="T29" fmla="*/ 2147483646 h 31"/>
              <a:gd name="T30" fmla="*/ 2147483646 w 88"/>
              <a:gd name="T31" fmla="*/ 2147483646 h 31"/>
              <a:gd name="T32" fmla="*/ 2147483646 w 88"/>
              <a:gd name="T33" fmla="*/ 2147483646 h 31"/>
              <a:gd name="T34" fmla="*/ 2147483646 w 88"/>
              <a:gd name="T35" fmla="*/ 2147483646 h 31"/>
              <a:gd name="T36" fmla="*/ 2147483646 w 88"/>
              <a:gd name="T37" fmla="*/ 2147483646 h 31"/>
              <a:gd name="T38" fmla="*/ 2147483646 w 88"/>
              <a:gd name="T39" fmla="*/ 2147483646 h 31"/>
              <a:gd name="T40" fmla="*/ 2147483646 w 88"/>
              <a:gd name="T41" fmla="*/ 2147483646 h 31"/>
              <a:gd name="T42" fmla="*/ 2147483646 w 88"/>
              <a:gd name="T43" fmla="*/ 2147483646 h 31"/>
              <a:gd name="T44" fmla="*/ 2147483646 w 88"/>
              <a:gd name="T45" fmla="*/ 2147483646 h 31"/>
              <a:gd name="T46" fmla="*/ 2147483646 w 88"/>
              <a:gd name="T47" fmla="*/ 2147483646 h 31"/>
              <a:gd name="T48" fmla="*/ 2147483646 w 88"/>
              <a:gd name="T49" fmla="*/ 0 h 31"/>
              <a:gd name="T50" fmla="*/ 2147483646 w 88"/>
              <a:gd name="T51" fmla="*/ 2147483646 h 31"/>
              <a:gd name="T52" fmla="*/ 2147483646 w 88"/>
              <a:gd name="T53" fmla="*/ 2147483646 h 31"/>
              <a:gd name="T54" fmla="*/ 2147483646 w 88"/>
              <a:gd name="T55" fmla="*/ 2147483646 h 31"/>
              <a:gd name="T56" fmla="*/ 2147483646 w 88"/>
              <a:gd name="T57" fmla="*/ 2147483646 h 31"/>
              <a:gd name="T58" fmla="*/ 2147483646 w 88"/>
              <a:gd name="T59" fmla="*/ 2147483646 h 31"/>
              <a:gd name="T60" fmla="*/ 2147483646 w 88"/>
              <a:gd name="T61" fmla="*/ 2147483646 h 31"/>
              <a:gd name="T62" fmla="*/ 2147483646 w 88"/>
              <a:gd name="T63" fmla="*/ 2147483646 h 31"/>
              <a:gd name="T64" fmla="*/ 2147483646 w 88"/>
              <a:gd name="T65" fmla="*/ 2147483646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8"/>
              <a:gd name="T100" fmla="*/ 0 h 31"/>
              <a:gd name="T101" fmla="*/ 88 w 88"/>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8" h="31">
                <a:moveTo>
                  <a:pt x="13" y="31"/>
                </a:moveTo>
                <a:lnTo>
                  <a:pt x="12" y="31"/>
                </a:lnTo>
                <a:lnTo>
                  <a:pt x="12" y="30"/>
                </a:lnTo>
                <a:lnTo>
                  <a:pt x="10" y="29"/>
                </a:lnTo>
                <a:lnTo>
                  <a:pt x="9" y="27"/>
                </a:lnTo>
                <a:lnTo>
                  <a:pt x="7" y="25"/>
                </a:lnTo>
                <a:lnTo>
                  <a:pt x="5" y="23"/>
                </a:lnTo>
                <a:lnTo>
                  <a:pt x="3" y="21"/>
                </a:lnTo>
                <a:lnTo>
                  <a:pt x="0" y="18"/>
                </a:lnTo>
                <a:lnTo>
                  <a:pt x="1" y="18"/>
                </a:lnTo>
                <a:lnTo>
                  <a:pt x="1" y="17"/>
                </a:lnTo>
                <a:lnTo>
                  <a:pt x="3" y="16"/>
                </a:lnTo>
                <a:lnTo>
                  <a:pt x="4" y="15"/>
                </a:lnTo>
                <a:lnTo>
                  <a:pt x="6" y="13"/>
                </a:lnTo>
                <a:lnTo>
                  <a:pt x="8" y="11"/>
                </a:lnTo>
                <a:lnTo>
                  <a:pt x="10" y="9"/>
                </a:lnTo>
                <a:lnTo>
                  <a:pt x="13" y="6"/>
                </a:lnTo>
                <a:lnTo>
                  <a:pt x="22" y="6"/>
                </a:lnTo>
                <a:lnTo>
                  <a:pt x="32" y="6"/>
                </a:lnTo>
                <a:lnTo>
                  <a:pt x="41" y="6"/>
                </a:lnTo>
                <a:lnTo>
                  <a:pt x="51" y="5"/>
                </a:lnTo>
                <a:lnTo>
                  <a:pt x="60" y="5"/>
                </a:lnTo>
                <a:lnTo>
                  <a:pt x="69" y="4"/>
                </a:lnTo>
                <a:lnTo>
                  <a:pt x="79" y="2"/>
                </a:lnTo>
                <a:lnTo>
                  <a:pt x="88" y="0"/>
                </a:lnTo>
                <a:lnTo>
                  <a:pt x="79" y="3"/>
                </a:lnTo>
                <a:lnTo>
                  <a:pt x="69" y="6"/>
                </a:lnTo>
                <a:lnTo>
                  <a:pt x="60" y="9"/>
                </a:lnTo>
                <a:lnTo>
                  <a:pt x="51" y="13"/>
                </a:lnTo>
                <a:lnTo>
                  <a:pt x="41" y="17"/>
                </a:lnTo>
                <a:lnTo>
                  <a:pt x="32" y="22"/>
                </a:lnTo>
                <a:lnTo>
                  <a:pt x="22" y="26"/>
                </a:lnTo>
                <a:lnTo>
                  <a:pt x="13" y="31"/>
                </a:lnTo>
                <a:close/>
              </a:path>
            </a:pathLst>
          </a:custGeom>
          <a:solidFill>
            <a:srgbClr val="9267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0" name="Freeform 116">
            <a:extLst>
              <a:ext uri="{FF2B5EF4-FFF2-40B4-BE49-F238E27FC236}">
                <a16:creationId xmlns:a16="http://schemas.microsoft.com/office/drawing/2014/main" id="{D10CCCD0-129D-1A46-A253-139180F0B7E6}"/>
              </a:ext>
            </a:extLst>
          </p:cNvPr>
          <p:cNvSpPr>
            <a:spLocks/>
          </p:cNvSpPr>
          <p:nvPr/>
        </p:nvSpPr>
        <p:spPr bwMode="auto">
          <a:xfrm>
            <a:off x="2105025" y="4813300"/>
            <a:ext cx="14288" cy="26988"/>
          </a:xfrm>
          <a:custGeom>
            <a:avLst/>
            <a:gdLst>
              <a:gd name="T0" fmla="*/ 0 w 82"/>
              <a:gd name="T1" fmla="*/ 2147483646 h 157"/>
              <a:gd name="T2" fmla="*/ 0 w 82"/>
              <a:gd name="T3" fmla="*/ 2147483646 h 157"/>
              <a:gd name="T4" fmla="*/ 0 w 82"/>
              <a:gd name="T5" fmla="*/ 2147483646 h 157"/>
              <a:gd name="T6" fmla="*/ 2147483646 w 82"/>
              <a:gd name="T7" fmla="*/ 2147483646 h 157"/>
              <a:gd name="T8" fmla="*/ 2147483646 w 82"/>
              <a:gd name="T9" fmla="*/ 2147483646 h 157"/>
              <a:gd name="T10" fmla="*/ 2147483646 w 82"/>
              <a:gd name="T11" fmla="*/ 2147483646 h 157"/>
              <a:gd name="T12" fmla="*/ 2147483646 w 82"/>
              <a:gd name="T13" fmla="*/ 2147483646 h 157"/>
              <a:gd name="T14" fmla="*/ 2147483646 w 82"/>
              <a:gd name="T15" fmla="*/ 2147483646 h 157"/>
              <a:gd name="T16" fmla="*/ 2147483646 w 82"/>
              <a:gd name="T17" fmla="*/ 2147483646 h 157"/>
              <a:gd name="T18" fmla="*/ 2147483646 w 82"/>
              <a:gd name="T19" fmla="*/ 2147483646 h 157"/>
              <a:gd name="T20" fmla="*/ 2147483646 w 82"/>
              <a:gd name="T21" fmla="*/ 2147483646 h 157"/>
              <a:gd name="T22" fmla="*/ 2147483646 w 82"/>
              <a:gd name="T23" fmla="*/ 2147483646 h 157"/>
              <a:gd name="T24" fmla="*/ 2147483646 w 82"/>
              <a:gd name="T25" fmla="*/ 2147483646 h 157"/>
              <a:gd name="T26" fmla="*/ 2147483646 w 82"/>
              <a:gd name="T27" fmla="*/ 2147483646 h 157"/>
              <a:gd name="T28" fmla="*/ 2147483646 w 82"/>
              <a:gd name="T29" fmla="*/ 2147483646 h 157"/>
              <a:gd name="T30" fmla="*/ 2147483646 w 82"/>
              <a:gd name="T31" fmla="*/ 2147483646 h 157"/>
              <a:gd name="T32" fmla="*/ 2147483646 w 82"/>
              <a:gd name="T33" fmla="*/ 2147483646 h 157"/>
              <a:gd name="T34" fmla="*/ 2147483646 w 82"/>
              <a:gd name="T35" fmla="*/ 2147483646 h 157"/>
              <a:gd name="T36" fmla="*/ 2147483646 w 82"/>
              <a:gd name="T37" fmla="*/ 2147483646 h 157"/>
              <a:gd name="T38" fmla="*/ 2147483646 w 82"/>
              <a:gd name="T39" fmla="*/ 2147483646 h 157"/>
              <a:gd name="T40" fmla="*/ 2147483646 w 82"/>
              <a:gd name="T41" fmla="*/ 2147483646 h 157"/>
              <a:gd name="T42" fmla="*/ 2147483646 w 82"/>
              <a:gd name="T43" fmla="*/ 2147483646 h 157"/>
              <a:gd name="T44" fmla="*/ 2147483646 w 82"/>
              <a:gd name="T45" fmla="*/ 2147483646 h 157"/>
              <a:gd name="T46" fmla="*/ 2147483646 w 82"/>
              <a:gd name="T47" fmla="*/ 2147483646 h 157"/>
              <a:gd name="T48" fmla="*/ 2147483646 w 82"/>
              <a:gd name="T49" fmla="*/ 0 h 157"/>
              <a:gd name="T50" fmla="*/ 2147483646 w 82"/>
              <a:gd name="T51" fmla="*/ 2147483646 h 157"/>
              <a:gd name="T52" fmla="*/ 2147483646 w 82"/>
              <a:gd name="T53" fmla="*/ 2147483646 h 157"/>
              <a:gd name="T54" fmla="*/ 2147483646 w 82"/>
              <a:gd name="T55" fmla="*/ 2147483646 h 157"/>
              <a:gd name="T56" fmla="*/ 2147483646 w 82"/>
              <a:gd name="T57" fmla="*/ 2147483646 h 157"/>
              <a:gd name="T58" fmla="*/ 2147483646 w 82"/>
              <a:gd name="T59" fmla="*/ 2147483646 h 157"/>
              <a:gd name="T60" fmla="*/ 2147483646 w 82"/>
              <a:gd name="T61" fmla="*/ 2147483646 h 157"/>
              <a:gd name="T62" fmla="*/ 2147483646 w 82"/>
              <a:gd name="T63" fmla="*/ 2147483646 h 157"/>
              <a:gd name="T64" fmla="*/ 2147483646 w 82"/>
              <a:gd name="T65" fmla="*/ 2147483646 h 157"/>
              <a:gd name="T66" fmla="*/ 2147483646 w 82"/>
              <a:gd name="T67" fmla="*/ 2147483646 h 157"/>
              <a:gd name="T68" fmla="*/ 2147483646 w 82"/>
              <a:gd name="T69" fmla="*/ 2147483646 h 157"/>
              <a:gd name="T70" fmla="*/ 2147483646 w 82"/>
              <a:gd name="T71" fmla="*/ 2147483646 h 157"/>
              <a:gd name="T72" fmla="*/ 2147483646 w 82"/>
              <a:gd name="T73" fmla="*/ 2147483646 h 157"/>
              <a:gd name="T74" fmla="*/ 2147483646 w 82"/>
              <a:gd name="T75" fmla="*/ 2147483646 h 157"/>
              <a:gd name="T76" fmla="*/ 2147483646 w 82"/>
              <a:gd name="T77" fmla="*/ 2147483646 h 157"/>
              <a:gd name="T78" fmla="*/ 2147483646 w 82"/>
              <a:gd name="T79" fmla="*/ 2147483646 h 157"/>
              <a:gd name="T80" fmla="*/ 2147483646 w 82"/>
              <a:gd name="T81" fmla="*/ 2147483646 h 157"/>
              <a:gd name="T82" fmla="*/ 2147483646 w 82"/>
              <a:gd name="T83" fmla="*/ 2147483646 h 157"/>
              <a:gd name="T84" fmla="*/ 2147483646 w 82"/>
              <a:gd name="T85" fmla="*/ 2147483646 h 157"/>
              <a:gd name="T86" fmla="*/ 2147483646 w 82"/>
              <a:gd name="T87" fmla="*/ 2147483646 h 157"/>
              <a:gd name="T88" fmla="*/ 2147483646 w 82"/>
              <a:gd name="T89" fmla="*/ 2147483646 h 157"/>
              <a:gd name="T90" fmla="*/ 2147483646 w 82"/>
              <a:gd name="T91" fmla="*/ 2147483646 h 157"/>
              <a:gd name="T92" fmla="*/ 2147483646 w 82"/>
              <a:gd name="T93" fmla="*/ 2147483646 h 157"/>
              <a:gd name="T94" fmla="*/ 2147483646 w 82"/>
              <a:gd name="T95" fmla="*/ 2147483646 h 157"/>
              <a:gd name="T96" fmla="*/ 2147483646 w 82"/>
              <a:gd name="T97" fmla="*/ 2147483646 h 157"/>
              <a:gd name="T98" fmla="*/ 2147483646 w 82"/>
              <a:gd name="T99" fmla="*/ 2147483646 h 157"/>
              <a:gd name="T100" fmla="*/ 2147483646 w 82"/>
              <a:gd name="T101" fmla="*/ 2147483646 h 157"/>
              <a:gd name="T102" fmla="*/ 2147483646 w 82"/>
              <a:gd name="T103" fmla="*/ 2147483646 h 157"/>
              <a:gd name="T104" fmla="*/ 2147483646 w 82"/>
              <a:gd name="T105" fmla="*/ 2147483646 h 157"/>
              <a:gd name="T106" fmla="*/ 2147483646 w 82"/>
              <a:gd name="T107" fmla="*/ 2147483646 h 157"/>
              <a:gd name="T108" fmla="*/ 2147483646 w 82"/>
              <a:gd name="T109" fmla="*/ 2147483646 h 157"/>
              <a:gd name="T110" fmla="*/ 2147483646 w 82"/>
              <a:gd name="T111" fmla="*/ 2147483646 h 157"/>
              <a:gd name="T112" fmla="*/ 0 w 82"/>
              <a:gd name="T113" fmla="*/ 2147483646 h 1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2"/>
              <a:gd name="T172" fmla="*/ 0 h 157"/>
              <a:gd name="T173" fmla="*/ 82 w 82"/>
              <a:gd name="T174" fmla="*/ 157 h 1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2" h="157">
                <a:moveTo>
                  <a:pt x="0" y="157"/>
                </a:moveTo>
                <a:lnTo>
                  <a:pt x="0" y="149"/>
                </a:lnTo>
                <a:lnTo>
                  <a:pt x="0" y="142"/>
                </a:lnTo>
                <a:lnTo>
                  <a:pt x="1" y="134"/>
                </a:lnTo>
                <a:lnTo>
                  <a:pt x="1" y="124"/>
                </a:lnTo>
                <a:lnTo>
                  <a:pt x="2" y="115"/>
                </a:lnTo>
                <a:lnTo>
                  <a:pt x="3" y="106"/>
                </a:lnTo>
                <a:lnTo>
                  <a:pt x="4" y="97"/>
                </a:lnTo>
                <a:lnTo>
                  <a:pt x="7" y="88"/>
                </a:lnTo>
                <a:lnTo>
                  <a:pt x="9" y="83"/>
                </a:lnTo>
                <a:lnTo>
                  <a:pt x="11" y="78"/>
                </a:lnTo>
                <a:lnTo>
                  <a:pt x="14" y="73"/>
                </a:lnTo>
                <a:lnTo>
                  <a:pt x="17" y="68"/>
                </a:lnTo>
                <a:lnTo>
                  <a:pt x="19" y="63"/>
                </a:lnTo>
                <a:lnTo>
                  <a:pt x="21" y="57"/>
                </a:lnTo>
                <a:lnTo>
                  <a:pt x="24" y="51"/>
                </a:lnTo>
                <a:lnTo>
                  <a:pt x="26" y="44"/>
                </a:lnTo>
                <a:lnTo>
                  <a:pt x="31" y="39"/>
                </a:lnTo>
                <a:lnTo>
                  <a:pt x="35" y="35"/>
                </a:lnTo>
                <a:lnTo>
                  <a:pt x="40" y="29"/>
                </a:lnTo>
                <a:lnTo>
                  <a:pt x="45" y="24"/>
                </a:lnTo>
                <a:lnTo>
                  <a:pt x="50" y="19"/>
                </a:lnTo>
                <a:lnTo>
                  <a:pt x="56" y="13"/>
                </a:lnTo>
                <a:lnTo>
                  <a:pt x="63" y="7"/>
                </a:lnTo>
                <a:lnTo>
                  <a:pt x="70" y="0"/>
                </a:lnTo>
                <a:lnTo>
                  <a:pt x="70" y="3"/>
                </a:lnTo>
                <a:lnTo>
                  <a:pt x="71" y="6"/>
                </a:lnTo>
                <a:lnTo>
                  <a:pt x="72" y="9"/>
                </a:lnTo>
                <a:lnTo>
                  <a:pt x="74" y="13"/>
                </a:lnTo>
                <a:lnTo>
                  <a:pt x="76" y="17"/>
                </a:lnTo>
                <a:lnTo>
                  <a:pt x="78" y="22"/>
                </a:lnTo>
                <a:lnTo>
                  <a:pt x="80" y="26"/>
                </a:lnTo>
                <a:lnTo>
                  <a:pt x="82" y="31"/>
                </a:lnTo>
                <a:lnTo>
                  <a:pt x="78" y="43"/>
                </a:lnTo>
                <a:lnTo>
                  <a:pt x="73" y="55"/>
                </a:lnTo>
                <a:lnTo>
                  <a:pt x="68" y="66"/>
                </a:lnTo>
                <a:lnTo>
                  <a:pt x="63" y="78"/>
                </a:lnTo>
                <a:lnTo>
                  <a:pt x="57" y="90"/>
                </a:lnTo>
                <a:lnTo>
                  <a:pt x="51" y="102"/>
                </a:lnTo>
                <a:lnTo>
                  <a:pt x="45" y="113"/>
                </a:lnTo>
                <a:lnTo>
                  <a:pt x="38" y="125"/>
                </a:lnTo>
                <a:lnTo>
                  <a:pt x="36" y="128"/>
                </a:lnTo>
                <a:lnTo>
                  <a:pt x="33" y="132"/>
                </a:lnTo>
                <a:lnTo>
                  <a:pt x="31" y="135"/>
                </a:lnTo>
                <a:lnTo>
                  <a:pt x="28" y="139"/>
                </a:lnTo>
                <a:lnTo>
                  <a:pt x="25" y="143"/>
                </a:lnTo>
                <a:lnTo>
                  <a:pt x="22" y="148"/>
                </a:lnTo>
                <a:lnTo>
                  <a:pt x="18" y="152"/>
                </a:lnTo>
                <a:lnTo>
                  <a:pt x="14" y="157"/>
                </a:lnTo>
                <a:lnTo>
                  <a:pt x="13" y="157"/>
                </a:lnTo>
                <a:lnTo>
                  <a:pt x="10" y="157"/>
                </a:lnTo>
                <a:lnTo>
                  <a:pt x="9" y="157"/>
                </a:lnTo>
                <a:lnTo>
                  <a:pt x="7" y="157"/>
                </a:lnTo>
                <a:lnTo>
                  <a:pt x="5" y="157"/>
                </a:lnTo>
                <a:lnTo>
                  <a:pt x="3" y="157"/>
                </a:lnTo>
                <a:lnTo>
                  <a:pt x="0" y="157"/>
                </a:lnTo>
                <a:close/>
              </a:path>
            </a:pathLst>
          </a:custGeom>
          <a:solidFill>
            <a:srgbClr val="6039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1" name="Freeform 117">
            <a:extLst>
              <a:ext uri="{FF2B5EF4-FFF2-40B4-BE49-F238E27FC236}">
                <a16:creationId xmlns:a16="http://schemas.microsoft.com/office/drawing/2014/main" id="{19425CBE-5313-1646-9F37-15FAD0A2E99A}"/>
              </a:ext>
            </a:extLst>
          </p:cNvPr>
          <p:cNvSpPr>
            <a:spLocks/>
          </p:cNvSpPr>
          <p:nvPr/>
        </p:nvSpPr>
        <p:spPr bwMode="auto">
          <a:xfrm>
            <a:off x="2049463" y="4822825"/>
            <a:ext cx="7937" cy="11113"/>
          </a:xfrm>
          <a:custGeom>
            <a:avLst/>
            <a:gdLst>
              <a:gd name="T0" fmla="*/ 2147483646 w 44"/>
              <a:gd name="T1" fmla="*/ 2147483646 h 63"/>
              <a:gd name="T2" fmla="*/ 2147483646 w 44"/>
              <a:gd name="T3" fmla="*/ 2147483646 h 63"/>
              <a:gd name="T4" fmla="*/ 2147483646 w 44"/>
              <a:gd name="T5" fmla="*/ 2147483646 h 63"/>
              <a:gd name="T6" fmla="*/ 2147483646 w 44"/>
              <a:gd name="T7" fmla="*/ 2147483646 h 63"/>
              <a:gd name="T8" fmla="*/ 2147483646 w 44"/>
              <a:gd name="T9" fmla="*/ 2147483646 h 63"/>
              <a:gd name="T10" fmla="*/ 2147483646 w 44"/>
              <a:gd name="T11" fmla="*/ 2147483646 h 63"/>
              <a:gd name="T12" fmla="*/ 2147483646 w 44"/>
              <a:gd name="T13" fmla="*/ 2147483646 h 63"/>
              <a:gd name="T14" fmla="*/ 2147483646 w 44"/>
              <a:gd name="T15" fmla="*/ 2147483646 h 63"/>
              <a:gd name="T16" fmla="*/ 0 w 44"/>
              <a:gd name="T17" fmla="*/ 2147483646 h 63"/>
              <a:gd name="T18" fmla="*/ 0 w 44"/>
              <a:gd name="T19" fmla="*/ 2147483646 h 63"/>
              <a:gd name="T20" fmla="*/ 0 w 44"/>
              <a:gd name="T21" fmla="*/ 2147483646 h 63"/>
              <a:gd name="T22" fmla="*/ 2147483646 w 44"/>
              <a:gd name="T23" fmla="*/ 2147483646 h 63"/>
              <a:gd name="T24" fmla="*/ 2147483646 w 44"/>
              <a:gd name="T25" fmla="*/ 2147483646 h 63"/>
              <a:gd name="T26" fmla="*/ 2147483646 w 44"/>
              <a:gd name="T27" fmla="*/ 2147483646 h 63"/>
              <a:gd name="T28" fmla="*/ 2147483646 w 44"/>
              <a:gd name="T29" fmla="*/ 2147483646 h 63"/>
              <a:gd name="T30" fmla="*/ 2147483646 w 44"/>
              <a:gd name="T31" fmla="*/ 2147483646 h 63"/>
              <a:gd name="T32" fmla="*/ 2147483646 w 44"/>
              <a:gd name="T33" fmla="*/ 0 h 63"/>
              <a:gd name="T34" fmla="*/ 2147483646 w 44"/>
              <a:gd name="T35" fmla="*/ 2147483646 h 63"/>
              <a:gd name="T36" fmla="*/ 2147483646 w 44"/>
              <a:gd name="T37" fmla="*/ 2147483646 h 63"/>
              <a:gd name="T38" fmla="*/ 2147483646 w 44"/>
              <a:gd name="T39" fmla="*/ 2147483646 h 63"/>
              <a:gd name="T40" fmla="*/ 2147483646 w 44"/>
              <a:gd name="T41" fmla="*/ 2147483646 h 63"/>
              <a:gd name="T42" fmla="*/ 2147483646 w 44"/>
              <a:gd name="T43" fmla="*/ 2147483646 h 63"/>
              <a:gd name="T44" fmla="*/ 2147483646 w 44"/>
              <a:gd name="T45" fmla="*/ 2147483646 h 63"/>
              <a:gd name="T46" fmla="*/ 2147483646 w 44"/>
              <a:gd name="T47" fmla="*/ 2147483646 h 63"/>
              <a:gd name="T48" fmla="*/ 2147483646 w 44"/>
              <a:gd name="T49" fmla="*/ 2147483646 h 63"/>
              <a:gd name="T50" fmla="*/ 2147483646 w 44"/>
              <a:gd name="T51" fmla="*/ 2147483646 h 63"/>
              <a:gd name="T52" fmla="*/ 2147483646 w 44"/>
              <a:gd name="T53" fmla="*/ 2147483646 h 63"/>
              <a:gd name="T54" fmla="*/ 2147483646 w 44"/>
              <a:gd name="T55" fmla="*/ 2147483646 h 63"/>
              <a:gd name="T56" fmla="*/ 2147483646 w 44"/>
              <a:gd name="T57" fmla="*/ 2147483646 h 63"/>
              <a:gd name="T58" fmla="*/ 2147483646 w 44"/>
              <a:gd name="T59" fmla="*/ 2147483646 h 63"/>
              <a:gd name="T60" fmla="*/ 2147483646 w 44"/>
              <a:gd name="T61" fmla="*/ 2147483646 h 63"/>
              <a:gd name="T62" fmla="*/ 2147483646 w 44"/>
              <a:gd name="T63" fmla="*/ 2147483646 h 63"/>
              <a:gd name="T64" fmla="*/ 2147483646 w 44"/>
              <a:gd name="T65" fmla="*/ 2147483646 h 63"/>
              <a:gd name="T66" fmla="*/ 2147483646 w 44"/>
              <a:gd name="T67" fmla="*/ 2147483646 h 63"/>
              <a:gd name="T68" fmla="*/ 2147483646 w 44"/>
              <a:gd name="T69" fmla="*/ 2147483646 h 63"/>
              <a:gd name="T70" fmla="*/ 2147483646 w 44"/>
              <a:gd name="T71" fmla="*/ 2147483646 h 63"/>
              <a:gd name="T72" fmla="*/ 2147483646 w 44"/>
              <a:gd name="T73" fmla="*/ 2147483646 h 63"/>
              <a:gd name="T74" fmla="*/ 2147483646 w 44"/>
              <a:gd name="T75" fmla="*/ 2147483646 h 63"/>
              <a:gd name="T76" fmla="*/ 2147483646 w 44"/>
              <a:gd name="T77" fmla="*/ 2147483646 h 63"/>
              <a:gd name="T78" fmla="*/ 2147483646 w 44"/>
              <a:gd name="T79" fmla="*/ 2147483646 h 63"/>
              <a:gd name="T80" fmla="*/ 2147483646 w 44"/>
              <a:gd name="T81" fmla="*/ 2147483646 h 63"/>
              <a:gd name="T82" fmla="*/ 2147483646 w 44"/>
              <a:gd name="T83" fmla="*/ 2147483646 h 63"/>
              <a:gd name="T84" fmla="*/ 2147483646 w 44"/>
              <a:gd name="T85" fmla="*/ 2147483646 h 63"/>
              <a:gd name="T86" fmla="*/ 2147483646 w 44"/>
              <a:gd name="T87" fmla="*/ 2147483646 h 63"/>
              <a:gd name="T88" fmla="*/ 2147483646 w 44"/>
              <a:gd name="T89" fmla="*/ 2147483646 h 63"/>
              <a:gd name="T90" fmla="*/ 2147483646 w 44"/>
              <a:gd name="T91" fmla="*/ 2147483646 h 63"/>
              <a:gd name="T92" fmla="*/ 2147483646 w 44"/>
              <a:gd name="T93" fmla="*/ 2147483646 h 63"/>
              <a:gd name="T94" fmla="*/ 2147483646 w 44"/>
              <a:gd name="T95" fmla="*/ 2147483646 h 63"/>
              <a:gd name="T96" fmla="*/ 2147483646 w 44"/>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
              <a:gd name="T148" fmla="*/ 0 h 63"/>
              <a:gd name="T149" fmla="*/ 44 w 44"/>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 h="63">
                <a:moveTo>
                  <a:pt x="19" y="57"/>
                </a:moveTo>
                <a:lnTo>
                  <a:pt x="16" y="54"/>
                </a:lnTo>
                <a:lnTo>
                  <a:pt x="14" y="52"/>
                </a:lnTo>
                <a:lnTo>
                  <a:pt x="12" y="50"/>
                </a:lnTo>
                <a:lnTo>
                  <a:pt x="10" y="47"/>
                </a:lnTo>
                <a:lnTo>
                  <a:pt x="7" y="45"/>
                </a:lnTo>
                <a:lnTo>
                  <a:pt x="5" y="43"/>
                </a:lnTo>
                <a:lnTo>
                  <a:pt x="3" y="41"/>
                </a:lnTo>
                <a:lnTo>
                  <a:pt x="0" y="38"/>
                </a:lnTo>
                <a:lnTo>
                  <a:pt x="0" y="34"/>
                </a:lnTo>
                <a:lnTo>
                  <a:pt x="0" y="29"/>
                </a:lnTo>
                <a:lnTo>
                  <a:pt x="1" y="23"/>
                </a:lnTo>
                <a:lnTo>
                  <a:pt x="1" y="19"/>
                </a:lnTo>
                <a:lnTo>
                  <a:pt x="2" y="14"/>
                </a:lnTo>
                <a:lnTo>
                  <a:pt x="3" y="10"/>
                </a:lnTo>
                <a:lnTo>
                  <a:pt x="4" y="5"/>
                </a:lnTo>
                <a:lnTo>
                  <a:pt x="6" y="0"/>
                </a:lnTo>
                <a:lnTo>
                  <a:pt x="11" y="5"/>
                </a:lnTo>
                <a:lnTo>
                  <a:pt x="16" y="10"/>
                </a:lnTo>
                <a:lnTo>
                  <a:pt x="20" y="14"/>
                </a:lnTo>
                <a:lnTo>
                  <a:pt x="25" y="19"/>
                </a:lnTo>
                <a:lnTo>
                  <a:pt x="29" y="23"/>
                </a:lnTo>
                <a:lnTo>
                  <a:pt x="35" y="29"/>
                </a:lnTo>
                <a:lnTo>
                  <a:pt x="40" y="34"/>
                </a:lnTo>
                <a:lnTo>
                  <a:pt x="44" y="38"/>
                </a:lnTo>
                <a:lnTo>
                  <a:pt x="44" y="39"/>
                </a:lnTo>
                <a:lnTo>
                  <a:pt x="44" y="40"/>
                </a:lnTo>
                <a:lnTo>
                  <a:pt x="44" y="42"/>
                </a:lnTo>
                <a:lnTo>
                  <a:pt x="44" y="44"/>
                </a:lnTo>
                <a:lnTo>
                  <a:pt x="44" y="46"/>
                </a:lnTo>
                <a:lnTo>
                  <a:pt x="44" y="48"/>
                </a:lnTo>
                <a:lnTo>
                  <a:pt x="44" y="50"/>
                </a:lnTo>
                <a:lnTo>
                  <a:pt x="42" y="51"/>
                </a:lnTo>
                <a:lnTo>
                  <a:pt x="40" y="52"/>
                </a:lnTo>
                <a:lnTo>
                  <a:pt x="37" y="53"/>
                </a:lnTo>
                <a:lnTo>
                  <a:pt x="35" y="54"/>
                </a:lnTo>
                <a:lnTo>
                  <a:pt x="32" y="56"/>
                </a:lnTo>
                <a:lnTo>
                  <a:pt x="29" y="58"/>
                </a:lnTo>
                <a:lnTo>
                  <a:pt x="27" y="61"/>
                </a:lnTo>
                <a:lnTo>
                  <a:pt x="25" y="63"/>
                </a:lnTo>
                <a:lnTo>
                  <a:pt x="25" y="62"/>
                </a:lnTo>
                <a:lnTo>
                  <a:pt x="24" y="62"/>
                </a:lnTo>
                <a:lnTo>
                  <a:pt x="23" y="61"/>
                </a:lnTo>
                <a:lnTo>
                  <a:pt x="22" y="60"/>
                </a:lnTo>
                <a:lnTo>
                  <a:pt x="21" y="59"/>
                </a:lnTo>
                <a:lnTo>
                  <a:pt x="19" y="57"/>
                </a:lnTo>
                <a:close/>
              </a:path>
            </a:pathLst>
          </a:custGeom>
          <a:solidFill>
            <a:srgbClr val="BD87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2" name="Freeform 118">
            <a:extLst>
              <a:ext uri="{FF2B5EF4-FFF2-40B4-BE49-F238E27FC236}">
                <a16:creationId xmlns:a16="http://schemas.microsoft.com/office/drawing/2014/main" id="{65937FA5-428D-2741-8F8B-F0C6A248167D}"/>
              </a:ext>
            </a:extLst>
          </p:cNvPr>
          <p:cNvSpPr>
            <a:spLocks/>
          </p:cNvSpPr>
          <p:nvPr/>
        </p:nvSpPr>
        <p:spPr bwMode="auto">
          <a:xfrm>
            <a:off x="3387725" y="4762500"/>
            <a:ext cx="44450" cy="53975"/>
          </a:xfrm>
          <a:custGeom>
            <a:avLst/>
            <a:gdLst>
              <a:gd name="T0" fmla="*/ 2147483646 w 251"/>
              <a:gd name="T1" fmla="*/ 2147483646 h 307"/>
              <a:gd name="T2" fmla="*/ 2147483646 w 251"/>
              <a:gd name="T3" fmla="*/ 2147483646 h 307"/>
              <a:gd name="T4" fmla="*/ 2147483646 w 251"/>
              <a:gd name="T5" fmla="*/ 2147483646 h 307"/>
              <a:gd name="T6" fmla="*/ 2147483646 w 251"/>
              <a:gd name="T7" fmla="*/ 2147483646 h 307"/>
              <a:gd name="T8" fmla="*/ 2147483646 w 251"/>
              <a:gd name="T9" fmla="*/ 2147483646 h 307"/>
              <a:gd name="T10" fmla="*/ 2147483646 w 251"/>
              <a:gd name="T11" fmla="*/ 2147483646 h 307"/>
              <a:gd name="T12" fmla="*/ 2147483646 w 251"/>
              <a:gd name="T13" fmla="*/ 2147483646 h 307"/>
              <a:gd name="T14" fmla="*/ 2147483646 w 251"/>
              <a:gd name="T15" fmla="*/ 2147483646 h 307"/>
              <a:gd name="T16" fmla="*/ 2147483646 w 251"/>
              <a:gd name="T17" fmla="*/ 2147483646 h 307"/>
              <a:gd name="T18" fmla="*/ 2147483646 w 251"/>
              <a:gd name="T19" fmla="*/ 2147483646 h 307"/>
              <a:gd name="T20" fmla="*/ 2147483646 w 251"/>
              <a:gd name="T21" fmla="*/ 2147483646 h 307"/>
              <a:gd name="T22" fmla="*/ 2147483646 w 251"/>
              <a:gd name="T23" fmla="*/ 2147483646 h 307"/>
              <a:gd name="T24" fmla="*/ 2147483646 w 251"/>
              <a:gd name="T25" fmla="*/ 2147483646 h 307"/>
              <a:gd name="T26" fmla="*/ 2147483646 w 251"/>
              <a:gd name="T27" fmla="*/ 2147483646 h 307"/>
              <a:gd name="T28" fmla="*/ 2147483646 w 251"/>
              <a:gd name="T29" fmla="*/ 2147483646 h 307"/>
              <a:gd name="T30" fmla="*/ 2147483646 w 251"/>
              <a:gd name="T31" fmla="*/ 2147483646 h 307"/>
              <a:gd name="T32" fmla="*/ 2147483646 w 251"/>
              <a:gd name="T33" fmla="*/ 0 h 307"/>
              <a:gd name="T34" fmla="*/ 2147483646 w 251"/>
              <a:gd name="T35" fmla="*/ 0 h 307"/>
              <a:gd name="T36" fmla="*/ 2147483646 w 251"/>
              <a:gd name="T37" fmla="*/ 0 h 307"/>
              <a:gd name="T38" fmla="*/ 2147483646 w 251"/>
              <a:gd name="T39" fmla="*/ 0 h 307"/>
              <a:gd name="T40" fmla="*/ 2147483646 w 251"/>
              <a:gd name="T41" fmla="*/ 2147483646 h 307"/>
              <a:gd name="T42" fmla="*/ 2147483646 w 251"/>
              <a:gd name="T43" fmla="*/ 2147483646 h 307"/>
              <a:gd name="T44" fmla="*/ 2147483646 w 251"/>
              <a:gd name="T45" fmla="*/ 2147483646 h 307"/>
              <a:gd name="T46" fmla="*/ 2147483646 w 251"/>
              <a:gd name="T47" fmla="*/ 2147483646 h 307"/>
              <a:gd name="T48" fmla="*/ 2147483646 w 251"/>
              <a:gd name="T49" fmla="*/ 2147483646 h 307"/>
              <a:gd name="T50" fmla="*/ 2147483646 w 251"/>
              <a:gd name="T51" fmla="*/ 2147483646 h 307"/>
              <a:gd name="T52" fmla="*/ 2147483646 w 251"/>
              <a:gd name="T53" fmla="*/ 2147483646 h 307"/>
              <a:gd name="T54" fmla="*/ 2147483646 w 251"/>
              <a:gd name="T55" fmla="*/ 2147483646 h 307"/>
              <a:gd name="T56" fmla="*/ 2147483646 w 251"/>
              <a:gd name="T57" fmla="*/ 2147483646 h 307"/>
              <a:gd name="T58" fmla="*/ 2147483646 w 251"/>
              <a:gd name="T59" fmla="*/ 2147483646 h 307"/>
              <a:gd name="T60" fmla="*/ 2147483646 w 251"/>
              <a:gd name="T61" fmla="*/ 2147483646 h 307"/>
              <a:gd name="T62" fmla="*/ 2147483646 w 251"/>
              <a:gd name="T63" fmla="*/ 2147483646 h 307"/>
              <a:gd name="T64" fmla="*/ 2147483646 w 251"/>
              <a:gd name="T65" fmla="*/ 2147483646 h 307"/>
              <a:gd name="T66" fmla="*/ 2147483646 w 251"/>
              <a:gd name="T67" fmla="*/ 2147483646 h 307"/>
              <a:gd name="T68" fmla="*/ 2147483646 w 251"/>
              <a:gd name="T69" fmla="*/ 2147483646 h 307"/>
              <a:gd name="T70" fmla="*/ 2147483646 w 251"/>
              <a:gd name="T71" fmla="*/ 2147483646 h 3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51"/>
              <a:gd name="T109" fmla="*/ 0 h 307"/>
              <a:gd name="T110" fmla="*/ 251 w 251"/>
              <a:gd name="T111" fmla="*/ 307 h 30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51" h="307">
                <a:moveTo>
                  <a:pt x="0" y="301"/>
                </a:moveTo>
                <a:lnTo>
                  <a:pt x="12" y="292"/>
                </a:lnTo>
                <a:lnTo>
                  <a:pt x="24" y="282"/>
                </a:lnTo>
                <a:lnTo>
                  <a:pt x="35" y="270"/>
                </a:lnTo>
                <a:lnTo>
                  <a:pt x="47" y="260"/>
                </a:lnTo>
                <a:lnTo>
                  <a:pt x="59" y="249"/>
                </a:lnTo>
                <a:lnTo>
                  <a:pt x="71" y="237"/>
                </a:lnTo>
                <a:lnTo>
                  <a:pt x="82" y="226"/>
                </a:lnTo>
                <a:lnTo>
                  <a:pt x="94" y="213"/>
                </a:lnTo>
                <a:lnTo>
                  <a:pt x="104" y="199"/>
                </a:lnTo>
                <a:lnTo>
                  <a:pt x="114" y="186"/>
                </a:lnTo>
                <a:lnTo>
                  <a:pt x="125" y="171"/>
                </a:lnTo>
                <a:lnTo>
                  <a:pt x="136" y="156"/>
                </a:lnTo>
                <a:lnTo>
                  <a:pt x="147" y="142"/>
                </a:lnTo>
                <a:lnTo>
                  <a:pt x="159" y="127"/>
                </a:lnTo>
                <a:lnTo>
                  <a:pt x="170" y="110"/>
                </a:lnTo>
                <a:lnTo>
                  <a:pt x="182" y="95"/>
                </a:lnTo>
                <a:lnTo>
                  <a:pt x="180" y="85"/>
                </a:lnTo>
                <a:lnTo>
                  <a:pt x="177" y="76"/>
                </a:lnTo>
                <a:lnTo>
                  <a:pt x="175" y="66"/>
                </a:lnTo>
                <a:lnTo>
                  <a:pt x="172" y="57"/>
                </a:lnTo>
                <a:lnTo>
                  <a:pt x="169" y="47"/>
                </a:lnTo>
                <a:lnTo>
                  <a:pt x="165" y="38"/>
                </a:lnTo>
                <a:lnTo>
                  <a:pt x="162" y="29"/>
                </a:lnTo>
                <a:lnTo>
                  <a:pt x="157" y="19"/>
                </a:lnTo>
                <a:lnTo>
                  <a:pt x="160" y="17"/>
                </a:lnTo>
                <a:lnTo>
                  <a:pt x="162" y="14"/>
                </a:lnTo>
                <a:lnTo>
                  <a:pt x="164" y="12"/>
                </a:lnTo>
                <a:lnTo>
                  <a:pt x="167" y="10"/>
                </a:lnTo>
                <a:lnTo>
                  <a:pt x="169" y="7"/>
                </a:lnTo>
                <a:lnTo>
                  <a:pt x="171" y="5"/>
                </a:lnTo>
                <a:lnTo>
                  <a:pt x="173" y="3"/>
                </a:lnTo>
                <a:lnTo>
                  <a:pt x="176" y="0"/>
                </a:lnTo>
                <a:lnTo>
                  <a:pt x="181" y="0"/>
                </a:lnTo>
                <a:lnTo>
                  <a:pt x="186" y="0"/>
                </a:lnTo>
                <a:lnTo>
                  <a:pt x="192" y="0"/>
                </a:lnTo>
                <a:lnTo>
                  <a:pt x="199" y="0"/>
                </a:lnTo>
                <a:lnTo>
                  <a:pt x="205" y="0"/>
                </a:lnTo>
                <a:lnTo>
                  <a:pt x="212" y="0"/>
                </a:lnTo>
                <a:lnTo>
                  <a:pt x="219" y="0"/>
                </a:lnTo>
                <a:lnTo>
                  <a:pt x="226" y="0"/>
                </a:lnTo>
                <a:lnTo>
                  <a:pt x="228" y="5"/>
                </a:lnTo>
                <a:lnTo>
                  <a:pt x="231" y="10"/>
                </a:lnTo>
                <a:lnTo>
                  <a:pt x="233" y="15"/>
                </a:lnTo>
                <a:lnTo>
                  <a:pt x="236" y="20"/>
                </a:lnTo>
                <a:lnTo>
                  <a:pt x="239" y="25"/>
                </a:lnTo>
                <a:lnTo>
                  <a:pt x="242" y="32"/>
                </a:lnTo>
                <a:lnTo>
                  <a:pt x="247" y="38"/>
                </a:lnTo>
                <a:lnTo>
                  <a:pt x="251" y="44"/>
                </a:lnTo>
                <a:lnTo>
                  <a:pt x="247" y="54"/>
                </a:lnTo>
                <a:lnTo>
                  <a:pt x="241" y="64"/>
                </a:lnTo>
                <a:lnTo>
                  <a:pt x="236" y="74"/>
                </a:lnTo>
                <a:lnTo>
                  <a:pt x="231" y="86"/>
                </a:lnTo>
                <a:lnTo>
                  <a:pt x="226" y="97"/>
                </a:lnTo>
                <a:lnTo>
                  <a:pt x="220" y="108"/>
                </a:lnTo>
                <a:lnTo>
                  <a:pt x="214" y="120"/>
                </a:lnTo>
                <a:lnTo>
                  <a:pt x="207" y="132"/>
                </a:lnTo>
                <a:lnTo>
                  <a:pt x="188" y="153"/>
                </a:lnTo>
                <a:lnTo>
                  <a:pt x="170" y="175"/>
                </a:lnTo>
                <a:lnTo>
                  <a:pt x="151" y="196"/>
                </a:lnTo>
                <a:lnTo>
                  <a:pt x="131" y="217"/>
                </a:lnTo>
                <a:lnTo>
                  <a:pt x="112" y="240"/>
                </a:lnTo>
                <a:lnTo>
                  <a:pt x="91" y="261"/>
                </a:lnTo>
                <a:lnTo>
                  <a:pt x="71" y="285"/>
                </a:lnTo>
                <a:lnTo>
                  <a:pt x="50" y="307"/>
                </a:lnTo>
                <a:lnTo>
                  <a:pt x="45" y="307"/>
                </a:lnTo>
                <a:lnTo>
                  <a:pt x="40" y="307"/>
                </a:lnTo>
                <a:lnTo>
                  <a:pt x="34" y="307"/>
                </a:lnTo>
                <a:lnTo>
                  <a:pt x="28" y="307"/>
                </a:lnTo>
                <a:lnTo>
                  <a:pt x="21" y="306"/>
                </a:lnTo>
                <a:lnTo>
                  <a:pt x="14" y="305"/>
                </a:lnTo>
                <a:lnTo>
                  <a:pt x="8" y="303"/>
                </a:lnTo>
                <a:lnTo>
                  <a:pt x="0" y="301"/>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3" name="Freeform 119">
            <a:extLst>
              <a:ext uri="{FF2B5EF4-FFF2-40B4-BE49-F238E27FC236}">
                <a16:creationId xmlns:a16="http://schemas.microsoft.com/office/drawing/2014/main" id="{4D79ED06-C2B3-F742-AED7-94454603AC81}"/>
              </a:ext>
            </a:extLst>
          </p:cNvPr>
          <p:cNvSpPr>
            <a:spLocks/>
          </p:cNvSpPr>
          <p:nvPr/>
        </p:nvSpPr>
        <p:spPr bwMode="auto">
          <a:xfrm>
            <a:off x="3367088" y="4770438"/>
            <a:ext cx="31750" cy="44450"/>
          </a:xfrm>
          <a:custGeom>
            <a:avLst/>
            <a:gdLst>
              <a:gd name="T0" fmla="*/ 2147483646 w 182"/>
              <a:gd name="T1" fmla="*/ 2147483646 h 250"/>
              <a:gd name="T2" fmla="*/ 2147483646 w 182"/>
              <a:gd name="T3" fmla="*/ 2147483646 h 250"/>
              <a:gd name="T4" fmla="*/ 2147483646 w 182"/>
              <a:gd name="T5" fmla="*/ 2147483646 h 250"/>
              <a:gd name="T6" fmla="*/ 2147483646 w 182"/>
              <a:gd name="T7" fmla="*/ 2147483646 h 250"/>
              <a:gd name="T8" fmla="*/ 0 w 182"/>
              <a:gd name="T9" fmla="*/ 2147483646 h 250"/>
              <a:gd name="T10" fmla="*/ 2147483646 w 182"/>
              <a:gd name="T11" fmla="*/ 2147483646 h 250"/>
              <a:gd name="T12" fmla="*/ 2147483646 w 182"/>
              <a:gd name="T13" fmla="*/ 2147483646 h 250"/>
              <a:gd name="T14" fmla="*/ 2147483646 w 182"/>
              <a:gd name="T15" fmla="*/ 2147483646 h 250"/>
              <a:gd name="T16" fmla="*/ 2147483646 w 182"/>
              <a:gd name="T17" fmla="*/ 2147483646 h 250"/>
              <a:gd name="T18" fmla="*/ 2147483646 w 182"/>
              <a:gd name="T19" fmla="*/ 2147483646 h 250"/>
              <a:gd name="T20" fmla="*/ 2147483646 w 182"/>
              <a:gd name="T21" fmla="*/ 2147483646 h 250"/>
              <a:gd name="T22" fmla="*/ 2147483646 w 182"/>
              <a:gd name="T23" fmla="*/ 2147483646 h 250"/>
              <a:gd name="T24" fmla="*/ 2147483646 w 182"/>
              <a:gd name="T25" fmla="*/ 2147483646 h 250"/>
              <a:gd name="T26" fmla="*/ 2147483646 w 182"/>
              <a:gd name="T27" fmla="*/ 2147483646 h 250"/>
              <a:gd name="T28" fmla="*/ 2147483646 w 182"/>
              <a:gd name="T29" fmla="*/ 2147483646 h 250"/>
              <a:gd name="T30" fmla="*/ 2147483646 w 182"/>
              <a:gd name="T31" fmla="*/ 2147483646 h 250"/>
              <a:gd name="T32" fmla="*/ 2147483646 w 182"/>
              <a:gd name="T33" fmla="*/ 2147483646 h 250"/>
              <a:gd name="T34" fmla="*/ 2147483646 w 182"/>
              <a:gd name="T35" fmla="*/ 2147483646 h 250"/>
              <a:gd name="T36" fmla="*/ 2147483646 w 182"/>
              <a:gd name="T37" fmla="*/ 2147483646 h 250"/>
              <a:gd name="T38" fmla="*/ 2147483646 w 182"/>
              <a:gd name="T39" fmla="*/ 2147483646 h 250"/>
              <a:gd name="T40" fmla="*/ 2147483646 w 182"/>
              <a:gd name="T41" fmla="*/ 2147483646 h 250"/>
              <a:gd name="T42" fmla="*/ 2147483646 w 182"/>
              <a:gd name="T43" fmla="*/ 2147483646 h 250"/>
              <a:gd name="T44" fmla="*/ 2147483646 w 182"/>
              <a:gd name="T45" fmla="*/ 2147483646 h 250"/>
              <a:gd name="T46" fmla="*/ 2147483646 w 182"/>
              <a:gd name="T47" fmla="*/ 2147483646 h 250"/>
              <a:gd name="T48" fmla="*/ 2147483646 w 182"/>
              <a:gd name="T49" fmla="*/ 2147483646 h 250"/>
              <a:gd name="T50" fmla="*/ 2147483646 w 182"/>
              <a:gd name="T51" fmla="*/ 2147483646 h 250"/>
              <a:gd name="T52" fmla="*/ 2147483646 w 182"/>
              <a:gd name="T53" fmla="*/ 2147483646 h 250"/>
              <a:gd name="T54" fmla="*/ 2147483646 w 182"/>
              <a:gd name="T55" fmla="*/ 2147483646 h 250"/>
              <a:gd name="T56" fmla="*/ 2147483646 w 182"/>
              <a:gd name="T57" fmla="*/ 2147483646 h 250"/>
              <a:gd name="T58" fmla="*/ 2147483646 w 182"/>
              <a:gd name="T59" fmla="*/ 2147483646 h 250"/>
              <a:gd name="T60" fmla="*/ 2147483646 w 182"/>
              <a:gd name="T61" fmla="*/ 2147483646 h 250"/>
              <a:gd name="T62" fmla="*/ 2147483646 w 182"/>
              <a:gd name="T63" fmla="*/ 2147483646 h 250"/>
              <a:gd name="T64" fmla="*/ 2147483646 w 182"/>
              <a:gd name="T65" fmla="*/ 2147483646 h 250"/>
              <a:gd name="T66" fmla="*/ 2147483646 w 182"/>
              <a:gd name="T67" fmla="*/ 2147483646 h 250"/>
              <a:gd name="T68" fmla="*/ 2147483646 w 182"/>
              <a:gd name="T69" fmla="*/ 2147483646 h 250"/>
              <a:gd name="T70" fmla="*/ 2147483646 w 182"/>
              <a:gd name="T71" fmla="*/ 2147483646 h 250"/>
              <a:gd name="T72" fmla="*/ 2147483646 w 182"/>
              <a:gd name="T73" fmla="*/ 2147483646 h 250"/>
              <a:gd name="T74" fmla="*/ 2147483646 w 182"/>
              <a:gd name="T75" fmla="*/ 2147483646 h 250"/>
              <a:gd name="T76" fmla="*/ 2147483646 w 182"/>
              <a:gd name="T77" fmla="*/ 2147483646 h 250"/>
              <a:gd name="T78" fmla="*/ 2147483646 w 182"/>
              <a:gd name="T79" fmla="*/ 2147483646 h 250"/>
              <a:gd name="T80" fmla="*/ 2147483646 w 182"/>
              <a:gd name="T81" fmla="*/ 2147483646 h 250"/>
              <a:gd name="T82" fmla="*/ 2147483646 w 182"/>
              <a:gd name="T83" fmla="*/ 2147483646 h 250"/>
              <a:gd name="T84" fmla="*/ 2147483646 w 182"/>
              <a:gd name="T85" fmla="*/ 2147483646 h 250"/>
              <a:gd name="T86" fmla="*/ 2147483646 w 182"/>
              <a:gd name="T87" fmla="*/ 2147483646 h 250"/>
              <a:gd name="T88" fmla="*/ 2147483646 w 182"/>
              <a:gd name="T89" fmla="*/ 2147483646 h 250"/>
              <a:gd name="T90" fmla="*/ 2147483646 w 182"/>
              <a:gd name="T91" fmla="*/ 2147483646 h 250"/>
              <a:gd name="T92" fmla="*/ 2147483646 w 182"/>
              <a:gd name="T93" fmla="*/ 2147483646 h 250"/>
              <a:gd name="T94" fmla="*/ 2147483646 w 182"/>
              <a:gd name="T95" fmla="*/ 2147483646 h 250"/>
              <a:gd name="T96" fmla="*/ 2147483646 w 182"/>
              <a:gd name="T97" fmla="*/ 2147483646 h 250"/>
              <a:gd name="T98" fmla="*/ 2147483646 w 182"/>
              <a:gd name="T99" fmla="*/ 2147483646 h 250"/>
              <a:gd name="T100" fmla="*/ 2147483646 w 182"/>
              <a:gd name="T101" fmla="*/ 2147483646 h 250"/>
              <a:gd name="T102" fmla="*/ 2147483646 w 182"/>
              <a:gd name="T103" fmla="*/ 2147483646 h 2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2"/>
              <a:gd name="T157" fmla="*/ 0 h 250"/>
              <a:gd name="T158" fmla="*/ 182 w 182"/>
              <a:gd name="T159" fmla="*/ 250 h 25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2" h="250">
                <a:moveTo>
                  <a:pt x="25" y="244"/>
                </a:moveTo>
                <a:lnTo>
                  <a:pt x="22" y="242"/>
                </a:lnTo>
                <a:lnTo>
                  <a:pt x="20" y="239"/>
                </a:lnTo>
                <a:lnTo>
                  <a:pt x="17" y="237"/>
                </a:lnTo>
                <a:lnTo>
                  <a:pt x="15" y="234"/>
                </a:lnTo>
                <a:lnTo>
                  <a:pt x="11" y="231"/>
                </a:lnTo>
                <a:lnTo>
                  <a:pt x="8" y="228"/>
                </a:lnTo>
                <a:lnTo>
                  <a:pt x="4" y="224"/>
                </a:lnTo>
                <a:lnTo>
                  <a:pt x="0" y="219"/>
                </a:lnTo>
                <a:lnTo>
                  <a:pt x="0" y="216"/>
                </a:lnTo>
                <a:lnTo>
                  <a:pt x="1" y="214"/>
                </a:lnTo>
                <a:lnTo>
                  <a:pt x="2" y="212"/>
                </a:lnTo>
                <a:lnTo>
                  <a:pt x="4" y="209"/>
                </a:lnTo>
                <a:lnTo>
                  <a:pt x="6" y="207"/>
                </a:lnTo>
                <a:lnTo>
                  <a:pt x="8" y="205"/>
                </a:lnTo>
                <a:lnTo>
                  <a:pt x="10" y="202"/>
                </a:lnTo>
                <a:lnTo>
                  <a:pt x="12" y="200"/>
                </a:lnTo>
                <a:lnTo>
                  <a:pt x="17" y="200"/>
                </a:lnTo>
                <a:lnTo>
                  <a:pt x="22" y="200"/>
                </a:lnTo>
                <a:lnTo>
                  <a:pt x="26" y="200"/>
                </a:lnTo>
                <a:lnTo>
                  <a:pt x="32" y="199"/>
                </a:lnTo>
                <a:lnTo>
                  <a:pt x="38" y="199"/>
                </a:lnTo>
                <a:lnTo>
                  <a:pt x="43" y="198"/>
                </a:lnTo>
                <a:lnTo>
                  <a:pt x="50" y="196"/>
                </a:lnTo>
                <a:lnTo>
                  <a:pt x="56" y="194"/>
                </a:lnTo>
                <a:lnTo>
                  <a:pt x="61" y="189"/>
                </a:lnTo>
                <a:lnTo>
                  <a:pt x="67" y="184"/>
                </a:lnTo>
                <a:lnTo>
                  <a:pt x="72" y="178"/>
                </a:lnTo>
                <a:lnTo>
                  <a:pt x="80" y="172"/>
                </a:lnTo>
                <a:lnTo>
                  <a:pt x="86" y="164"/>
                </a:lnTo>
                <a:lnTo>
                  <a:pt x="93" y="158"/>
                </a:lnTo>
                <a:lnTo>
                  <a:pt x="99" y="151"/>
                </a:lnTo>
                <a:lnTo>
                  <a:pt x="106" y="144"/>
                </a:lnTo>
                <a:lnTo>
                  <a:pt x="107" y="135"/>
                </a:lnTo>
                <a:lnTo>
                  <a:pt x="107" y="125"/>
                </a:lnTo>
                <a:lnTo>
                  <a:pt x="109" y="115"/>
                </a:lnTo>
                <a:lnTo>
                  <a:pt x="110" y="105"/>
                </a:lnTo>
                <a:lnTo>
                  <a:pt x="112" y="95"/>
                </a:lnTo>
                <a:lnTo>
                  <a:pt x="114" y="85"/>
                </a:lnTo>
                <a:lnTo>
                  <a:pt x="116" y="74"/>
                </a:lnTo>
                <a:lnTo>
                  <a:pt x="119" y="62"/>
                </a:lnTo>
                <a:lnTo>
                  <a:pt x="121" y="57"/>
                </a:lnTo>
                <a:lnTo>
                  <a:pt x="123" y="53"/>
                </a:lnTo>
                <a:lnTo>
                  <a:pt x="127" y="48"/>
                </a:lnTo>
                <a:lnTo>
                  <a:pt x="130" y="43"/>
                </a:lnTo>
                <a:lnTo>
                  <a:pt x="133" y="37"/>
                </a:lnTo>
                <a:lnTo>
                  <a:pt x="136" y="32"/>
                </a:lnTo>
                <a:lnTo>
                  <a:pt x="140" y="26"/>
                </a:lnTo>
                <a:lnTo>
                  <a:pt x="144" y="18"/>
                </a:lnTo>
                <a:lnTo>
                  <a:pt x="147" y="16"/>
                </a:lnTo>
                <a:lnTo>
                  <a:pt x="150" y="13"/>
                </a:lnTo>
                <a:lnTo>
                  <a:pt x="153" y="11"/>
                </a:lnTo>
                <a:lnTo>
                  <a:pt x="157" y="9"/>
                </a:lnTo>
                <a:lnTo>
                  <a:pt x="161" y="6"/>
                </a:lnTo>
                <a:lnTo>
                  <a:pt x="166" y="4"/>
                </a:lnTo>
                <a:lnTo>
                  <a:pt x="170" y="2"/>
                </a:lnTo>
                <a:lnTo>
                  <a:pt x="176" y="0"/>
                </a:lnTo>
                <a:lnTo>
                  <a:pt x="176" y="2"/>
                </a:lnTo>
                <a:lnTo>
                  <a:pt x="176" y="4"/>
                </a:lnTo>
                <a:lnTo>
                  <a:pt x="176" y="6"/>
                </a:lnTo>
                <a:lnTo>
                  <a:pt x="177" y="9"/>
                </a:lnTo>
                <a:lnTo>
                  <a:pt x="177" y="11"/>
                </a:lnTo>
                <a:lnTo>
                  <a:pt x="179" y="13"/>
                </a:lnTo>
                <a:lnTo>
                  <a:pt x="180" y="16"/>
                </a:lnTo>
                <a:lnTo>
                  <a:pt x="182" y="18"/>
                </a:lnTo>
                <a:lnTo>
                  <a:pt x="180" y="20"/>
                </a:lnTo>
                <a:lnTo>
                  <a:pt x="178" y="23"/>
                </a:lnTo>
                <a:lnTo>
                  <a:pt x="175" y="26"/>
                </a:lnTo>
                <a:lnTo>
                  <a:pt x="172" y="29"/>
                </a:lnTo>
                <a:lnTo>
                  <a:pt x="170" y="32"/>
                </a:lnTo>
                <a:lnTo>
                  <a:pt x="167" y="35"/>
                </a:lnTo>
                <a:lnTo>
                  <a:pt x="165" y="39"/>
                </a:lnTo>
                <a:lnTo>
                  <a:pt x="163" y="44"/>
                </a:lnTo>
                <a:lnTo>
                  <a:pt x="160" y="58"/>
                </a:lnTo>
                <a:lnTo>
                  <a:pt x="158" y="72"/>
                </a:lnTo>
                <a:lnTo>
                  <a:pt x="156" y="88"/>
                </a:lnTo>
                <a:lnTo>
                  <a:pt x="154" y="104"/>
                </a:lnTo>
                <a:lnTo>
                  <a:pt x="151" y="119"/>
                </a:lnTo>
                <a:lnTo>
                  <a:pt x="149" y="136"/>
                </a:lnTo>
                <a:lnTo>
                  <a:pt x="147" y="152"/>
                </a:lnTo>
                <a:lnTo>
                  <a:pt x="144" y="168"/>
                </a:lnTo>
                <a:lnTo>
                  <a:pt x="137" y="176"/>
                </a:lnTo>
                <a:lnTo>
                  <a:pt x="129" y="183"/>
                </a:lnTo>
                <a:lnTo>
                  <a:pt x="120" y="191"/>
                </a:lnTo>
                <a:lnTo>
                  <a:pt x="112" y="198"/>
                </a:lnTo>
                <a:lnTo>
                  <a:pt x="103" y="206"/>
                </a:lnTo>
                <a:lnTo>
                  <a:pt x="94" y="214"/>
                </a:lnTo>
                <a:lnTo>
                  <a:pt x="85" y="223"/>
                </a:lnTo>
                <a:lnTo>
                  <a:pt x="75" y="232"/>
                </a:lnTo>
                <a:lnTo>
                  <a:pt x="70" y="234"/>
                </a:lnTo>
                <a:lnTo>
                  <a:pt x="65" y="237"/>
                </a:lnTo>
                <a:lnTo>
                  <a:pt x="61" y="239"/>
                </a:lnTo>
                <a:lnTo>
                  <a:pt x="56" y="241"/>
                </a:lnTo>
                <a:lnTo>
                  <a:pt x="50" y="243"/>
                </a:lnTo>
                <a:lnTo>
                  <a:pt x="44" y="246"/>
                </a:lnTo>
                <a:lnTo>
                  <a:pt x="38" y="248"/>
                </a:lnTo>
                <a:lnTo>
                  <a:pt x="32" y="250"/>
                </a:lnTo>
                <a:lnTo>
                  <a:pt x="30" y="250"/>
                </a:lnTo>
                <a:lnTo>
                  <a:pt x="29" y="249"/>
                </a:lnTo>
                <a:lnTo>
                  <a:pt x="28" y="248"/>
                </a:lnTo>
                <a:lnTo>
                  <a:pt x="27" y="246"/>
                </a:lnTo>
                <a:lnTo>
                  <a:pt x="25" y="244"/>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4" name="Freeform 120">
            <a:extLst>
              <a:ext uri="{FF2B5EF4-FFF2-40B4-BE49-F238E27FC236}">
                <a16:creationId xmlns:a16="http://schemas.microsoft.com/office/drawing/2014/main" id="{C2E5CD0D-07F4-B143-8230-914774169990}"/>
              </a:ext>
            </a:extLst>
          </p:cNvPr>
          <p:cNvSpPr>
            <a:spLocks/>
          </p:cNvSpPr>
          <p:nvPr/>
        </p:nvSpPr>
        <p:spPr bwMode="auto">
          <a:xfrm>
            <a:off x="1820863" y="4802188"/>
            <a:ext cx="9525" cy="9525"/>
          </a:xfrm>
          <a:custGeom>
            <a:avLst/>
            <a:gdLst>
              <a:gd name="T0" fmla="*/ 2147483646 w 52"/>
              <a:gd name="T1" fmla="*/ 2147483646 h 50"/>
              <a:gd name="T2" fmla="*/ 2147483646 w 52"/>
              <a:gd name="T3" fmla="*/ 2147483646 h 50"/>
              <a:gd name="T4" fmla="*/ 2147483646 w 52"/>
              <a:gd name="T5" fmla="*/ 2147483646 h 50"/>
              <a:gd name="T6" fmla="*/ 2147483646 w 52"/>
              <a:gd name="T7" fmla="*/ 2147483646 h 50"/>
              <a:gd name="T8" fmla="*/ 2147483646 w 52"/>
              <a:gd name="T9" fmla="*/ 2147483646 h 50"/>
              <a:gd name="T10" fmla="*/ 2147483646 w 52"/>
              <a:gd name="T11" fmla="*/ 2147483646 h 50"/>
              <a:gd name="T12" fmla="*/ 2147483646 w 52"/>
              <a:gd name="T13" fmla="*/ 2147483646 h 50"/>
              <a:gd name="T14" fmla="*/ 2147483646 w 52"/>
              <a:gd name="T15" fmla="*/ 2147483646 h 50"/>
              <a:gd name="T16" fmla="*/ 0 w 52"/>
              <a:gd name="T17" fmla="*/ 2147483646 h 50"/>
              <a:gd name="T18" fmla="*/ 2147483646 w 52"/>
              <a:gd name="T19" fmla="*/ 2147483646 h 50"/>
              <a:gd name="T20" fmla="*/ 2147483646 w 52"/>
              <a:gd name="T21" fmla="*/ 2147483646 h 50"/>
              <a:gd name="T22" fmla="*/ 2147483646 w 52"/>
              <a:gd name="T23" fmla="*/ 2147483646 h 50"/>
              <a:gd name="T24" fmla="*/ 2147483646 w 52"/>
              <a:gd name="T25" fmla="*/ 2147483646 h 50"/>
              <a:gd name="T26" fmla="*/ 2147483646 w 52"/>
              <a:gd name="T27" fmla="*/ 2147483646 h 50"/>
              <a:gd name="T28" fmla="*/ 2147483646 w 52"/>
              <a:gd name="T29" fmla="*/ 2147483646 h 50"/>
              <a:gd name="T30" fmla="*/ 2147483646 w 52"/>
              <a:gd name="T31" fmla="*/ 2147483646 h 50"/>
              <a:gd name="T32" fmla="*/ 2147483646 w 52"/>
              <a:gd name="T33" fmla="*/ 0 h 50"/>
              <a:gd name="T34" fmla="*/ 2147483646 w 52"/>
              <a:gd name="T35" fmla="*/ 2147483646 h 50"/>
              <a:gd name="T36" fmla="*/ 2147483646 w 52"/>
              <a:gd name="T37" fmla="*/ 2147483646 h 50"/>
              <a:gd name="T38" fmla="*/ 2147483646 w 52"/>
              <a:gd name="T39" fmla="*/ 2147483646 h 50"/>
              <a:gd name="T40" fmla="*/ 2147483646 w 52"/>
              <a:gd name="T41" fmla="*/ 2147483646 h 50"/>
              <a:gd name="T42" fmla="*/ 2147483646 w 52"/>
              <a:gd name="T43" fmla="*/ 2147483646 h 50"/>
              <a:gd name="T44" fmla="*/ 2147483646 w 52"/>
              <a:gd name="T45" fmla="*/ 2147483646 h 50"/>
              <a:gd name="T46" fmla="*/ 2147483646 w 52"/>
              <a:gd name="T47" fmla="*/ 2147483646 h 50"/>
              <a:gd name="T48" fmla="*/ 2147483646 w 52"/>
              <a:gd name="T49" fmla="*/ 2147483646 h 50"/>
              <a:gd name="T50" fmla="*/ 2147483646 w 52"/>
              <a:gd name="T51" fmla="*/ 2147483646 h 50"/>
              <a:gd name="T52" fmla="*/ 2147483646 w 52"/>
              <a:gd name="T53" fmla="*/ 2147483646 h 50"/>
              <a:gd name="T54" fmla="*/ 2147483646 w 52"/>
              <a:gd name="T55" fmla="*/ 2147483646 h 50"/>
              <a:gd name="T56" fmla="*/ 2147483646 w 52"/>
              <a:gd name="T57" fmla="*/ 2147483646 h 50"/>
              <a:gd name="T58" fmla="*/ 2147483646 w 52"/>
              <a:gd name="T59" fmla="*/ 2147483646 h 50"/>
              <a:gd name="T60" fmla="*/ 2147483646 w 52"/>
              <a:gd name="T61" fmla="*/ 2147483646 h 50"/>
              <a:gd name="T62" fmla="*/ 2147483646 w 52"/>
              <a:gd name="T63" fmla="*/ 2147483646 h 50"/>
              <a:gd name="T64" fmla="*/ 2147483646 w 52"/>
              <a:gd name="T65" fmla="*/ 2147483646 h 50"/>
              <a:gd name="T66" fmla="*/ 2147483646 w 52"/>
              <a:gd name="T67" fmla="*/ 2147483646 h 50"/>
              <a:gd name="T68" fmla="*/ 2147483646 w 52"/>
              <a:gd name="T69" fmla="*/ 2147483646 h 50"/>
              <a:gd name="T70" fmla="*/ 2147483646 w 52"/>
              <a:gd name="T71" fmla="*/ 2147483646 h 50"/>
              <a:gd name="T72" fmla="*/ 2147483646 w 52"/>
              <a:gd name="T73" fmla="*/ 2147483646 h 50"/>
              <a:gd name="T74" fmla="*/ 2147483646 w 52"/>
              <a:gd name="T75" fmla="*/ 2147483646 h 50"/>
              <a:gd name="T76" fmla="*/ 2147483646 w 52"/>
              <a:gd name="T77" fmla="*/ 2147483646 h 50"/>
              <a:gd name="T78" fmla="*/ 2147483646 w 52"/>
              <a:gd name="T79" fmla="*/ 2147483646 h 50"/>
              <a:gd name="T80" fmla="*/ 2147483646 w 52"/>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50"/>
              <a:gd name="T125" fmla="*/ 52 w 52"/>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50">
                <a:moveTo>
                  <a:pt x="8" y="37"/>
                </a:moveTo>
                <a:lnTo>
                  <a:pt x="8" y="34"/>
                </a:lnTo>
                <a:lnTo>
                  <a:pt x="7" y="31"/>
                </a:lnTo>
                <a:lnTo>
                  <a:pt x="7" y="27"/>
                </a:lnTo>
                <a:lnTo>
                  <a:pt x="7" y="24"/>
                </a:lnTo>
                <a:lnTo>
                  <a:pt x="6" y="19"/>
                </a:lnTo>
                <a:lnTo>
                  <a:pt x="5" y="15"/>
                </a:lnTo>
                <a:lnTo>
                  <a:pt x="2" y="10"/>
                </a:lnTo>
                <a:lnTo>
                  <a:pt x="0" y="6"/>
                </a:lnTo>
                <a:lnTo>
                  <a:pt x="3" y="6"/>
                </a:lnTo>
                <a:lnTo>
                  <a:pt x="7" y="6"/>
                </a:lnTo>
                <a:lnTo>
                  <a:pt x="11" y="6"/>
                </a:lnTo>
                <a:lnTo>
                  <a:pt x="14" y="5"/>
                </a:lnTo>
                <a:lnTo>
                  <a:pt x="19" y="4"/>
                </a:lnTo>
                <a:lnTo>
                  <a:pt x="23" y="3"/>
                </a:lnTo>
                <a:lnTo>
                  <a:pt x="28" y="2"/>
                </a:lnTo>
                <a:lnTo>
                  <a:pt x="32" y="0"/>
                </a:lnTo>
                <a:lnTo>
                  <a:pt x="34" y="2"/>
                </a:lnTo>
                <a:lnTo>
                  <a:pt x="37" y="4"/>
                </a:lnTo>
                <a:lnTo>
                  <a:pt x="39" y="7"/>
                </a:lnTo>
                <a:lnTo>
                  <a:pt x="41" y="9"/>
                </a:lnTo>
                <a:lnTo>
                  <a:pt x="44" y="11"/>
                </a:lnTo>
                <a:lnTo>
                  <a:pt x="46" y="14"/>
                </a:lnTo>
                <a:lnTo>
                  <a:pt x="48" y="16"/>
                </a:lnTo>
                <a:lnTo>
                  <a:pt x="52" y="18"/>
                </a:lnTo>
                <a:lnTo>
                  <a:pt x="48" y="21"/>
                </a:lnTo>
                <a:lnTo>
                  <a:pt x="46" y="24"/>
                </a:lnTo>
                <a:lnTo>
                  <a:pt x="44" y="27"/>
                </a:lnTo>
                <a:lnTo>
                  <a:pt x="41" y="31"/>
                </a:lnTo>
                <a:lnTo>
                  <a:pt x="39" y="35"/>
                </a:lnTo>
                <a:lnTo>
                  <a:pt x="37" y="41"/>
                </a:lnTo>
                <a:lnTo>
                  <a:pt x="34" y="45"/>
                </a:lnTo>
                <a:lnTo>
                  <a:pt x="32" y="50"/>
                </a:lnTo>
                <a:lnTo>
                  <a:pt x="30" y="50"/>
                </a:lnTo>
                <a:lnTo>
                  <a:pt x="27" y="49"/>
                </a:lnTo>
                <a:lnTo>
                  <a:pt x="25" y="48"/>
                </a:lnTo>
                <a:lnTo>
                  <a:pt x="22" y="46"/>
                </a:lnTo>
                <a:lnTo>
                  <a:pt x="19" y="44"/>
                </a:lnTo>
                <a:lnTo>
                  <a:pt x="16" y="42"/>
                </a:lnTo>
                <a:lnTo>
                  <a:pt x="12" y="40"/>
                </a:lnTo>
                <a:lnTo>
                  <a:pt x="8" y="37"/>
                </a:lnTo>
                <a:close/>
              </a:path>
            </a:pathLst>
          </a:custGeom>
          <a:solidFill>
            <a:srgbClr val="BB84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5" name="Freeform 122">
            <a:extLst>
              <a:ext uri="{FF2B5EF4-FFF2-40B4-BE49-F238E27FC236}">
                <a16:creationId xmlns:a16="http://schemas.microsoft.com/office/drawing/2014/main" id="{2926D043-4306-A14C-9633-BC6B7D5B403B}"/>
              </a:ext>
            </a:extLst>
          </p:cNvPr>
          <p:cNvSpPr>
            <a:spLocks/>
          </p:cNvSpPr>
          <p:nvPr/>
        </p:nvSpPr>
        <p:spPr bwMode="auto">
          <a:xfrm>
            <a:off x="1849438" y="4784725"/>
            <a:ext cx="9525" cy="14288"/>
          </a:xfrm>
          <a:custGeom>
            <a:avLst/>
            <a:gdLst>
              <a:gd name="T0" fmla="*/ 2147483646 w 56"/>
              <a:gd name="T1" fmla="*/ 2147483646 h 87"/>
              <a:gd name="T2" fmla="*/ 2147483646 w 56"/>
              <a:gd name="T3" fmla="*/ 2147483646 h 87"/>
              <a:gd name="T4" fmla="*/ 2147483646 w 56"/>
              <a:gd name="T5" fmla="*/ 2147483646 h 87"/>
              <a:gd name="T6" fmla="*/ 2147483646 w 56"/>
              <a:gd name="T7" fmla="*/ 2147483646 h 87"/>
              <a:gd name="T8" fmla="*/ 2147483646 w 56"/>
              <a:gd name="T9" fmla="*/ 2147483646 h 87"/>
              <a:gd name="T10" fmla="*/ 2147483646 w 56"/>
              <a:gd name="T11" fmla="*/ 2147483646 h 87"/>
              <a:gd name="T12" fmla="*/ 2147483646 w 56"/>
              <a:gd name="T13" fmla="*/ 2147483646 h 87"/>
              <a:gd name="T14" fmla="*/ 2147483646 w 56"/>
              <a:gd name="T15" fmla="*/ 2147483646 h 87"/>
              <a:gd name="T16" fmla="*/ 0 w 56"/>
              <a:gd name="T17" fmla="*/ 2147483646 h 87"/>
              <a:gd name="T18" fmla="*/ 0 w 56"/>
              <a:gd name="T19" fmla="*/ 2147483646 h 87"/>
              <a:gd name="T20" fmla="*/ 2147483646 w 56"/>
              <a:gd name="T21" fmla="*/ 2147483646 h 87"/>
              <a:gd name="T22" fmla="*/ 2147483646 w 56"/>
              <a:gd name="T23" fmla="*/ 2147483646 h 87"/>
              <a:gd name="T24" fmla="*/ 2147483646 w 56"/>
              <a:gd name="T25" fmla="*/ 2147483646 h 87"/>
              <a:gd name="T26" fmla="*/ 2147483646 w 56"/>
              <a:gd name="T27" fmla="*/ 2147483646 h 87"/>
              <a:gd name="T28" fmla="*/ 2147483646 w 56"/>
              <a:gd name="T29" fmla="*/ 2147483646 h 87"/>
              <a:gd name="T30" fmla="*/ 2147483646 w 56"/>
              <a:gd name="T31" fmla="*/ 2147483646 h 87"/>
              <a:gd name="T32" fmla="*/ 2147483646 w 56"/>
              <a:gd name="T33" fmla="*/ 0 h 87"/>
              <a:gd name="T34" fmla="*/ 2147483646 w 56"/>
              <a:gd name="T35" fmla="*/ 0 h 87"/>
              <a:gd name="T36" fmla="*/ 2147483646 w 56"/>
              <a:gd name="T37" fmla="*/ 0 h 87"/>
              <a:gd name="T38" fmla="*/ 2147483646 w 56"/>
              <a:gd name="T39" fmla="*/ 0 h 87"/>
              <a:gd name="T40" fmla="*/ 2147483646 w 56"/>
              <a:gd name="T41" fmla="*/ 0 h 87"/>
              <a:gd name="T42" fmla="*/ 2147483646 w 56"/>
              <a:gd name="T43" fmla="*/ 0 h 87"/>
              <a:gd name="T44" fmla="*/ 2147483646 w 56"/>
              <a:gd name="T45" fmla="*/ 0 h 87"/>
              <a:gd name="T46" fmla="*/ 2147483646 w 56"/>
              <a:gd name="T47" fmla="*/ 0 h 87"/>
              <a:gd name="T48" fmla="*/ 2147483646 w 56"/>
              <a:gd name="T49" fmla="*/ 0 h 87"/>
              <a:gd name="T50" fmla="*/ 2147483646 w 56"/>
              <a:gd name="T51" fmla="*/ 2147483646 h 87"/>
              <a:gd name="T52" fmla="*/ 2147483646 w 56"/>
              <a:gd name="T53" fmla="*/ 2147483646 h 87"/>
              <a:gd name="T54" fmla="*/ 2147483646 w 56"/>
              <a:gd name="T55" fmla="*/ 2147483646 h 87"/>
              <a:gd name="T56" fmla="*/ 2147483646 w 56"/>
              <a:gd name="T57" fmla="*/ 2147483646 h 87"/>
              <a:gd name="T58" fmla="*/ 2147483646 w 56"/>
              <a:gd name="T59" fmla="*/ 2147483646 h 87"/>
              <a:gd name="T60" fmla="*/ 2147483646 w 56"/>
              <a:gd name="T61" fmla="*/ 2147483646 h 87"/>
              <a:gd name="T62" fmla="*/ 2147483646 w 56"/>
              <a:gd name="T63" fmla="*/ 2147483646 h 87"/>
              <a:gd name="T64" fmla="*/ 2147483646 w 56"/>
              <a:gd name="T65" fmla="*/ 2147483646 h 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6"/>
              <a:gd name="T100" fmla="*/ 0 h 87"/>
              <a:gd name="T101" fmla="*/ 56 w 56"/>
              <a:gd name="T102" fmla="*/ 87 h 8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6" h="87">
                <a:moveTo>
                  <a:pt x="25" y="87"/>
                </a:moveTo>
                <a:lnTo>
                  <a:pt x="22" y="85"/>
                </a:lnTo>
                <a:lnTo>
                  <a:pt x="20" y="83"/>
                </a:lnTo>
                <a:lnTo>
                  <a:pt x="17" y="80"/>
                </a:lnTo>
                <a:lnTo>
                  <a:pt x="15" y="77"/>
                </a:lnTo>
                <a:lnTo>
                  <a:pt x="12" y="74"/>
                </a:lnTo>
                <a:lnTo>
                  <a:pt x="8" y="71"/>
                </a:lnTo>
                <a:lnTo>
                  <a:pt x="4" y="67"/>
                </a:lnTo>
                <a:lnTo>
                  <a:pt x="0" y="63"/>
                </a:lnTo>
                <a:lnTo>
                  <a:pt x="0" y="56"/>
                </a:lnTo>
                <a:lnTo>
                  <a:pt x="1" y="49"/>
                </a:lnTo>
                <a:lnTo>
                  <a:pt x="2" y="41"/>
                </a:lnTo>
                <a:lnTo>
                  <a:pt x="4" y="33"/>
                </a:lnTo>
                <a:lnTo>
                  <a:pt x="6" y="26"/>
                </a:lnTo>
                <a:lnTo>
                  <a:pt x="8" y="18"/>
                </a:lnTo>
                <a:lnTo>
                  <a:pt x="10" y="9"/>
                </a:lnTo>
                <a:lnTo>
                  <a:pt x="12" y="0"/>
                </a:lnTo>
                <a:lnTo>
                  <a:pt x="17" y="0"/>
                </a:lnTo>
                <a:lnTo>
                  <a:pt x="22" y="0"/>
                </a:lnTo>
                <a:lnTo>
                  <a:pt x="27" y="0"/>
                </a:lnTo>
                <a:lnTo>
                  <a:pt x="33" y="0"/>
                </a:lnTo>
                <a:lnTo>
                  <a:pt x="38" y="0"/>
                </a:lnTo>
                <a:lnTo>
                  <a:pt x="44" y="0"/>
                </a:lnTo>
                <a:lnTo>
                  <a:pt x="50" y="0"/>
                </a:lnTo>
                <a:lnTo>
                  <a:pt x="56" y="0"/>
                </a:lnTo>
                <a:lnTo>
                  <a:pt x="54" y="10"/>
                </a:lnTo>
                <a:lnTo>
                  <a:pt x="51" y="20"/>
                </a:lnTo>
                <a:lnTo>
                  <a:pt x="47" y="30"/>
                </a:lnTo>
                <a:lnTo>
                  <a:pt x="43" y="41"/>
                </a:lnTo>
                <a:lnTo>
                  <a:pt x="39" y="53"/>
                </a:lnTo>
                <a:lnTo>
                  <a:pt x="35" y="64"/>
                </a:lnTo>
                <a:lnTo>
                  <a:pt x="29" y="76"/>
                </a:lnTo>
                <a:lnTo>
                  <a:pt x="25" y="87"/>
                </a:lnTo>
                <a:close/>
              </a:path>
            </a:pathLst>
          </a:custGeom>
          <a:solidFill>
            <a:srgbClr val="BB84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6" name="Freeform 123">
            <a:extLst>
              <a:ext uri="{FF2B5EF4-FFF2-40B4-BE49-F238E27FC236}">
                <a16:creationId xmlns:a16="http://schemas.microsoft.com/office/drawing/2014/main" id="{731B4F94-B521-8C46-B0FC-16E20A3D5256}"/>
              </a:ext>
            </a:extLst>
          </p:cNvPr>
          <p:cNvSpPr>
            <a:spLocks/>
          </p:cNvSpPr>
          <p:nvPr/>
        </p:nvSpPr>
        <p:spPr bwMode="auto">
          <a:xfrm>
            <a:off x="2994025" y="4725988"/>
            <a:ext cx="133350" cy="47625"/>
          </a:xfrm>
          <a:custGeom>
            <a:avLst/>
            <a:gdLst>
              <a:gd name="T0" fmla="*/ 2147483646 w 760"/>
              <a:gd name="T1" fmla="*/ 2147483646 h 269"/>
              <a:gd name="T2" fmla="*/ 2147483646 w 760"/>
              <a:gd name="T3" fmla="*/ 2147483646 h 269"/>
              <a:gd name="T4" fmla="*/ 2147483646 w 760"/>
              <a:gd name="T5" fmla="*/ 2147483646 h 269"/>
              <a:gd name="T6" fmla="*/ 2147483646 w 760"/>
              <a:gd name="T7" fmla="*/ 2147483646 h 269"/>
              <a:gd name="T8" fmla="*/ 2147483646 w 760"/>
              <a:gd name="T9" fmla="*/ 2147483646 h 269"/>
              <a:gd name="T10" fmla="*/ 2147483646 w 760"/>
              <a:gd name="T11" fmla="*/ 2147483646 h 269"/>
              <a:gd name="T12" fmla="*/ 2147483646 w 760"/>
              <a:gd name="T13" fmla="*/ 2147483646 h 269"/>
              <a:gd name="T14" fmla="*/ 2147483646 w 760"/>
              <a:gd name="T15" fmla="*/ 2147483646 h 269"/>
              <a:gd name="T16" fmla="*/ 2147483646 w 760"/>
              <a:gd name="T17" fmla="*/ 2147483646 h 269"/>
              <a:gd name="T18" fmla="*/ 2147483646 w 760"/>
              <a:gd name="T19" fmla="*/ 2147483646 h 269"/>
              <a:gd name="T20" fmla="*/ 2147483646 w 760"/>
              <a:gd name="T21" fmla="*/ 2147483646 h 269"/>
              <a:gd name="T22" fmla="*/ 2147483646 w 760"/>
              <a:gd name="T23" fmla="*/ 2147483646 h 269"/>
              <a:gd name="T24" fmla="*/ 2147483646 w 760"/>
              <a:gd name="T25" fmla="*/ 2147483646 h 269"/>
              <a:gd name="T26" fmla="*/ 2147483646 w 760"/>
              <a:gd name="T27" fmla="*/ 2147483646 h 269"/>
              <a:gd name="T28" fmla="*/ 2147483646 w 760"/>
              <a:gd name="T29" fmla="*/ 2147483646 h 269"/>
              <a:gd name="T30" fmla="*/ 2147483646 w 760"/>
              <a:gd name="T31" fmla="*/ 2147483646 h 269"/>
              <a:gd name="T32" fmla="*/ 2147483646 w 760"/>
              <a:gd name="T33" fmla="*/ 0 h 269"/>
              <a:gd name="T34" fmla="*/ 2147483646 w 760"/>
              <a:gd name="T35" fmla="*/ 2147483646 h 269"/>
              <a:gd name="T36" fmla="*/ 2147483646 w 760"/>
              <a:gd name="T37" fmla="*/ 2147483646 h 269"/>
              <a:gd name="T38" fmla="*/ 2147483646 w 760"/>
              <a:gd name="T39" fmla="*/ 2147483646 h 269"/>
              <a:gd name="T40" fmla="*/ 2147483646 w 760"/>
              <a:gd name="T41" fmla="*/ 2147483646 h 269"/>
              <a:gd name="T42" fmla="*/ 2147483646 w 760"/>
              <a:gd name="T43" fmla="*/ 2147483646 h 269"/>
              <a:gd name="T44" fmla="*/ 2147483646 w 760"/>
              <a:gd name="T45" fmla="*/ 2147483646 h 269"/>
              <a:gd name="T46" fmla="*/ 2147483646 w 760"/>
              <a:gd name="T47" fmla="*/ 2147483646 h 269"/>
              <a:gd name="T48" fmla="*/ 2147483646 w 760"/>
              <a:gd name="T49" fmla="*/ 2147483646 h 269"/>
              <a:gd name="T50" fmla="*/ 2147483646 w 760"/>
              <a:gd name="T51" fmla="*/ 2147483646 h 269"/>
              <a:gd name="T52" fmla="*/ 2147483646 w 760"/>
              <a:gd name="T53" fmla="*/ 2147483646 h 269"/>
              <a:gd name="T54" fmla="*/ 2147483646 w 760"/>
              <a:gd name="T55" fmla="*/ 2147483646 h 269"/>
              <a:gd name="T56" fmla="*/ 2147483646 w 760"/>
              <a:gd name="T57" fmla="*/ 2147483646 h 269"/>
              <a:gd name="T58" fmla="*/ 2147483646 w 760"/>
              <a:gd name="T59" fmla="*/ 2147483646 h 269"/>
              <a:gd name="T60" fmla="*/ 2147483646 w 760"/>
              <a:gd name="T61" fmla="*/ 2147483646 h 269"/>
              <a:gd name="T62" fmla="*/ 2147483646 w 760"/>
              <a:gd name="T63" fmla="*/ 2147483646 h 269"/>
              <a:gd name="T64" fmla="*/ 2147483646 w 760"/>
              <a:gd name="T65" fmla="*/ 2147483646 h 269"/>
              <a:gd name="T66" fmla="*/ 2147483646 w 760"/>
              <a:gd name="T67" fmla="*/ 2147483646 h 269"/>
              <a:gd name="T68" fmla="*/ 2147483646 w 760"/>
              <a:gd name="T69" fmla="*/ 2147483646 h 269"/>
              <a:gd name="T70" fmla="*/ 2147483646 w 760"/>
              <a:gd name="T71" fmla="*/ 2147483646 h 269"/>
              <a:gd name="T72" fmla="*/ 2147483646 w 760"/>
              <a:gd name="T73" fmla="*/ 2147483646 h 269"/>
              <a:gd name="T74" fmla="*/ 2147483646 w 760"/>
              <a:gd name="T75" fmla="*/ 2147483646 h 269"/>
              <a:gd name="T76" fmla="*/ 2147483646 w 760"/>
              <a:gd name="T77" fmla="*/ 2147483646 h 269"/>
              <a:gd name="T78" fmla="*/ 2147483646 w 760"/>
              <a:gd name="T79" fmla="*/ 2147483646 h 269"/>
              <a:gd name="T80" fmla="*/ 2147483646 w 760"/>
              <a:gd name="T81" fmla="*/ 2147483646 h 269"/>
              <a:gd name="T82" fmla="*/ 2147483646 w 760"/>
              <a:gd name="T83" fmla="*/ 2147483646 h 269"/>
              <a:gd name="T84" fmla="*/ 2147483646 w 760"/>
              <a:gd name="T85" fmla="*/ 2147483646 h 269"/>
              <a:gd name="T86" fmla="*/ 2147483646 w 760"/>
              <a:gd name="T87" fmla="*/ 2147483646 h 269"/>
              <a:gd name="T88" fmla="*/ 2147483646 w 760"/>
              <a:gd name="T89" fmla="*/ 2147483646 h 269"/>
              <a:gd name="T90" fmla="*/ 2147483646 w 760"/>
              <a:gd name="T91" fmla="*/ 2147483646 h 269"/>
              <a:gd name="T92" fmla="*/ 2147483646 w 760"/>
              <a:gd name="T93" fmla="*/ 2147483646 h 269"/>
              <a:gd name="T94" fmla="*/ 2147483646 w 760"/>
              <a:gd name="T95" fmla="*/ 2147483646 h 269"/>
              <a:gd name="T96" fmla="*/ 2147483646 w 760"/>
              <a:gd name="T97" fmla="*/ 2147483646 h 269"/>
              <a:gd name="T98" fmla="*/ 2147483646 w 760"/>
              <a:gd name="T99" fmla="*/ 2147483646 h 2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60"/>
              <a:gd name="T151" fmla="*/ 0 h 269"/>
              <a:gd name="T152" fmla="*/ 760 w 760"/>
              <a:gd name="T153" fmla="*/ 269 h 26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60" h="269">
                <a:moveTo>
                  <a:pt x="609" y="269"/>
                </a:moveTo>
                <a:lnTo>
                  <a:pt x="600" y="262"/>
                </a:lnTo>
                <a:lnTo>
                  <a:pt x="591" y="255"/>
                </a:lnTo>
                <a:lnTo>
                  <a:pt x="581" y="248"/>
                </a:lnTo>
                <a:lnTo>
                  <a:pt x="571" y="240"/>
                </a:lnTo>
                <a:lnTo>
                  <a:pt x="561" y="233"/>
                </a:lnTo>
                <a:lnTo>
                  <a:pt x="550" y="224"/>
                </a:lnTo>
                <a:lnTo>
                  <a:pt x="540" y="215"/>
                </a:lnTo>
                <a:lnTo>
                  <a:pt x="527" y="206"/>
                </a:lnTo>
                <a:lnTo>
                  <a:pt x="497" y="206"/>
                </a:lnTo>
                <a:lnTo>
                  <a:pt x="466" y="206"/>
                </a:lnTo>
                <a:lnTo>
                  <a:pt x="435" y="206"/>
                </a:lnTo>
                <a:lnTo>
                  <a:pt x="405" y="206"/>
                </a:lnTo>
                <a:lnTo>
                  <a:pt x="373" y="205"/>
                </a:lnTo>
                <a:lnTo>
                  <a:pt x="342" y="204"/>
                </a:lnTo>
                <a:lnTo>
                  <a:pt x="310" y="202"/>
                </a:lnTo>
                <a:lnTo>
                  <a:pt x="277" y="200"/>
                </a:lnTo>
                <a:lnTo>
                  <a:pt x="267" y="196"/>
                </a:lnTo>
                <a:lnTo>
                  <a:pt x="258" y="191"/>
                </a:lnTo>
                <a:lnTo>
                  <a:pt x="249" y="186"/>
                </a:lnTo>
                <a:lnTo>
                  <a:pt x="239" y="180"/>
                </a:lnTo>
                <a:lnTo>
                  <a:pt x="230" y="175"/>
                </a:lnTo>
                <a:lnTo>
                  <a:pt x="220" y="169"/>
                </a:lnTo>
                <a:lnTo>
                  <a:pt x="211" y="163"/>
                </a:lnTo>
                <a:lnTo>
                  <a:pt x="202" y="156"/>
                </a:lnTo>
                <a:lnTo>
                  <a:pt x="196" y="152"/>
                </a:lnTo>
                <a:lnTo>
                  <a:pt x="191" y="147"/>
                </a:lnTo>
                <a:lnTo>
                  <a:pt x="185" y="142"/>
                </a:lnTo>
                <a:lnTo>
                  <a:pt x="179" y="137"/>
                </a:lnTo>
                <a:lnTo>
                  <a:pt x="172" y="131"/>
                </a:lnTo>
                <a:lnTo>
                  <a:pt x="165" y="125"/>
                </a:lnTo>
                <a:lnTo>
                  <a:pt x="159" y="119"/>
                </a:lnTo>
                <a:lnTo>
                  <a:pt x="152" y="112"/>
                </a:lnTo>
                <a:lnTo>
                  <a:pt x="137" y="112"/>
                </a:lnTo>
                <a:lnTo>
                  <a:pt x="122" y="112"/>
                </a:lnTo>
                <a:lnTo>
                  <a:pt x="107" y="112"/>
                </a:lnTo>
                <a:lnTo>
                  <a:pt x="91" y="112"/>
                </a:lnTo>
                <a:lnTo>
                  <a:pt x="75" y="112"/>
                </a:lnTo>
                <a:lnTo>
                  <a:pt x="59" y="112"/>
                </a:lnTo>
                <a:lnTo>
                  <a:pt x="42" y="112"/>
                </a:lnTo>
                <a:lnTo>
                  <a:pt x="26" y="112"/>
                </a:lnTo>
                <a:lnTo>
                  <a:pt x="24" y="110"/>
                </a:lnTo>
                <a:lnTo>
                  <a:pt x="21" y="108"/>
                </a:lnTo>
                <a:lnTo>
                  <a:pt x="19" y="105"/>
                </a:lnTo>
                <a:lnTo>
                  <a:pt x="17" y="103"/>
                </a:lnTo>
                <a:lnTo>
                  <a:pt x="14" y="101"/>
                </a:lnTo>
                <a:lnTo>
                  <a:pt x="12" y="98"/>
                </a:lnTo>
                <a:lnTo>
                  <a:pt x="10" y="96"/>
                </a:lnTo>
                <a:lnTo>
                  <a:pt x="6" y="94"/>
                </a:lnTo>
                <a:lnTo>
                  <a:pt x="6" y="87"/>
                </a:lnTo>
                <a:lnTo>
                  <a:pt x="6" y="78"/>
                </a:lnTo>
                <a:lnTo>
                  <a:pt x="6" y="70"/>
                </a:lnTo>
                <a:lnTo>
                  <a:pt x="6" y="61"/>
                </a:lnTo>
                <a:lnTo>
                  <a:pt x="5" y="53"/>
                </a:lnTo>
                <a:lnTo>
                  <a:pt x="4" y="44"/>
                </a:lnTo>
                <a:lnTo>
                  <a:pt x="2" y="33"/>
                </a:lnTo>
                <a:lnTo>
                  <a:pt x="0" y="24"/>
                </a:lnTo>
                <a:lnTo>
                  <a:pt x="1" y="22"/>
                </a:lnTo>
                <a:lnTo>
                  <a:pt x="1" y="20"/>
                </a:lnTo>
                <a:lnTo>
                  <a:pt x="3" y="17"/>
                </a:lnTo>
                <a:lnTo>
                  <a:pt x="4" y="14"/>
                </a:lnTo>
                <a:lnTo>
                  <a:pt x="6" y="11"/>
                </a:lnTo>
                <a:lnTo>
                  <a:pt x="9" y="8"/>
                </a:lnTo>
                <a:lnTo>
                  <a:pt x="11" y="4"/>
                </a:lnTo>
                <a:lnTo>
                  <a:pt x="14" y="0"/>
                </a:lnTo>
                <a:lnTo>
                  <a:pt x="18" y="0"/>
                </a:lnTo>
                <a:lnTo>
                  <a:pt x="23" y="0"/>
                </a:lnTo>
                <a:lnTo>
                  <a:pt x="28" y="0"/>
                </a:lnTo>
                <a:lnTo>
                  <a:pt x="33" y="0"/>
                </a:lnTo>
                <a:lnTo>
                  <a:pt x="38" y="1"/>
                </a:lnTo>
                <a:lnTo>
                  <a:pt x="44" y="2"/>
                </a:lnTo>
                <a:lnTo>
                  <a:pt x="50" y="4"/>
                </a:lnTo>
                <a:lnTo>
                  <a:pt x="58" y="6"/>
                </a:lnTo>
                <a:lnTo>
                  <a:pt x="54" y="8"/>
                </a:lnTo>
                <a:lnTo>
                  <a:pt x="52" y="10"/>
                </a:lnTo>
                <a:lnTo>
                  <a:pt x="50" y="13"/>
                </a:lnTo>
                <a:lnTo>
                  <a:pt x="47" y="15"/>
                </a:lnTo>
                <a:lnTo>
                  <a:pt x="45" y="17"/>
                </a:lnTo>
                <a:lnTo>
                  <a:pt x="43" y="20"/>
                </a:lnTo>
                <a:lnTo>
                  <a:pt x="40" y="22"/>
                </a:lnTo>
                <a:lnTo>
                  <a:pt x="38" y="24"/>
                </a:lnTo>
                <a:lnTo>
                  <a:pt x="38" y="31"/>
                </a:lnTo>
                <a:lnTo>
                  <a:pt x="38" y="39"/>
                </a:lnTo>
                <a:lnTo>
                  <a:pt x="38" y="46"/>
                </a:lnTo>
                <a:lnTo>
                  <a:pt x="38" y="53"/>
                </a:lnTo>
                <a:lnTo>
                  <a:pt x="38" y="60"/>
                </a:lnTo>
                <a:lnTo>
                  <a:pt x="38" y="67"/>
                </a:lnTo>
                <a:lnTo>
                  <a:pt x="38" y="74"/>
                </a:lnTo>
                <a:lnTo>
                  <a:pt x="38" y="80"/>
                </a:lnTo>
                <a:lnTo>
                  <a:pt x="54" y="80"/>
                </a:lnTo>
                <a:lnTo>
                  <a:pt x="71" y="80"/>
                </a:lnTo>
                <a:lnTo>
                  <a:pt x="88" y="80"/>
                </a:lnTo>
                <a:lnTo>
                  <a:pt x="105" y="80"/>
                </a:lnTo>
                <a:lnTo>
                  <a:pt x="121" y="79"/>
                </a:lnTo>
                <a:lnTo>
                  <a:pt x="137" y="78"/>
                </a:lnTo>
                <a:lnTo>
                  <a:pt x="154" y="76"/>
                </a:lnTo>
                <a:lnTo>
                  <a:pt x="170" y="74"/>
                </a:lnTo>
                <a:lnTo>
                  <a:pt x="180" y="81"/>
                </a:lnTo>
                <a:lnTo>
                  <a:pt x="190" y="89"/>
                </a:lnTo>
                <a:lnTo>
                  <a:pt x="201" y="96"/>
                </a:lnTo>
                <a:lnTo>
                  <a:pt x="212" y="104"/>
                </a:lnTo>
                <a:lnTo>
                  <a:pt x="223" y="111"/>
                </a:lnTo>
                <a:lnTo>
                  <a:pt x="234" y="119"/>
                </a:lnTo>
                <a:lnTo>
                  <a:pt x="247" y="128"/>
                </a:lnTo>
                <a:lnTo>
                  <a:pt x="258" y="138"/>
                </a:lnTo>
                <a:lnTo>
                  <a:pt x="265" y="140"/>
                </a:lnTo>
                <a:lnTo>
                  <a:pt x="272" y="142"/>
                </a:lnTo>
                <a:lnTo>
                  <a:pt x="279" y="145"/>
                </a:lnTo>
                <a:lnTo>
                  <a:pt x="287" y="147"/>
                </a:lnTo>
                <a:lnTo>
                  <a:pt x="295" y="149"/>
                </a:lnTo>
                <a:lnTo>
                  <a:pt x="303" y="152"/>
                </a:lnTo>
                <a:lnTo>
                  <a:pt x="312" y="154"/>
                </a:lnTo>
                <a:lnTo>
                  <a:pt x="321" y="156"/>
                </a:lnTo>
                <a:lnTo>
                  <a:pt x="347" y="156"/>
                </a:lnTo>
                <a:lnTo>
                  <a:pt x="372" y="156"/>
                </a:lnTo>
                <a:lnTo>
                  <a:pt x="399" y="156"/>
                </a:lnTo>
                <a:lnTo>
                  <a:pt x="424" y="156"/>
                </a:lnTo>
                <a:lnTo>
                  <a:pt x="450" y="156"/>
                </a:lnTo>
                <a:lnTo>
                  <a:pt x="476" y="156"/>
                </a:lnTo>
                <a:lnTo>
                  <a:pt x="502" y="156"/>
                </a:lnTo>
                <a:lnTo>
                  <a:pt x="527" y="156"/>
                </a:lnTo>
                <a:lnTo>
                  <a:pt x="530" y="159"/>
                </a:lnTo>
                <a:lnTo>
                  <a:pt x="534" y="161"/>
                </a:lnTo>
                <a:lnTo>
                  <a:pt x="538" y="163"/>
                </a:lnTo>
                <a:lnTo>
                  <a:pt x="541" y="165"/>
                </a:lnTo>
                <a:lnTo>
                  <a:pt x="546" y="168"/>
                </a:lnTo>
                <a:lnTo>
                  <a:pt x="550" y="170"/>
                </a:lnTo>
                <a:lnTo>
                  <a:pt x="555" y="172"/>
                </a:lnTo>
                <a:lnTo>
                  <a:pt x="559" y="175"/>
                </a:lnTo>
                <a:lnTo>
                  <a:pt x="561" y="177"/>
                </a:lnTo>
                <a:lnTo>
                  <a:pt x="564" y="179"/>
                </a:lnTo>
                <a:lnTo>
                  <a:pt x="566" y="182"/>
                </a:lnTo>
                <a:lnTo>
                  <a:pt x="568" y="186"/>
                </a:lnTo>
                <a:lnTo>
                  <a:pt x="571" y="189"/>
                </a:lnTo>
                <a:lnTo>
                  <a:pt x="573" y="192"/>
                </a:lnTo>
                <a:lnTo>
                  <a:pt x="575" y="196"/>
                </a:lnTo>
                <a:lnTo>
                  <a:pt x="578" y="200"/>
                </a:lnTo>
                <a:lnTo>
                  <a:pt x="581" y="203"/>
                </a:lnTo>
                <a:lnTo>
                  <a:pt x="584" y="205"/>
                </a:lnTo>
                <a:lnTo>
                  <a:pt x="588" y="207"/>
                </a:lnTo>
                <a:lnTo>
                  <a:pt x="592" y="209"/>
                </a:lnTo>
                <a:lnTo>
                  <a:pt x="596" y="212"/>
                </a:lnTo>
                <a:lnTo>
                  <a:pt x="600" y="214"/>
                </a:lnTo>
                <a:lnTo>
                  <a:pt x="605" y="216"/>
                </a:lnTo>
                <a:lnTo>
                  <a:pt x="609" y="219"/>
                </a:lnTo>
                <a:lnTo>
                  <a:pt x="616" y="219"/>
                </a:lnTo>
                <a:lnTo>
                  <a:pt x="623" y="219"/>
                </a:lnTo>
                <a:lnTo>
                  <a:pt x="631" y="219"/>
                </a:lnTo>
                <a:lnTo>
                  <a:pt x="639" y="219"/>
                </a:lnTo>
                <a:lnTo>
                  <a:pt x="646" y="219"/>
                </a:lnTo>
                <a:lnTo>
                  <a:pt x="654" y="219"/>
                </a:lnTo>
                <a:lnTo>
                  <a:pt x="663" y="219"/>
                </a:lnTo>
                <a:lnTo>
                  <a:pt x="672" y="219"/>
                </a:lnTo>
                <a:lnTo>
                  <a:pt x="677" y="216"/>
                </a:lnTo>
                <a:lnTo>
                  <a:pt x="682" y="214"/>
                </a:lnTo>
                <a:lnTo>
                  <a:pt x="687" y="211"/>
                </a:lnTo>
                <a:lnTo>
                  <a:pt x="692" y="209"/>
                </a:lnTo>
                <a:lnTo>
                  <a:pt x="697" y="206"/>
                </a:lnTo>
                <a:lnTo>
                  <a:pt x="703" y="202"/>
                </a:lnTo>
                <a:lnTo>
                  <a:pt x="709" y="198"/>
                </a:lnTo>
                <a:lnTo>
                  <a:pt x="716" y="194"/>
                </a:lnTo>
                <a:lnTo>
                  <a:pt x="718" y="194"/>
                </a:lnTo>
                <a:lnTo>
                  <a:pt x="722" y="194"/>
                </a:lnTo>
                <a:lnTo>
                  <a:pt x="726" y="194"/>
                </a:lnTo>
                <a:lnTo>
                  <a:pt x="730" y="193"/>
                </a:lnTo>
                <a:lnTo>
                  <a:pt x="734" y="193"/>
                </a:lnTo>
                <a:lnTo>
                  <a:pt x="738" y="192"/>
                </a:lnTo>
                <a:lnTo>
                  <a:pt x="743" y="190"/>
                </a:lnTo>
                <a:lnTo>
                  <a:pt x="748" y="188"/>
                </a:lnTo>
                <a:lnTo>
                  <a:pt x="749" y="189"/>
                </a:lnTo>
                <a:lnTo>
                  <a:pt x="750" y="190"/>
                </a:lnTo>
                <a:lnTo>
                  <a:pt x="751" y="192"/>
                </a:lnTo>
                <a:lnTo>
                  <a:pt x="753" y="194"/>
                </a:lnTo>
                <a:lnTo>
                  <a:pt x="755" y="196"/>
                </a:lnTo>
                <a:lnTo>
                  <a:pt x="757" y="198"/>
                </a:lnTo>
                <a:lnTo>
                  <a:pt x="760" y="200"/>
                </a:lnTo>
                <a:lnTo>
                  <a:pt x="757" y="205"/>
                </a:lnTo>
                <a:lnTo>
                  <a:pt x="755" y="209"/>
                </a:lnTo>
                <a:lnTo>
                  <a:pt x="753" y="214"/>
                </a:lnTo>
                <a:lnTo>
                  <a:pt x="750" y="219"/>
                </a:lnTo>
                <a:lnTo>
                  <a:pt x="747" y="223"/>
                </a:lnTo>
                <a:lnTo>
                  <a:pt x="743" y="228"/>
                </a:lnTo>
                <a:lnTo>
                  <a:pt x="740" y="234"/>
                </a:lnTo>
                <a:lnTo>
                  <a:pt x="735" y="238"/>
                </a:lnTo>
                <a:lnTo>
                  <a:pt x="733" y="240"/>
                </a:lnTo>
                <a:lnTo>
                  <a:pt x="730" y="243"/>
                </a:lnTo>
                <a:lnTo>
                  <a:pt x="726" y="245"/>
                </a:lnTo>
                <a:lnTo>
                  <a:pt x="722" y="248"/>
                </a:lnTo>
                <a:lnTo>
                  <a:pt x="717" y="251"/>
                </a:lnTo>
                <a:lnTo>
                  <a:pt x="713" y="255"/>
                </a:lnTo>
                <a:lnTo>
                  <a:pt x="708" y="258"/>
                </a:lnTo>
                <a:lnTo>
                  <a:pt x="703" y="263"/>
                </a:lnTo>
                <a:lnTo>
                  <a:pt x="692" y="263"/>
                </a:lnTo>
                <a:lnTo>
                  <a:pt x="680" y="263"/>
                </a:lnTo>
                <a:lnTo>
                  <a:pt x="668" y="263"/>
                </a:lnTo>
                <a:lnTo>
                  <a:pt x="656" y="263"/>
                </a:lnTo>
                <a:lnTo>
                  <a:pt x="645" y="264"/>
                </a:lnTo>
                <a:lnTo>
                  <a:pt x="633" y="265"/>
                </a:lnTo>
                <a:lnTo>
                  <a:pt x="621" y="267"/>
                </a:lnTo>
                <a:lnTo>
                  <a:pt x="609" y="269"/>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7" name="Freeform 124">
            <a:extLst>
              <a:ext uri="{FF2B5EF4-FFF2-40B4-BE49-F238E27FC236}">
                <a16:creationId xmlns:a16="http://schemas.microsoft.com/office/drawing/2014/main" id="{8B1274B3-A90F-414A-84D3-AF2A8647C363}"/>
              </a:ext>
            </a:extLst>
          </p:cNvPr>
          <p:cNvSpPr>
            <a:spLocks/>
          </p:cNvSpPr>
          <p:nvPr/>
        </p:nvSpPr>
        <p:spPr bwMode="auto">
          <a:xfrm>
            <a:off x="1816100" y="4760913"/>
            <a:ext cx="11113" cy="12700"/>
          </a:xfrm>
          <a:custGeom>
            <a:avLst/>
            <a:gdLst>
              <a:gd name="T0" fmla="*/ 2147483646 w 56"/>
              <a:gd name="T1" fmla="*/ 2147483646 h 69"/>
              <a:gd name="T2" fmla="*/ 2147483646 w 56"/>
              <a:gd name="T3" fmla="*/ 2147483646 h 69"/>
              <a:gd name="T4" fmla="*/ 2147483646 w 56"/>
              <a:gd name="T5" fmla="*/ 2147483646 h 69"/>
              <a:gd name="T6" fmla="*/ 2147483646 w 56"/>
              <a:gd name="T7" fmla="*/ 2147483646 h 69"/>
              <a:gd name="T8" fmla="*/ 2147483646 w 56"/>
              <a:gd name="T9" fmla="*/ 2147483646 h 69"/>
              <a:gd name="T10" fmla="*/ 2147483646 w 56"/>
              <a:gd name="T11" fmla="*/ 2147483646 h 69"/>
              <a:gd name="T12" fmla="*/ 2147483646 w 56"/>
              <a:gd name="T13" fmla="*/ 2147483646 h 69"/>
              <a:gd name="T14" fmla="*/ 2147483646 w 56"/>
              <a:gd name="T15" fmla="*/ 2147483646 h 69"/>
              <a:gd name="T16" fmla="*/ 0 w 56"/>
              <a:gd name="T17" fmla="*/ 2147483646 h 69"/>
              <a:gd name="T18" fmla="*/ 0 w 56"/>
              <a:gd name="T19" fmla="*/ 2147483646 h 69"/>
              <a:gd name="T20" fmla="*/ 2147483646 w 56"/>
              <a:gd name="T21" fmla="*/ 2147483646 h 69"/>
              <a:gd name="T22" fmla="*/ 2147483646 w 56"/>
              <a:gd name="T23" fmla="*/ 2147483646 h 69"/>
              <a:gd name="T24" fmla="*/ 2147483646 w 56"/>
              <a:gd name="T25" fmla="*/ 2147483646 h 69"/>
              <a:gd name="T26" fmla="*/ 2147483646 w 56"/>
              <a:gd name="T27" fmla="*/ 2147483646 h 69"/>
              <a:gd name="T28" fmla="*/ 2147483646 w 56"/>
              <a:gd name="T29" fmla="*/ 2147483646 h 69"/>
              <a:gd name="T30" fmla="*/ 2147483646 w 56"/>
              <a:gd name="T31" fmla="*/ 2147483646 h 69"/>
              <a:gd name="T32" fmla="*/ 2147483646 w 56"/>
              <a:gd name="T33" fmla="*/ 0 h 69"/>
              <a:gd name="T34" fmla="*/ 2147483646 w 56"/>
              <a:gd name="T35" fmla="*/ 0 h 69"/>
              <a:gd name="T36" fmla="*/ 2147483646 w 56"/>
              <a:gd name="T37" fmla="*/ 0 h 69"/>
              <a:gd name="T38" fmla="*/ 2147483646 w 56"/>
              <a:gd name="T39" fmla="*/ 2147483646 h 69"/>
              <a:gd name="T40" fmla="*/ 2147483646 w 56"/>
              <a:gd name="T41" fmla="*/ 2147483646 h 69"/>
              <a:gd name="T42" fmla="*/ 2147483646 w 56"/>
              <a:gd name="T43" fmla="*/ 2147483646 h 69"/>
              <a:gd name="T44" fmla="*/ 2147483646 w 56"/>
              <a:gd name="T45" fmla="*/ 2147483646 h 69"/>
              <a:gd name="T46" fmla="*/ 2147483646 w 56"/>
              <a:gd name="T47" fmla="*/ 2147483646 h 69"/>
              <a:gd name="T48" fmla="*/ 2147483646 w 56"/>
              <a:gd name="T49" fmla="*/ 2147483646 h 69"/>
              <a:gd name="T50" fmla="*/ 2147483646 w 56"/>
              <a:gd name="T51" fmla="*/ 2147483646 h 69"/>
              <a:gd name="T52" fmla="*/ 2147483646 w 56"/>
              <a:gd name="T53" fmla="*/ 2147483646 h 69"/>
              <a:gd name="T54" fmla="*/ 2147483646 w 56"/>
              <a:gd name="T55" fmla="*/ 2147483646 h 69"/>
              <a:gd name="T56" fmla="*/ 2147483646 w 56"/>
              <a:gd name="T57" fmla="*/ 2147483646 h 69"/>
              <a:gd name="T58" fmla="*/ 2147483646 w 56"/>
              <a:gd name="T59" fmla="*/ 2147483646 h 69"/>
              <a:gd name="T60" fmla="*/ 2147483646 w 56"/>
              <a:gd name="T61" fmla="*/ 2147483646 h 69"/>
              <a:gd name="T62" fmla="*/ 2147483646 w 56"/>
              <a:gd name="T63" fmla="*/ 2147483646 h 69"/>
              <a:gd name="T64" fmla="*/ 2147483646 w 56"/>
              <a:gd name="T65" fmla="*/ 2147483646 h 69"/>
              <a:gd name="T66" fmla="*/ 2147483646 w 56"/>
              <a:gd name="T67" fmla="*/ 2147483646 h 69"/>
              <a:gd name="T68" fmla="*/ 2147483646 w 56"/>
              <a:gd name="T69" fmla="*/ 2147483646 h 69"/>
              <a:gd name="T70" fmla="*/ 2147483646 w 56"/>
              <a:gd name="T71" fmla="*/ 2147483646 h 69"/>
              <a:gd name="T72" fmla="*/ 2147483646 w 56"/>
              <a:gd name="T73" fmla="*/ 2147483646 h 69"/>
              <a:gd name="T74" fmla="*/ 2147483646 w 56"/>
              <a:gd name="T75" fmla="*/ 2147483646 h 69"/>
              <a:gd name="T76" fmla="*/ 2147483646 w 56"/>
              <a:gd name="T77" fmla="*/ 2147483646 h 69"/>
              <a:gd name="T78" fmla="*/ 2147483646 w 56"/>
              <a:gd name="T79" fmla="*/ 2147483646 h 69"/>
              <a:gd name="T80" fmla="*/ 2147483646 w 56"/>
              <a:gd name="T81" fmla="*/ 2147483646 h 69"/>
              <a:gd name="T82" fmla="*/ 2147483646 w 56"/>
              <a:gd name="T83" fmla="*/ 2147483646 h 69"/>
              <a:gd name="T84" fmla="*/ 2147483646 w 56"/>
              <a:gd name="T85" fmla="*/ 2147483646 h 69"/>
              <a:gd name="T86" fmla="*/ 2147483646 w 56"/>
              <a:gd name="T87" fmla="*/ 2147483646 h 69"/>
              <a:gd name="T88" fmla="*/ 2147483646 w 56"/>
              <a:gd name="T89" fmla="*/ 2147483646 h 69"/>
              <a:gd name="T90" fmla="*/ 2147483646 w 56"/>
              <a:gd name="T91" fmla="*/ 2147483646 h 69"/>
              <a:gd name="T92" fmla="*/ 2147483646 w 56"/>
              <a:gd name="T93" fmla="*/ 2147483646 h 69"/>
              <a:gd name="T94" fmla="*/ 2147483646 w 56"/>
              <a:gd name="T95" fmla="*/ 2147483646 h 69"/>
              <a:gd name="T96" fmla="*/ 2147483646 w 56"/>
              <a:gd name="T97" fmla="*/ 2147483646 h 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6"/>
              <a:gd name="T148" fmla="*/ 0 h 69"/>
              <a:gd name="T149" fmla="*/ 56 w 56"/>
              <a:gd name="T150" fmla="*/ 69 h 6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6" h="69">
                <a:moveTo>
                  <a:pt x="32" y="63"/>
                </a:moveTo>
                <a:lnTo>
                  <a:pt x="29" y="58"/>
                </a:lnTo>
                <a:lnTo>
                  <a:pt x="25" y="53"/>
                </a:lnTo>
                <a:lnTo>
                  <a:pt x="21" y="49"/>
                </a:lnTo>
                <a:lnTo>
                  <a:pt x="17" y="43"/>
                </a:lnTo>
                <a:lnTo>
                  <a:pt x="13" y="38"/>
                </a:lnTo>
                <a:lnTo>
                  <a:pt x="9" y="31"/>
                </a:lnTo>
                <a:lnTo>
                  <a:pt x="4" y="25"/>
                </a:lnTo>
                <a:lnTo>
                  <a:pt x="0" y="19"/>
                </a:lnTo>
                <a:lnTo>
                  <a:pt x="0" y="16"/>
                </a:lnTo>
                <a:lnTo>
                  <a:pt x="1" y="14"/>
                </a:lnTo>
                <a:lnTo>
                  <a:pt x="2" y="12"/>
                </a:lnTo>
                <a:lnTo>
                  <a:pt x="4" y="9"/>
                </a:lnTo>
                <a:lnTo>
                  <a:pt x="5" y="7"/>
                </a:lnTo>
                <a:lnTo>
                  <a:pt x="8" y="5"/>
                </a:lnTo>
                <a:lnTo>
                  <a:pt x="10" y="3"/>
                </a:lnTo>
                <a:lnTo>
                  <a:pt x="12" y="0"/>
                </a:lnTo>
                <a:lnTo>
                  <a:pt x="17" y="0"/>
                </a:lnTo>
                <a:lnTo>
                  <a:pt x="21" y="0"/>
                </a:lnTo>
                <a:lnTo>
                  <a:pt x="26" y="1"/>
                </a:lnTo>
                <a:lnTo>
                  <a:pt x="32" y="1"/>
                </a:lnTo>
                <a:lnTo>
                  <a:pt x="38" y="2"/>
                </a:lnTo>
                <a:lnTo>
                  <a:pt x="43" y="3"/>
                </a:lnTo>
                <a:lnTo>
                  <a:pt x="49" y="4"/>
                </a:lnTo>
                <a:lnTo>
                  <a:pt x="56" y="6"/>
                </a:lnTo>
                <a:lnTo>
                  <a:pt x="56" y="11"/>
                </a:lnTo>
                <a:lnTo>
                  <a:pt x="56" y="17"/>
                </a:lnTo>
                <a:lnTo>
                  <a:pt x="56" y="23"/>
                </a:lnTo>
                <a:lnTo>
                  <a:pt x="56" y="29"/>
                </a:lnTo>
                <a:lnTo>
                  <a:pt x="56" y="36"/>
                </a:lnTo>
                <a:lnTo>
                  <a:pt x="56" y="43"/>
                </a:lnTo>
                <a:lnTo>
                  <a:pt x="56" y="50"/>
                </a:lnTo>
                <a:lnTo>
                  <a:pt x="56" y="57"/>
                </a:lnTo>
                <a:lnTo>
                  <a:pt x="55" y="58"/>
                </a:lnTo>
                <a:lnTo>
                  <a:pt x="54" y="59"/>
                </a:lnTo>
                <a:lnTo>
                  <a:pt x="52" y="60"/>
                </a:lnTo>
                <a:lnTo>
                  <a:pt x="50" y="62"/>
                </a:lnTo>
                <a:lnTo>
                  <a:pt x="48" y="64"/>
                </a:lnTo>
                <a:lnTo>
                  <a:pt x="46" y="67"/>
                </a:lnTo>
                <a:lnTo>
                  <a:pt x="44" y="69"/>
                </a:lnTo>
                <a:lnTo>
                  <a:pt x="43" y="69"/>
                </a:lnTo>
                <a:lnTo>
                  <a:pt x="42" y="69"/>
                </a:lnTo>
                <a:lnTo>
                  <a:pt x="40" y="68"/>
                </a:lnTo>
                <a:lnTo>
                  <a:pt x="38" y="67"/>
                </a:lnTo>
                <a:lnTo>
                  <a:pt x="36" y="66"/>
                </a:lnTo>
                <a:lnTo>
                  <a:pt x="34" y="65"/>
                </a:lnTo>
                <a:lnTo>
                  <a:pt x="32" y="6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8" name="Freeform 125">
            <a:extLst>
              <a:ext uri="{FF2B5EF4-FFF2-40B4-BE49-F238E27FC236}">
                <a16:creationId xmlns:a16="http://schemas.microsoft.com/office/drawing/2014/main" id="{92AD8CB1-9E3B-E54C-A594-476D7DE576F5}"/>
              </a:ext>
            </a:extLst>
          </p:cNvPr>
          <p:cNvSpPr>
            <a:spLocks/>
          </p:cNvSpPr>
          <p:nvPr/>
        </p:nvSpPr>
        <p:spPr bwMode="auto">
          <a:xfrm>
            <a:off x="1900238" y="4730750"/>
            <a:ext cx="25400" cy="39688"/>
          </a:xfrm>
          <a:custGeom>
            <a:avLst/>
            <a:gdLst>
              <a:gd name="T0" fmla="*/ 2147483646 w 150"/>
              <a:gd name="T1" fmla="*/ 2147483646 h 227"/>
              <a:gd name="T2" fmla="*/ 2147483646 w 150"/>
              <a:gd name="T3" fmla="*/ 2147483646 h 227"/>
              <a:gd name="T4" fmla="*/ 2147483646 w 150"/>
              <a:gd name="T5" fmla="*/ 2147483646 h 227"/>
              <a:gd name="T6" fmla="*/ 2147483646 w 150"/>
              <a:gd name="T7" fmla="*/ 2147483646 h 227"/>
              <a:gd name="T8" fmla="*/ 2147483646 w 150"/>
              <a:gd name="T9" fmla="*/ 2147483646 h 227"/>
              <a:gd name="T10" fmla="*/ 2147483646 w 150"/>
              <a:gd name="T11" fmla="*/ 2147483646 h 227"/>
              <a:gd name="T12" fmla="*/ 2147483646 w 150"/>
              <a:gd name="T13" fmla="*/ 2147483646 h 227"/>
              <a:gd name="T14" fmla="*/ 2147483646 w 150"/>
              <a:gd name="T15" fmla="*/ 2147483646 h 227"/>
              <a:gd name="T16" fmla="*/ 2147483646 w 150"/>
              <a:gd name="T17" fmla="*/ 2147483646 h 227"/>
              <a:gd name="T18" fmla="*/ 2147483646 w 150"/>
              <a:gd name="T19" fmla="*/ 2147483646 h 227"/>
              <a:gd name="T20" fmla="*/ 2147483646 w 150"/>
              <a:gd name="T21" fmla="*/ 2147483646 h 227"/>
              <a:gd name="T22" fmla="*/ 2147483646 w 150"/>
              <a:gd name="T23" fmla="*/ 2147483646 h 227"/>
              <a:gd name="T24" fmla="*/ 2147483646 w 150"/>
              <a:gd name="T25" fmla="*/ 2147483646 h 227"/>
              <a:gd name="T26" fmla="*/ 2147483646 w 150"/>
              <a:gd name="T27" fmla="*/ 2147483646 h 227"/>
              <a:gd name="T28" fmla="*/ 2147483646 w 150"/>
              <a:gd name="T29" fmla="*/ 2147483646 h 227"/>
              <a:gd name="T30" fmla="*/ 2147483646 w 150"/>
              <a:gd name="T31" fmla="*/ 2147483646 h 227"/>
              <a:gd name="T32" fmla="*/ 2147483646 w 150"/>
              <a:gd name="T33" fmla="*/ 0 h 227"/>
              <a:gd name="T34" fmla="*/ 2147483646 w 150"/>
              <a:gd name="T35" fmla="*/ 2147483646 h 227"/>
              <a:gd name="T36" fmla="*/ 2147483646 w 150"/>
              <a:gd name="T37" fmla="*/ 2147483646 h 227"/>
              <a:gd name="T38" fmla="*/ 2147483646 w 150"/>
              <a:gd name="T39" fmla="*/ 2147483646 h 227"/>
              <a:gd name="T40" fmla="*/ 2147483646 w 150"/>
              <a:gd name="T41" fmla="*/ 2147483646 h 227"/>
              <a:gd name="T42" fmla="*/ 2147483646 w 150"/>
              <a:gd name="T43" fmla="*/ 2147483646 h 227"/>
              <a:gd name="T44" fmla="*/ 2147483646 w 150"/>
              <a:gd name="T45" fmla="*/ 2147483646 h 227"/>
              <a:gd name="T46" fmla="*/ 2147483646 w 150"/>
              <a:gd name="T47" fmla="*/ 2147483646 h 227"/>
              <a:gd name="T48" fmla="*/ 2147483646 w 150"/>
              <a:gd name="T49" fmla="*/ 2147483646 h 227"/>
              <a:gd name="T50" fmla="*/ 2147483646 w 150"/>
              <a:gd name="T51" fmla="*/ 2147483646 h 227"/>
              <a:gd name="T52" fmla="*/ 2147483646 w 150"/>
              <a:gd name="T53" fmla="*/ 2147483646 h 227"/>
              <a:gd name="T54" fmla="*/ 2147483646 w 150"/>
              <a:gd name="T55" fmla="*/ 2147483646 h 227"/>
              <a:gd name="T56" fmla="*/ 2147483646 w 150"/>
              <a:gd name="T57" fmla="*/ 2147483646 h 227"/>
              <a:gd name="T58" fmla="*/ 2147483646 w 150"/>
              <a:gd name="T59" fmla="*/ 2147483646 h 227"/>
              <a:gd name="T60" fmla="*/ 2147483646 w 150"/>
              <a:gd name="T61" fmla="*/ 2147483646 h 227"/>
              <a:gd name="T62" fmla="*/ 2147483646 w 150"/>
              <a:gd name="T63" fmla="*/ 2147483646 h 227"/>
              <a:gd name="T64" fmla="*/ 2147483646 w 150"/>
              <a:gd name="T65" fmla="*/ 2147483646 h 227"/>
              <a:gd name="T66" fmla="*/ 2147483646 w 150"/>
              <a:gd name="T67" fmla="*/ 2147483646 h 227"/>
              <a:gd name="T68" fmla="*/ 2147483646 w 150"/>
              <a:gd name="T69" fmla="*/ 2147483646 h 227"/>
              <a:gd name="T70" fmla="*/ 2147483646 w 150"/>
              <a:gd name="T71" fmla="*/ 2147483646 h 227"/>
              <a:gd name="T72" fmla="*/ 2147483646 w 150"/>
              <a:gd name="T73" fmla="*/ 2147483646 h 227"/>
              <a:gd name="T74" fmla="*/ 2147483646 w 150"/>
              <a:gd name="T75" fmla="*/ 2147483646 h 227"/>
              <a:gd name="T76" fmla="*/ 2147483646 w 150"/>
              <a:gd name="T77" fmla="*/ 2147483646 h 227"/>
              <a:gd name="T78" fmla="*/ 2147483646 w 150"/>
              <a:gd name="T79" fmla="*/ 2147483646 h 227"/>
              <a:gd name="T80" fmla="*/ 2147483646 w 150"/>
              <a:gd name="T81" fmla="*/ 2147483646 h 227"/>
              <a:gd name="T82" fmla="*/ 2147483646 w 150"/>
              <a:gd name="T83" fmla="*/ 2147483646 h 227"/>
              <a:gd name="T84" fmla="*/ 2147483646 w 150"/>
              <a:gd name="T85" fmla="*/ 2147483646 h 227"/>
              <a:gd name="T86" fmla="*/ 2147483646 w 150"/>
              <a:gd name="T87" fmla="*/ 2147483646 h 227"/>
              <a:gd name="T88" fmla="*/ 2147483646 w 150"/>
              <a:gd name="T89" fmla="*/ 2147483646 h 227"/>
              <a:gd name="T90" fmla="*/ 2147483646 w 150"/>
              <a:gd name="T91" fmla="*/ 2147483646 h 227"/>
              <a:gd name="T92" fmla="*/ 2147483646 w 150"/>
              <a:gd name="T93" fmla="*/ 2147483646 h 227"/>
              <a:gd name="T94" fmla="*/ 2147483646 w 150"/>
              <a:gd name="T95" fmla="*/ 2147483646 h 227"/>
              <a:gd name="T96" fmla="*/ 2147483646 w 150"/>
              <a:gd name="T97" fmla="*/ 2147483646 h 227"/>
              <a:gd name="T98" fmla="*/ 2147483646 w 150"/>
              <a:gd name="T99" fmla="*/ 2147483646 h 227"/>
              <a:gd name="T100" fmla="*/ 2147483646 w 150"/>
              <a:gd name="T101" fmla="*/ 2147483646 h 227"/>
              <a:gd name="T102" fmla="*/ 2147483646 w 150"/>
              <a:gd name="T103" fmla="*/ 2147483646 h 22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0"/>
              <a:gd name="T157" fmla="*/ 0 h 227"/>
              <a:gd name="T158" fmla="*/ 150 w 150"/>
              <a:gd name="T159" fmla="*/ 227 h 22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0" h="227">
                <a:moveTo>
                  <a:pt x="94" y="220"/>
                </a:moveTo>
                <a:lnTo>
                  <a:pt x="87" y="216"/>
                </a:lnTo>
                <a:lnTo>
                  <a:pt x="80" y="211"/>
                </a:lnTo>
                <a:lnTo>
                  <a:pt x="72" y="206"/>
                </a:lnTo>
                <a:lnTo>
                  <a:pt x="64" y="200"/>
                </a:lnTo>
                <a:lnTo>
                  <a:pt x="57" y="195"/>
                </a:lnTo>
                <a:lnTo>
                  <a:pt x="49" y="189"/>
                </a:lnTo>
                <a:lnTo>
                  <a:pt x="40" y="183"/>
                </a:lnTo>
                <a:lnTo>
                  <a:pt x="30" y="176"/>
                </a:lnTo>
                <a:lnTo>
                  <a:pt x="28" y="172"/>
                </a:lnTo>
                <a:lnTo>
                  <a:pt x="25" y="166"/>
                </a:lnTo>
                <a:lnTo>
                  <a:pt x="21" y="160"/>
                </a:lnTo>
                <a:lnTo>
                  <a:pt x="17" y="154"/>
                </a:lnTo>
                <a:lnTo>
                  <a:pt x="13" y="147"/>
                </a:lnTo>
                <a:lnTo>
                  <a:pt x="9" y="140"/>
                </a:lnTo>
                <a:lnTo>
                  <a:pt x="4" y="133"/>
                </a:lnTo>
                <a:lnTo>
                  <a:pt x="0" y="126"/>
                </a:lnTo>
                <a:lnTo>
                  <a:pt x="4" y="117"/>
                </a:lnTo>
                <a:lnTo>
                  <a:pt x="9" y="107"/>
                </a:lnTo>
                <a:lnTo>
                  <a:pt x="14" y="95"/>
                </a:lnTo>
                <a:lnTo>
                  <a:pt x="19" y="85"/>
                </a:lnTo>
                <a:lnTo>
                  <a:pt x="24" y="73"/>
                </a:lnTo>
                <a:lnTo>
                  <a:pt x="30" y="62"/>
                </a:lnTo>
                <a:lnTo>
                  <a:pt x="37" y="50"/>
                </a:lnTo>
                <a:lnTo>
                  <a:pt x="44" y="38"/>
                </a:lnTo>
                <a:lnTo>
                  <a:pt x="46" y="34"/>
                </a:lnTo>
                <a:lnTo>
                  <a:pt x="49" y="29"/>
                </a:lnTo>
                <a:lnTo>
                  <a:pt x="53" y="24"/>
                </a:lnTo>
                <a:lnTo>
                  <a:pt x="57" y="20"/>
                </a:lnTo>
                <a:lnTo>
                  <a:pt x="61" y="15"/>
                </a:lnTo>
                <a:lnTo>
                  <a:pt x="65" y="11"/>
                </a:lnTo>
                <a:lnTo>
                  <a:pt x="70" y="6"/>
                </a:lnTo>
                <a:lnTo>
                  <a:pt x="74" y="0"/>
                </a:lnTo>
                <a:lnTo>
                  <a:pt x="77" y="0"/>
                </a:lnTo>
                <a:lnTo>
                  <a:pt x="81" y="0"/>
                </a:lnTo>
                <a:lnTo>
                  <a:pt x="85" y="1"/>
                </a:lnTo>
                <a:lnTo>
                  <a:pt x="88" y="1"/>
                </a:lnTo>
                <a:lnTo>
                  <a:pt x="93" y="2"/>
                </a:lnTo>
                <a:lnTo>
                  <a:pt x="97" y="3"/>
                </a:lnTo>
                <a:lnTo>
                  <a:pt x="101" y="4"/>
                </a:lnTo>
                <a:lnTo>
                  <a:pt x="106" y="7"/>
                </a:lnTo>
                <a:lnTo>
                  <a:pt x="104" y="12"/>
                </a:lnTo>
                <a:lnTo>
                  <a:pt x="101" y="17"/>
                </a:lnTo>
                <a:lnTo>
                  <a:pt x="99" y="21"/>
                </a:lnTo>
                <a:lnTo>
                  <a:pt x="97" y="26"/>
                </a:lnTo>
                <a:lnTo>
                  <a:pt x="95" y="31"/>
                </a:lnTo>
                <a:lnTo>
                  <a:pt x="92" y="35"/>
                </a:lnTo>
                <a:lnTo>
                  <a:pt x="90" y="40"/>
                </a:lnTo>
                <a:lnTo>
                  <a:pt x="88" y="44"/>
                </a:lnTo>
                <a:lnTo>
                  <a:pt x="88" y="54"/>
                </a:lnTo>
                <a:lnTo>
                  <a:pt x="88" y="64"/>
                </a:lnTo>
                <a:lnTo>
                  <a:pt x="87" y="73"/>
                </a:lnTo>
                <a:lnTo>
                  <a:pt x="87" y="82"/>
                </a:lnTo>
                <a:lnTo>
                  <a:pt x="86" y="91"/>
                </a:lnTo>
                <a:lnTo>
                  <a:pt x="85" y="101"/>
                </a:lnTo>
                <a:lnTo>
                  <a:pt x="84" y="111"/>
                </a:lnTo>
                <a:lnTo>
                  <a:pt x="82" y="120"/>
                </a:lnTo>
                <a:lnTo>
                  <a:pt x="84" y="123"/>
                </a:lnTo>
                <a:lnTo>
                  <a:pt x="87" y="126"/>
                </a:lnTo>
                <a:lnTo>
                  <a:pt x="91" y="129"/>
                </a:lnTo>
                <a:lnTo>
                  <a:pt x="95" y="133"/>
                </a:lnTo>
                <a:lnTo>
                  <a:pt x="99" y="137"/>
                </a:lnTo>
                <a:lnTo>
                  <a:pt x="103" y="142"/>
                </a:lnTo>
                <a:lnTo>
                  <a:pt x="108" y="146"/>
                </a:lnTo>
                <a:lnTo>
                  <a:pt x="112" y="151"/>
                </a:lnTo>
                <a:lnTo>
                  <a:pt x="115" y="151"/>
                </a:lnTo>
                <a:lnTo>
                  <a:pt x="117" y="151"/>
                </a:lnTo>
                <a:lnTo>
                  <a:pt x="119" y="151"/>
                </a:lnTo>
                <a:lnTo>
                  <a:pt x="122" y="150"/>
                </a:lnTo>
                <a:lnTo>
                  <a:pt x="125" y="149"/>
                </a:lnTo>
                <a:lnTo>
                  <a:pt x="130" y="148"/>
                </a:lnTo>
                <a:lnTo>
                  <a:pt x="133" y="147"/>
                </a:lnTo>
                <a:lnTo>
                  <a:pt x="138" y="145"/>
                </a:lnTo>
                <a:lnTo>
                  <a:pt x="139" y="145"/>
                </a:lnTo>
                <a:lnTo>
                  <a:pt x="140" y="145"/>
                </a:lnTo>
                <a:lnTo>
                  <a:pt x="142" y="145"/>
                </a:lnTo>
                <a:lnTo>
                  <a:pt x="143" y="146"/>
                </a:lnTo>
                <a:lnTo>
                  <a:pt x="146" y="147"/>
                </a:lnTo>
                <a:lnTo>
                  <a:pt x="148" y="149"/>
                </a:lnTo>
                <a:lnTo>
                  <a:pt x="150" y="151"/>
                </a:lnTo>
                <a:lnTo>
                  <a:pt x="150" y="159"/>
                </a:lnTo>
                <a:lnTo>
                  <a:pt x="150" y="166"/>
                </a:lnTo>
                <a:lnTo>
                  <a:pt x="150" y="173"/>
                </a:lnTo>
                <a:lnTo>
                  <a:pt x="149" y="179"/>
                </a:lnTo>
                <a:lnTo>
                  <a:pt x="149" y="186"/>
                </a:lnTo>
                <a:lnTo>
                  <a:pt x="148" y="193"/>
                </a:lnTo>
                <a:lnTo>
                  <a:pt x="146" y="200"/>
                </a:lnTo>
                <a:lnTo>
                  <a:pt x="144" y="208"/>
                </a:lnTo>
                <a:lnTo>
                  <a:pt x="139" y="210"/>
                </a:lnTo>
                <a:lnTo>
                  <a:pt x="135" y="213"/>
                </a:lnTo>
                <a:lnTo>
                  <a:pt x="130" y="215"/>
                </a:lnTo>
                <a:lnTo>
                  <a:pt x="125" y="217"/>
                </a:lnTo>
                <a:lnTo>
                  <a:pt x="120" y="220"/>
                </a:lnTo>
                <a:lnTo>
                  <a:pt x="115" y="222"/>
                </a:lnTo>
                <a:lnTo>
                  <a:pt x="111" y="224"/>
                </a:lnTo>
                <a:lnTo>
                  <a:pt x="106" y="227"/>
                </a:lnTo>
                <a:lnTo>
                  <a:pt x="105" y="226"/>
                </a:lnTo>
                <a:lnTo>
                  <a:pt x="104" y="226"/>
                </a:lnTo>
                <a:lnTo>
                  <a:pt x="102" y="226"/>
                </a:lnTo>
                <a:lnTo>
                  <a:pt x="100" y="225"/>
                </a:lnTo>
                <a:lnTo>
                  <a:pt x="98" y="224"/>
                </a:lnTo>
                <a:lnTo>
                  <a:pt x="96" y="222"/>
                </a:lnTo>
                <a:lnTo>
                  <a:pt x="94" y="220"/>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9" name="Freeform 126">
            <a:extLst>
              <a:ext uri="{FF2B5EF4-FFF2-40B4-BE49-F238E27FC236}">
                <a16:creationId xmlns:a16="http://schemas.microsoft.com/office/drawing/2014/main" id="{5E911170-44C3-3440-B510-533F49946143}"/>
              </a:ext>
            </a:extLst>
          </p:cNvPr>
          <p:cNvSpPr>
            <a:spLocks/>
          </p:cNvSpPr>
          <p:nvPr/>
        </p:nvSpPr>
        <p:spPr bwMode="auto">
          <a:xfrm>
            <a:off x="2125663" y="4327525"/>
            <a:ext cx="454025" cy="439738"/>
          </a:xfrm>
          <a:custGeom>
            <a:avLst/>
            <a:gdLst>
              <a:gd name="T0" fmla="*/ 2147483646 w 2573"/>
              <a:gd name="T1" fmla="*/ 2147483646 h 2496"/>
              <a:gd name="T2" fmla="*/ 2147483646 w 2573"/>
              <a:gd name="T3" fmla="*/ 2147483646 h 2496"/>
              <a:gd name="T4" fmla="*/ 2147483646 w 2573"/>
              <a:gd name="T5" fmla="*/ 2147483646 h 2496"/>
              <a:gd name="T6" fmla="*/ 2147483646 w 2573"/>
              <a:gd name="T7" fmla="*/ 2147483646 h 2496"/>
              <a:gd name="T8" fmla="*/ 2147483646 w 2573"/>
              <a:gd name="T9" fmla="*/ 2147483646 h 2496"/>
              <a:gd name="T10" fmla="*/ 2147483646 w 2573"/>
              <a:gd name="T11" fmla="*/ 2147483646 h 2496"/>
              <a:gd name="T12" fmla="*/ 2147483646 w 2573"/>
              <a:gd name="T13" fmla="*/ 2147483646 h 2496"/>
              <a:gd name="T14" fmla="*/ 0 w 2573"/>
              <a:gd name="T15" fmla="*/ 2147483646 h 2496"/>
              <a:gd name="T16" fmla="*/ 2147483646 w 2573"/>
              <a:gd name="T17" fmla="*/ 2147483646 h 2496"/>
              <a:gd name="T18" fmla="*/ 2147483646 w 2573"/>
              <a:gd name="T19" fmla="*/ 2147483646 h 2496"/>
              <a:gd name="T20" fmla="*/ 2147483646 w 2573"/>
              <a:gd name="T21" fmla="*/ 2147483646 h 2496"/>
              <a:gd name="T22" fmla="*/ 2147483646 w 2573"/>
              <a:gd name="T23" fmla="*/ 2147483646 h 2496"/>
              <a:gd name="T24" fmla="*/ 2147483646 w 2573"/>
              <a:gd name="T25" fmla="*/ 2147483646 h 2496"/>
              <a:gd name="T26" fmla="*/ 2147483646 w 2573"/>
              <a:gd name="T27" fmla="*/ 2147483646 h 2496"/>
              <a:gd name="T28" fmla="*/ 2147483646 w 2573"/>
              <a:gd name="T29" fmla="*/ 2147483646 h 2496"/>
              <a:gd name="T30" fmla="*/ 2147483646 w 2573"/>
              <a:gd name="T31" fmla="*/ 2147483646 h 2496"/>
              <a:gd name="T32" fmla="*/ 2147483646 w 2573"/>
              <a:gd name="T33" fmla="*/ 2147483646 h 2496"/>
              <a:gd name="T34" fmla="*/ 2147483646 w 2573"/>
              <a:gd name="T35" fmla="*/ 2147483646 h 2496"/>
              <a:gd name="T36" fmla="*/ 2147483646 w 2573"/>
              <a:gd name="T37" fmla="*/ 2147483646 h 2496"/>
              <a:gd name="T38" fmla="*/ 2147483646 w 2573"/>
              <a:gd name="T39" fmla="*/ 2147483646 h 2496"/>
              <a:gd name="T40" fmla="*/ 2147483646 w 2573"/>
              <a:gd name="T41" fmla="*/ 2147483646 h 2496"/>
              <a:gd name="T42" fmla="*/ 2147483646 w 2573"/>
              <a:gd name="T43" fmla="*/ 2147483646 h 2496"/>
              <a:gd name="T44" fmla="*/ 2147483646 w 2573"/>
              <a:gd name="T45" fmla="*/ 2147483646 h 2496"/>
              <a:gd name="T46" fmla="*/ 2147483646 w 2573"/>
              <a:gd name="T47" fmla="*/ 2147483646 h 2496"/>
              <a:gd name="T48" fmla="*/ 2147483646 w 2573"/>
              <a:gd name="T49" fmla="*/ 2147483646 h 2496"/>
              <a:gd name="T50" fmla="*/ 2147483646 w 2573"/>
              <a:gd name="T51" fmla="*/ 2147483646 h 2496"/>
              <a:gd name="T52" fmla="*/ 2147483646 w 2573"/>
              <a:gd name="T53" fmla="*/ 2147483646 h 2496"/>
              <a:gd name="T54" fmla="*/ 2147483646 w 2573"/>
              <a:gd name="T55" fmla="*/ 2147483646 h 2496"/>
              <a:gd name="T56" fmla="*/ 2147483646 w 2573"/>
              <a:gd name="T57" fmla="*/ 2147483646 h 2496"/>
              <a:gd name="T58" fmla="*/ 2147483646 w 2573"/>
              <a:gd name="T59" fmla="*/ 2147483646 h 2496"/>
              <a:gd name="T60" fmla="*/ 2147483646 w 2573"/>
              <a:gd name="T61" fmla="*/ 2147483646 h 2496"/>
              <a:gd name="T62" fmla="*/ 2147483646 w 2573"/>
              <a:gd name="T63" fmla="*/ 2147483646 h 2496"/>
              <a:gd name="T64" fmla="*/ 2147483646 w 2573"/>
              <a:gd name="T65" fmla="*/ 2147483646 h 2496"/>
              <a:gd name="T66" fmla="*/ 2147483646 w 2573"/>
              <a:gd name="T67" fmla="*/ 2147483646 h 2496"/>
              <a:gd name="T68" fmla="*/ 2147483646 w 2573"/>
              <a:gd name="T69" fmla="*/ 2147483646 h 2496"/>
              <a:gd name="T70" fmla="*/ 2147483646 w 2573"/>
              <a:gd name="T71" fmla="*/ 2147483646 h 2496"/>
              <a:gd name="T72" fmla="*/ 2147483646 w 2573"/>
              <a:gd name="T73" fmla="*/ 2147483646 h 2496"/>
              <a:gd name="T74" fmla="*/ 2147483646 w 2573"/>
              <a:gd name="T75" fmla="*/ 2147483646 h 2496"/>
              <a:gd name="T76" fmla="*/ 2147483646 w 2573"/>
              <a:gd name="T77" fmla="*/ 2147483646 h 2496"/>
              <a:gd name="T78" fmla="*/ 2147483646 w 2573"/>
              <a:gd name="T79" fmla="*/ 2147483646 h 2496"/>
              <a:gd name="T80" fmla="*/ 2147483646 w 2573"/>
              <a:gd name="T81" fmla="*/ 2147483646 h 2496"/>
              <a:gd name="T82" fmla="*/ 2147483646 w 2573"/>
              <a:gd name="T83" fmla="*/ 2147483646 h 2496"/>
              <a:gd name="T84" fmla="*/ 2147483646 w 2573"/>
              <a:gd name="T85" fmla="*/ 2147483646 h 2496"/>
              <a:gd name="T86" fmla="*/ 2147483646 w 2573"/>
              <a:gd name="T87" fmla="*/ 2147483646 h 2496"/>
              <a:gd name="T88" fmla="*/ 2147483646 w 2573"/>
              <a:gd name="T89" fmla="*/ 2147483646 h 2496"/>
              <a:gd name="T90" fmla="*/ 2147483646 w 2573"/>
              <a:gd name="T91" fmla="*/ 2147483646 h 2496"/>
              <a:gd name="T92" fmla="*/ 2147483646 w 2573"/>
              <a:gd name="T93" fmla="*/ 2147483646 h 2496"/>
              <a:gd name="T94" fmla="*/ 2147483646 w 2573"/>
              <a:gd name="T95" fmla="*/ 2147483646 h 2496"/>
              <a:gd name="T96" fmla="*/ 2147483646 w 2573"/>
              <a:gd name="T97" fmla="*/ 2147483646 h 2496"/>
              <a:gd name="T98" fmla="*/ 2147483646 w 2573"/>
              <a:gd name="T99" fmla="*/ 2147483646 h 2496"/>
              <a:gd name="T100" fmla="*/ 2147483646 w 2573"/>
              <a:gd name="T101" fmla="*/ 2147483646 h 2496"/>
              <a:gd name="T102" fmla="*/ 2147483646 w 2573"/>
              <a:gd name="T103" fmla="*/ 2147483646 h 2496"/>
              <a:gd name="T104" fmla="*/ 2147483646 w 2573"/>
              <a:gd name="T105" fmla="*/ 2147483646 h 2496"/>
              <a:gd name="T106" fmla="*/ 2147483646 w 2573"/>
              <a:gd name="T107" fmla="*/ 2147483646 h 2496"/>
              <a:gd name="T108" fmla="*/ 2147483646 w 2573"/>
              <a:gd name="T109" fmla="*/ 2147483646 h 2496"/>
              <a:gd name="T110" fmla="*/ 2147483646 w 2573"/>
              <a:gd name="T111" fmla="*/ 2147483646 h 2496"/>
              <a:gd name="T112" fmla="*/ 2147483646 w 2573"/>
              <a:gd name="T113" fmla="*/ 2147483646 h 2496"/>
              <a:gd name="T114" fmla="*/ 2147483646 w 2573"/>
              <a:gd name="T115" fmla="*/ 2147483646 h 249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573"/>
              <a:gd name="T175" fmla="*/ 0 h 2496"/>
              <a:gd name="T176" fmla="*/ 2573 w 2573"/>
              <a:gd name="T177" fmla="*/ 2496 h 249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573" h="2496">
                <a:moveTo>
                  <a:pt x="1255" y="2496"/>
                </a:moveTo>
                <a:lnTo>
                  <a:pt x="1237" y="2494"/>
                </a:lnTo>
                <a:lnTo>
                  <a:pt x="1217" y="2492"/>
                </a:lnTo>
                <a:lnTo>
                  <a:pt x="1198" y="2488"/>
                </a:lnTo>
                <a:lnTo>
                  <a:pt x="1179" y="2486"/>
                </a:lnTo>
                <a:lnTo>
                  <a:pt x="1159" y="2484"/>
                </a:lnTo>
                <a:lnTo>
                  <a:pt x="1140" y="2481"/>
                </a:lnTo>
                <a:lnTo>
                  <a:pt x="1119" y="2479"/>
                </a:lnTo>
                <a:lnTo>
                  <a:pt x="1098" y="2477"/>
                </a:lnTo>
                <a:lnTo>
                  <a:pt x="1074" y="2467"/>
                </a:lnTo>
                <a:lnTo>
                  <a:pt x="1051" y="2458"/>
                </a:lnTo>
                <a:lnTo>
                  <a:pt x="1027" y="2449"/>
                </a:lnTo>
                <a:lnTo>
                  <a:pt x="1004" y="2438"/>
                </a:lnTo>
                <a:lnTo>
                  <a:pt x="980" y="2428"/>
                </a:lnTo>
                <a:lnTo>
                  <a:pt x="957" y="2418"/>
                </a:lnTo>
                <a:lnTo>
                  <a:pt x="933" y="2407"/>
                </a:lnTo>
                <a:lnTo>
                  <a:pt x="910" y="2396"/>
                </a:lnTo>
                <a:lnTo>
                  <a:pt x="907" y="2394"/>
                </a:lnTo>
                <a:lnTo>
                  <a:pt x="904" y="2390"/>
                </a:lnTo>
                <a:lnTo>
                  <a:pt x="901" y="2388"/>
                </a:lnTo>
                <a:lnTo>
                  <a:pt x="897" y="2385"/>
                </a:lnTo>
                <a:lnTo>
                  <a:pt x="893" y="2382"/>
                </a:lnTo>
                <a:lnTo>
                  <a:pt x="887" y="2378"/>
                </a:lnTo>
                <a:lnTo>
                  <a:pt x="883" y="2375"/>
                </a:lnTo>
                <a:lnTo>
                  <a:pt x="878" y="2370"/>
                </a:lnTo>
                <a:lnTo>
                  <a:pt x="855" y="2361"/>
                </a:lnTo>
                <a:lnTo>
                  <a:pt x="831" y="2352"/>
                </a:lnTo>
                <a:lnTo>
                  <a:pt x="808" y="2341"/>
                </a:lnTo>
                <a:lnTo>
                  <a:pt x="784" y="2332"/>
                </a:lnTo>
                <a:lnTo>
                  <a:pt x="761" y="2322"/>
                </a:lnTo>
                <a:lnTo>
                  <a:pt x="737" y="2311"/>
                </a:lnTo>
                <a:lnTo>
                  <a:pt x="714" y="2301"/>
                </a:lnTo>
                <a:lnTo>
                  <a:pt x="690" y="2288"/>
                </a:lnTo>
                <a:lnTo>
                  <a:pt x="660" y="2279"/>
                </a:lnTo>
                <a:lnTo>
                  <a:pt x="629" y="2270"/>
                </a:lnTo>
                <a:lnTo>
                  <a:pt x="598" y="2260"/>
                </a:lnTo>
                <a:lnTo>
                  <a:pt x="568" y="2251"/>
                </a:lnTo>
                <a:lnTo>
                  <a:pt x="537" y="2240"/>
                </a:lnTo>
                <a:lnTo>
                  <a:pt x="506" y="2229"/>
                </a:lnTo>
                <a:lnTo>
                  <a:pt x="476" y="2219"/>
                </a:lnTo>
                <a:lnTo>
                  <a:pt x="445" y="2207"/>
                </a:lnTo>
                <a:lnTo>
                  <a:pt x="431" y="2198"/>
                </a:lnTo>
                <a:lnTo>
                  <a:pt x="417" y="2187"/>
                </a:lnTo>
                <a:lnTo>
                  <a:pt x="401" y="2177"/>
                </a:lnTo>
                <a:lnTo>
                  <a:pt x="385" y="2166"/>
                </a:lnTo>
                <a:lnTo>
                  <a:pt x="369" y="2155"/>
                </a:lnTo>
                <a:lnTo>
                  <a:pt x="353" y="2142"/>
                </a:lnTo>
                <a:lnTo>
                  <a:pt x="337" y="2131"/>
                </a:lnTo>
                <a:lnTo>
                  <a:pt x="319" y="2119"/>
                </a:lnTo>
                <a:lnTo>
                  <a:pt x="303" y="2099"/>
                </a:lnTo>
                <a:lnTo>
                  <a:pt x="286" y="2077"/>
                </a:lnTo>
                <a:lnTo>
                  <a:pt x="268" y="2056"/>
                </a:lnTo>
                <a:lnTo>
                  <a:pt x="250" y="2034"/>
                </a:lnTo>
                <a:lnTo>
                  <a:pt x="232" y="2014"/>
                </a:lnTo>
                <a:lnTo>
                  <a:pt x="213" y="1992"/>
                </a:lnTo>
                <a:lnTo>
                  <a:pt x="195" y="1971"/>
                </a:lnTo>
                <a:lnTo>
                  <a:pt x="175" y="1951"/>
                </a:lnTo>
                <a:lnTo>
                  <a:pt x="159" y="1922"/>
                </a:lnTo>
                <a:lnTo>
                  <a:pt x="143" y="1893"/>
                </a:lnTo>
                <a:lnTo>
                  <a:pt x="125" y="1865"/>
                </a:lnTo>
                <a:lnTo>
                  <a:pt x="109" y="1836"/>
                </a:lnTo>
                <a:lnTo>
                  <a:pt x="92" y="1808"/>
                </a:lnTo>
                <a:lnTo>
                  <a:pt x="74" y="1778"/>
                </a:lnTo>
                <a:lnTo>
                  <a:pt x="56" y="1748"/>
                </a:lnTo>
                <a:lnTo>
                  <a:pt x="38" y="1718"/>
                </a:lnTo>
                <a:lnTo>
                  <a:pt x="32" y="1701"/>
                </a:lnTo>
                <a:lnTo>
                  <a:pt x="28" y="1685"/>
                </a:lnTo>
                <a:lnTo>
                  <a:pt x="23" y="1669"/>
                </a:lnTo>
                <a:lnTo>
                  <a:pt x="19" y="1652"/>
                </a:lnTo>
                <a:lnTo>
                  <a:pt x="14" y="1636"/>
                </a:lnTo>
                <a:lnTo>
                  <a:pt x="9" y="1619"/>
                </a:lnTo>
                <a:lnTo>
                  <a:pt x="5" y="1602"/>
                </a:lnTo>
                <a:lnTo>
                  <a:pt x="0" y="1586"/>
                </a:lnTo>
                <a:lnTo>
                  <a:pt x="0" y="1584"/>
                </a:lnTo>
                <a:lnTo>
                  <a:pt x="0" y="1581"/>
                </a:lnTo>
                <a:lnTo>
                  <a:pt x="0" y="1577"/>
                </a:lnTo>
                <a:lnTo>
                  <a:pt x="0" y="1573"/>
                </a:lnTo>
                <a:lnTo>
                  <a:pt x="0" y="1569"/>
                </a:lnTo>
                <a:lnTo>
                  <a:pt x="0" y="1565"/>
                </a:lnTo>
                <a:lnTo>
                  <a:pt x="0" y="1560"/>
                </a:lnTo>
                <a:lnTo>
                  <a:pt x="0" y="1554"/>
                </a:lnTo>
                <a:lnTo>
                  <a:pt x="14" y="1536"/>
                </a:lnTo>
                <a:lnTo>
                  <a:pt x="28" y="1517"/>
                </a:lnTo>
                <a:lnTo>
                  <a:pt x="43" y="1498"/>
                </a:lnTo>
                <a:lnTo>
                  <a:pt x="57" y="1479"/>
                </a:lnTo>
                <a:lnTo>
                  <a:pt x="72" y="1460"/>
                </a:lnTo>
                <a:lnTo>
                  <a:pt x="88" y="1439"/>
                </a:lnTo>
                <a:lnTo>
                  <a:pt x="103" y="1419"/>
                </a:lnTo>
                <a:lnTo>
                  <a:pt x="119" y="1398"/>
                </a:lnTo>
                <a:lnTo>
                  <a:pt x="121" y="1363"/>
                </a:lnTo>
                <a:lnTo>
                  <a:pt x="123" y="1328"/>
                </a:lnTo>
                <a:lnTo>
                  <a:pt x="126" y="1292"/>
                </a:lnTo>
                <a:lnTo>
                  <a:pt x="128" y="1257"/>
                </a:lnTo>
                <a:lnTo>
                  <a:pt x="131" y="1222"/>
                </a:lnTo>
                <a:lnTo>
                  <a:pt x="134" y="1186"/>
                </a:lnTo>
                <a:lnTo>
                  <a:pt x="136" y="1151"/>
                </a:lnTo>
                <a:lnTo>
                  <a:pt x="138" y="1116"/>
                </a:lnTo>
                <a:lnTo>
                  <a:pt x="143" y="1090"/>
                </a:lnTo>
                <a:lnTo>
                  <a:pt x="148" y="1063"/>
                </a:lnTo>
                <a:lnTo>
                  <a:pt x="152" y="1036"/>
                </a:lnTo>
                <a:lnTo>
                  <a:pt x="157" y="1008"/>
                </a:lnTo>
                <a:lnTo>
                  <a:pt x="163" y="981"/>
                </a:lnTo>
                <a:lnTo>
                  <a:pt x="169" y="952"/>
                </a:lnTo>
                <a:lnTo>
                  <a:pt x="175" y="925"/>
                </a:lnTo>
                <a:lnTo>
                  <a:pt x="182" y="896"/>
                </a:lnTo>
                <a:lnTo>
                  <a:pt x="182" y="873"/>
                </a:lnTo>
                <a:lnTo>
                  <a:pt x="182" y="848"/>
                </a:lnTo>
                <a:lnTo>
                  <a:pt x="183" y="824"/>
                </a:lnTo>
                <a:lnTo>
                  <a:pt x="183" y="798"/>
                </a:lnTo>
                <a:lnTo>
                  <a:pt x="184" y="773"/>
                </a:lnTo>
                <a:lnTo>
                  <a:pt x="185" y="747"/>
                </a:lnTo>
                <a:lnTo>
                  <a:pt x="186" y="721"/>
                </a:lnTo>
                <a:lnTo>
                  <a:pt x="188" y="696"/>
                </a:lnTo>
                <a:lnTo>
                  <a:pt x="188" y="693"/>
                </a:lnTo>
                <a:lnTo>
                  <a:pt x="188" y="690"/>
                </a:lnTo>
                <a:lnTo>
                  <a:pt x="188" y="686"/>
                </a:lnTo>
                <a:lnTo>
                  <a:pt x="188" y="683"/>
                </a:lnTo>
                <a:lnTo>
                  <a:pt x="187" y="678"/>
                </a:lnTo>
                <a:lnTo>
                  <a:pt x="186" y="674"/>
                </a:lnTo>
                <a:lnTo>
                  <a:pt x="184" y="669"/>
                </a:lnTo>
                <a:lnTo>
                  <a:pt x="182" y="664"/>
                </a:lnTo>
                <a:lnTo>
                  <a:pt x="181" y="663"/>
                </a:lnTo>
                <a:lnTo>
                  <a:pt x="180" y="662"/>
                </a:lnTo>
                <a:lnTo>
                  <a:pt x="178" y="660"/>
                </a:lnTo>
                <a:lnTo>
                  <a:pt x="176" y="658"/>
                </a:lnTo>
                <a:lnTo>
                  <a:pt x="173" y="656"/>
                </a:lnTo>
                <a:lnTo>
                  <a:pt x="171" y="654"/>
                </a:lnTo>
                <a:lnTo>
                  <a:pt x="169" y="652"/>
                </a:lnTo>
                <a:lnTo>
                  <a:pt x="169" y="649"/>
                </a:lnTo>
                <a:lnTo>
                  <a:pt x="169" y="646"/>
                </a:lnTo>
                <a:lnTo>
                  <a:pt x="169" y="642"/>
                </a:lnTo>
                <a:lnTo>
                  <a:pt x="169" y="639"/>
                </a:lnTo>
                <a:lnTo>
                  <a:pt x="169" y="634"/>
                </a:lnTo>
                <a:lnTo>
                  <a:pt x="169" y="630"/>
                </a:lnTo>
                <a:lnTo>
                  <a:pt x="169" y="626"/>
                </a:lnTo>
                <a:lnTo>
                  <a:pt x="169" y="620"/>
                </a:lnTo>
                <a:lnTo>
                  <a:pt x="179" y="608"/>
                </a:lnTo>
                <a:lnTo>
                  <a:pt x="189" y="597"/>
                </a:lnTo>
                <a:lnTo>
                  <a:pt x="198" y="585"/>
                </a:lnTo>
                <a:lnTo>
                  <a:pt x="208" y="572"/>
                </a:lnTo>
                <a:lnTo>
                  <a:pt x="218" y="560"/>
                </a:lnTo>
                <a:lnTo>
                  <a:pt x="229" y="547"/>
                </a:lnTo>
                <a:lnTo>
                  <a:pt x="240" y="534"/>
                </a:lnTo>
                <a:lnTo>
                  <a:pt x="251" y="520"/>
                </a:lnTo>
                <a:lnTo>
                  <a:pt x="251" y="503"/>
                </a:lnTo>
                <a:lnTo>
                  <a:pt x="252" y="487"/>
                </a:lnTo>
                <a:lnTo>
                  <a:pt x="253" y="470"/>
                </a:lnTo>
                <a:lnTo>
                  <a:pt x="255" y="453"/>
                </a:lnTo>
                <a:lnTo>
                  <a:pt x="257" y="436"/>
                </a:lnTo>
                <a:lnTo>
                  <a:pt x="259" y="418"/>
                </a:lnTo>
                <a:lnTo>
                  <a:pt x="261" y="401"/>
                </a:lnTo>
                <a:lnTo>
                  <a:pt x="263" y="382"/>
                </a:lnTo>
                <a:lnTo>
                  <a:pt x="261" y="377"/>
                </a:lnTo>
                <a:lnTo>
                  <a:pt x="259" y="372"/>
                </a:lnTo>
                <a:lnTo>
                  <a:pt x="256" y="367"/>
                </a:lnTo>
                <a:lnTo>
                  <a:pt x="254" y="362"/>
                </a:lnTo>
                <a:lnTo>
                  <a:pt x="252" y="357"/>
                </a:lnTo>
                <a:lnTo>
                  <a:pt x="249" y="351"/>
                </a:lnTo>
                <a:lnTo>
                  <a:pt x="247" y="345"/>
                </a:lnTo>
                <a:lnTo>
                  <a:pt x="245" y="338"/>
                </a:lnTo>
                <a:lnTo>
                  <a:pt x="238" y="332"/>
                </a:lnTo>
                <a:lnTo>
                  <a:pt x="231" y="324"/>
                </a:lnTo>
                <a:lnTo>
                  <a:pt x="223" y="316"/>
                </a:lnTo>
                <a:lnTo>
                  <a:pt x="215" y="309"/>
                </a:lnTo>
                <a:lnTo>
                  <a:pt x="208" y="301"/>
                </a:lnTo>
                <a:lnTo>
                  <a:pt x="200" y="293"/>
                </a:lnTo>
                <a:lnTo>
                  <a:pt x="191" y="285"/>
                </a:lnTo>
                <a:lnTo>
                  <a:pt x="182" y="275"/>
                </a:lnTo>
                <a:lnTo>
                  <a:pt x="182" y="270"/>
                </a:lnTo>
                <a:lnTo>
                  <a:pt x="182" y="266"/>
                </a:lnTo>
                <a:lnTo>
                  <a:pt x="183" y="261"/>
                </a:lnTo>
                <a:lnTo>
                  <a:pt x="183" y="257"/>
                </a:lnTo>
                <a:lnTo>
                  <a:pt x="184" y="252"/>
                </a:lnTo>
                <a:lnTo>
                  <a:pt x="185" y="247"/>
                </a:lnTo>
                <a:lnTo>
                  <a:pt x="186" y="243"/>
                </a:lnTo>
                <a:lnTo>
                  <a:pt x="188" y="238"/>
                </a:lnTo>
                <a:lnTo>
                  <a:pt x="203" y="216"/>
                </a:lnTo>
                <a:lnTo>
                  <a:pt x="217" y="196"/>
                </a:lnTo>
                <a:lnTo>
                  <a:pt x="233" y="174"/>
                </a:lnTo>
                <a:lnTo>
                  <a:pt x="249" y="153"/>
                </a:lnTo>
                <a:lnTo>
                  <a:pt x="264" y="131"/>
                </a:lnTo>
                <a:lnTo>
                  <a:pt x="281" y="111"/>
                </a:lnTo>
                <a:lnTo>
                  <a:pt x="297" y="90"/>
                </a:lnTo>
                <a:lnTo>
                  <a:pt x="313" y="68"/>
                </a:lnTo>
                <a:lnTo>
                  <a:pt x="324" y="61"/>
                </a:lnTo>
                <a:lnTo>
                  <a:pt x="333" y="54"/>
                </a:lnTo>
                <a:lnTo>
                  <a:pt x="342" y="47"/>
                </a:lnTo>
                <a:lnTo>
                  <a:pt x="352" y="40"/>
                </a:lnTo>
                <a:lnTo>
                  <a:pt x="362" y="31"/>
                </a:lnTo>
                <a:lnTo>
                  <a:pt x="373" y="23"/>
                </a:lnTo>
                <a:lnTo>
                  <a:pt x="384" y="15"/>
                </a:lnTo>
                <a:lnTo>
                  <a:pt x="395" y="6"/>
                </a:lnTo>
                <a:lnTo>
                  <a:pt x="417" y="6"/>
                </a:lnTo>
                <a:lnTo>
                  <a:pt x="438" y="6"/>
                </a:lnTo>
                <a:lnTo>
                  <a:pt x="458" y="5"/>
                </a:lnTo>
                <a:lnTo>
                  <a:pt x="480" y="5"/>
                </a:lnTo>
                <a:lnTo>
                  <a:pt x="501" y="4"/>
                </a:lnTo>
                <a:lnTo>
                  <a:pt x="523" y="3"/>
                </a:lnTo>
                <a:lnTo>
                  <a:pt x="543" y="2"/>
                </a:lnTo>
                <a:lnTo>
                  <a:pt x="565" y="0"/>
                </a:lnTo>
                <a:lnTo>
                  <a:pt x="565" y="1"/>
                </a:lnTo>
                <a:lnTo>
                  <a:pt x="565" y="2"/>
                </a:lnTo>
                <a:lnTo>
                  <a:pt x="566" y="3"/>
                </a:lnTo>
                <a:lnTo>
                  <a:pt x="567" y="5"/>
                </a:lnTo>
                <a:lnTo>
                  <a:pt x="568" y="7"/>
                </a:lnTo>
                <a:lnTo>
                  <a:pt x="569" y="10"/>
                </a:lnTo>
                <a:lnTo>
                  <a:pt x="571" y="12"/>
                </a:lnTo>
                <a:lnTo>
                  <a:pt x="552" y="23"/>
                </a:lnTo>
                <a:lnTo>
                  <a:pt x="533" y="36"/>
                </a:lnTo>
                <a:lnTo>
                  <a:pt x="515" y="48"/>
                </a:lnTo>
                <a:lnTo>
                  <a:pt x="495" y="60"/>
                </a:lnTo>
                <a:lnTo>
                  <a:pt x="476" y="72"/>
                </a:lnTo>
                <a:lnTo>
                  <a:pt x="455" y="86"/>
                </a:lnTo>
                <a:lnTo>
                  <a:pt x="435" y="99"/>
                </a:lnTo>
                <a:lnTo>
                  <a:pt x="414" y="112"/>
                </a:lnTo>
                <a:lnTo>
                  <a:pt x="414" y="115"/>
                </a:lnTo>
                <a:lnTo>
                  <a:pt x="414" y="117"/>
                </a:lnTo>
                <a:lnTo>
                  <a:pt x="413" y="119"/>
                </a:lnTo>
                <a:lnTo>
                  <a:pt x="413" y="121"/>
                </a:lnTo>
                <a:lnTo>
                  <a:pt x="412" y="124"/>
                </a:lnTo>
                <a:lnTo>
                  <a:pt x="411" y="126"/>
                </a:lnTo>
                <a:lnTo>
                  <a:pt x="409" y="128"/>
                </a:lnTo>
                <a:lnTo>
                  <a:pt x="408" y="131"/>
                </a:lnTo>
                <a:lnTo>
                  <a:pt x="405" y="131"/>
                </a:lnTo>
                <a:lnTo>
                  <a:pt x="403" y="132"/>
                </a:lnTo>
                <a:lnTo>
                  <a:pt x="400" y="134"/>
                </a:lnTo>
                <a:lnTo>
                  <a:pt x="398" y="135"/>
                </a:lnTo>
                <a:lnTo>
                  <a:pt x="394" y="137"/>
                </a:lnTo>
                <a:lnTo>
                  <a:pt x="391" y="139"/>
                </a:lnTo>
                <a:lnTo>
                  <a:pt x="387" y="142"/>
                </a:lnTo>
                <a:lnTo>
                  <a:pt x="383" y="144"/>
                </a:lnTo>
                <a:lnTo>
                  <a:pt x="383" y="146"/>
                </a:lnTo>
                <a:lnTo>
                  <a:pt x="383" y="149"/>
                </a:lnTo>
                <a:lnTo>
                  <a:pt x="383" y="151"/>
                </a:lnTo>
                <a:lnTo>
                  <a:pt x="382" y="153"/>
                </a:lnTo>
                <a:lnTo>
                  <a:pt x="381" y="155"/>
                </a:lnTo>
                <a:lnTo>
                  <a:pt x="380" y="158"/>
                </a:lnTo>
                <a:lnTo>
                  <a:pt x="379" y="160"/>
                </a:lnTo>
                <a:lnTo>
                  <a:pt x="377" y="162"/>
                </a:lnTo>
                <a:lnTo>
                  <a:pt x="379" y="165"/>
                </a:lnTo>
                <a:lnTo>
                  <a:pt x="381" y="167"/>
                </a:lnTo>
                <a:lnTo>
                  <a:pt x="384" y="170"/>
                </a:lnTo>
                <a:lnTo>
                  <a:pt x="386" y="172"/>
                </a:lnTo>
                <a:lnTo>
                  <a:pt x="388" y="175"/>
                </a:lnTo>
                <a:lnTo>
                  <a:pt x="391" y="179"/>
                </a:lnTo>
                <a:lnTo>
                  <a:pt x="393" y="184"/>
                </a:lnTo>
                <a:lnTo>
                  <a:pt x="395" y="188"/>
                </a:lnTo>
                <a:lnTo>
                  <a:pt x="398" y="188"/>
                </a:lnTo>
                <a:lnTo>
                  <a:pt x="401" y="188"/>
                </a:lnTo>
                <a:lnTo>
                  <a:pt x="404" y="188"/>
                </a:lnTo>
                <a:lnTo>
                  <a:pt x="408" y="188"/>
                </a:lnTo>
                <a:lnTo>
                  <a:pt x="412" y="188"/>
                </a:lnTo>
                <a:lnTo>
                  <a:pt x="418" y="188"/>
                </a:lnTo>
                <a:lnTo>
                  <a:pt x="422" y="188"/>
                </a:lnTo>
                <a:lnTo>
                  <a:pt x="427" y="188"/>
                </a:lnTo>
                <a:lnTo>
                  <a:pt x="455" y="175"/>
                </a:lnTo>
                <a:lnTo>
                  <a:pt x="483" y="163"/>
                </a:lnTo>
                <a:lnTo>
                  <a:pt x="512" y="150"/>
                </a:lnTo>
                <a:lnTo>
                  <a:pt x="540" y="137"/>
                </a:lnTo>
                <a:lnTo>
                  <a:pt x="570" y="123"/>
                </a:lnTo>
                <a:lnTo>
                  <a:pt x="598" y="109"/>
                </a:lnTo>
                <a:lnTo>
                  <a:pt x="629" y="95"/>
                </a:lnTo>
                <a:lnTo>
                  <a:pt x="659" y="80"/>
                </a:lnTo>
                <a:lnTo>
                  <a:pt x="668" y="80"/>
                </a:lnTo>
                <a:lnTo>
                  <a:pt x="678" y="80"/>
                </a:lnTo>
                <a:lnTo>
                  <a:pt x="687" y="80"/>
                </a:lnTo>
                <a:lnTo>
                  <a:pt x="697" y="80"/>
                </a:lnTo>
                <a:lnTo>
                  <a:pt x="708" y="80"/>
                </a:lnTo>
                <a:lnTo>
                  <a:pt x="718" y="80"/>
                </a:lnTo>
                <a:lnTo>
                  <a:pt x="729" y="80"/>
                </a:lnTo>
                <a:lnTo>
                  <a:pt x="740" y="80"/>
                </a:lnTo>
                <a:lnTo>
                  <a:pt x="771" y="95"/>
                </a:lnTo>
                <a:lnTo>
                  <a:pt x="802" y="109"/>
                </a:lnTo>
                <a:lnTo>
                  <a:pt x="832" y="123"/>
                </a:lnTo>
                <a:lnTo>
                  <a:pt x="864" y="139"/>
                </a:lnTo>
                <a:lnTo>
                  <a:pt x="895" y="153"/>
                </a:lnTo>
                <a:lnTo>
                  <a:pt x="926" y="168"/>
                </a:lnTo>
                <a:lnTo>
                  <a:pt x="959" y="184"/>
                </a:lnTo>
                <a:lnTo>
                  <a:pt x="992" y="200"/>
                </a:lnTo>
                <a:lnTo>
                  <a:pt x="1001" y="203"/>
                </a:lnTo>
                <a:lnTo>
                  <a:pt x="1010" y="205"/>
                </a:lnTo>
                <a:lnTo>
                  <a:pt x="1020" y="207"/>
                </a:lnTo>
                <a:lnTo>
                  <a:pt x="1030" y="209"/>
                </a:lnTo>
                <a:lnTo>
                  <a:pt x="1040" y="212"/>
                </a:lnTo>
                <a:lnTo>
                  <a:pt x="1051" y="214"/>
                </a:lnTo>
                <a:lnTo>
                  <a:pt x="1062" y="216"/>
                </a:lnTo>
                <a:lnTo>
                  <a:pt x="1073" y="219"/>
                </a:lnTo>
                <a:lnTo>
                  <a:pt x="1165" y="216"/>
                </a:lnTo>
                <a:lnTo>
                  <a:pt x="1256" y="213"/>
                </a:lnTo>
                <a:lnTo>
                  <a:pt x="1348" y="210"/>
                </a:lnTo>
                <a:lnTo>
                  <a:pt x="1440" y="206"/>
                </a:lnTo>
                <a:lnTo>
                  <a:pt x="1532" y="201"/>
                </a:lnTo>
                <a:lnTo>
                  <a:pt x="1624" y="197"/>
                </a:lnTo>
                <a:lnTo>
                  <a:pt x="1716" y="193"/>
                </a:lnTo>
                <a:lnTo>
                  <a:pt x="1808" y="188"/>
                </a:lnTo>
                <a:lnTo>
                  <a:pt x="1824" y="186"/>
                </a:lnTo>
                <a:lnTo>
                  <a:pt x="1842" y="183"/>
                </a:lnTo>
                <a:lnTo>
                  <a:pt x="1859" y="180"/>
                </a:lnTo>
                <a:lnTo>
                  <a:pt x="1877" y="178"/>
                </a:lnTo>
                <a:lnTo>
                  <a:pt x="1896" y="175"/>
                </a:lnTo>
                <a:lnTo>
                  <a:pt x="1914" y="173"/>
                </a:lnTo>
                <a:lnTo>
                  <a:pt x="1933" y="171"/>
                </a:lnTo>
                <a:lnTo>
                  <a:pt x="1952" y="169"/>
                </a:lnTo>
                <a:lnTo>
                  <a:pt x="1963" y="166"/>
                </a:lnTo>
                <a:lnTo>
                  <a:pt x="1975" y="164"/>
                </a:lnTo>
                <a:lnTo>
                  <a:pt x="1988" y="161"/>
                </a:lnTo>
                <a:lnTo>
                  <a:pt x="1999" y="159"/>
                </a:lnTo>
                <a:lnTo>
                  <a:pt x="2011" y="156"/>
                </a:lnTo>
                <a:lnTo>
                  <a:pt x="2022" y="152"/>
                </a:lnTo>
                <a:lnTo>
                  <a:pt x="2035" y="148"/>
                </a:lnTo>
                <a:lnTo>
                  <a:pt x="2046" y="144"/>
                </a:lnTo>
                <a:lnTo>
                  <a:pt x="2067" y="142"/>
                </a:lnTo>
                <a:lnTo>
                  <a:pt x="2090" y="139"/>
                </a:lnTo>
                <a:lnTo>
                  <a:pt x="2112" y="137"/>
                </a:lnTo>
                <a:lnTo>
                  <a:pt x="2135" y="135"/>
                </a:lnTo>
                <a:lnTo>
                  <a:pt x="2158" y="131"/>
                </a:lnTo>
                <a:lnTo>
                  <a:pt x="2181" y="129"/>
                </a:lnTo>
                <a:lnTo>
                  <a:pt x="2204" y="127"/>
                </a:lnTo>
                <a:lnTo>
                  <a:pt x="2228" y="124"/>
                </a:lnTo>
                <a:lnTo>
                  <a:pt x="2249" y="127"/>
                </a:lnTo>
                <a:lnTo>
                  <a:pt x="2271" y="130"/>
                </a:lnTo>
                <a:lnTo>
                  <a:pt x="2292" y="135"/>
                </a:lnTo>
                <a:lnTo>
                  <a:pt x="2313" y="139"/>
                </a:lnTo>
                <a:lnTo>
                  <a:pt x="2336" y="143"/>
                </a:lnTo>
                <a:lnTo>
                  <a:pt x="2357" y="147"/>
                </a:lnTo>
                <a:lnTo>
                  <a:pt x="2381" y="152"/>
                </a:lnTo>
                <a:lnTo>
                  <a:pt x="2403" y="156"/>
                </a:lnTo>
                <a:lnTo>
                  <a:pt x="2408" y="159"/>
                </a:lnTo>
                <a:lnTo>
                  <a:pt x="2415" y="162"/>
                </a:lnTo>
                <a:lnTo>
                  <a:pt x="2420" y="165"/>
                </a:lnTo>
                <a:lnTo>
                  <a:pt x="2427" y="169"/>
                </a:lnTo>
                <a:lnTo>
                  <a:pt x="2433" y="173"/>
                </a:lnTo>
                <a:lnTo>
                  <a:pt x="2440" y="178"/>
                </a:lnTo>
                <a:lnTo>
                  <a:pt x="2447" y="183"/>
                </a:lnTo>
                <a:lnTo>
                  <a:pt x="2454" y="188"/>
                </a:lnTo>
                <a:lnTo>
                  <a:pt x="2461" y="207"/>
                </a:lnTo>
                <a:lnTo>
                  <a:pt x="2468" y="226"/>
                </a:lnTo>
                <a:lnTo>
                  <a:pt x="2476" y="247"/>
                </a:lnTo>
                <a:lnTo>
                  <a:pt x="2483" y="267"/>
                </a:lnTo>
                <a:lnTo>
                  <a:pt x="2491" y="288"/>
                </a:lnTo>
                <a:lnTo>
                  <a:pt x="2499" y="308"/>
                </a:lnTo>
                <a:lnTo>
                  <a:pt x="2508" y="330"/>
                </a:lnTo>
                <a:lnTo>
                  <a:pt x="2517" y="351"/>
                </a:lnTo>
                <a:lnTo>
                  <a:pt x="2519" y="355"/>
                </a:lnTo>
                <a:lnTo>
                  <a:pt x="2522" y="360"/>
                </a:lnTo>
                <a:lnTo>
                  <a:pt x="2524" y="365"/>
                </a:lnTo>
                <a:lnTo>
                  <a:pt x="2527" y="369"/>
                </a:lnTo>
                <a:lnTo>
                  <a:pt x="2530" y="374"/>
                </a:lnTo>
                <a:lnTo>
                  <a:pt x="2533" y="379"/>
                </a:lnTo>
                <a:lnTo>
                  <a:pt x="2537" y="384"/>
                </a:lnTo>
                <a:lnTo>
                  <a:pt x="2542" y="389"/>
                </a:lnTo>
                <a:lnTo>
                  <a:pt x="2544" y="405"/>
                </a:lnTo>
                <a:lnTo>
                  <a:pt x="2547" y="421"/>
                </a:lnTo>
                <a:lnTo>
                  <a:pt x="2551" y="438"/>
                </a:lnTo>
                <a:lnTo>
                  <a:pt x="2556" y="454"/>
                </a:lnTo>
                <a:lnTo>
                  <a:pt x="2560" y="470"/>
                </a:lnTo>
                <a:lnTo>
                  <a:pt x="2564" y="487"/>
                </a:lnTo>
                <a:lnTo>
                  <a:pt x="2569" y="503"/>
                </a:lnTo>
                <a:lnTo>
                  <a:pt x="2573" y="520"/>
                </a:lnTo>
                <a:lnTo>
                  <a:pt x="2573" y="539"/>
                </a:lnTo>
                <a:lnTo>
                  <a:pt x="2573" y="558"/>
                </a:lnTo>
                <a:lnTo>
                  <a:pt x="2573" y="577"/>
                </a:lnTo>
                <a:lnTo>
                  <a:pt x="2573" y="596"/>
                </a:lnTo>
                <a:lnTo>
                  <a:pt x="2572" y="615"/>
                </a:lnTo>
                <a:lnTo>
                  <a:pt x="2571" y="636"/>
                </a:lnTo>
                <a:lnTo>
                  <a:pt x="2569" y="656"/>
                </a:lnTo>
                <a:lnTo>
                  <a:pt x="2567" y="677"/>
                </a:lnTo>
                <a:lnTo>
                  <a:pt x="2563" y="707"/>
                </a:lnTo>
                <a:lnTo>
                  <a:pt x="2558" y="738"/>
                </a:lnTo>
                <a:lnTo>
                  <a:pt x="2552" y="768"/>
                </a:lnTo>
                <a:lnTo>
                  <a:pt x="2547" y="800"/>
                </a:lnTo>
                <a:lnTo>
                  <a:pt x="2542" y="832"/>
                </a:lnTo>
                <a:lnTo>
                  <a:pt x="2536" y="863"/>
                </a:lnTo>
                <a:lnTo>
                  <a:pt x="2530" y="895"/>
                </a:lnTo>
                <a:lnTo>
                  <a:pt x="2523" y="928"/>
                </a:lnTo>
                <a:lnTo>
                  <a:pt x="2514" y="956"/>
                </a:lnTo>
                <a:lnTo>
                  <a:pt x="2504" y="984"/>
                </a:lnTo>
                <a:lnTo>
                  <a:pt x="2494" y="1012"/>
                </a:lnTo>
                <a:lnTo>
                  <a:pt x="2485" y="1041"/>
                </a:lnTo>
                <a:lnTo>
                  <a:pt x="2475" y="1069"/>
                </a:lnTo>
                <a:lnTo>
                  <a:pt x="2464" y="1097"/>
                </a:lnTo>
                <a:lnTo>
                  <a:pt x="2452" y="1126"/>
                </a:lnTo>
                <a:lnTo>
                  <a:pt x="2441" y="1153"/>
                </a:lnTo>
                <a:lnTo>
                  <a:pt x="2432" y="1175"/>
                </a:lnTo>
                <a:lnTo>
                  <a:pt x="2422" y="1196"/>
                </a:lnTo>
                <a:lnTo>
                  <a:pt x="2411" y="1217"/>
                </a:lnTo>
                <a:lnTo>
                  <a:pt x="2400" y="1238"/>
                </a:lnTo>
                <a:lnTo>
                  <a:pt x="2388" y="1259"/>
                </a:lnTo>
                <a:lnTo>
                  <a:pt x="2377" y="1281"/>
                </a:lnTo>
                <a:lnTo>
                  <a:pt x="2366" y="1301"/>
                </a:lnTo>
                <a:lnTo>
                  <a:pt x="2353" y="1323"/>
                </a:lnTo>
                <a:lnTo>
                  <a:pt x="2352" y="1323"/>
                </a:lnTo>
                <a:lnTo>
                  <a:pt x="2351" y="1323"/>
                </a:lnTo>
                <a:lnTo>
                  <a:pt x="2349" y="1322"/>
                </a:lnTo>
                <a:lnTo>
                  <a:pt x="2348" y="1322"/>
                </a:lnTo>
                <a:lnTo>
                  <a:pt x="2345" y="1321"/>
                </a:lnTo>
                <a:lnTo>
                  <a:pt x="2343" y="1319"/>
                </a:lnTo>
                <a:lnTo>
                  <a:pt x="2341" y="1317"/>
                </a:lnTo>
                <a:lnTo>
                  <a:pt x="2341" y="1291"/>
                </a:lnTo>
                <a:lnTo>
                  <a:pt x="2341" y="1265"/>
                </a:lnTo>
                <a:lnTo>
                  <a:pt x="2341" y="1239"/>
                </a:lnTo>
                <a:lnTo>
                  <a:pt x="2340" y="1212"/>
                </a:lnTo>
                <a:lnTo>
                  <a:pt x="2339" y="1186"/>
                </a:lnTo>
                <a:lnTo>
                  <a:pt x="2338" y="1158"/>
                </a:lnTo>
                <a:lnTo>
                  <a:pt x="2337" y="1131"/>
                </a:lnTo>
                <a:lnTo>
                  <a:pt x="2335" y="1103"/>
                </a:lnTo>
                <a:lnTo>
                  <a:pt x="2333" y="1092"/>
                </a:lnTo>
                <a:lnTo>
                  <a:pt x="2330" y="1080"/>
                </a:lnTo>
                <a:lnTo>
                  <a:pt x="2328" y="1068"/>
                </a:lnTo>
                <a:lnTo>
                  <a:pt x="2326" y="1056"/>
                </a:lnTo>
                <a:lnTo>
                  <a:pt x="2323" y="1044"/>
                </a:lnTo>
                <a:lnTo>
                  <a:pt x="2321" y="1033"/>
                </a:lnTo>
                <a:lnTo>
                  <a:pt x="2319" y="1021"/>
                </a:lnTo>
                <a:lnTo>
                  <a:pt x="2316" y="1009"/>
                </a:lnTo>
                <a:lnTo>
                  <a:pt x="2313" y="1009"/>
                </a:lnTo>
                <a:lnTo>
                  <a:pt x="2311" y="1008"/>
                </a:lnTo>
                <a:lnTo>
                  <a:pt x="2308" y="1007"/>
                </a:lnTo>
                <a:lnTo>
                  <a:pt x="2306" y="1005"/>
                </a:lnTo>
                <a:lnTo>
                  <a:pt x="2304" y="1003"/>
                </a:lnTo>
                <a:lnTo>
                  <a:pt x="2302" y="1001"/>
                </a:lnTo>
                <a:lnTo>
                  <a:pt x="2299" y="999"/>
                </a:lnTo>
                <a:lnTo>
                  <a:pt x="2297" y="997"/>
                </a:lnTo>
                <a:lnTo>
                  <a:pt x="2297" y="1032"/>
                </a:lnTo>
                <a:lnTo>
                  <a:pt x="2297" y="1069"/>
                </a:lnTo>
                <a:lnTo>
                  <a:pt x="2297" y="1105"/>
                </a:lnTo>
                <a:lnTo>
                  <a:pt x="2296" y="1142"/>
                </a:lnTo>
                <a:lnTo>
                  <a:pt x="2295" y="1179"/>
                </a:lnTo>
                <a:lnTo>
                  <a:pt x="2294" y="1217"/>
                </a:lnTo>
                <a:lnTo>
                  <a:pt x="2293" y="1254"/>
                </a:lnTo>
                <a:lnTo>
                  <a:pt x="2291" y="1291"/>
                </a:lnTo>
                <a:lnTo>
                  <a:pt x="2286" y="1313"/>
                </a:lnTo>
                <a:lnTo>
                  <a:pt x="2282" y="1334"/>
                </a:lnTo>
                <a:lnTo>
                  <a:pt x="2277" y="1355"/>
                </a:lnTo>
                <a:lnTo>
                  <a:pt x="2272" y="1377"/>
                </a:lnTo>
                <a:lnTo>
                  <a:pt x="2267" y="1399"/>
                </a:lnTo>
                <a:lnTo>
                  <a:pt x="2262" y="1421"/>
                </a:lnTo>
                <a:lnTo>
                  <a:pt x="2258" y="1444"/>
                </a:lnTo>
                <a:lnTo>
                  <a:pt x="2253" y="1467"/>
                </a:lnTo>
                <a:lnTo>
                  <a:pt x="2248" y="1474"/>
                </a:lnTo>
                <a:lnTo>
                  <a:pt x="2244" y="1481"/>
                </a:lnTo>
                <a:lnTo>
                  <a:pt x="2239" y="1488"/>
                </a:lnTo>
                <a:lnTo>
                  <a:pt x="2234" y="1496"/>
                </a:lnTo>
                <a:lnTo>
                  <a:pt x="2228" y="1503"/>
                </a:lnTo>
                <a:lnTo>
                  <a:pt x="2223" y="1512"/>
                </a:lnTo>
                <a:lnTo>
                  <a:pt x="2216" y="1521"/>
                </a:lnTo>
                <a:lnTo>
                  <a:pt x="2209" y="1530"/>
                </a:lnTo>
                <a:lnTo>
                  <a:pt x="2200" y="1553"/>
                </a:lnTo>
                <a:lnTo>
                  <a:pt x="2190" y="1578"/>
                </a:lnTo>
                <a:lnTo>
                  <a:pt x="2181" y="1602"/>
                </a:lnTo>
                <a:lnTo>
                  <a:pt x="2170" y="1628"/>
                </a:lnTo>
                <a:lnTo>
                  <a:pt x="2160" y="1653"/>
                </a:lnTo>
                <a:lnTo>
                  <a:pt x="2150" y="1679"/>
                </a:lnTo>
                <a:lnTo>
                  <a:pt x="2139" y="1705"/>
                </a:lnTo>
                <a:lnTo>
                  <a:pt x="2128" y="1730"/>
                </a:lnTo>
                <a:lnTo>
                  <a:pt x="2109" y="1764"/>
                </a:lnTo>
                <a:lnTo>
                  <a:pt x="2090" y="1796"/>
                </a:lnTo>
                <a:lnTo>
                  <a:pt x="2071" y="1829"/>
                </a:lnTo>
                <a:lnTo>
                  <a:pt x="2052" y="1863"/>
                </a:lnTo>
                <a:lnTo>
                  <a:pt x="2034" y="1895"/>
                </a:lnTo>
                <a:lnTo>
                  <a:pt x="2014" y="1928"/>
                </a:lnTo>
                <a:lnTo>
                  <a:pt x="1996" y="1961"/>
                </a:lnTo>
                <a:lnTo>
                  <a:pt x="1977" y="1994"/>
                </a:lnTo>
                <a:lnTo>
                  <a:pt x="1977" y="2002"/>
                </a:lnTo>
                <a:lnTo>
                  <a:pt x="1977" y="2008"/>
                </a:lnTo>
                <a:lnTo>
                  <a:pt x="1977" y="2016"/>
                </a:lnTo>
                <a:lnTo>
                  <a:pt x="1977" y="2023"/>
                </a:lnTo>
                <a:lnTo>
                  <a:pt x="1977" y="2031"/>
                </a:lnTo>
                <a:lnTo>
                  <a:pt x="1977" y="2039"/>
                </a:lnTo>
                <a:lnTo>
                  <a:pt x="1977" y="2047"/>
                </a:lnTo>
                <a:lnTo>
                  <a:pt x="1977" y="2057"/>
                </a:lnTo>
                <a:lnTo>
                  <a:pt x="1974" y="2059"/>
                </a:lnTo>
                <a:lnTo>
                  <a:pt x="1972" y="2062"/>
                </a:lnTo>
                <a:lnTo>
                  <a:pt x="1969" y="2064"/>
                </a:lnTo>
                <a:lnTo>
                  <a:pt x="1967" y="2066"/>
                </a:lnTo>
                <a:lnTo>
                  <a:pt x="1964" y="2069"/>
                </a:lnTo>
                <a:lnTo>
                  <a:pt x="1960" y="2071"/>
                </a:lnTo>
                <a:lnTo>
                  <a:pt x="1956" y="2073"/>
                </a:lnTo>
                <a:lnTo>
                  <a:pt x="1952" y="2075"/>
                </a:lnTo>
                <a:lnTo>
                  <a:pt x="1950" y="2075"/>
                </a:lnTo>
                <a:lnTo>
                  <a:pt x="1947" y="2074"/>
                </a:lnTo>
                <a:lnTo>
                  <a:pt x="1945" y="2073"/>
                </a:lnTo>
                <a:lnTo>
                  <a:pt x="1943" y="2072"/>
                </a:lnTo>
                <a:lnTo>
                  <a:pt x="1940" y="2070"/>
                </a:lnTo>
                <a:lnTo>
                  <a:pt x="1938" y="2068"/>
                </a:lnTo>
                <a:lnTo>
                  <a:pt x="1936" y="2065"/>
                </a:lnTo>
                <a:lnTo>
                  <a:pt x="1933" y="2063"/>
                </a:lnTo>
                <a:lnTo>
                  <a:pt x="1930" y="2063"/>
                </a:lnTo>
                <a:lnTo>
                  <a:pt x="1928" y="2064"/>
                </a:lnTo>
                <a:lnTo>
                  <a:pt x="1925" y="2065"/>
                </a:lnTo>
                <a:lnTo>
                  <a:pt x="1923" y="2067"/>
                </a:lnTo>
                <a:lnTo>
                  <a:pt x="1920" y="2069"/>
                </a:lnTo>
                <a:lnTo>
                  <a:pt x="1916" y="2071"/>
                </a:lnTo>
                <a:lnTo>
                  <a:pt x="1912" y="2073"/>
                </a:lnTo>
                <a:lnTo>
                  <a:pt x="1908" y="2075"/>
                </a:lnTo>
                <a:lnTo>
                  <a:pt x="1908" y="2087"/>
                </a:lnTo>
                <a:lnTo>
                  <a:pt x="1907" y="2099"/>
                </a:lnTo>
                <a:lnTo>
                  <a:pt x="1906" y="2111"/>
                </a:lnTo>
                <a:lnTo>
                  <a:pt x="1904" y="2122"/>
                </a:lnTo>
                <a:lnTo>
                  <a:pt x="1902" y="2134"/>
                </a:lnTo>
                <a:lnTo>
                  <a:pt x="1900" y="2147"/>
                </a:lnTo>
                <a:lnTo>
                  <a:pt x="1898" y="2158"/>
                </a:lnTo>
                <a:lnTo>
                  <a:pt x="1896" y="2170"/>
                </a:lnTo>
                <a:lnTo>
                  <a:pt x="1889" y="2179"/>
                </a:lnTo>
                <a:lnTo>
                  <a:pt x="1881" y="2188"/>
                </a:lnTo>
                <a:lnTo>
                  <a:pt x="1874" y="2198"/>
                </a:lnTo>
                <a:lnTo>
                  <a:pt x="1866" y="2207"/>
                </a:lnTo>
                <a:lnTo>
                  <a:pt x="1859" y="2217"/>
                </a:lnTo>
                <a:lnTo>
                  <a:pt x="1851" y="2226"/>
                </a:lnTo>
                <a:lnTo>
                  <a:pt x="1842" y="2235"/>
                </a:lnTo>
                <a:lnTo>
                  <a:pt x="1832" y="2245"/>
                </a:lnTo>
                <a:lnTo>
                  <a:pt x="1805" y="2259"/>
                </a:lnTo>
                <a:lnTo>
                  <a:pt x="1776" y="2273"/>
                </a:lnTo>
                <a:lnTo>
                  <a:pt x="1748" y="2287"/>
                </a:lnTo>
                <a:lnTo>
                  <a:pt x="1720" y="2302"/>
                </a:lnTo>
                <a:lnTo>
                  <a:pt x="1691" y="2317"/>
                </a:lnTo>
                <a:lnTo>
                  <a:pt x="1663" y="2332"/>
                </a:lnTo>
                <a:lnTo>
                  <a:pt x="1635" y="2348"/>
                </a:lnTo>
                <a:lnTo>
                  <a:pt x="1607" y="2364"/>
                </a:lnTo>
                <a:lnTo>
                  <a:pt x="1581" y="2369"/>
                </a:lnTo>
                <a:lnTo>
                  <a:pt x="1554" y="2373"/>
                </a:lnTo>
                <a:lnTo>
                  <a:pt x="1529" y="2378"/>
                </a:lnTo>
                <a:lnTo>
                  <a:pt x="1503" y="2382"/>
                </a:lnTo>
                <a:lnTo>
                  <a:pt x="1477" y="2387"/>
                </a:lnTo>
                <a:lnTo>
                  <a:pt x="1451" y="2393"/>
                </a:lnTo>
                <a:lnTo>
                  <a:pt x="1426" y="2397"/>
                </a:lnTo>
                <a:lnTo>
                  <a:pt x="1399" y="2402"/>
                </a:lnTo>
                <a:lnTo>
                  <a:pt x="1385" y="2405"/>
                </a:lnTo>
                <a:lnTo>
                  <a:pt x="1372" y="2408"/>
                </a:lnTo>
                <a:lnTo>
                  <a:pt x="1357" y="2411"/>
                </a:lnTo>
                <a:lnTo>
                  <a:pt x="1343" y="2415"/>
                </a:lnTo>
                <a:lnTo>
                  <a:pt x="1329" y="2419"/>
                </a:lnTo>
                <a:lnTo>
                  <a:pt x="1314" y="2424"/>
                </a:lnTo>
                <a:lnTo>
                  <a:pt x="1301" y="2428"/>
                </a:lnTo>
                <a:lnTo>
                  <a:pt x="1287" y="2433"/>
                </a:lnTo>
                <a:lnTo>
                  <a:pt x="1289" y="2433"/>
                </a:lnTo>
                <a:lnTo>
                  <a:pt x="1291" y="2434"/>
                </a:lnTo>
                <a:lnTo>
                  <a:pt x="1294" y="2435"/>
                </a:lnTo>
                <a:lnTo>
                  <a:pt x="1296" y="2436"/>
                </a:lnTo>
                <a:lnTo>
                  <a:pt x="1298" y="2438"/>
                </a:lnTo>
                <a:lnTo>
                  <a:pt x="1301" y="2440"/>
                </a:lnTo>
                <a:lnTo>
                  <a:pt x="1303" y="2444"/>
                </a:lnTo>
                <a:lnTo>
                  <a:pt x="1305" y="2446"/>
                </a:lnTo>
                <a:lnTo>
                  <a:pt x="1343" y="2440"/>
                </a:lnTo>
                <a:lnTo>
                  <a:pt x="1381" y="2435"/>
                </a:lnTo>
                <a:lnTo>
                  <a:pt x="1419" y="2429"/>
                </a:lnTo>
                <a:lnTo>
                  <a:pt x="1456" y="2423"/>
                </a:lnTo>
                <a:lnTo>
                  <a:pt x="1493" y="2416"/>
                </a:lnTo>
                <a:lnTo>
                  <a:pt x="1531" y="2410"/>
                </a:lnTo>
                <a:lnTo>
                  <a:pt x="1569" y="2403"/>
                </a:lnTo>
                <a:lnTo>
                  <a:pt x="1607" y="2396"/>
                </a:lnTo>
                <a:lnTo>
                  <a:pt x="1608" y="2396"/>
                </a:lnTo>
                <a:lnTo>
                  <a:pt x="1609" y="2396"/>
                </a:lnTo>
                <a:lnTo>
                  <a:pt x="1611" y="2397"/>
                </a:lnTo>
                <a:lnTo>
                  <a:pt x="1613" y="2397"/>
                </a:lnTo>
                <a:lnTo>
                  <a:pt x="1615" y="2398"/>
                </a:lnTo>
                <a:lnTo>
                  <a:pt x="1617" y="2400"/>
                </a:lnTo>
                <a:lnTo>
                  <a:pt x="1619" y="2402"/>
                </a:lnTo>
                <a:lnTo>
                  <a:pt x="1610" y="2407"/>
                </a:lnTo>
                <a:lnTo>
                  <a:pt x="1600" y="2411"/>
                </a:lnTo>
                <a:lnTo>
                  <a:pt x="1590" y="2416"/>
                </a:lnTo>
                <a:lnTo>
                  <a:pt x="1581" y="2421"/>
                </a:lnTo>
                <a:lnTo>
                  <a:pt x="1571" y="2427"/>
                </a:lnTo>
                <a:lnTo>
                  <a:pt x="1560" y="2432"/>
                </a:lnTo>
                <a:lnTo>
                  <a:pt x="1549" y="2438"/>
                </a:lnTo>
                <a:lnTo>
                  <a:pt x="1537" y="2446"/>
                </a:lnTo>
                <a:lnTo>
                  <a:pt x="1516" y="2451"/>
                </a:lnTo>
                <a:lnTo>
                  <a:pt x="1494" y="2455"/>
                </a:lnTo>
                <a:lnTo>
                  <a:pt x="1472" y="2460"/>
                </a:lnTo>
                <a:lnTo>
                  <a:pt x="1449" y="2465"/>
                </a:lnTo>
                <a:lnTo>
                  <a:pt x="1426" y="2471"/>
                </a:lnTo>
                <a:lnTo>
                  <a:pt x="1402" y="2476"/>
                </a:lnTo>
                <a:lnTo>
                  <a:pt x="1379" y="2482"/>
                </a:lnTo>
                <a:lnTo>
                  <a:pt x="1355" y="2489"/>
                </a:lnTo>
                <a:lnTo>
                  <a:pt x="1344" y="2489"/>
                </a:lnTo>
                <a:lnTo>
                  <a:pt x="1332" y="2489"/>
                </a:lnTo>
                <a:lnTo>
                  <a:pt x="1320" y="2489"/>
                </a:lnTo>
                <a:lnTo>
                  <a:pt x="1307" y="2491"/>
                </a:lnTo>
                <a:lnTo>
                  <a:pt x="1295" y="2491"/>
                </a:lnTo>
                <a:lnTo>
                  <a:pt x="1283" y="2493"/>
                </a:lnTo>
                <a:lnTo>
                  <a:pt x="1269" y="2494"/>
                </a:lnTo>
                <a:lnTo>
                  <a:pt x="1255" y="2496"/>
                </a:lnTo>
                <a:close/>
              </a:path>
            </a:pathLst>
          </a:custGeom>
          <a:solidFill>
            <a:srgbClr val="8F56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0" name="Freeform 127">
            <a:extLst>
              <a:ext uri="{FF2B5EF4-FFF2-40B4-BE49-F238E27FC236}">
                <a16:creationId xmlns:a16="http://schemas.microsoft.com/office/drawing/2014/main" id="{BACC7909-926D-254A-9DE6-D6140BB375AC}"/>
              </a:ext>
            </a:extLst>
          </p:cNvPr>
          <p:cNvSpPr>
            <a:spLocks/>
          </p:cNvSpPr>
          <p:nvPr/>
        </p:nvSpPr>
        <p:spPr bwMode="auto">
          <a:xfrm>
            <a:off x="1541463" y="4733925"/>
            <a:ext cx="4762" cy="17463"/>
          </a:xfrm>
          <a:custGeom>
            <a:avLst/>
            <a:gdLst>
              <a:gd name="T0" fmla="*/ 2147483646 w 32"/>
              <a:gd name="T1" fmla="*/ 2147483646 h 94"/>
              <a:gd name="T2" fmla="*/ 2147483646 w 32"/>
              <a:gd name="T3" fmla="*/ 2147483646 h 94"/>
              <a:gd name="T4" fmla="*/ 2147483646 w 32"/>
              <a:gd name="T5" fmla="*/ 2147483646 h 94"/>
              <a:gd name="T6" fmla="*/ 2147483646 w 32"/>
              <a:gd name="T7" fmla="*/ 2147483646 h 94"/>
              <a:gd name="T8" fmla="*/ 2147483646 w 32"/>
              <a:gd name="T9" fmla="*/ 2147483646 h 94"/>
              <a:gd name="T10" fmla="*/ 2147483646 w 32"/>
              <a:gd name="T11" fmla="*/ 2147483646 h 94"/>
              <a:gd name="T12" fmla="*/ 2147483646 w 32"/>
              <a:gd name="T13" fmla="*/ 2147483646 h 94"/>
              <a:gd name="T14" fmla="*/ 2147483646 w 32"/>
              <a:gd name="T15" fmla="*/ 2147483646 h 94"/>
              <a:gd name="T16" fmla="*/ 0 w 32"/>
              <a:gd name="T17" fmla="*/ 2147483646 h 94"/>
              <a:gd name="T18" fmla="*/ 2147483646 w 32"/>
              <a:gd name="T19" fmla="*/ 2147483646 h 94"/>
              <a:gd name="T20" fmla="*/ 2147483646 w 32"/>
              <a:gd name="T21" fmla="*/ 2147483646 h 94"/>
              <a:gd name="T22" fmla="*/ 2147483646 w 32"/>
              <a:gd name="T23" fmla="*/ 2147483646 h 94"/>
              <a:gd name="T24" fmla="*/ 2147483646 w 32"/>
              <a:gd name="T25" fmla="*/ 2147483646 h 94"/>
              <a:gd name="T26" fmla="*/ 2147483646 w 32"/>
              <a:gd name="T27" fmla="*/ 2147483646 h 94"/>
              <a:gd name="T28" fmla="*/ 2147483646 w 32"/>
              <a:gd name="T29" fmla="*/ 2147483646 h 94"/>
              <a:gd name="T30" fmla="*/ 2147483646 w 32"/>
              <a:gd name="T31" fmla="*/ 2147483646 h 94"/>
              <a:gd name="T32" fmla="*/ 2147483646 w 32"/>
              <a:gd name="T33" fmla="*/ 0 h 94"/>
              <a:gd name="T34" fmla="*/ 2147483646 w 32"/>
              <a:gd name="T35" fmla="*/ 2147483646 h 94"/>
              <a:gd name="T36" fmla="*/ 2147483646 w 32"/>
              <a:gd name="T37" fmla="*/ 2147483646 h 94"/>
              <a:gd name="T38" fmla="*/ 2147483646 w 32"/>
              <a:gd name="T39" fmla="*/ 2147483646 h 94"/>
              <a:gd name="T40" fmla="*/ 2147483646 w 32"/>
              <a:gd name="T41" fmla="*/ 2147483646 h 94"/>
              <a:gd name="T42" fmla="*/ 2147483646 w 32"/>
              <a:gd name="T43" fmla="*/ 2147483646 h 94"/>
              <a:gd name="T44" fmla="*/ 2147483646 w 32"/>
              <a:gd name="T45" fmla="*/ 2147483646 h 94"/>
              <a:gd name="T46" fmla="*/ 2147483646 w 32"/>
              <a:gd name="T47" fmla="*/ 2147483646 h 94"/>
              <a:gd name="T48" fmla="*/ 2147483646 w 32"/>
              <a:gd name="T49" fmla="*/ 2147483646 h 94"/>
              <a:gd name="T50" fmla="*/ 2147483646 w 32"/>
              <a:gd name="T51" fmla="*/ 2147483646 h 94"/>
              <a:gd name="T52" fmla="*/ 2147483646 w 32"/>
              <a:gd name="T53" fmla="*/ 2147483646 h 94"/>
              <a:gd name="T54" fmla="*/ 2147483646 w 32"/>
              <a:gd name="T55" fmla="*/ 2147483646 h 94"/>
              <a:gd name="T56" fmla="*/ 2147483646 w 32"/>
              <a:gd name="T57" fmla="*/ 2147483646 h 94"/>
              <a:gd name="T58" fmla="*/ 2147483646 w 32"/>
              <a:gd name="T59" fmla="*/ 2147483646 h 94"/>
              <a:gd name="T60" fmla="*/ 2147483646 w 32"/>
              <a:gd name="T61" fmla="*/ 2147483646 h 94"/>
              <a:gd name="T62" fmla="*/ 2147483646 w 32"/>
              <a:gd name="T63" fmla="*/ 2147483646 h 94"/>
              <a:gd name="T64" fmla="*/ 2147483646 w 32"/>
              <a:gd name="T65" fmla="*/ 2147483646 h 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
              <a:gd name="T100" fmla="*/ 0 h 94"/>
              <a:gd name="T101" fmla="*/ 32 w 32"/>
              <a:gd name="T102" fmla="*/ 94 h 9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 h="94">
                <a:moveTo>
                  <a:pt x="6" y="94"/>
                </a:moveTo>
                <a:lnTo>
                  <a:pt x="6" y="83"/>
                </a:lnTo>
                <a:lnTo>
                  <a:pt x="6" y="73"/>
                </a:lnTo>
                <a:lnTo>
                  <a:pt x="6" y="63"/>
                </a:lnTo>
                <a:lnTo>
                  <a:pt x="5" y="52"/>
                </a:lnTo>
                <a:lnTo>
                  <a:pt x="4" y="41"/>
                </a:lnTo>
                <a:lnTo>
                  <a:pt x="3" y="29"/>
                </a:lnTo>
                <a:lnTo>
                  <a:pt x="2" y="17"/>
                </a:lnTo>
                <a:lnTo>
                  <a:pt x="0" y="6"/>
                </a:lnTo>
                <a:lnTo>
                  <a:pt x="2" y="6"/>
                </a:lnTo>
                <a:lnTo>
                  <a:pt x="4" y="6"/>
                </a:lnTo>
                <a:lnTo>
                  <a:pt x="7" y="6"/>
                </a:lnTo>
                <a:lnTo>
                  <a:pt x="9" y="5"/>
                </a:lnTo>
                <a:lnTo>
                  <a:pt x="11" y="4"/>
                </a:lnTo>
                <a:lnTo>
                  <a:pt x="14" y="3"/>
                </a:lnTo>
                <a:lnTo>
                  <a:pt x="16" y="2"/>
                </a:lnTo>
                <a:lnTo>
                  <a:pt x="18" y="0"/>
                </a:lnTo>
                <a:lnTo>
                  <a:pt x="19" y="7"/>
                </a:lnTo>
                <a:lnTo>
                  <a:pt x="19" y="14"/>
                </a:lnTo>
                <a:lnTo>
                  <a:pt x="21" y="21"/>
                </a:lnTo>
                <a:lnTo>
                  <a:pt x="22" y="28"/>
                </a:lnTo>
                <a:lnTo>
                  <a:pt x="25" y="37"/>
                </a:lnTo>
                <a:lnTo>
                  <a:pt x="27" y="45"/>
                </a:lnTo>
                <a:lnTo>
                  <a:pt x="29" y="53"/>
                </a:lnTo>
                <a:lnTo>
                  <a:pt x="32" y="62"/>
                </a:lnTo>
                <a:lnTo>
                  <a:pt x="29" y="65"/>
                </a:lnTo>
                <a:lnTo>
                  <a:pt x="27" y="68"/>
                </a:lnTo>
                <a:lnTo>
                  <a:pt x="24" y="71"/>
                </a:lnTo>
                <a:lnTo>
                  <a:pt x="21" y="75"/>
                </a:lnTo>
                <a:lnTo>
                  <a:pt x="18" y="79"/>
                </a:lnTo>
                <a:lnTo>
                  <a:pt x="14" y="85"/>
                </a:lnTo>
                <a:lnTo>
                  <a:pt x="10" y="89"/>
                </a:lnTo>
                <a:lnTo>
                  <a:pt x="6" y="9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1" name="Freeform 128">
            <a:extLst>
              <a:ext uri="{FF2B5EF4-FFF2-40B4-BE49-F238E27FC236}">
                <a16:creationId xmlns:a16="http://schemas.microsoft.com/office/drawing/2014/main" id="{493D441D-D65C-A848-9129-383C593AC3D0}"/>
              </a:ext>
            </a:extLst>
          </p:cNvPr>
          <p:cNvSpPr>
            <a:spLocks/>
          </p:cNvSpPr>
          <p:nvPr/>
        </p:nvSpPr>
        <p:spPr bwMode="auto">
          <a:xfrm>
            <a:off x="1803400" y="4733925"/>
            <a:ext cx="4763" cy="15875"/>
          </a:xfrm>
          <a:custGeom>
            <a:avLst/>
            <a:gdLst>
              <a:gd name="T0" fmla="*/ 2147483646 w 32"/>
              <a:gd name="T1" fmla="*/ 2147483646 h 88"/>
              <a:gd name="T2" fmla="*/ 2147483646 w 32"/>
              <a:gd name="T3" fmla="*/ 2147483646 h 88"/>
              <a:gd name="T4" fmla="*/ 2147483646 w 32"/>
              <a:gd name="T5" fmla="*/ 2147483646 h 88"/>
              <a:gd name="T6" fmla="*/ 2147483646 w 32"/>
              <a:gd name="T7" fmla="*/ 2147483646 h 88"/>
              <a:gd name="T8" fmla="*/ 2147483646 w 32"/>
              <a:gd name="T9" fmla="*/ 2147483646 h 88"/>
              <a:gd name="T10" fmla="*/ 2147483646 w 32"/>
              <a:gd name="T11" fmla="*/ 2147483646 h 88"/>
              <a:gd name="T12" fmla="*/ 2147483646 w 32"/>
              <a:gd name="T13" fmla="*/ 2147483646 h 88"/>
              <a:gd name="T14" fmla="*/ 2147483646 w 32"/>
              <a:gd name="T15" fmla="*/ 2147483646 h 88"/>
              <a:gd name="T16" fmla="*/ 0 w 32"/>
              <a:gd name="T17" fmla="*/ 2147483646 h 88"/>
              <a:gd name="T18" fmla="*/ 0 w 32"/>
              <a:gd name="T19" fmla="*/ 2147483646 h 88"/>
              <a:gd name="T20" fmla="*/ 0 w 32"/>
              <a:gd name="T21" fmla="*/ 2147483646 h 88"/>
              <a:gd name="T22" fmla="*/ 0 w 32"/>
              <a:gd name="T23" fmla="*/ 2147483646 h 88"/>
              <a:gd name="T24" fmla="*/ 2147483646 w 32"/>
              <a:gd name="T25" fmla="*/ 2147483646 h 88"/>
              <a:gd name="T26" fmla="*/ 2147483646 w 32"/>
              <a:gd name="T27" fmla="*/ 2147483646 h 88"/>
              <a:gd name="T28" fmla="*/ 2147483646 w 32"/>
              <a:gd name="T29" fmla="*/ 2147483646 h 88"/>
              <a:gd name="T30" fmla="*/ 2147483646 w 32"/>
              <a:gd name="T31" fmla="*/ 2147483646 h 88"/>
              <a:gd name="T32" fmla="*/ 2147483646 w 32"/>
              <a:gd name="T33" fmla="*/ 2147483646 h 88"/>
              <a:gd name="T34" fmla="*/ 2147483646 w 32"/>
              <a:gd name="T35" fmla="*/ 2147483646 h 88"/>
              <a:gd name="T36" fmla="*/ 2147483646 w 32"/>
              <a:gd name="T37" fmla="*/ 2147483646 h 88"/>
              <a:gd name="T38" fmla="*/ 2147483646 w 32"/>
              <a:gd name="T39" fmla="*/ 2147483646 h 88"/>
              <a:gd name="T40" fmla="*/ 2147483646 w 32"/>
              <a:gd name="T41" fmla="*/ 2147483646 h 88"/>
              <a:gd name="T42" fmla="*/ 2147483646 w 32"/>
              <a:gd name="T43" fmla="*/ 2147483646 h 88"/>
              <a:gd name="T44" fmla="*/ 2147483646 w 32"/>
              <a:gd name="T45" fmla="*/ 2147483646 h 88"/>
              <a:gd name="T46" fmla="*/ 2147483646 w 32"/>
              <a:gd name="T47" fmla="*/ 2147483646 h 88"/>
              <a:gd name="T48" fmla="*/ 2147483646 w 32"/>
              <a:gd name="T49" fmla="*/ 0 h 88"/>
              <a:gd name="T50" fmla="*/ 2147483646 w 32"/>
              <a:gd name="T51" fmla="*/ 2147483646 h 88"/>
              <a:gd name="T52" fmla="*/ 2147483646 w 32"/>
              <a:gd name="T53" fmla="*/ 2147483646 h 88"/>
              <a:gd name="T54" fmla="*/ 2147483646 w 32"/>
              <a:gd name="T55" fmla="*/ 2147483646 h 88"/>
              <a:gd name="T56" fmla="*/ 2147483646 w 32"/>
              <a:gd name="T57" fmla="*/ 2147483646 h 88"/>
              <a:gd name="T58" fmla="*/ 2147483646 w 32"/>
              <a:gd name="T59" fmla="*/ 2147483646 h 88"/>
              <a:gd name="T60" fmla="*/ 2147483646 w 32"/>
              <a:gd name="T61" fmla="*/ 2147483646 h 88"/>
              <a:gd name="T62" fmla="*/ 2147483646 w 32"/>
              <a:gd name="T63" fmla="*/ 2147483646 h 88"/>
              <a:gd name="T64" fmla="*/ 2147483646 w 32"/>
              <a:gd name="T65" fmla="*/ 2147483646 h 88"/>
              <a:gd name="T66" fmla="*/ 2147483646 w 32"/>
              <a:gd name="T67" fmla="*/ 2147483646 h 88"/>
              <a:gd name="T68" fmla="*/ 2147483646 w 32"/>
              <a:gd name="T69" fmla="*/ 2147483646 h 88"/>
              <a:gd name="T70" fmla="*/ 2147483646 w 32"/>
              <a:gd name="T71" fmla="*/ 2147483646 h 88"/>
              <a:gd name="T72" fmla="*/ 2147483646 w 32"/>
              <a:gd name="T73" fmla="*/ 2147483646 h 88"/>
              <a:gd name="T74" fmla="*/ 2147483646 w 32"/>
              <a:gd name="T75" fmla="*/ 2147483646 h 88"/>
              <a:gd name="T76" fmla="*/ 2147483646 w 32"/>
              <a:gd name="T77" fmla="*/ 2147483646 h 88"/>
              <a:gd name="T78" fmla="*/ 2147483646 w 32"/>
              <a:gd name="T79" fmla="*/ 2147483646 h 88"/>
              <a:gd name="T80" fmla="*/ 2147483646 w 32"/>
              <a:gd name="T81" fmla="*/ 2147483646 h 8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
              <a:gd name="T124" fmla="*/ 0 h 88"/>
              <a:gd name="T125" fmla="*/ 32 w 32"/>
              <a:gd name="T126" fmla="*/ 88 h 8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 h="88">
                <a:moveTo>
                  <a:pt x="13" y="88"/>
                </a:moveTo>
                <a:lnTo>
                  <a:pt x="13" y="86"/>
                </a:lnTo>
                <a:lnTo>
                  <a:pt x="12" y="82"/>
                </a:lnTo>
                <a:lnTo>
                  <a:pt x="11" y="80"/>
                </a:lnTo>
                <a:lnTo>
                  <a:pt x="10" y="78"/>
                </a:lnTo>
                <a:lnTo>
                  <a:pt x="7" y="75"/>
                </a:lnTo>
                <a:lnTo>
                  <a:pt x="5" y="73"/>
                </a:lnTo>
                <a:lnTo>
                  <a:pt x="2" y="71"/>
                </a:lnTo>
                <a:lnTo>
                  <a:pt x="0" y="68"/>
                </a:lnTo>
                <a:lnTo>
                  <a:pt x="0" y="61"/>
                </a:lnTo>
                <a:lnTo>
                  <a:pt x="0" y="54"/>
                </a:lnTo>
                <a:lnTo>
                  <a:pt x="0" y="47"/>
                </a:lnTo>
                <a:lnTo>
                  <a:pt x="1" y="40"/>
                </a:lnTo>
                <a:lnTo>
                  <a:pt x="2" y="31"/>
                </a:lnTo>
                <a:lnTo>
                  <a:pt x="3" y="23"/>
                </a:lnTo>
                <a:lnTo>
                  <a:pt x="4" y="15"/>
                </a:lnTo>
                <a:lnTo>
                  <a:pt x="6" y="6"/>
                </a:lnTo>
                <a:lnTo>
                  <a:pt x="8" y="6"/>
                </a:lnTo>
                <a:lnTo>
                  <a:pt x="12" y="6"/>
                </a:lnTo>
                <a:lnTo>
                  <a:pt x="14" y="6"/>
                </a:lnTo>
                <a:lnTo>
                  <a:pt x="16" y="5"/>
                </a:lnTo>
                <a:lnTo>
                  <a:pt x="19" y="4"/>
                </a:lnTo>
                <a:lnTo>
                  <a:pt x="21" y="3"/>
                </a:lnTo>
                <a:lnTo>
                  <a:pt x="23" y="2"/>
                </a:lnTo>
                <a:lnTo>
                  <a:pt x="26" y="0"/>
                </a:lnTo>
                <a:lnTo>
                  <a:pt x="26" y="9"/>
                </a:lnTo>
                <a:lnTo>
                  <a:pt x="26" y="18"/>
                </a:lnTo>
                <a:lnTo>
                  <a:pt x="26" y="28"/>
                </a:lnTo>
                <a:lnTo>
                  <a:pt x="26" y="38"/>
                </a:lnTo>
                <a:lnTo>
                  <a:pt x="27" y="48"/>
                </a:lnTo>
                <a:lnTo>
                  <a:pt x="28" y="59"/>
                </a:lnTo>
                <a:lnTo>
                  <a:pt x="30" y="69"/>
                </a:lnTo>
                <a:lnTo>
                  <a:pt x="32" y="81"/>
                </a:lnTo>
                <a:lnTo>
                  <a:pt x="29" y="81"/>
                </a:lnTo>
                <a:lnTo>
                  <a:pt x="27" y="81"/>
                </a:lnTo>
                <a:lnTo>
                  <a:pt x="25" y="81"/>
                </a:lnTo>
                <a:lnTo>
                  <a:pt x="23" y="81"/>
                </a:lnTo>
                <a:lnTo>
                  <a:pt x="20" y="82"/>
                </a:lnTo>
                <a:lnTo>
                  <a:pt x="18" y="83"/>
                </a:lnTo>
                <a:lnTo>
                  <a:pt x="16" y="86"/>
                </a:lnTo>
                <a:lnTo>
                  <a:pt x="13" y="8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2" name="Freeform 129">
            <a:extLst>
              <a:ext uri="{FF2B5EF4-FFF2-40B4-BE49-F238E27FC236}">
                <a16:creationId xmlns:a16="http://schemas.microsoft.com/office/drawing/2014/main" id="{A1102A3F-1106-E447-A022-4ADED7560C90}"/>
              </a:ext>
            </a:extLst>
          </p:cNvPr>
          <p:cNvSpPr>
            <a:spLocks/>
          </p:cNvSpPr>
          <p:nvPr/>
        </p:nvSpPr>
        <p:spPr bwMode="auto">
          <a:xfrm>
            <a:off x="1817688" y="4721225"/>
            <a:ext cx="28575" cy="26988"/>
          </a:xfrm>
          <a:custGeom>
            <a:avLst/>
            <a:gdLst>
              <a:gd name="T0" fmla="*/ 2147483646 w 163"/>
              <a:gd name="T1" fmla="*/ 2147483646 h 151"/>
              <a:gd name="T2" fmla="*/ 2147483646 w 163"/>
              <a:gd name="T3" fmla="*/ 2147483646 h 151"/>
              <a:gd name="T4" fmla="*/ 2147483646 w 163"/>
              <a:gd name="T5" fmla="*/ 2147483646 h 151"/>
              <a:gd name="T6" fmla="*/ 2147483646 w 163"/>
              <a:gd name="T7" fmla="*/ 2147483646 h 151"/>
              <a:gd name="T8" fmla="*/ 2147483646 w 163"/>
              <a:gd name="T9" fmla="*/ 2147483646 h 151"/>
              <a:gd name="T10" fmla="*/ 2147483646 w 163"/>
              <a:gd name="T11" fmla="*/ 2147483646 h 151"/>
              <a:gd name="T12" fmla="*/ 2147483646 w 163"/>
              <a:gd name="T13" fmla="*/ 2147483646 h 151"/>
              <a:gd name="T14" fmla="*/ 2147483646 w 163"/>
              <a:gd name="T15" fmla="*/ 2147483646 h 151"/>
              <a:gd name="T16" fmla="*/ 2147483646 w 163"/>
              <a:gd name="T17" fmla="*/ 2147483646 h 151"/>
              <a:gd name="T18" fmla="*/ 2147483646 w 163"/>
              <a:gd name="T19" fmla="*/ 2147483646 h 151"/>
              <a:gd name="T20" fmla="*/ 2147483646 w 163"/>
              <a:gd name="T21" fmla="*/ 2147483646 h 151"/>
              <a:gd name="T22" fmla="*/ 2147483646 w 163"/>
              <a:gd name="T23" fmla="*/ 2147483646 h 151"/>
              <a:gd name="T24" fmla="*/ 2147483646 w 163"/>
              <a:gd name="T25" fmla="*/ 0 h 151"/>
              <a:gd name="T26" fmla="*/ 2147483646 w 163"/>
              <a:gd name="T27" fmla="*/ 0 h 151"/>
              <a:gd name="T28" fmla="*/ 2147483646 w 163"/>
              <a:gd name="T29" fmla="*/ 0 h 151"/>
              <a:gd name="T30" fmla="*/ 2147483646 w 163"/>
              <a:gd name="T31" fmla="*/ 0 h 151"/>
              <a:gd name="T32" fmla="*/ 2147483646 w 163"/>
              <a:gd name="T33" fmla="*/ 2147483646 h 151"/>
              <a:gd name="T34" fmla="*/ 2147483646 w 163"/>
              <a:gd name="T35" fmla="*/ 2147483646 h 151"/>
              <a:gd name="T36" fmla="*/ 2147483646 w 163"/>
              <a:gd name="T37" fmla="*/ 2147483646 h 151"/>
              <a:gd name="T38" fmla="*/ 2147483646 w 163"/>
              <a:gd name="T39" fmla="*/ 2147483646 h 151"/>
              <a:gd name="T40" fmla="*/ 2147483646 w 163"/>
              <a:gd name="T41" fmla="*/ 2147483646 h 151"/>
              <a:gd name="T42" fmla="*/ 2147483646 w 163"/>
              <a:gd name="T43" fmla="*/ 2147483646 h 151"/>
              <a:gd name="T44" fmla="*/ 2147483646 w 163"/>
              <a:gd name="T45" fmla="*/ 2147483646 h 151"/>
              <a:gd name="T46" fmla="*/ 2147483646 w 163"/>
              <a:gd name="T47" fmla="*/ 2147483646 h 151"/>
              <a:gd name="T48" fmla="*/ 2147483646 w 163"/>
              <a:gd name="T49" fmla="*/ 2147483646 h 151"/>
              <a:gd name="T50" fmla="*/ 2147483646 w 163"/>
              <a:gd name="T51" fmla="*/ 2147483646 h 151"/>
              <a:gd name="T52" fmla="*/ 2147483646 w 163"/>
              <a:gd name="T53" fmla="*/ 2147483646 h 151"/>
              <a:gd name="T54" fmla="*/ 2147483646 w 163"/>
              <a:gd name="T55" fmla="*/ 2147483646 h 151"/>
              <a:gd name="T56" fmla="*/ 2147483646 w 163"/>
              <a:gd name="T57" fmla="*/ 2147483646 h 151"/>
              <a:gd name="T58" fmla="*/ 2147483646 w 163"/>
              <a:gd name="T59" fmla="*/ 2147483646 h 151"/>
              <a:gd name="T60" fmla="*/ 2147483646 w 163"/>
              <a:gd name="T61" fmla="*/ 2147483646 h 151"/>
              <a:gd name="T62" fmla="*/ 2147483646 w 163"/>
              <a:gd name="T63" fmla="*/ 2147483646 h 15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3"/>
              <a:gd name="T97" fmla="*/ 0 h 151"/>
              <a:gd name="T98" fmla="*/ 163 w 163"/>
              <a:gd name="T99" fmla="*/ 151 h 15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3" h="151">
                <a:moveTo>
                  <a:pt x="6" y="151"/>
                </a:moveTo>
                <a:lnTo>
                  <a:pt x="6" y="146"/>
                </a:lnTo>
                <a:lnTo>
                  <a:pt x="6" y="141"/>
                </a:lnTo>
                <a:lnTo>
                  <a:pt x="6" y="137"/>
                </a:lnTo>
                <a:lnTo>
                  <a:pt x="7" y="131"/>
                </a:lnTo>
                <a:lnTo>
                  <a:pt x="8" y="126"/>
                </a:lnTo>
                <a:lnTo>
                  <a:pt x="9" y="120"/>
                </a:lnTo>
                <a:lnTo>
                  <a:pt x="10" y="114"/>
                </a:lnTo>
                <a:lnTo>
                  <a:pt x="12" y="108"/>
                </a:lnTo>
                <a:lnTo>
                  <a:pt x="12" y="102"/>
                </a:lnTo>
                <a:lnTo>
                  <a:pt x="11" y="96"/>
                </a:lnTo>
                <a:lnTo>
                  <a:pt x="10" y="91"/>
                </a:lnTo>
                <a:lnTo>
                  <a:pt x="8" y="84"/>
                </a:lnTo>
                <a:lnTo>
                  <a:pt x="7" y="78"/>
                </a:lnTo>
                <a:lnTo>
                  <a:pt x="4" y="71"/>
                </a:lnTo>
                <a:lnTo>
                  <a:pt x="2" y="64"/>
                </a:lnTo>
                <a:lnTo>
                  <a:pt x="0" y="57"/>
                </a:lnTo>
                <a:lnTo>
                  <a:pt x="14" y="50"/>
                </a:lnTo>
                <a:lnTo>
                  <a:pt x="29" y="43"/>
                </a:lnTo>
                <a:lnTo>
                  <a:pt x="43" y="36"/>
                </a:lnTo>
                <a:lnTo>
                  <a:pt x="57" y="29"/>
                </a:lnTo>
                <a:lnTo>
                  <a:pt x="73" y="22"/>
                </a:lnTo>
                <a:lnTo>
                  <a:pt x="87" y="15"/>
                </a:lnTo>
                <a:lnTo>
                  <a:pt x="103" y="8"/>
                </a:lnTo>
                <a:lnTo>
                  <a:pt x="120" y="0"/>
                </a:lnTo>
                <a:lnTo>
                  <a:pt x="124" y="0"/>
                </a:lnTo>
                <a:lnTo>
                  <a:pt x="129" y="0"/>
                </a:lnTo>
                <a:lnTo>
                  <a:pt x="134" y="0"/>
                </a:lnTo>
                <a:lnTo>
                  <a:pt x="139" y="0"/>
                </a:lnTo>
                <a:lnTo>
                  <a:pt x="144" y="0"/>
                </a:lnTo>
                <a:lnTo>
                  <a:pt x="150" y="0"/>
                </a:lnTo>
                <a:lnTo>
                  <a:pt x="156" y="0"/>
                </a:lnTo>
                <a:lnTo>
                  <a:pt x="163" y="0"/>
                </a:lnTo>
                <a:lnTo>
                  <a:pt x="160" y="5"/>
                </a:lnTo>
                <a:lnTo>
                  <a:pt x="158" y="10"/>
                </a:lnTo>
                <a:lnTo>
                  <a:pt x="156" y="15"/>
                </a:lnTo>
                <a:lnTo>
                  <a:pt x="154" y="20"/>
                </a:lnTo>
                <a:lnTo>
                  <a:pt x="151" y="24"/>
                </a:lnTo>
                <a:lnTo>
                  <a:pt x="149" y="29"/>
                </a:lnTo>
                <a:lnTo>
                  <a:pt x="147" y="33"/>
                </a:lnTo>
                <a:lnTo>
                  <a:pt x="144" y="38"/>
                </a:lnTo>
                <a:lnTo>
                  <a:pt x="137" y="45"/>
                </a:lnTo>
                <a:lnTo>
                  <a:pt x="130" y="52"/>
                </a:lnTo>
                <a:lnTo>
                  <a:pt x="124" y="60"/>
                </a:lnTo>
                <a:lnTo>
                  <a:pt x="116" y="67"/>
                </a:lnTo>
                <a:lnTo>
                  <a:pt x="109" y="74"/>
                </a:lnTo>
                <a:lnTo>
                  <a:pt x="102" y="81"/>
                </a:lnTo>
                <a:lnTo>
                  <a:pt x="95" y="87"/>
                </a:lnTo>
                <a:lnTo>
                  <a:pt x="88" y="94"/>
                </a:lnTo>
                <a:lnTo>
                  <a:pt x="85" y="99"/>
                </a:lnTo>
                <a:lnTo>
                  <a:pt x="82" y="106"/>
                </a:lnTo>
                <a:lnTo>
                  <a:pt x="79" y="111"/>
                </a:lnTo>
                <a:lnTo>
                  <a:pt x="75" y="118"/>
                </a:lnTo>
                <a:lnTo>
                  <a:pt x="71" y="124"/>
                </a:lnTo>
                <a:lnTo>
                  <a:pt x="65" y="131"/>
                </a:lnTo>
                <a:lnTo>
                  <a:pt x="61" y="138"/>
                </a:lnTo>
                <a:lnTo>
                  <a:pt x="56" y="144"/>
                </a:lnTo>
                <a:lnTo>
                  <a:pt x="51" y="145"/>
                </a:lnTo>
                <a:lnTo>
                  <a:pt x="46" y="145"/>
                </a:lnTo>
                <a:lnTo>
                  <a:pt x="40" y="145"/>
                </a:lnTo>
                <a:lnTo>
                  <a:pt x="34" y="145"/>
                </a:lnTo>
                <a:lnTo>
                  <a:pt x="27" y="146"/>
                </a:lnTo>
                <a:lnTo>
                  <a:pt x="20" y="147"/>
                </a:lnTo>
                <a:lnTo>
                  <a:pt x="13" y="149"/>
                </a:lnTo>
                <a:lnTo>
                  <a:pt x="6" y="15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3" name="Freeform 130">
            <a:extLst>
              <a:ext uri="{FF2B5EF4-FFF2-40B4-BE49-F238E27FC236}">
                <a16:creationId xmlns:a16="http://schemas.microsoft.com/office/drawing/2014/main" id="{8A28A795-8E28-A244-84E6-DBF41F8CE976}"/>
              </a:ext>
            </a:extLst>
          </p:cNvPr>
          <p:cNvSpPr>
            <a:spLocks/>
          </p:cNvSpPr>
          <p:nvPr/>
        </p:nvSpPr>
        <p:spPr bwMode="auto">
          <a:xfrm>
            <a:off x="1838325" y="4730750"/>
            <a:ext cx="28575" cy="14288"/>
          </a:xfrm>
          <a:custGeom>
            <a:avLst/>
            <a:gdLst>
              <a:gd name="T0" fmla="*/ 0 w 156"/>
              <a:gd name="T1" fmla="*/ 2147483646 h 82"/>
              <a:gd name="T2" fmla="*/ 0 w 156"/>
              <a:gd name="T3" fmla="*/ 2147483646 h 82"/>
              <a:gd name="T4" fmla="*/ 0 w 156"/>
              <a:gd name="T5" fmla="*/ 2147483646 h 82"/>
              <a:gd name="T6" fmla="*/ 0 w 156"/>
              <a:gd name="T7" fmla="*/ 2147483646 h 82"/>
              <a:gd name="T8" fmla="*/ 0 w 156"/>
              <a:gd name="T9" fmla="*/ 2147483646 h 82"/>
              <a:gd name="T10" fmla="*/ 2147483646 w 156"/>
              <a:gd name="T11" fmla="*/ 2147483646 h 82"/>
              <a:gd name="T12" fmla="*/ 2147483646 w 156"/>
              <a:gd name="T13" fmla="*/ 2147483646 h 82"/>
              <a:gd name="T14" fmla="*/ 2147483646 w 156"/>
              <a:gd name="T15" fmla="*/ 2147483646 h 82"/>
              <a:gd name="T16" fmla="*/ 2147483646 w 156"/>
              <a:gd name="T17" fmla="*/ 2147483646 h 82"/>
              <a:gd name="T18" fmla="*/ 2147483646 w 156"/>
              <a:gd name="T19" fmla="*/ 2147483646 h 82"/>
              <a:gd name="T20" fmla="*/ 2147483646 w 156"/>
              <a:gd name="T21" fmla="*/ 2147483646 h 82"/>
              <a:gd name="T22" fmla="*/ 2147483646 w 156"/>
              <a:gd name="T23" fmla="*/ 2147483646 h 82"/>
              <a:gd name="T24" fmla="*/ 2147483646 w 156"/>
              <a:gd name="T25" fmla="*/ 2147483646 h 82"/>
              <a:gd name="T26" fmla="*/ 2147483646 w 156"/>
              <a:gd name="T27" fmla="*/ 2147483646 h 82"/>
              <a:gd name="T28" fmla="*/ 2147483646 w 156"/>
              <a:gd name="T29" fmla="*/ 2147483646 h 82"/>
              <a:gd name="T30" fmla="*/ 2147483646 w 156"/>
              <a:gd name="T31" fmla="*/ 2147483646 h 82"/>
              <a:gd name="T32" fmla="*/ 2147483646 w 156"/>
              <a:gd name="T33" fmla="*/ 0 h 82"/>
              <a:gd name="T34" fmla="*/ 2147483646 w 156"/>
              <a:gd name="T35" fmla="*/ 0 h 82"/>
              <a:gd name="T36" fmla="*/ 2147483646 w 156"/>
              <a:gd name="T37" fmla="*/ 0 h 82"/>
              <a:gd name="T38" fmla="*/ 2147483646 w 156"/>
              <a:gd name="T39" fmla="*/ 2147483646 h 82"/>
              <a:gd name="T40" fmla="*/ 2147483646 w 156"/>
              <a:gd name="T41" fmla="*/ 2147483646 h 82"/>
              <a:gd name="T42" fmla="*/ 2147483646 w 156"/>
              <a:gd name="T43" fmla="*/ 2147483646 h 82"/>
              <a:gd name="T44" fmla="*/ 2147483646 w 156"/>
              <a:gd name="T45" fmla="*/ 2147483646 h 82"/>
              <a:gd name="T46" fmla="*/ 2147483646 w 156"/>
              <a:gd name="T47" fmla="*/ 2147483646 h 82"/>
              <a:gd name="T48" fmla="*/ 2147483646 w 156"/>
              <a:gd name="T49" fmla="*/ 2147483646 h 82"/>
              <a:gd name="T50" fmla="*/ 2147483646 w 156"/>
              <a:gd name="T51" fmla="*/ 2147483646 h 82"/>
              <a:gd name="T52" fmla="*/ 2147483646 w 156"/>
              <a:gd name="T53" fmla="*/ 2147483646 h 82"/>
              <a:gd name="T54" fmla="*/ 2147483646 w 156"/>
              <a:gd name="T55" fmla="*/ 2147483646 h 82"/>
              <a:gd name="T56" fmla="*/ 2147483646 w 156"/>
              <a:gd name="T57" fmla="*/ 2147483646 h 82"/>
              <a:gd name="T58" fmla="*/ 2147483646 w 156"/>
              <a:gd name="T59" fmla="*/ 2147483646 h 82"/>
              <a:gd name="T60" fmla="*/ 2147483646 w 156"/>
              <a:gd name="T61" fmla="*/ 2147483646 h 82"/>
              <a:gd name="T62" fmla="*/ 2147483646 w 156"/>
              <a:gd name="T63" fmla="*/ 2147483646 h 82"/>
              <a:gd name="T64" fmla="*/ 2147483646 w 156"/>
              <a:gd name="T65" fmla="*/ 2147483646 h 82"/>
              <a:gd name="T66" fmla="*/ 2147483646 w 156"/>
              <a:gd name="T67" fmla="*/ 2147483646 h 82"/>
              <a:gd name="T68" fmla="*/ 2147483646 w 156"/>
              <a:gd name="T69" fmla="*/ 2147483646 h 82"/>
              <a:gd name="T70" fmla="*/ 2147483646 w 156"/>
              <a:gd name="T71" fmla="*/ 2147483646 h 82"/>
              <a:gd name="T72" fmla="*/ 2147483646 w 156"/>
              <a:gd name="T73" fmla="*/ 2147483646 h 82"/>
              <a:gd name="T74" fmla="*/ 2147483646 w 156"/>
              <a:gd name="T75" fmla="*/ 2147483646 h 82"/>
              <a:gd name="T76" fmla="*/ 2147483646 w 156"/>
              <a:gd name="T77" fmla="*/ 2147483646 h 82"/>
              <a:gd name="T78" fmla="*/ 2147483646 w 156"/>
              <a:gd name="T79" fmla="*/ 2147483646 h 82"/>
              <a:gd name="T80" fmla="*/ 2147483646 w 156"/>
              <a:gd name="T81" fmla="*/ 2147483646 h 82"/>
              <a:gd name="T82" fmla="*/ 2147483646 w 156"/>
              <a:gd name="T83" fmla="*/ 2147483646 h 82"/>
              <a:gd name="T84" fmla="*/ 2147483646 w 156"/>
              <a:gd name="T85" fmla="*/ 2147483646 h 82"/>
              <a:gd name="T86" fmla="*/ 2147483646 w 156"/>
              <a:gd name="T87" fmla="*/ 2147483646 h 82"/>
              <a:gd name="T88" fmla="*/ 2147483646 w 156"/>
              <a:gd name="T89" fmla="*/ 2147483646 h 82"/>
              <a:gd name="T90" fmla="*/ 2147483646 w 156"/>
              <a:gd name="T91" fmla="*/ 2147483646 h 82"/>
              <a:gd name="T92" fmla="*/ 2147483646 w 156"/>
              <a:gd name="T93" fmla="*/ 2147483646 h 82"/>
              <a:gd name="T94" fmla="*/ 2147483646 w 156"/>
              <a:gd name="T95" fmla="*/ 2147483646 h 82"/>
              <a:gd name="T96" fmla="*/ 0 w 156"/>
              <a:gd name="T97" fmla="*/ 2147483646 h 8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6"/>
              <a:gd name="T148" fmla="*/ 0 h 82"/>
              <a:gd name="T149" fmla="*/ 156 w 156"/>
              <a:gd name="T150" fmla="*/ 82 h 8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6" h="82">
                <a:moveTo>
                  <a:pt x="0" y="82"/>
                </a:moveTo>
                <a:lnTo>
                  <a:pt x="0" y="75"/>
                </a:lnTo>
                <a:lnTo>
                  <a:pt x="0" y="68"/>
                </a:lnTo>
                <a:lnTo>
                  <a:pt x="0" y="62"/>
                </a:lnTo>
                <a:lnTo>
                  <a:pt x="0" y="54"/>
                </a:lnTo>
                <a:lnTo>
                  <a:pt x="1" y="47"/>
                </a:lnTo>
                <a:lnTo>
                  <a:pt x="2" y="40"/>
                </a:lnTo>
                <a:lnTo>
                  <a:pt x="4" y="33"/>
                </a:lnTo>
                <a:lnTo>
                  <a:pt x="6" y="26"/>
                </a:lnTo>
                <a:lnTo>
                  <a:pt x="11" y="24"/>
                </a:lnTo>
                <a:lnTo>
                  <a:pt x="16" y="21"/>
                </a:lnTo>
                <a:lnTo>
                  <a:pt x="22" y="19"/>
                </a:lnTo>
                <a:lnTo>
                  <a:pt x="28" y="16"/>
                </a:lnTo>
                <a:lnTo>
                  <a:pt x="35" y="13"/>
                </a:lnTo>
                <a:lnTo>
                  <a:pt x="41" y="10"/>
                </a:lnTo>
                <a:lnTo>
                  <a:pt x="49" y="6"/>
                </a:lnTo>
                <a:lnTo>
                  <a:pt x="56" y="0"/>
                </a:lnTo>
                <a:lnTo>
                  <a:pt x="68" y="0"/>
                </a:lnTo>
                <a:lnTo>
                  <a:pt x="79" y="0"/>
                </a:lnTo>
                <a:lnTo>
                  <a:pt x="91" y="1"/>
                </a:lnTo>
                <a:lnTo>
                  <a:pt x="104" y="1"/>
                </a:lnTo>
                <a:lnTo>
                  <a:pt x="116" y="2"/>
                </a:lnTo>
                <a:lnTo>
                  <a:pt x="129" y="3"/>
                </a:lnTo>
                <a:lnTo>
                  <a:pt x="143" y="4"/>
                </a:lnTo>
                <a:lnTo>
                  <a:pt x="156" y="7"/>
                </a:lnTo>
                <a:lnTo>
                  <a:pt x="156" y="8"/>
                </a:lnTo>
                <a:lnTo>
                  <a:pt x="156" y="9"/>
                </a:lnTo>
                <a:lnTo>
                  <a:pt x="156" y="10"/>
                </a:lnTo>
                <a:lnTo>
                  <a:pt x="156" y="11"/>
                </a:lnTo>
                <a:lnTo>
                  <a:pt x="155" y="13"/>
                </a:lnTo>
                <a:lnTo>
                  <a:pt x="154" y="15"/>
                </a:lnTo>
                <a:lnTo>
                  <a:pt x="152" y="18"/>
                </a:lnTo>
                <a:lnTo>
                  <a:pt x="150" y="20"/>
                </a:lnTo>
                <a:lnTo>
                  <a:pt x="135" y="27"/>
                </a:lnTo>
                <a:lnTo>
                  <a:pt x="121" y="34"/>
                </a:lnTo>
                <a:lnTo>
                  <a:pt x="107" y="41"/>
                </a:lnTo>
                <a:lnTo>
                  <a:pt x="93" y="47"/>
                </a:lnTo>
                <a:lnTo>
                  <a:pt x="78" y="54"/>
                </a:lnTo>
                <a:lnTo>
                  <a:pt x="63" y="62"/>
                </a:lnTo>
                <a:lnTo>
                  <a:pt x="47" y="69"/>
                </a:lnTo>
                <a:lnTo>
                  <a:pt x="30" y="76"/>
                </a:lnTo>
                <a:lnTo>
                  <a:pt x="28" y="76"/>
                </a:lnTo>
                <a:lnTo>
                  <a:pt x="25" y="76"/>
                </a:lnTo>
                <a:lnTo>
                  <a:pt x="21" y="76"/>
                </a:lnTo>
                <a:lnTo>
                  <a:pt x="17" y="77"/>
                </a:lnTo>
                <a:lnTo>
                  <a:pt x="13" y="78"/>
                </a:lnTo>
                <a:lnTo>
                  <a:pt x="9" y="79"/>
                </a:lnTo>
                <a:lnTo>
                  <a:pt x="4" y="80"/>
                </a:lnTo>
                <a:lnTo>
                  <a:pt x="0" y="8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4" name="Freeform 131">
            <a:extLst>
              <a:ext uri="{FF2B5EF4-FFF2-40B4-BE49-F238E27FC236}">
                <a16:creationId xmlns:a16="http://schemas.microsoft.com/office/drawing/2014/main" id="{DAD1DB43-1BD6-A647-B1E1-EAF06FE35A4F}"/>
              </a:ext>
            </a:extLst>
          </p:cNvPr>
          <p:cNvSpPr>
            <a:spLocks/>
          </p:cNvSpPr>
          <p:nvPr/>
        </p:nvSpPr>
        <p:spPr bwMode="auto">
          <a:xfrm>
            <a:off x="2374900" y="4716463"/>
            <a:ext cx="63500" cy="23812"/>
          </a:xfrm>
          <a:custGeom>
            <a:avLst/>
            <a:gdLst>
              <a:gd name="T0" fmla="*/ 2147483646 w 364"/>
              <a:gd name="T1" fmla="*/ 2147483646 h 131"/>
              <a:gd name="T2" fmla="*/ 2147483646 w 364"/>
              <a:gd name="T3" fmla="*/ 2147483646 h 131"/>
              <a:gd name="T4" fmla="*/ 2147483646 w 364"/>
              <a:gd name="T5" fmla="*/ 2147483646 h 131"/>
              <a:gd name="T6" fmla="*/ 2147483646 w 364"/>
              <a:gd name="T7" fmla="*/ 2147483646 h 131"/>
              <a:gd name="T8" fmla="*/ 2147483646 w 364"/>
              <a:gd name="T9" fmla="*/ 2147483646 h 131"/>
              <a:gd name="T10" fmla="*/ 2147483646 w 364"/>
              <a:gd name="T11" fmla="*/ 2147483646 h 131"/>
              <a:gd name="T12" fmla="*/ 2147483646 w 364"/>
              <a:gd name="T13" fmla="*/ 2147483646 h 131"/>
              <a:gd name="T14" fmla="*/ 2147483646 w 364"/>
              <a:gd name="T15" fmla="*/ 2147483646 h 131"/>
              <a:gd name="T16" fmla="*/ 2147483646 w 364"/>
              <a:gd name="T17" fmla="*/ 2147483646 h 131"/>
              <a:gd name="T18" fmla="*/ 2147483646 w 364"/>
              <a:gd name="T19" fmla="*/ 2147483646 h 131"/>
              <a:gd name="T20" fmla="*/ 2147483646 w 364"/>
              <a:gd name="T21" fmla="*/ 2147483646 h 131"/>
              <a:gd name="T22" fmla="*/ 2147483646 w 364"/>
              <a:gd name="T23" fmla="*/ 2147483646 h 131"/>
              <a:gd name="T24" fmla="*/ 2147483646 w 364"/>
              <a:gd name="T25" fmla="*/ 2147483646 h 131"/>
              <a:gd name="T26" fmla="*/ 2147483646 w 364"/>
              <a:gd name="T27" fmla="*/ 2147483646 h 131"/>
              <a:gd name="T28" fmla="*/ 2147483646 w 364"/>
              <a:gd name="T29" fmla="*/ 2147483646 h 131"/>
              <a:gd name="T30" fmla="*/ 2147483646 w 364"/>
              <a:gd name="T31" fmla="*/ 2147483646 h 131"/>
              <a:gd name="T32" fmla="*/ 2147483646 w 364"/>
              <a:gd name="T33" fmla="*/ 0 h 131"/>
              <a:gd name="T34" fmla="*/ 2147483646 w 364"/>
              <a:gd name="T35" fmla="*/ 2147483646 h 131"/>
              <a:gd name="T36" fmla="*/ 2147483646 w 364"/>
              <a:gd name="T37" fmla="*/ 2147483646 h 131"/>
              <a:gd name="T38" fmla="*/ 2147483646 w 364"/>
              <a:gd name="T39" fmla="*/ 2147483646 h 131"/>
              <a:gd name="T40" fmla="*/ 2147483646 w 364"/>
              <a:gd name="T41" fmla="*/ 2147483646 h 131"/>
              <a:gd name="T42" fmla="*/ 2147483646 w 364"/>
              <a:gd name="T43" fmla="*/ 2147483646 h 131"/>
              <a:gd name="T44" fmla="*/ 2147483646 w 364"/>
              <a:gd name="T45" fmla="*/ 2147483646 h 131"/>
              <a:gd name="T46" fmla="*/ 2147483646 w 364"/>
              <a:gd name="T47" fmla="*/ 2147483646 h 131"/>
              <a:gd name="T48" fmla="*/ 2147483646 w 364"/>
              <a:gd name="T49" fmla="*/ 2147483646 h 131"/>
              <a:gd name="T50" fmla="*/ 2147483646 w 364"/>
              <a:gd name="T51" fmla="*/ 2147483646 h 131"/>
              <a:gd name="T52" fmla="*/ 2147483646 w 364"/>
              <a:gd name="T53" fmla="*/ 2147483646 h 131"/>
              <a:gd name="T54" fmla="*/ 2147483646 w 364"/>
              <a:gd name="T55" fmla="*/ 2147483646 h 131"/>
              <a:gd name="T56" fmla="*/ 2147483646 w 364"/>
              <a:gd name="T57" fmla="*/ 2147483646 h 131"/>
              <a:gd name="T58" fmla="*/ 2147483646 w 364"/>
              <a:gd name="T59" fmla="*/ 2147483646 h 131"/>
              <a:gd name="T60" fmla="*/ 2147483646 w 364"/>
              <a:gd name="T61" fmla="*/ 2147483646 h 131"/>
              <a:gd name="T62" fmla="*/ 2147483646 w 364"/>
              <a:gd name="T63" fmla="*/ 2147483646 h 131"/>
              <a:gd name="T64" fmla="*/ 2147483646 w 364"/>
              <a:gd name="T65" fmla="*/ 2147483646 h 131"/>
              <a:gd name="T66" fmla="*/ 2147483646 w 364"/>
              <a:gd name="T67" fmla="*/ 2147483646 h 131"/>
              <a:gd name="T68" fmla="*/ 2147483646 w 364"/>
              <a:gd name="T69" fmla="*/ 2147483646 h 131"/>
              <a:gd name="T70" fmla="*/ 2147483646 w 364"/>
              <a:gd name="T71" fmla="*/ 2147483646 h 1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64"/>
              <a:gd name="T109" fmla="*/ 0 h 131"/>
              <a:gd name="T110" fmla="*/ 364 w 364"/>
              <a:gd name="T111" fmla="*/ 131 h 1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64" h="131">
                <a:moveTo>
                  <a:pt x="0" y="125"/>
                </a:moveTo>
                <a:lnTo>
                  <a:pt x="3" y="125"/>
                </a:lnTo>
                <a:lnTo>
                  <a:pt x="5" y="124"/>
                </a:lnTo>
                <a:lnTo>
                  <a:pt x="7" y="123"/>
                </a:lnTo>
                <a:lnTo>
                  <a:pt x="10" y="122"/>
                </a:lnTo>
                <a:lnTo>
                  <a:pt x="12" y="120"/>
                </a:lnTo>
                <a:lnTo>
                  <a:pt x="14" y="118"/>
                </a:lnTo>
                <a:lnTo>
                  <a:pt x="17" y="115"/>
                </a:lnTo>
                <a:lnTo>
                  <a:pt x="19" y="113"/>
                </a:lnTo>
                <a:lnTo>
                  <a:pt x="33" y="111"/>
                </a:lnTo>
                <a:lnTo>
                  <a:pt x="47" y="108"/>
                </a:lnTo>
                <a:lnTo>
                  <a:pt x="61" y="106"/>
                </a:lnTo>
                <a:lnTo>
                  <a:pt x="75" y="104"/>
                </a:lnTo>
                <a:lnTo>
                  <a:pt x="89" y="102"/>
                </a:lnTo>
                <a:lnTo>
                  <a:pt x="104" y="99"/>
                </a:lnTo>
                <a:lnTo>
                  <a:pt x="118" y="97"/>
                </a:lnTo>
                <a:lnTo>
                  <a:pt x="132" y="95"/>
                </a:lnTo>
                <a:lnTo>
                  <a:pt x="146" y="90"/>
                </a:lnTo>
                <a:lnTo>
                  <a:pt x="160" y="84"/>
                </a:lnTo>
                <a:lnTo>
                  <a:pt x="174" y="80"/>
                </a:lnTo>
                <a:lnTo>
                  <a:pt x="189" y="74"/>
                </a:lnTo>
                <a:lnTo>
                  <a:pt x="204" y="69"/>
                </a:lnTo>
                <a:lnTo>
                  <a:pt x="219" y="63"/>
                </a:lnTo>
                <a:lnTo>
                  <a:pt x="234" y="57"/>
                </a:lnTo>
                <a:lnTo>
                  <a:pt x="251" y="51"/>
                </a:lnTo>
                <a:lnTo>
                  <a:pt x="263" y="46"/>
                </a:lnTo>
                <a:lnTo>
                  <a:pt x="274" y="40"/>
                </a:lnTo>
                <a:lnTo>
                  <a:pt x="287" y="34"/>
                </a:lnTo>
                <a:lnTo>
                  <a:pt x="298" y="27"/>
                </a:lnTo>
                <a:lnTo>
                  <a:pt x="310" y="21"/>
                </a:lnTo>
                <a:lnTo>
                  <a:pt x="321" y="14"/>
                </a:lnTo>
                <a:lnTo>
                  <a:pt x="334" y="7"/>
                </a:lnTo>
                <a:lnTo>
                  <a:pt x="346" y="0"/>
                </a:lnTo>
                <a:lnTo>
                  <a:pt x="348" y="0"/>
                </a:lnTo>
                <a:lnTo>
                  <a:pt x="350" y="1"/>
                </a:lnTo>
                <a:lnTo>
                  <a:pt x="352" y="1"/>
                </a:lnTo>
                <a:lnTo>
                  <a:pt x="355" y="1"/>
                </a:lnTo>
                <a:lnTo>
                  <a:pt x="357" y="2"/>
                </a:lnTo>
                <a:lnTo>
                  <a:pt x="359" y="3"/>
                </a:lnTo>
                <a:lnTo>
                  <a:pt x="362" y="5"/>
                </a:lnTo>
                <a:lnTo>
                  <a:pt x="364" y="7"/>
                </a:lnTo>
                <a:lnTo>
                  <a:pt x="361" y="9"/>
                </a:lnTo>
                <a:lnTo>
                  <a:pt x="358" y="12"/>
                </a:lnTo>
                <a:lnTo>
                  <a:pt x="355" y="16"/>
                </a:lnTo>
                <a:lnTo>
                  <a:pt x="351" y="20"/>
                </a:lnTo>
                <a:lnTo>
                  <a:pt x="347" y="24"/>
                </a:lnTo>
                <a:lnTo>
                  <a:pt x="342" y="28"/>
                </a:lnTo>
                <a:lnTo>
                  <a:pt x="338" y="33"/>
                </a:lnTo>
                <a:lnTo>
                  <a:pt x="332" y="38"/>
                </a:lnTo>
                <a:lnTo>
                  <a:pt x="307" y="48"/>
                </a:lnTo>
                <a:lnTo>
                  <a:pt x="279" y="58"/>
                </a:lnTo>
                <a:lnTo>
                  <a:pt x="253" y="68"/>
                </a:lnTo>
                <a:lnTo>
                  <a:pt x="225" y="79"/>
                </a:lnTo>
                <a:lnTo>
                  <a:pt x="198" y="91"/>
                </a:lnTo>
                <a:lnTo>
                  <a:pt x="169" y="102"/>
                </a:lnTo>
                <a:lnTo>
                  <a:pt x="141" y="114"/>
                </a:lnTo>
                <a:lnTo>
                  <a:pt x="113" y="125"/>
                </a:lnTo>
                <a:lnTo>
                  <a:pt x="108" y="125"/>
                </a:lnTo>
                <a:lnTo>
                  <a:pt x="103" y="125"/>
                </a:lnTo>
                <a:lnTo>
                  <a:pt x="97" y="126"/>
                </a:lnTo>
                <a:lnTo>
                  <a:pt x="90" y="126"/>
                </a:lnTo>
                <a:lnTo>
                  <a:pt x="83" y="127"/>
                </a:lnTo>
                <a:lnTo>
                  <a:pt x="77" y="128"/>
                </a:lnTo>
                <a:lnTo>
                  <a:pt x="70" y="129"/>
                </a:lnTo>
                <a:lnTo>
                  <a:pt x="63" y="131"/>
                </a:lnTo>
                <a:lnTo>
                  <a:pt x="56" y="131"/>
                </a:lnTo>
                <a:lnTo>
                  <a:pt x="49" y="131"/>
                </a:lnTo>
                <a:lnTo>
                  <a:pt x="41" y="131"/>
                </a:lnTo>
                <a:lnTo>
                  <a:pt x="34" y="131"/>
                </a:lnTo>
                <a:lnTo>
                  <a:pt x="26" y="130"/>
                </a:lnTo>
                <a:lnTo>
                  <a:pt x="18" y="129"/>
                </a:lnTo>
                <a:lnTo>
                  <a:pt x="10" y="127"/>
                </a:lnTo>
                <a:lnTo>
                  <a:pt x="0" y="125"/>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5" name="Freeform 132">
            <a:extLst>
              <a:ext uri="{FF2B5EF4-FFF2-40B4-BE49-F238E27FC236}">
                <a16:creationId xmlns:a16="http://schemas.microsoft.com/office/drawing/2014/main" id="{E1C1CD70-9BE8-C64D-9A76-4A860DC3EB1B}"/>
              </a:ext>
            </a:extLst>
          </p:cNvPr>
          <p:cNvSpPr>
            <a:spLocks/>
          </p:cNvSpPr>
          <p:nvPr/>
        </p:nvSpPr>
        <p:spPr bwMode="auto">
          <a:xfrm>
            <a:off x="1809750" y="4718050"/>
            <a:ext cx="17463" cy="11113"/>
          </a:xfrm>
          <a:custGeom>
            <a:avLst/>
            <a:gdLst>
              <a:gd name="T0" fmla="*/ 0 w 100"/>
              <a:gd name="T1" fmla="*/ 2147483646 h 62"/>
              <a:gd name="T2" fmla="*/ 2147483646 w 100"/>
              <a:gd name="T3" fmla="*/ 2147483646 h 62"/>
              <a:gd name="T4" fmla="*/ 2147483646 w 100"/>
              <a:gd name="T5" fmla="*/ 2147483646 h 62"/>
              <a:gd name="T6" fmla="*/ 2147483646 w 100"/>
              <a:gd name="T7" fmla="*/ 2147483646 h 62"/>
              <a:gd name="T8" fmla="*/ 2147483646 w 100"/>
              <a:gd name="T9" fmla="*/ 2147483646 h 62"/>
              <a:gd name="T10" fmla="*/ 2147483646 w 100"/>
              <a:gd name="T11" fmla="*/ 2147483646 h 62"/>
              <a:gd name="T12" fmla="*/ 2147483646 w 100"/>
              <a:gd name="T13" fmla="*/ 2147483646 h 62"/>
              <a:gd name="T14" fmla="*/ 2147483646 w 100"/>
              <a:gd name="T15" fmla="*/ 2147483646 h 62"/>
              <a:gd name="T16" fmla="*/ 2147483646 w 100"/>
              <a:gd name="T17" fmla="*/ 0 h 62"/>
              <a:gd name="T18" fmla="*/ 2147483646 w 100"/>
              <a:gd name="T19" fmla="*/ 0 h 62"/>
              <a:gd name="T20" fmla="*/ 2147483646 w 100"/>
              <a:gd name="T21" fmla="*/ 0 h 62"/>
              <a:gd name="T22" fmla="*/ 2147483646 w 100"/>
              <a:gd name="T23" fmla="*/ 0 h 62"/>
              <a:gd name="T24" fmla="*/ 2147483646 w 100"/>
              <a:gd name="T25" fmla="*/ 0 h 62"/>
              <a:gd name="T26" fmla="*/ 2147483646 w 100"/>
              <a:gd name="T27" fmla="*/ 0 h 62"/>
              <a:gd name="T28" fmla="*/ 2147483646 w 100"/>
              <a:gd name="T29" fmla="*/ 0 h 62"/>
              <a:gd name="T30" fmla="*/ 2147483646 w 100"/>
              <a:gd name="T31" fmla="*/ 0 h 62"/>
              <a:gd name="T32" fmla="*/ 2147483646 w 100"/>
              <a:gd name="T33" fmla="*/ 0 h 62"/>
              <a:gd name="T34" fmla="*/ 2147483646 w 100"/>
              <a:gd name="T35" fmla="*/ 2147483646 h 62"/>
              <a:gd name="T36" fmla="*/ 2147483646 w 100"/>
              <a:gd name="T37" fmla="*/ 2147483646 h 62"/>
              <a:gd name="T38" fmla="*/ 2147483646 w 100"/>
              <a:gd name="T39" fmla="*/ 2147483646 h 62"/>
              <a:gd name="T40" fmla="*/ 2147483646 w 100"/>
              <a:gd name="T41" fmla="*/ 2147483646 h 62"/>
              <a:gd name="T42" fmla="*/ 2147483646 w 100"/>
              <a:gd name="T43" fmla="*/ 2147483646 h 62"/>
              <a:gd name="T44" fmla="*/ 2147483646 w 100"/>
              <a:gd name="T45" fmla="*/ 2147483646 h 62"/>
              <a:gd name="T46" fmla="*/ 2147483646 w 100"/>
              <a:gd name="T47" fmla="*/ 2147483646 h 62"/>
              <a:gd name="T48" fmla="*/ 2147483646 w 100"/>
              <a:gd name="T49" fmla="*/ 2147483646 h 62"/>
              <a:gd name="T50" fmla="*/ 2147483646 w 100"/>
              <a:gd name="T51" fmla="*/ 2147483646 h 62"/>
              <a:gd name="T52" fmla="*/ 2147483646 w 100"/>
              <a:gd name="T53" fmla="*/ 2147483646 h 62"/>
              <a:gd name="T54" fmla="*/ 2147483646 w 100"/>
              <a:gd name="T55" fmla="*/ 2147483646 h 62"/>
              <a:gd name="T56" fmla="*/ 2147483646 w 100"/>
              <a:gd name="T57" fmla="*/ 2147483646 h 62"/>
              <a:gd name="T58" fmla="*/ 2147483646 w 100"/>
              <a:gd name="T59" fmla="*/ 2147483646 h 62"/>
              <a:gd name="T60" fmla="*/ 2147483646 w 100"/>
              <a:gd name="T61" fmla="*/ 2147483646 h 62"/>
              <a:gd name="T62" fmla="*/ 2147483646 w 100"/>
              <a:gd name="T63" fmla="*/ 2147483646 h 62"/>
              <a:gd name="T64" fmla="*/ 2147483646 w 100"/>
              <a:gd name="T65" fmla="*/ 2147483646 h 62"/>
              <a:gd name="T66" fmla="*/ 2147483646 w 100"/>
              <a:gd name="T67" fmla="*/ 2147483646 h 62"/>
              <a:gd name="T68" fmla="*/ 2147483646 w 100"/>
              <a:gd name="T69" fmla="*/ 2147483646 h 62"/>
              <a:gd name="T70" fmla="*/ 2147483646 w 100"/>
              <a:gd name="T71" fmla="*/ 2147483646 h 62"/>
              <a:gd name="T72" fmla="*/ 2147483646 w 100"/>
              <a:gd name="T73" fmla="*/ 2147483646 h 62"/>
              <a:gd name="T74" fmla="*/ 2147483646 w 100"/>
              <a:gd name="T75" fmla="*/ 2147483646 h 62"/>
              <a:gd name="T76" fmla="*/ 2147483646 w 100"/>
              <a:gd name="T77" fmla="*/ 2147483646 h 62"/>
              <a:gd name="T78" fmla="*/ 2147483646 w 100"/>
              <a:gd name="T79" fmla="*/ 2147483646 h 62"/>
              <a:gd name="T80" fmla="*/ 2147483646 w 100"/>
              <a:gd name="T81" fmla="*/ 2147483646 h 62"/>
              <a:gd name="T82" fmla="*/ 2147483646 w 100"/>
              <a:gd name="T83" fmla="*/ 2147483646 h 62"/>
              <a:gd name="T84" fmla="*/ 2147483646 w 100"/>
              <a:gd name="T85" fmla="*/ 2147483646 h 62"/>
              <a:gd name="T86" fmla="*/ 2147483646 w 100"/>
              <a:gd name="T87" fmla="*/ 2147483646 h 62"/>
              <a:gd name="T88" fmla="*/ 2147483646 w 100"/>
              <a:gd name="T89" fmla="*/ 2147483646 h 62"/>
              <a:gd name="T90" fmla="*/ 2147483646 w 100"/>
              <a:gd name="T91" fmla="*/ 2147483646 h 62"/>
              <a:gd name="T92" fmla="*/ 2147483646 w 100"/>
              <a:gd name="T93" fmla="*/ 2147483646 h 62"/>
              <a:gd name="T94" fmla="*/ 2147483646 w 100"/>
              <a:gd name="T95" fmla="*/ 2147483646 h 62"/>
              <a:gd name="T96" fmla="*/ 0 w 100"/>
              <a:gd name="T97" fmla="*/ 2147483646 h 6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0"/>
              <a:gd name="T148" fmla="*/ 0 h 62"/>
              <a:gd name="T149" fmla="*/ 100 w 100"/>
              <a:gd name="T150" fmla="*/ 62 h 6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0" h="62">
                <a:moveTo>
                  <a:pt x="0" y="50"/>
                </a:moveTo>
                <a:lnTo>
                  <a:pt x="5" y="45"/>
                </a:lnTo>
                <a:lnTo>
                  <a:pt x="10" y="40"/>
                </a:lnTo>
                <a:lnTo>
                  <a:pt x="16" y="34"/>
                </a:lnTo>
                <a:lnTo>
                  <a:pt x="23" y="26"/>
                </a:lnTo>
                <a:lnTo>
                  <a:pt x="30" y="20"/>
                </a:lnTo>
                <a:lnTo>
                  <a:pt x="36" y="13"/>
                </a:lnTo>
                <a:lnTo>
                  <a:pt x="43" y="7"/>
                </a:lnTo>
                <a:lnTo>
                  <a:pt x="50" y="0"/>
                </a:lnTo>
                <a:lnTo>
                  <a:pt x="55" y="0"/>
                </a:lnTo>
                <a:lnTo>
                  <a:pt x="60" y="0"/>
                </a:lnTo>
                <a:lnTo>
                  <a:pt x="67" y="0"/>
                </a:lnTo>
                <a:lnTo>
                  <a:pt x="73" y="0"/>
                </a:lnTo>
                <a:lnTo>
                  <a:pt x="80" y="0"/>
                </a:lnTo>
                <a:lnTo>
                  <a:pt x="87" y="0"/>
                </a:lnTo>
                <a:lnTo>
                  <a:pt x="93" y="0"/>
                </a:lnTo>
                <a:lnTo>
                  <a:pt x="100" y="0"/>
                </a:lnTo>
                <a:lnTo>
                  <a:pt x="98" y="2"/>
                </a:lnTo>
                <a:lnTo>
                  <a:pt x="96" y="4"/>
                </a:lnTo>
                <a:lnTo>
                  <a:pt x="93" y="7"/>
                </a:lnTo>
                <a:lnTo>
                  <a:pt x="91" y="10"/>
                </a:lnTo>
                <a:lnTo>
                  <a:pt x="89" y="13"/>
                </a:lnTo>
                <a:lnTo>
                  <a:pt x="86" y="16"/>
                </a:lnTo>
                <a:lnTo>
                  <a:pt x="84" y="20"/>
                </a:lnTo>
                <a:lnTo>
                  <a:pt x="82" y="24"/>
                </a:lnTo>
                <a:lnTo>
                  <a:pt x="77" y="26"/>
                </a:lnTo>
                <a:lnTo>
                  <a:pt x="73" y="29"/>
                </a:lnTo>
                <a:lnTo>
                  <a:pt x="68" y="32"/>
                </a:lnTo>
                <a:lnTo>
                  <a:pt x="62" y="34"/>
                </a:lnTo>
                <a:lnTo>
                  <a:pt x="56" y="37"/>
                </a:lnTo>
                <a:lnTo>
                  <a:pt x="51" y="39"/>
                </a:lnTo>
                <a:lnTo>
                  <a:pt x="44" y="41"/>
                </a:lnTo>
                <a:lnTo>
                  <a:pt x="38" y="44"/>
                </a:lnTo>
                <a:lnTo>
                  <a:pt x="36" y="46"/>
                </a:lnTo>
                <a:lnTo>
                  <a:pt x="33" y="48"/>
                </a:lnTo>
                <a:lnTo>
                  <a:pt x="31" y="51"/>
                </a:lnTo>
                <a:lnTo>
                  <a:pt x="29" y="53"/>
                </a:lnTo>
                <a:lnTo>
                  <a:pt x="26" y="55"/>
                </a:lnTo>
                <a:lnTo>
                  <a:pt x="24" y="57"/>
                </a:lnTo>
                <a:lnTo>
                  <a:pt x="22" y="60"/>
                </a:lnTo>
                <a:lnTo>
                  <a:pt x="19" y="62"/>
                </a:lnTo>
                <a:lnTo>
                  <a:pt x="16" y="62"/>
                </a:lnTo>
                <a:lnTo>
                  <a:pt x="14" y="61"/>
                </a:lnTo>
                <a:lnTo>
                  <a:pt x="11" y="60"/>
                </a:lnTo>
                <a:lnTo>
                  <a:pt x="9" y="58"/>
                </a:lnTo>
                <a:lnTo>
                  <a:pt x="7" y="56"/>
                </a:lnTo>
                <a:lnTo>
                  <a:pt x="5" y="54"/>
                </a:lnTo>
                <a:lnTo>
                  <a:pt x="2" y="52"/>
                </a:lnTo>
                <a:lnTo>
                  <a:pt x="0" y="5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6" name="Freeform 133">
            <a:extLst>
              <a:ext uri="{FF2B5EF4-FFF2-40B4-BE49-F238E27FC236}">
                <a16:creationId xmlns:a16="http://schemas.microsoft.com/office/drawing/2014/main" id="{D7B98274-8FAA-DC4E-9150-C2936C50F526}"/>
              </a:ext>
            </a:extLst>
          </p:cNvPr>
          <p:cNvSpPr>
            <a:spLocks/>
          </p:cNvSpPr>
          <p:nvPr/>
        </p:nvSpPr>
        <p:spPr bwMode="auto">
          <a:xfrm>
            <a:off x="2393950" y="4714875"/>
            <a:ext cx="28575" cy="11113"/>
          </a:xfrm>
          <a:custGeom>
            <a:avLst/>
            <a:gdLst>
              <a:gd name="T0" fmla="*/ 0 w 157"/>
              <a:gd name="T1" fmla="*/ 2147483646 h 64"/>
              <a:gd name="T2" fmla="*/ 2147483646 w 157"/>
              <a:gd name="T3" fmla="*/ 2147483646 h 64"/>
              <a:gd name="T4" fmla="*/ 2147483646 w 157"/>
              <a:gd name="T5" fmla="*/ 2147483646 h 64"/>
              <a:gd name="T6" fmla="*/ 2147483646 w 157"/>
              <a:gd name="T7" fmla="*/ 2147483646 h 64"/>
              <a:gd name="T8" fmla="*/ 2147483646 w 157"/>
              <a:gd name="T9" fmla="*/ 2147483646 h 64"/>
              <a:gd name="T10" fmla="*/ 2147483646 w 157"/>
              <a:gd name="T11" fmla="*/ 2147483646 h 64"/>
              <a:gd name="T12" fmla="*/ 2147483646 w 157"/>
              <a:gd name="T13" fmla="*/ 2147483646 h 64"/>
              <a:gd name="T14" fmla="*/ 2147483646 w 157"/>
              <a:gd name="T15" fmla="*/ 2147483646 h 64"/>
              <a:gd name="T16" fmla="*/ 2147483646 w 157"/>
              <a:gd name="T17" fmla="*/ 2147483646 h 64"/>
              <a:gd name="T18" fmla="*/ 2147483646 w 157"/>
              <a:gd name="T19" fmla="*/ 2147483646 h 64"/>
              <a:gd name="T20" fmla="*/ 2147483646 w 157"/>
              <a:gd name="T21" fmla="*/ 2147483646 h 64"/>
              <a:gd name="T22" fmla="*/ 2147483646 w 157"/>
              <a:gd name="T23" fmla="*/ 2147483646 h 64"/>
              <a:gd name="T24" fmla="*/ 2147483646 w 157"/>
              <a:gd name="T25" fmla="*/ 2147483646 h 64"/>
              <a:gd name="T26" fmla="*/ 2147483646 w 157"/>
              <a:gd name="T27" fmla="*/ 2147483646 h 64"/>
              <a:gd name="T28" fmla="*/ 2147483646 w 157"/>
              <a:gd name="T29" fmla="*/ 2147483646 h 64"/>
              <a:gd name="T30" fmla="*/ 2147483646 w 157"/>
              <a:gd name="T31" fmla="*/ 2147483646 h 64"/>
              <a:gd name="T32" fmla="*/ 2147483646 w 157"/>
              <a:gd name="T33" fmla="*/ 0 h 64"/>
              <a:gd name="T34" fmla="*/ 2147483646 w 157"/>
              <a:gd name="T35" fmla="*/ 0 h 64"/>
              <a:gd name="T36" fmla="*/ 2147483646 w 157"/>
              <a:gd name="T37" fmla="*/ 0 h 64"/>
              <a:gd name="T38" fmla="*/ 2147483646 w 157"/>
              <a:gd name="T39" fmla="*/ 0 h 64"/>
              <a:gd name="T40" fmla="*/ 2147483646 w 157"/>
              <a:gd name="T41" fmla="*/ 2147483646 h 64"/>
              <a:gd name="T42" fmla="*/ 2147483646 w 157"/>
              <a:gd name="T43" fmla="*/ 2147483646 h 64"/>
              <a:gd name="T44" fmla="*/ 2147483646 w 157"/>
              <a:gd name="T45" fmla="*/ 2147483646 h 64"/>
              <a:gd name="T46" fmla="*/ 2147483646 w 157"/>
              <a:gd name="T47" fmla="*/ 2147483646 h 64"/>
              <a:gd name="T48" fmla="*/ 2147483646 w 157"/>
              <a:gd name="T49" fmla="*/ 2147483646 h 64"/>
              <a:gd name="T50" fmla="*/ 2147483646 w 157"/>
              <a:gd name="T51" fmla="*/ 2147483646 h 64"/>
              <a:gd name="T52" fmla="*/ 2147483646 w 157"/>
              <a:gd name="T53" fmla="*/ 2147483646 h 64"/>
              <a:gd name="T54" fmla="*/ 2147483646 w 157"/>
              <a:gd name="T55" fmla="*/ 2147483646 h 64"/>
              <a:gd name="T56" fmla="*/ 2147483646 w 157"/>
              <a:gd name="T57" fmla="*/ 2147483646 h 64"/>
              <a:gd name="T58" fmla="*/ 2147483646 w 157"/>
              <a:gd name="T59" fmla="*/ 2147483646 h 64"/>
              <a:gd name="T60" fmla="*/ 2147483646 w 157"/>
              <a:gd name="T61" fmla="*/ 2147483646 h 64"/>
              <a:gd name="T62" fmla="*/ 2147483646 w 157"/>
              <a:gd name="T63" fmla="*/ 2147483646 h 64"/>
              <a:gd name="T64" fmla="*/ 2147483646 w 157"/>
              <a:gd name="T65" fmla="*/ 2147483646 h 64"/>
              <a:gd name="T66" fmla="*/ 2147483646 w 157"/>
              <a:gd name="T67" fmla="*/ 2147483646 h 64"/>
              <a:gd name="T68" fmla="*/ 2147483646 w 157"/>
              <a:gd name="T69" fmla="*/ 2147483646 h 64"/>
              <a:gd name="T70" fmla="*/ 2147483646 w 157"/>
              <a:gd name="T71" fmla="*/ 2147483646 h 64"/>
              <a:gd name="T72" fmla="*/ 2147483646 w 157"/>
              <a:gd name="T73" fmla="*/ 2147483646 h 64"/>
              <a:gd name="T74" fmla="*/ 2147483646 w 157"/>
              <a:gd name="T75" fmla="*/ 2147483646 h 64"/>
              <a:gd name="T76" fmla="*/ 2147483646 w 157"/>
              <a:gd name="T77" fmla="*/ 2147483646 h 64"/>
              <a:gd name="T78" fmla="*/ 2147483646 w 157"/>
              <a:gd name="T79" fmla="*/ 2147483646 h 64"/>
              <a:gd name="T80" fmla="*/ 2147483646 w 157"/>
              <a:gd name="T81" fmla="*/ 2147483646 h 64"/>
              <a:gd name="T82" fmla="*/ 2147483646 w 157"/>
              <a:gd name="T83" fmla="*/ 2147483646 h 64"/>
              <a:gd name="T84" fmla="*/ 2147483646 w 157"/>
              <a:gd name="T85" fmla="*/ 2147483646 h 64"/>
              <a:gd name="T86" fmla="*/ 2147483646 w 157"/>
              <a:gd name="T87" fmla="*/ 2147483646 h 64"/>
              <a:gd name="T88" fmla="*/ 2147483646 w 157"/>
              <a:gd name="T89" fmla="*/ 2147483646 h 64"/>
              <a:gd name="T90" fmla="*/ 2147483646 w 157"/>
              <a:gd name="T91" fmla="*/ 2147483646 h 64"/>
              <a:gd name="T92" fmla="*/ 2147483646 w 157"/>
              <a:gd name="T93" fmla="*/ 2147483646 h 64"/>
              <a:gd name="T94" fmla="*/ 2147483646 w 157"/>
              <a:gd name="T95" fmla="*/ 2147483646 h 64"/>
              <a:gd name="T96" fmla="*/ 0 w 157"/>
              <a:gd name="T97" fmla="*/ 2147483646 h 6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7"/>
              <a:gd name="T148" fmla="*/ 0 h 64"/>
              <a:gd name="T149" fmla="*/ 157 w 157"/>
              <a:gd name="T150" fmla="*/ 64 h 6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7" h="64">
                <a:moveTo>
                  <a:pt x="0" y="57"/>
                </a:moveTo>
                <a:lnTo>
                  <a:pt x="14" y="53"/>
                </a:lnTo>
                <a:lnTo>
                  <a:pt x="29" y="47"/>
                </a:lnTo>
                <a:lnTo>
                  <a:pt x="45" y="42"/>
                </a:lnTo>
                <a:lnTo>
                  <a:pt x="60" y="37"/>
                </a:lnTo>
                <a:lnTo>
                  <a:pt x="76" y="32"/>
                </a:lnTo>
                <a:lnTo>
                  <a:pt x="93" y="26"/>
                </a:lnTo>
                <a:lnTo>
                  <a:pt x="109" y="20"/>
                </a:lnTo>
                <a:lnTo>
                  <a:pt x="126" y="13"/>
                </a:lnTo>
                <a:lnTo>
                  <a:pt x="127" y="12"/>
                </a:lnTo>
                <a:lnTo>
                  <a:pt x="128" y="11"/>
                </a:lnTo>
                <a:lnTo>
                  <a:pt x="130" y="10"/>
                </a:lnTo>
                <a:lnTo>
                  <a:pt x="132" y="8"/>
                </a:lnTo>
                <a:lnTo>
                  <a:pt x="134" y="6"/>
                </a:lnTo>
                <a:lnTo>
                  <a:pt x="136" y="3"/>
                </a:lnTo>
                <a:lnTo>
                  <a:pt x="138" y="0"/>
                </a:lnTo>
                <a:lnTo>
                  <a:pt x="141" y="0"/>
                </a:lnTo>
                <a:lnTo>
                  <a:pt x="143" y="0"/>
                </a:lnTo>
                <a:lnTo>
                  <a:pt x="145" y="0"/>
                </a:lnTo>
                <a:lnTo>
                  <a:pt x="148" y="2"/>
                </a:lnTo>
                <a:lnTo>
                  <a:pt x="150" y="3"/>
                </a:lnTo>
                <a:lnTo>
                  <a:pt x="152" y="4"/>
                </a:lnTo>
                <a:lnTo>
                  <a:pt x="154" y="5"/>
                </a:lnTo>
                <a:lnTo>
                  <a:pt x="157" y="7"/>
                </a:lnTo>
                <a:lnTo>
                  <a:pt x="154" y="10"/>
                </a:lnTo>
                <a:lnTo>
                  <a:pt x="152" y="12"/>
                </a:lnTo>
                <a:lnTo>
                  <a:pt x="150" y="15"/>
                </a:lnTo>
                <a:lnTo>
                  <a:pt x="148" y="17"/>
                </a:lnTo>
                <a:lnTo>
                  <a:pt x="145" y="20"/>
                </a:lnTo>
                <a:lnTo>
                  <a:pt x="143" y="24"/>
                </a:lnTo>
                <a:lnTo>
                  <a:pt x="141" y="28"/>
                </a:lnTo>
                <a:lnTo>
                  <a:pt x="138" y="32"/>
                </a:lnTo>
                <a:lnTo>
                  <a:pt x="127" y="34"/>
                </a:lnTo>
                <a:lnTo>
                  <a:pt x="114" y="38"/>
                </a:lnTo>
                <a:lnTo>
                  <a:pt x="103" y="41"/>
                </a:lnTo>
                <a:lnTo>
                  <a:pt x="91" y="45"/>
                </a:lnTo>
                <a:lnTo>
                  <a:pt x="80" y="49"/>
                </a:lnTo>
                <a:lnTo>
                  <a:pt x="67" y="54"/>
                </a:lnTo>
                <a:lnTo>
                  <a:pt x="56" y="59"/>
                </a:lnTo>
                <a:lnTo>
                  <a:pt x="44" y="64"/>
                </a:lnTo>
                <a:lnTo>
                  <a:pt x="40" y="64"/>
                </a:lnTo>
                <a:lnTo>
                  <a:pt x="35" y="64"/>
                </a:lnTo>
                <a:lnTo>
                  <a:pt x="29" y="63"/>
                </a:lnTo>
                <a:lnTo>
                  <a:pt x="24" y="63"/>
                </a:lnTo>
                <a:lnTo>
                  <a:pt x="19" y="62"/>
                </a:lnTo>
                <a:lnTo>
                  <a:pt x="13" y="61"/>
                </a:lnTo>
                <a:lnTo>
                  <a:pt x="7" y="60"/>
                </a:lnTo>
                <a:lnTo>
                  <a:pt x="0" y="57"/>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7" name="Freeform 134">
            <a:extLst>
              <a:ext uri="{FF2B5EF4-FFF2-40B4-BE49-F238E27FC236}">
                <a16:creationId xmlns:a16="http://schemas.microsoft.com/office/drawing/2014/main" id="{96D80F31-467A-3F47-B486-4F9BC36A482F}"/>
              </a:ext>
            </a:extLst>
          </p:cNvPr>
          <p:cNvSpPr>
            <a:spLocks/>
          </p:cNvSpPr>
          <p:nvPr/>
        </p:nvSpPr>
        <p:spPr bwMode="auto">
          <a:xfrm>
            <a:off x="1849438" y="4697413"/>
            <a:ext cx="58737" cy="22225"/>
          </a:xfrm>
          <a:custGeom>
            <a:avLst/>
            <a:gdLst>
              <a:gd name="T0" fmla="*/ 0 w 327"/>
              <a:gd name="T1" fmla="*/ 2147483646 h 125"/>
              <a:gd name="T2" fmla="*/ 2147483646 w 327"/>
              <a:gd name="T3" fmla="*/ 2147483646 h 125"/>
              <a:gd name="T4" fmla="*/ 2147483646 w 327"/>
              <a:gd name="T5" fmla="*/ 2147483646 h 125"/>
              <a:gd name="T6" fmla="*/ 2147483646 w 327"/>
              <a:gd name="T7" fmla="*/ 2147483646 h 125"/>
              <a:gd name="T8" fmla="*/ 2147483646 w 327"/>
              <a:gd name="T9" fmla="*/ 2147483646 h 125"/>
              <a:gd name="T10" fmla="*/ 2147483646 w 327"/>
              <a:gd name="T11" fmla="*/ 2147483646 h 125"/>
              <a:gd name="T12" fmla="*/ 2147483646 w 327"/>
              <a:gd name="T13" fmla="*/ 2147483646 h 125"/>
              <a:gd name="T14" fmla="*/ 2147483646 w 327"/>
              <a:gd name="T15" fmla="*/ 2147483646 h 125"/>
              <a:gd name="T16" fmla="*/ 2147483646 w 327"/>
              <a:gd name="T17" fmla="*/ 2147483646 h 125"/>
              <a:gd name="T18" fmla="*/ 2147483646 w 327"/>
              <a:gd name="T19" fmla="*/ 2147483646 h 125"/>
              <a:gd name="T20" fmla="*/ 2147483646 w 327"/>
              <a:gd name="T21" fmla="*/ 2147483646 h 125"/>
              <a:gd name="T22" fmla="*/ 2147483646 w 327"/>
              <a:gd name="T23" fmla="*/ 2147483646 h 125"/>
              <a:gd name="T24" fmla="*/ 2147483646 w 327"/>
              <a:gd name="T25" fmla="*/ 2147483646 h 125"/>
              <a:gd name="T26" fmla="*/ 2147483646 w 327"/>
              <a:gd name="T27" fmla="*/ 2147483646 h 125"/>
              <a:gd name="T28" fmla="*/ 2147483646 w 327"/>
              <a:gd name="T29" fmla="*/ 2147483646 h 125"/>
              <a:gd name="T30" fmla="*/ 2147483646 w 327"/>
              <a:gd name="T31" fmla="*/ 2147483646 h 125"/>
              <a:gd name="T32" fmla="*/ 2147483646 w 327"/>
              <a:gd name="T33" fmla="*/ 0 h 125"/>
              <a:gd name="T34" fmla="*/ 2147483646 w 327"/>
              <a:gd name="T35" fmla="*/ 0 h 125"/>
              <a:gd name="T36" fmla="*/ 2147483646 w 327"/>
              <a:gd name="T37" fmla="*/ 0 h 125"/>
              <a:gd name="T38" fmla="*/ 2147483646 w 327"/>
              <a:gd name="T39" fmla="*/ 0 h 125"/>
              <a:gd name="T40" fmla="*/ 2147483646 w 327"/>
              <a:gd name="T41" fmla="*/ 0 h 125"/>
              <a:gd name="T42" fmla="*/ 2147483646 w 327"/>
              <a:gd name="T43" fmla="*/ 0 h 125"/>
              <a:gd name="T44" fmla="*/ 2147483646 w 327"/>
              <a:gd name="T45" fmla="*/ 0 h 125"/>
              <a:gd name="T46" fmla="*/ 2147483646 w 327"/>
              <a:gd name="T47" fmla="*/ 0 h 125"/>
              <a:gd name="T48" fmla="*/ 2147483646 w 327"/>
              <a:gd name="T49" fmla="*/ 0 h 125"/>
              <a:gd name="T50" fmla="*/ 2147483646 w 327"/>
              <a:gd name="T51" fmla="*/ 0 h 125"/>
              <a:gd name="T52" fmla="*/ 2147483646 w 327"/>
              <a:gd name="T53" fmla="*/ 2147483646 h 125"/>
              <a:gd name="T54" fmla="*/ 2147483646 w 327"/>
              <a:gd name="T55" fmla="*/ 2147483646 h 125"/>
              <a:gd name="T56" fmla="*/ 2147483646 w 327"/>
              <a:gd name="T57" fmla="*/ 2147483646 h 125"/>
              <a:gd name="T58" fmla="*/ 2147483646 w 327"/>
              <a:gd name="T59" fmla="*/ 2147483646 h 125"/>
              <a:gd name="T60" fmla="*/ 2147483646 w 327"/>
              <a:gd name="T61" fmla="*/ 2147483646 h 125"/>
              <a:gd name="T62" fmla="*/ 2147483646 w 327"/>
              <a:gd name="T63" fmla="*/ 2147483646 h 125"/>
              <a:gd name="T64" fmla="*/ 2147483646 w 327"/>
              <a:gd name="T65" fmla="*/ 2147483646 h 125"/>
              <a:gd name="T66" fmla="*/ 2147483646 w 327"/>
              <a:gd name="T67" fmla="*/ 2147483646 h 125"/>
              <a:gd name="T68" fmla="*/ 2147483646 w 327"/>
              <a:gd name="T69" fmla="*/ 2147483646 h 125"/>
              <a:gd name="T70" fmla="*/ 2147483646 w 327"/>
              <a:gd name="T71" fmla="*/ 2147483646 h 125"/>
              <a:gd name="T72" fmla="*/ 2147483646 w 327"/>
              <a:gd name="T73" fmla="*/ 2147483646 h 125"/>
              <a:gd name="T74" fmla="*/ 2147483646 w 327"/>
              <a:gd name="T75" fmla="*/ 2147483646 h 125"/>
              <a:gd name="T76" fmla="*/ 2147483646 w 327"/>
              <a:gd name="T77" fmla="*/ 2147483646 h 125"/>
              <a:gd name="T78" fmla="*/ 2147483646 w 327"/>
              <a:gd name="T79" fmla="*/ 2147483646 h 125"/>
              <a:gd name="T80" fmla="*/ 2147483646 w 327"/>
              <a:gd name="T81" fmla="*/ 2147483646 h 125"/>
              <a:gd name="T82" fmla="*/ 2147483646 w 327"/>
              <a:gd name="T83" fmla="*/ 2147483646 h 125"/>
              <a:gd name="T84" fmla="*/ 2147483646 w 327"/>
              <a:gd name="T85" fmla="*/ 2147483646 h 125"/>
              <a:gd name="T86" fmla="*/ 2147483646 w 327"/>
              <a:gd name="T87" fmla="*/ 2147483646 h 125"/>
              <a:gd name="T88" fmla="*/ 2147483646 w 327"/>
              <a:gd name="T89" fmla="*/ 2147483646 h 125"/>
              <a:gd name="T90" fmla="*/ 2147483646 w 327"/>
              <a:gd name="T91" fmla="*/ 2147483646 h 125"/>
              <a:gd name="T92" fmla="*/ 2147483646 w 327"/>
              <a:gd name="T93" fmla="*/ 2147483646 h 125"/>
              <a:gd name="T94" fmla="*/ 2147483646 w 327"/>
              <a:gd name="T95" fmla="*/ 2147483646 h 125"/>
              <a:gd name="T96" fmla="*/ 0 w 327"/>
              <a:gd name="T97" fmla="*/ 2147483646 h 1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7"/>
              <a:gd name="T148" fmla="*/ 0 h 125"/>
              <a:gd name="T149" fmla="*/ 327 w 327"/>
              <a:gd name="T150" fmla="*/ 125 h 12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7" h="125">
                <a:moveTo>
                  <a:pt x="0" y="119"/>
                </a:moveTo>
                <a:lnTo>
                  <a:pt x="16" y="109"/>
                </a:lnTo>
                <a:lnTo>
                  <a:pt x="33" y="99"/>
                </a:lnTo>
                <a:lnTo>
                  <a:pt x="50" y="88"/>
                </a:lnTo>
                <a:lnTo>
                  <a:pt x="66" y="77"/>
                </a:lnTo>
                <a:lnTo>
                  <a:pt x="84" y="66"/>
                </a:lnTo>
                <a:lnTo>
                  <a:pt x="101" y="55"/>
                </a:lnTo>
                <a:lnTo>
                  <a:pt x="119" y="42"/>
                </a:lnTo>
                <a:lnTo>
                  <a:pt x="138" y="31"/>
                </a:lnTo>
                <a:lnTo>
                  <a:pt x="150" y="28"/>
                </a:lnTo>
                <a:lnTo>
                  <a:pt x="162" y="25"/>
                </a:lnTo>
                <a:lnTo>
                  <a:pt x="176" y="22"/>
                </a:lnTo>
                <a:lnTo>
                  <a:pt x="189" y="18"/>
                </a:lnTo>
                <a:lnTo>
                  <a:pt x="203" y="14"/>
                </a:lnTo>
                <a:lnTo>
                  <a:pt x="216" y="9"/>
                </a:lnTo>
                <a:lnTo>
                  <a:pt x="231" y="5"/>
                </a:lnTo>
                <a:lnTo>
                  <a:pt x="245" y="0"/>
                </a:lnTo>
                <a:lnTo>
                  <a:pt x="252" y="0"/>
                </a:lnTo>
                <a:lnTo>
                  <a:pt x="260" y="0"/>
                </a:lnTo>
                <a:lnTo>
                  <a:pt x="269" y="0"/>
                </a:lnTo>
                <a:lnTo>
                  <a:pt x="277" y="0"/>
                </a:lnTo>
                <a:lnTo>
                  <a:pt x="286" y="0"/>
                </a:lnTo>
                <a:lnTo>
                  <a:pt x="295" y="0"/>
                </a:lnTo>
                <a:lnTo>
                  <a:pt x="304" y="0"/>
                </a:lnTo>
                <a:lnTo>
                  <a:pt x="313" y="0"/>
                </a:lnTo>
                <a:lnTo>
                  <a:pt x="314" y="0"/>
                </a:lnTo>
                <a:lnTo>
                  <a:pt x="314" y="1"/>
                </a:lnTo>
                <a:lnTo>
                  <a:pt x="317" y="2"/>
                </a:lnTo>
                <a:lnTo>
                  <a:pt x="318" y="4"/>
                </a:lnTo>
                <a:lnTo>
                  <a:pt x="320" y="6"/>
                </a:lnTo>
                <a:lnTo>
                  <a:pt x="322" y="8"/>
                </a:lnTo>
                <a:lnTo>
                  <a:pt x="324" y="10"/>
                </a:lnTo>
                <a:lnTo>
                  <a:pt x="327" y="12"/>
                </a:lnTo>
                <a:lnTo>
                  <a:pt x="296" y="26"/>
                </a:lnTo>
                <a:lnTo>
                  <a:pt x="265" y="40"/>
                </a:lnTo>
                <a:lnTo>
                  <a:pt x="234" y="55"/>
                </a:lnTo>
                <a:lnTo>
                  <a:pt x="203" y="69"/>
                </a:lnTo>
                <a:lnTo>
                  <a:pt x="171" y="82"/>
                </a:lnTo>
                <a:lnTo>
                  <a:pt x="140" y="97"/>
                </a:lnTo>
                <a:lnTo>
                  <a:pt x="108" y="111"/>
                </a:lnTo>
                <a:lnTo>
                  <a:pt x="75" y="125"/>
                </a:lnTo>
                <a:lnTo>
                  <a:pt x="66" y="125"/>
                </a:lnTo>
                <a:lnTo>
                  <a:pt x="56" y="125"/>
                </a:lnTo>
                <a:lnTo>
                  <a:pt x="47" y="125"/>
                </a:lnTo>
                <a:lnTo>
                  <a:pt x="38" y="124"/>
                </a:lnTo>
                <a:lnTo>
                  <a:pt x="28" y="123"/>
                </a:lnTo>
                <a:lnTo>
                  <a:pt x="19" y="122"/>
                </a:lnTo>
                <a:lnTo>
                  <a:pt x="9" y="121"/>
                </a:lnTo>
                <a:lnTo>
                  <a:pt x="0" y="11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8" name="Freeform 135">
            <a:extLst>
              <a:ext uri="{FF2B5EF4-FFF2-40B4-BE49-F238E27FC236}">
                <a16:creationId xmlns:a16="http://schemas.microsoft.com/office/drawing/2014/main" id="{C435F2D0-8646-5546-A5BC-B259A0AF8E52}"/>
              </a:ext>
            </a:extLst>
          </p:cNvPr>
          <p:cNvSpPr>
            <a:spLocks/>
          </p:cNvSpPr>
          <p:nvPr/>
        </p:nvSpPr>
        <p:spPr bwMode="auto">
          <a:xfrm>
            <a:off x="1595438" y="4703763"/>
            <a:ext cx="9525" cy="14287"/>
          </a:xfrm>
          <a:custGeom>
            <a:avLst/>
            <a:gdLst>
              <a:gd name="T0" fmla="*/ 0 w 57"/>
              <a:gd name="T1" fmla="*/ 2147483646 h 76"/>
              <a:gd name="T2" fmla="*/ 0 w 57"/>
              <a:gd name="T3" fmla="*/ 2147483646 h 76"/>
              <a:gd name="T4" fmla="*/ 0 w 57"/>
              <a:gd name="T5" fmla="*/ 2147483646 h 76"/>
              <a:gd name="T6" fmla="*/ 0 w 57"/>
              <a:gd name="T7" fmla="*/ 2147483646 h 76"/>
              <a:gd name="T8" fmla="*/ 2147483646 w 57"/>
              <a:gd name="T9" fmla="*/ 2147483646 h 76"/>
              <a:gd name="T10" fmla="*/ 2147483646 w 57"/>
              <a:gd name="T11" fmla="*/ 2147483646 h 76"/>
              <a:gd name="T12" fmla="*/ 2147483646 w 57"/>
              <a:gd name="T13" fmla="*/ 2147483646 h 76"/>
              <a:gd name="T14" fmla="*/ 2147483646 w 57"/>
              <a:gd name="T15" fmla="*/ 2147483646 h 76"/>
              <a:gd name="T16" fmla="*/ 2147483646 w 57"/>
              <a:gd name="T17" fmla="*/ 2147483646 h 76"/>
              <a:gd name="T18" fmla="*/ 2147483646 w 57"/>
              <a:gd name="T19" fmla="*/ 2147483646 h 76"/>
              <a:gd name="T20" fmla="*/ 2147483646 w 57"/>
              <a:gd name="T21" fmla="*/ 2147483646 h 76"/>
              <a:gd name="T22" fmla="*/ 2147483646 w 57"/>
              <a:gd name="T23" fmla="*/ 2147483646 h 76"/>
              <a:gd name="T24" fmla="*/ 2147483646 w 57"/>
              <a:gd name="T25" fmla="*/ 2147483646 h 76"/>
              <a:gd name="T26" fmla="*/ 2147483646 w 57"/>
              <a:gd name="T27" fmla="*/ 2147483646 h 76"/>
              <a:gd name="T28" fmla="*/ 2147483646 w 57"/>
              <a:gd name="T29" fmla="*/ 2147483646 h 76"/>
              <a:gd name="T30" fmla="*/ 2147483646 w 57"/>
              <a:gd name="T31" fmla="*/ 2147483646 h 76"/>
              <a:gd name="T32" fmla="*/ 2147483646 w 57"/>
              <a:gd name="T33" fmla="*/ 0 h 76"/>
              <a:gd name="T34" fmla="*/ 2147483646 w 57"/>
              <a:gd name="T35" fmla="*/ 2147483646 h 76"/>
              <a:gd name="T36" fmla="*/ 2147483646 w 57"/>
              <a:gd name="T37" fmla="*/ 2147483646 h 76"/>
              <a:gd name="T38" fmla="*/ 2147483646 w 57"/>
              <a:gd name="T39" fmla="*/ 2147483646 h 76"/>
              <a:gd name="T40" fmla="*/ 2147483646 w 57"/>
              <a:gd name="T41" fmla="*/ 2147483646 h 76"/>
              <a:gd name="T42" fmla="*/ 2147483646 w 57"/>
              <a:gd name="T43" fmla="*/ 2147483646 h 76"/>
              <a:gd name="T44" fmla="*/ 2147483646 w 57"/>
              <a:gd name="T45" fmla="*/ 2147483646 h 76"/>
              <a:gd name="T46" fmla="*/ 2147483646 w 57"/>
              <a:gd name="T47" fmla="*/ 2147483646 h 76"/>
              <a:gd name="T48" fmla="*/ 2147483646 w 57"/>
              <a:gd name="T49" fmla="*/ 2147483646 h 76"/>
              <a:gd name="T50" fmla="*/ 2147483646 w 57"/>
              <a:gd name="T51" fmla="*/ 2147483646 h 76"/>
              <a:gd name="T52" fmla="*/ 2147483646 w 57"/>
              <a:gd name="T53" fmla="*/ 2147483646 h 76"/>
              <a:gd name="T54" fmla="*/ 2147483646 w 57"/>
              <a:gd name="T55" fmla="*/ 2147483646 h 76"/>
              <a:gd name="T56" fmla="*/ 2147483646 w 57"/>
              <a:gd name="T57" fmla="*/ 2147483646 h 76"/>
              <a:gd name="T58" fmla="*/ 2147483646 w 57"/>
              <a:gd name="T59" fmla="*/ 2147483646 h 76"/>
              <a:gd name="T60" fmla="*/ 2147483646 w 57"/>
              <a:gd name="T61" fmla="*/ 2147483646 h 76"/>
              <a:gd name="T62" fmla="*/ 2147483646 w 57"/>
              <a:gd name="T63" fmla="*/ 2147483646 h 76"/>
              <a:gd name="T64" fmla="*/ 2147483646 w 57"/>
              <a:gd name="T65" fmla="*/ 2147483646 h 76"/>
              <a:gd name="T66" fmla="*/ 2147483646 w 57"/>
              <a:gd name="T67" fmla="*/ 2147483646 h 76"/>
              <a:gd name="T68" fmla="*/ 2147483646 w 57"/>
              <a:gd name="T69" fmla="*/ 2147483646 h 76"/>
              <a:gd name="T70" fmla="*/ 2147483646 w 57"/>
              <a:gd name="T71" fmla="*/ 2147483646 h 76"/>
              <a:gd name="T72" fmla="*/ 2147483646 w 57"/>
              <a:gd name="T73" fmla="*/ 2147483646 h 76"/>
              <a:gd name="T74" fmla="*/ 2147483646 w 57"/>
              <a:gd name="T75" fmla="*/ 2147483646 h 76"/>
              <a:gd name="T76" fmla="*/ 2147483646 w 57"/>
              <a:gd name="T77" fmla="*/ 2147483646 h 76"/>
              <a:gd name="T78" fmla="*/ 2147483646 w 57"/>
              <a:gd name="T79" fmla="*/ 2147483646 h 76"/>
              <a:gd name="T80" fmla="*/ 0 w 57"/>
              <a:gd name="T81" fmla="*/ 2147483646 h 7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7"/>
              <a:gd name="T124" fmla="*/ 0 h 76"/>
              <a:gd name="T125" fmla="*/ 57 w 57"/>
              <a:gd name="T126" fmla="*/ 76 h 7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7" h="76">
                <a:moveTo>
                  <a:pt x="0" y="76"/>
                </a:moveTo>
                <a:lnTo>
                  <a:pt x="0" y="71"/>
                </a:lnTo>
                <a:lnTo>
                  <a:pt x="0" y="66"/>
                </a:lnTo>
                <a:lnTo>
                  <a:pt x="0" y="61"/>
                </a:lnTo>
                <a:lnTo>
                  <a:pt x="2" y="55"/>
                </a:lnTo>
                <a:lnTo>
                  <a:pt x="2" y="50"/>
                </a:lnTo>
                <a:lnTo>
                  <a:pt x="4" y="44"/>
                </a:lnTo>
                <a:lnTo>
                  <a:pt x="5" y="38"/>
                </a:lnTo>
                <a:lnTo>
                  <a:pt x="7" y="32"/>
                </a:lnTo>
                <a:lnTo>
                  <a:pt x="12" y="29"/>
                </a:lnTo>
                <a:lnTo>
                  <a:pt x="16" y="26"/>
                </a:lnTo>
                <a:lnTo>
                  <a:pt x="21" y="22"/>
                </a:lnTo>
                <a:lnTo>
                  <a:pt x="26" y="19"/>
                </a:lnTo>
                <a:lnTo>
                  <a:pt x="30" y="14"/>
                </a:lnTo>
                <a:lnTo>
                  <a:pt x="35" y="10"/>
                </a:lnTo>
                <a:lnTo>
                  <a:pt x="39" y="4"/>
                </a:lnTo>
                <a:lnTo>
                  <a:pt x="44" y="0"/>
                </a:lnTo>
                <a:lnTo>
                  <a:pt x="44" y="2"/>
                </a:lnTo>
                <a:lnTo>
                  <a:pt x="45" y="5"/>
                </a:lnTo>
                <a:lnTo>
                  <a:pt x="46" y="7"/>
                </a:lnTo>
                <a:lnTo>
                  <a:pt x="48" y="10"/>
                </a:lnTo>
                <a:lnTo>
                  <a:pt x="51" y="12"/>
                </a:lnTo>
                <a:lnTo>
                  <a:pt x="53" y="15"/>
                </a:lnTo>
                <a:lnTo>
                  <a:pt x="55" y="17"/>
                </a:lnTo>
                <a:lnTo>
                  <a:pt x="57" y="19"/>
                </a:lnTo>
                <a:lnTo>
                  <a:pt x="53" y="26"/>
                </a:lnTo>
                <a:lnTo>
                  <a:pt x="47" y="33"/>
                </a:lnTo>
                <a:lnTo>
                  <a:pt x="42" y="40"/>
                </a:lnTo>
                <a:lnTo>
                  <a:pt x="37" y="47"/>
                </a:lnTo>
                <a:lnTo>
                  <a:pt x="32" y="54"/>
                </a:lnTo>
                <a:lnTo>
                  <a:pt x="26" y="62"/>
                </a:lnTo>
                <a:lnTo>
                  <a:pt x="20" y="69"/>
                </a:lnTo>
                <a:lnTo>
                  <a:pt x="13" y="76"/>
                </a:lnTo>
                <a:lnTo>
                  <a:pt x="12" y="76"/>
                </a:lnTo>
                <a:lnTo>
                  <a:pt x="11" y="76"/>
                </a:lnTo>
                <a:lnTo>
                  <a:pt x="9" y="76"/>
                </a:lnTo>
                <a:lnTo>
                  <a:pt x="8" y="76"/>
                </a:lnTo>
                <a:lnTo>
                  <a:pt x="5" y="76"/>
                </a:lnTo>
                <a:lnTo>
                  <a:pt x="3" y="76"/>
                </a:lnTo>
                <a:lnTo>
                  <a:pt x="0" y="7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9" name="Freeform 136">
            <a:extLst>
              <a:ext uri="{FF2B5EF4-FFF2-40B4-BE49-F238E27FC236}">
                <a16:creationId xmlns:a16="http://schemas.microsoft.com/office/drawing/2014/main" id="{BBC30F8A-C811-7C4A-A228-6748D6A85E8D}"/>
              </a:ext>
            </a:extLst>
          </p:cNvPr>
          <p:cNvSpPr>
            <a:spLocks/>
          </p:cNvSpPr>
          <p:nvPr/>
        </p:nvSpPr>
        <p:spPr bwMode="auto">
          <a:xfrm>
            <a:off x="3017838" y="4643438"/>
            <a:ext cx="57150" cy="71437"/>
          </a:xfrm>
          <a:custGeom>
            <a:avLst/>
            <a:gdLst>
              <a:gd name="T0" fmla="*/ 2147483646 w 327"/>
              <a:gd name="T1" fmla="*/ 2147483646 h 401"/>
              <a:gd name="T2" fmla="*/ 2147483646 w 327"/>
              <a:gd name="T3" fmla="*/ 2147483646 h 401"/>
              <a:gd name="T4" fmla="*/ 2147483646 w 327"/>
              <a:gd name="T5" fmla="*/ 2147483646 h 401"/>
              <a:gd name="T6" fmla="*/ 2147483646 w 327"/>
              <a:gd name="T7" fmla="*/ 2147483646 h 401"/>
              <a:gd name="T8" fmla="*/ 2147483646 w 327"/>
              <a:gd name="T9" fmla="*/ 2147483646 h 401"/>
              <a:gd name="T10" fmla="*/ 2147483646 w 327"/>
              <a:gd name="T11" fmla="*/ 2147483646 h 401"/>
              <a:gd name="T12" fmla="*/ 2147483646 w 327"/>
              <a:gd name="T13" fmla="*/ 2147483646 h 401"/>
              <a:gd name="T14" fmla="*/ 2147483646 w 327"/>
              <a:gd name="T15" fmla="*/ 2147483646 h 401"/>
              <a:gd name="T16" fmla="*/ 2147483646 w 327"/>
              <a:gd name="T17" fmla="*/ 2147483646 h 401"/>
              <a:gd name="T18" fmla="*/ 2147483646 w 327"/>
              <a:gd name="T19" fmla="*/ 2147483646 h 401"/>
              <a:gd name="T20" fmla="*/ 2147483646 w 327"/>
              <a:gd name="T21" fmla="*/ 2147483646 h 401"/>
              <a:gd name="T22" fmla="*/ 2147483646 w 327"/>
              <a:gd name="T23" fmla="*/ 2147483646 h 401"/>
              <a:gd name="T24" fmla="*/ 2147483646 w 327"/>
              <a:gd name="T25" fmla="*/ 2147483646 h 401"/>
              <a:gd name="T26" fmla="*/ 2147483646 w 327"/>
              <a:gd name="T27" fmla="*/ 0 h 401"/>
              <a:gd name="T28" fmla="*/ 2147483646 w 327"/>
              <a:gd name="T29" fmla="*/ 0 h 401"/>
              <a:gd name="T30" fmla="*/ 2147483646 w 327"/>
              <a:gd name="T31" fmla="*/ 0 h 401"/>
              <a:gd name="T32" fmla="*/ 2147483646 w 327"/>
              <a:gd name="T33" fmla="*/ 2147483646 h 401"/>
              <a:gd name="T34" fmla="*/ 2147483646 w 327"/>
              <a:gd name="T35" fmla="*/ 2147483646 h 401"/>
              <a:gd name="T36" fmla="*/ 2147483646 w 327"/>
              <a:gd name="T37" fmla="*/ 2147483646 h 401"/>
              <a:gd name="T38" fmla="*/ 2147483646 w 327"/>
              <a:gd name="T39" fmla="*/ 2147483646 h 401"/>
              <a:gd name="T40" fmla="*/ 2147483646 w 327"/>
              <a:gd name="T41" fmla="*/ 2147483646 h 401"/>
              <a:gd name="T42" fmla="*/ 2147483646 w 327"/>
              <a:gd name="T43" fmla="*/ 2147483646 h 401"/>
              <a:gd name="T44" fmla="*/ 2147483646 w 327"/>
              <a:gd name="T45" fmla="*/ 2147483646 h 401"/>
              <a:gd name="T46" fmla="*/ 2147483646 w 327"/>
              <a:gd name="T47" fmla="*/ 2147483646 h 401"/>
              <a:gd name="T48" fmla="*/ 2147483646 w 327"/>
              <a:gd name="T49" fmla="*/ 2147483646 h 401"/>
              <a:gd name="T50" fmla="*/ 2147483646 w 327"/>
              <a:gd name="T51" fmla="*/ 2147483646 h 401"/>
              <a:gd name="T52" fmla="*/ 2147483646 w 327"/>
              <a:gd name="T53" fmla="*/ 2147483646 h 401"/>
              <a:gd name="T54" fmla="*/ 2147483646 w 327"/>
              <a:gd name="T55" fmla="*/ 2147483646 h 401"/>
              <a:gd name="T56" fmla="*/ 2147483646 w 327"/>
              <a:gd name="T57" fmla="*/ 2147483646 h 401"/>
              <a:gd name="T58" fmla="*/ 2147483646 w 327"/>
              <a:gd name="T59" fmla="*/ 2147483646 h 401"/>
              <a:gd name="T60" fmla="*/ 2147483646 w 327"/>
              <a:gd name="T61" fmla="*/ 2147483646 h 401"/>
              <a:gd name="T62" fmla="*/ 2147483646 w 327"/>
              <a:gd name="T63" fmla="*/ 2147483646 h 401"/>
              <a:gd name="T64" fmla="*/ 2147483646 w 327"/>
              <a:gd name="T65" fmla="*/ 2147483646 h 401"/>
              <a:gd name="T66" fmla="*/ 2147483646 w 327"/>
              <a:gd name="T67" fmla="*/ 2147483646 h 401"/>
              <a:gd name="T68" fmla="*/ 2147483646 w 327"/>
              <a:gd name="T69" fmla="*/ 2147483646 h 401"/>
              <a:gd name="T70" fmla="*/ 2147483646 w 327"/>
              <a:gd name="T71" fmla="*/ 2147483646 h 401"/>
              <a:gd name="T72" fmla="*/ 2147483646 w 327"/>
              <a:gd name="T73" fmla="*/ 2147483646 h 401"/>
              <a:gd name="T74" fmla="*/ 2147483646 w 327"/>
              <a:gd name="T75" fmla="*/ 2147483646 h 401"/>
              <a:gd name="T76" fmla="*/ 2147483646 w 327"/>
              <a:gd name="T77" fmla="*/ 2147483646 h 401"/>
              <a:gd name="T78" fmla="*/ 2147483646 w 327"/>
              <a:gd name="T79" fmla="*/ 2147483646 h 401"/>
              <a:gd name="T80" fmla="*/ 2147483646 w 327"/>
              <a:gd name="T81" fmla="*/ 2147483646 h 401"/>
              <a:gd name="T82" fmla="*/ 2147483646 w 327"/>
              <a:gd name="T83" fmla="*/ 2147483646 h 401"/>
              <a:gd name="T84" fmla="*/ 2147483646 w 327"/>
              <a:gd name="T85" fmla="*/ 2147483646 h 401"/>
              <a:gd name="T86" fmla="*/ 2147483646 w 327"/>
              <a:gd name="T87" fmla="*/ 2147483646 h 401"/>
              <a:gd name="T88" fmla="*/ 2147483646 w 327"/>
              <a:gd name="T89" fmla="*/ 2147483646 h 40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27"/>
              <a:gd name="T136" fmla="*/ 0 h 401"/>
              <a:gd name="T137" fmla="*/ 327 w 327"/>
              <a:gd name="T138" fmla="*/ 401 h 40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27" h="401">
                <a:moveTo>
                  <a:pt x="14" y="395"/>
                </a:moveTo>
                <a:lnTo>
                  <a:pt x="14" y="393"/>
                </a:lnTo>
                <a:lnTo>
                  <a:pt x="15" y="390"/>
                </a:lnTo>
                <a:lnTo>
                  <a:pt x="16" y="388"/>
                </a:lnTo>
                <a:lnTo>
                  <a:pt x="18" y="386"/>
                </a:lnTo>
                <a:lnTo>
                  <a:pt x="19" y="384"/>
                </a:lnTo>
                <a:lnTo>
                  <a:pt x="22" y="381"/>
                </a:lnTo>
                <a:lnTo>
                  <a:pt x="24" y="379"/>
                </a:lnTo>
                <a:lnTo>
                  <a:pt x="26" y="377"/>
                </a:lnTo>
                <a:lnTo>
                  <a:pt x="24" y="374"/>
                </a:lnTo>
                <a:lnTo>
                  <a:pt x="21" y="372"/>
                </a:lnTo>
                <a:lnTo>
                  <a:pt x="19" y="369"/>
                </a:lnTo>
                <a:lnTo>
                  <a:pt x="16" y="367"/>
                </a:lnTo>
                <a:lnTo>
                  <a:pt x="12" y="364"/>
                </a:lnTo>
                <a:lnTo>
                  <a:pt x="9" y="360"/>
                </a:lnTo>
                <a:lnTo>
                  <a:pt x="5" y="356"/>
                </a:lnTo>
                <a:lnTo>
                  <a:pt x="0" y="351"/>
                </a:lnTo>
                <a:lnTo>
                  <a:pt x="18" y="342"/>
                </a:lnTo>
                <a:lnTo>
                  <a:pt x="34" y="333"/>
                </a:lnTo>
                <a:lnTo>
                  <a:pt x="50" y="323"/>
                </a:lnTo>
                <a:lnTo>
                  <a:pt x="68" y="314"/>
                </a:lnTo>
                <a:lnTo>
                  <a:pt x="85" y="305"/>
                </a:lnTo>
                <a:lnTo>
                  <a:pt x="102" y="295"/>
                </a:lnTo>
                <a:lnTo>
                  <a:pt x="120" y="285"/>
                </a:lnTo>
                <a:lnTo>
                  <a:pt x="139" y="276"/>
                </a:lnTo>
                <a:lnTo>
                  <a:pt x="153" y="252"/>
                </a:lnTo>
                <a:lnTo>
                  <a:pt x="168" y="229"/>
                </a:lnTo>
                <a:lnTo>
                  <a:pt x="183" y="205"/>
                </a:lnTo>
                <a:lnTo>
                  <a:pt x="199" y="181"/>
                </a:lnTo>
                <a:lnTo>
                  <a:pt x="215" y="158"/>
                </a:lnTo>
                <a:lnTo>
                  <a:pt x="231" y="132"/>
                </a:lnTo>
                <a:lnTo>
                  <a:pt x="247" y="107"/>
                </a:lnTo>
                <a:lnTo>
                  <a:pt x="265" y="82"/>
                </a:lnTo>
                <a:lnTo>
                  <a:pt x="267" y="73"/>
                </a:lnTo>
                <a:lnTo>
                  <a:pt x="270" y="63"/>
                </a:lnTo>
                <a:lnTo>
                  <a:pt x="274" y="53"/>
                </a:lnTo>
                <a:lnTo>
                  <a:pt x="278" y="43"/>
                </a:lnTo>
                <a:lnTo>
                  <a:pt x="282" y="33"/>
                </a:lnTo>
                <a:lnTo>
                  <a:pt x="286" y="23"/>
                </a:lnTo>
                <a:lnTo>
                  <a:pt x="291" y="12"/>
                </a:lnTo>
                <a:lnTo>
                  <a:pt x="295" y="0"/>
                </a:lnTo>
                <a:lnTo>
                  <a:pt x="299" y="0"/>
                </a:lnTo>
                <a:lnTo>
                  <a:pt x="301" y="0"/>
                </a:lnTo>
                <a:lnTo>
                  <a:pt x="303" y="0"/>
                </a:lnTo>
                <a:lnTo>
                  <a:pt x="305" y="0"/>
                </a:lnTo>
                <a:lnTo>
                  <a:pt x="308" y="0"/>
                </a:lnTo>
                <a:lnTo>
                  <a:pt x="310" y="0"/>
                </a:lnTo>
                <a:lnTo>
                  <a:pt x="312" y="0"/>
                </a:lnTo>
                <a:lnTo>
                  <a:pt x="315" y="0"/>
                </a:lnTo>
                <a:lnTo>
                  <a:pt x="310" y="13"/>
                </a:lnTo>
                <a:lnTo>
                  <a:pt x="305" y="25"/>
                </a:lnTo>
                <a:lnTo>
                  <a:pt x="301" y="38"/>
                </a:lnTo>
                <a:lnTo>
                  <a:pt x="295" y="51"/>
                </a:lnTo>
                <a:lnTo>
                  <a:pt x="291" y="65"/>
                </a:lnTo>
                <a:lnTo>
                  <a:pt x="286" y="79"/>
                </a:lnTo>
                <a:lnTo>
                  <a:pt x="281" y="93"/>
                </a:lnTo>
                <a:lnTo>
                  <a:pt x="277" y="106"/>
                </a:lnTo>
                <a:lnTo>
                  <a:pt x="272" y="115"/>
                </a:lnTo>
                <a:lnTo>
                  <a:pt x="268" y="122"/>
                </a:lnTo>
                <a:lnTo>
                  <a:pt x="263" y="130"/>
                </a:lnTo>
                <a:lnTo>
                  <a:pt x="258" y="139"/>
                </a:lnTo>
                <a:lnTo>
                  <a:pt x="252" y="148"/>
                </a:lnTo>
                <a:lnTo>
                  <a:pt x="246" y="158"/>
                </a:lnTo>
                <a:lnTo>
                  <a:pt x="239" y="167"/>
                </a:lnTo>
                <a:lnTo>
                  <a:pt x="233" y="176"/>
                </a:lnTo>
                <a:lnTo>
                  <a:pt x="228" y="185"/>
                </a:lnTo>
                <a:lnTo>
                  <a:pt x="224" y="195"/>
                </a:lnTo>
                <a:lnTo>
                  <a:pt x="219" y="207"/>
                </a:lnTo>
                <a:lnTo>
                  <a:pt x="214" y="218"/>
                </a:lnTo>
                <a:lnTo>
                  <a:pt x="210" y="229"/>
                </a:lnTo>
                <a:lnTo>
                  <a:pt x="205" y="240"/>
                </a:lnTo>
                <a:lnTo>
                  <a:pt x="200" y="252"/>
                </a:lnTo>
                <a:lnTo>
                  <a:pt x="195" y="264"/>
                </a:lnTo>
                <a:lnTo>
                  <a:pt x="188" y="269"/>
                </a:lnTo>
                <a:lnTo>
                  <a:pt x="180" y="274"/>
                </a:lnTo>
                <a:lnTo>
                  <a:pt x="172" y="280"/>
                </a:lnTo>
                <a:lnTo>
                  <a:pt x="163" y="286"/>
                </a:lnTo>
                <a:lnTo>
                  <a:pt x="154" y="293"/>
                </a:lnTo>
                <a:lnTo>
                  <a:pt x="145" y="299"/>
                </a:lnTo>
                <a:lnTo>
                  <a:pt x="136" y="307"/>
                </a:lnTo>
                <a:lnTo>
                  <a:pt x="126" y="314"/>
                </a:lnTo>
                <a:lnTo>
                  <a:pt x="147" y="319"/>
                </a:lnTo>
                <a:lnTo>
                  <a:pt x="170" y="323"/>
                </a:lnTo>
                <a:lnTo>
                  <a:pt x="192" y="328"/>
                </a:lnTo>
                <a:lnTo>
                  <a:pt x="215" y="333"/>
                </a:lnTo>
                <a:lnTo>
                  <a:pt x="238" y="339"/>
                </a:lnTo>
                <a:lnTo>
                  <a:pt x="262" y="344"/>
                </a:lnTo>
                <a:lnTo>
                  <a:pt x="285" y="351"/>
                </a:lnTo>
                <a:lnTo>
                  <a:pt x="309" y="358"/>
                </a:lnTo>
                <a:lnTo>
                  <a:pt x="311" y="360"/>
                </a:lnTo>
                <a:lnTo>
                  <a:pt x="313" y="363"/>
                </a:lnTo>
                <a:lnTo>
                  <a:pt x="315" y="365"/>
                </a:lnTo>
                <a:lnTo>
                  <a:pt x="318" y="367"/>
                </a:lnTo>
                <a:lnTo>
                  <a:pt x="320" y="370"/>
                </a:lnTo>
                <a:lnTo>
                  <a:pt x="322" y="372"/>
                </a:lnTo>
                <a:lnTo>
                  <a:pt x="325" y="374"/>
                </a:lnTo>
                <a:lnTo>
                  <a:pt x="327" y="377"/>
                </a:lnTo>
                <a:lnTo>
                  <a:pt x="324" y="377"/>
                </a:lnTo>
                <a:lnTo>
                  <a:pt x="321" y="377"/>
                </a:lnTo>
                <a:lnTo>
                  <a:pt x="318" y="377"/>
                </a:lnTo>
                <a:lnTo>
                  <a:pt x="314" y="377"/>
                </a:lnTo>
                <a:lnTo>
                  <a:pt x="310" y="378"/>
                </a:lnTo>
                <a:lnTo>
                  <a:pt x="305" y="379"/>
                </a:lnTo>
                <a:lnTo>
                  <a:pt x="301" y="381"/>
                </a:lnTo>
                <a:lnTo>
                  <a:pt x="295" y="383"/>
                </a:lnTo>
                <a:lnTo>
                  <a:pt x="286" y="380"/>
                </a:lnTo>
                <a:lnTo>
                  <a:pt x="277" y="378"/>
                </a:lnTo>
                <a:lnTo>
                  <a:pt x="268" y="376"/>
                </a:lnTo>
                <a:lnTo>
                  <a:pt x="258" y="373"/>
                </a:lnTo>
                <a:lnTo>
                  <a:pt x="248" y="370"/>
                </a:lnTo>
                <a:lnTo>
                  <a:pt x="239" y="366"/>
                </a:lnTo>
                <a:lnTo>
                  <a:pt x="230" y="363"/>
                </a:lnTo>
                <a:lnTo>
                  <a:pt x="221" y="358"/>
                </a:lnTo>
                <a:lnTo>
                  <a:pt x="209" y="358"/>
                </a:lnTo>
                <a:lnTo>
                  <a:pt x="196" y="358"/>
                </a:lnTo>
                <a:lnTo>
                  <a:pt x="185" y="358"/>
                </a:lnTo>
                <a:lnTo>
                  <a:pt x="173" y="358"/>
                </a:lnTo>
                <a:lnTo>
                  <a:pt x="162" y="358"/>
                </a:lnTo>
                <a:lnTo>
                  <a:pt x="149" y="358"/>
                </a:lnTo>
                <a:lnTo>
                  <a:pt x="138" y="358"/>
                </a:lnTo>
                <a:lnTo>
                  <a:pt x="126" y="358"/>
                </a:lnTo>
                <a:lnTo>
                  <a:pt x="117" y="363"/>
                </a:lnTo>
                <a:lnTo>
                  <a:pt x="107" y="367"/>
                </a:lnTo>
                <a:lnTo>
                  <a:pt x="97" y="372"/>
                </a:lnTo>
                <a:lnTo>
                  <a:pt x="88" y="377"/>
                </a:lnTo>
                <a:lnTo>
                  <a:pt x="78" y="383"/>
                </a:lnTo>
                <a:lnTo>
                  <a:pt x="67" y="388"/>
                </a:lnTo>
                <a:lnTo>
                  <a:pt x="56" y="395"/>
                </a:lnTo>
                <a:lnTo>
                  <a:pt x="45" y="401"/>
                </a:lnTo>
                <a:lnTo>
                  <a:pt x="42" y="401"/>
                </a:lnTo>
                <a:lnTo>
                  <a:pt x="39" y="401"/>
                </a:lnTo>
                <a:lnTo>
                  <a:pt x="35" y="401"/>
                </a:lnTo>
                <a:lnTo>
                  <a:pt x="31" y="400"/>
                </a:lnTo>
                <a:lnTo>
                  <a:pt x="27" y="400"/>
                </a:lnTo>
                <a:lnTo>
                  <a:pt x="23" y="399"/>
                </a:lnTo>
                <a:lnTo>
                  <a:pt x="18" y="397"/>
                </a:lnTo>
                <a:lnTo>
                  <a:pt x="14" y="395"/>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0" name="Freeform 137">
            <a:extLst>
              <a:ext uri="{FF2B5EF4-FFF2-40B4-BE49-F238E27FC236}">
                <a16:creationId xmlns:a16="http://schemas.microsoft.com/office/drawing/2014/main" id="{71E5A055-8043-EB43-B08C-11CE9BD4494D}"/>
              </a:ext>
            </a:extLst>
          </p:cNvPr>
          <p:cNvSpPr>
            <a:spLocks/>
          </p:cNvSpPr>
          <p:nvPr/>
        </p:nvSpPr>
        <p:spPr bwMode="auto">
          <a:xfrm>
            <a:off x="2154238" y="4643438"/>
            <a:ext cx="66675" cy="68262"/>
          </a:xfrm>
          <a:custGeom>
            <a:avLst/>
            <a:gdLst>
              <a:gd name="T0" fmla="*/ 2147483646 w 377"/>
              <a:gd name="T1" fmla="*/ 2147483646 h 383"/>
              <a:gd name="T2" fmla="*/ 2147483646 w 377"/>
              <a:gd name="T3" fmla="*/ 2147483646 h 383"/>
              <a:gd name="T4" fmla="*/ 2147483646 w 377"/>
              <a:gd name="T5" fmla="*/ 2147483646 h 383"/>
              <a:gd name="T6" fmla="*/ 2147483646 w 377"/>
              <a:gd name="T7" fmla="*/ 2147483646 h 383"/>
              <a:gd name="T8" fmla="*/ 2147483646 w 377"/>
              <a:gd name="T9" fmla="*/ 2147483646 h 383"/>
              <a:gd name="T10" fmla="*/ 2147483646 w 377"/>
              <a:gd name="T11" fmla="*/ 2147483646 h 383"/>
              <a:gd name="T12" fmla="*/ 2147483646 w 377"/>
              <a:gd name="T13" fmla="*/ 2147483646 h 383"/>
              <a:gd name="T14" fmla="*/ 2147483646 w 377"/>
              <a:gd name="T15" fmla="*/ 2147483646 h 383"/>
              <a:gd name="T16" fmla="*/ 2147483646 w 377"/>
              <a:gd name="T17" fmla="*/ 2147483646 h 383"/>
              <a:gd name="T18" fmla="*/ 2147483646 w 377"/>
              <a:gd name="T19" fmla="*/ 2147483646 h 383"/>
              <a:gd name="T20" fmla="*/ 2147483646 w 377"/>
              <a:gd name="T21" fmla="*/ 2147483646 h 383"/>
              <a:gd name="T22" fmla="*/ 2147483646 w 377"/>
              <a:gd name="T23" fmla="*/ 2147483646 h 383"/>
              <a:gd name="T24" fmla="*/ 2147483646 w 377"/>
              <a:gd name="T25" fmla="*/ 0 h 383"/>
              <a:gd name="T26" fmla="*/ 2147483646 w 377"/>
              <a:gd name="T27" fmla="*/ 0 h 383"/>
              <a:gd name="T28" fmla="*/ 2147483646 w 377"/>
              <a:gd name="T29" fmla="*/ 0 h 383"/>
              <a:gd name="T30" fmla="*/ 2147483646 w 377"/>
              <a:gd name="T31" fmla="*/ 0 h 383"/>
              <a:gd name="T32" fmla="*/ 2147483646 w 377"/>
              <a:gd name="T33" fmla="*/ 2147483646 h 383"/>
              <a:gd name="T34" fmla="*/ 2147483646 w 377"/>
              <a:gd name="T35" fmla="*/ 2147483646 h 383"/>
              <a:gd name="T36" fmla="*/ 2147483646 w 377"/>
              <a:gd name="T37" fmla="*/ 2147483646 h 383"/>
              <a:gd name="T38" fmla="*/ 2147483646 w 377"/>
              <a:gd name="T39" fmla="*/ 2147483646 h 383"/>
              <a:gd name="T40" fmla="*/ 2147483646 w 377"/>
              <a:gd name="T41" fmla="*/ 2147483646 h 383"/>
              <a:gd name="T42" fmla="*/ 2147483646 w 377"/>
              <a:gd name="T43" fmla="*/ 2147483646 h 383"/>
              <a:gd name="T44" fmla="*/ 2147483646 w 377"/>
              <a:gd name="T45" fmla="*/ 2147483646 h 383"/>
              <a:gd name="T46" fmla="*/ 2147483646 w 377"/>
              <a:gd name="T47" fmla="*/ 2147483646 h 383"/>
              <a:gd name="T48" fmla="*/ 2147483646 w 377"/>
              <a:gd name="T49" fmla="*/ 2147483646 h 383"/>
              <a:gd name="T50" fmla="*/ 2147483646 w 377"/>
              <a:gd name="T51" fmla="*/ 2147483646 h 383"/>
              <a:gd name="T52" fmla="*/ 2147483646 w 377"/>
              <a:gd name="T53" fmla="*/ 2147483646 h 383"/>
              <a:gd name="T54" fmla="*/ 2147483646 w 377"/>
              <a:gd name="T55" fmla="*/ 2147483646 h 383"/>
              <a:gd name="T56" fmla="*/ 2147483646 w 377"/>
              <a:gd name="T57" fmla="*/ 2147483646 h 383"/>
              <a:gd name="T58" fmla="*/ 2147483646 w 377"/>
              <a:gd name="T59" fmla="*/ 2147483646 h 383"/>
              <a:gd name="T60" fmla="*/ 2147483646 w 377"/>
              <a:gd name="T61" fmla="*/ 2147483646 h 383"/>
              <a:gd name="T62" fmla="*/ 2147483646 w 377"/>
              <a:gd name="T63" fmla="*/ 2147483646 h 383"/>
              <a:gd name="T64" fmla="*/ 2147483646 w 377"/>
              <a:gd name="T65" fmla="*/ 2147483646 h 383"/>
              <a:gd name="T66" fmla="*/ 2147483646 w 377"/>
              <a:gd name="T67" fmla="*/ 2147483646 h 383"/>
              <a:gd name="T68" fmla="*/ 2147483646 w 377"/>
              <a:gd name="T69" fmla="*/ 2147483646 h 383"/>
              <a:gd name="T70" fmla="*/ 2147483646 w 377"/>
              <a:gd name="T71" fmla="*/ 2147483646 h 383"/>
              <a:gd name="T72" fmla="*/ 2147483646 w 377"/>
              <a:gd name="T73" fmla="*/ 2147483646 h 383"/>
              <a:gd name="T74" fmla="*/ 2147483646 w 377"/>
              <a:gd name="T75" fmla="*/ 2147483646 h 383"/>
              <a:gd name="T76" fmla="*/ 2147483646 w 377"/>
              <a:gd name="T77" fmla="*/ 2147483646 h 383"/>
              <a:gd name="T78" fmla="*/ 2147483646 w 377"/>
              <a:gd name="T79" fmla="*/ 2147483646 h 383"/>
              <a:gd name="T80" fmla="*/ 2147483646 w 377"/>
              <a:gd name="T81" fmla="*/ 2147483646 h 383"/>
              <a:gd name="T82" fmla="*/ 2147483646 w 377"/>
              <a:gd name="T83" fmla="*/ 2147483646 h 383"/>
              <a:gd name="T84" fmla="*/ 2147483646 w 377"/>
              <a:gd name="T85" fmla="*/ 2147483646 h 383"/>
              <a:gd name="T86" fmla="*/ 2147483646 w 377"/>
              <a:gd name="T87" fmla="*/ 2147483646 h 383"/>
              <a:gd name="T88" fmla="*/ 2147483646 w 377"/>
              <a:gd name="T89" fmla="*/ 2147483646 h 383"/>
              <a:gd name="T90" fmla="*/ 2147483646 w 377"/>
              <a:gd name="T91" fmla="*/ 2147483646 h 383"/>
              <a:gd name="T92" fmla="*/ 2147483646 w 377"/>
              <a:gd name="T93" fmla="*/ 2147483646 h 383"/>
              <a:gd name="T94" fmla="*/ 2147483646 w 377"/>
              <a:gd name="T95" fmla="*/ 2147483646 h 38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7"/>
              <a:gd name="T145" fmla="*/ 0 h 383"/>
              <a:gd name="T146" fmla="*/ 377 w 377"/>
              <a:gd name="T147" fmla="*/ 383 h 38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7" h="383">
                <a:moveTo>
                  <a:pt x="314" y="383"/>
                </a:moveTo>
                <a:lnTo>
                  <a:pt x="297" y="373"/>
                </a:lnTo>
                <a:lnTo>
                  <a:pt x="281" y="363"/>
                </a:lnTo>
                <a:lnTo>
                  <a:pt x="265" y="352"/>
                </a:lnTo>
                <a:lnTo>
                  <a:pt x="248" y="341"/>
                </a:lnTo>
                <a:lnTo>
                  <a:pt x="231" y="330"/>
                </a:lnTo>
                <a:lnTo>
                  <a:pt x="215" y="319"/>
                </a:lnTo>
                <a:lnTo>
                  <a:pt x="198" y="307"/>
                </a:lnTo>
                <a:lnTo>
                  <a:pt x="182" y="295"/>
                </a:lnTo>
                <a:lnTo>
                  <a:pt x="173" y="283"/>
                </a:lnTo>
                <a:lnTo>
                  <a:pt x="163" y="272"/>
                </a:lnTo>
                <a:lnTo>
                  <a:pt x="151" y="260"/>
                </a:lnTo>
                <a:lnTo>
                  <a:pt x="140" y="247"/>
                </a:lnTo>
                <a:lnTo>
                  <a:pt x="129" y="235"/>
                </a:lnTo>
                <a:lnTo>
                  <a:pt x="118" y="222"/>
                </a:lnTo>
                <a:lnTo>
                  <a:pt x="106" y="209"/>
                </a:lnTo>
                <a:lnTo>
                  <a:pt x="94" y="194"/>
                </a:lnTo>
                <a:lnTo>
                  <a:pt x="82" y="171"/>
                </a:lnTo>
                <a:lnTo>
                  <a:pt x="71" y="147"/>
                </a:lnTo>
                <a:lnTo>
                  <a:pt x="58" y="124"/>
                </a:lnTo>
                <a:lnTo>
                  <a:pt x="47" y="99"/>
                </a:lnTo>
                <a:lnTo>
                  <a:pt x="35" y="76"/>
                </a:lnTo>
                <a:lnTo>
                  <a:pt x="24" y="51"/>
                </a:lnTo>
                <a:lnTo>
                  <a:pt x="11" y="26"/>
                </a:lnTo>
                <a:lnTo>
                  <a:pt x="0" y="0"/>
                </a:lnTo>
                <a:lnTo>
                  <a:pt x="2" y="0"/>
                </a:lnTo>
                <a:lnTo>
                  <a:pt x="6" y="0"/>
                </a:lnTo>
                <a:lnTo>
                  <a:pt x="9" y="0"/>
                </a:lnTo>
                <a:lnTo>
                  <a:pt x="13" y="0"/>
                </a:lnTo>
                <a:lnTo>
                  <a:pt x="18" y="0"/>
                </a:lnTo>
                <a:lnTo>
                  <a:pt x="22" y="0"/>
                </a:lnTo>
                <a:lnTo>
                  <a:pt x="27" y="0"/>
                </a:lnTo>
                <a:lnTo>
                  <a:pt x="32" y="0"/>
                </a:lnTo>
                <a:lnTo>
                  <a:pt x="36" y="7"/>
                </a:lnTo>
                <a:lnTo>
                  <a:pt x="41" y="15"/>
                </a:lnTo>
                <a:lnTo>
                  <a:pt x="46" y="22"/>
                </a:lnTo>
                <a:lnTo>
                  <a:pt x="51" y="29"/>
                </a:lnTo>
                <a:lnTo>
                  <a:pt x="56" y="37"/>
                </a:lnTo>
                <a:lnTo>
                  <a:pt x="63" y="45"/>
                </a:lnTo>
                <a:lnTo>
                  <a:pt x="69" y="53"/>
                </a:lnTo>
                <a:lnTo>
                  <a:pt x="76" y="63"/>
                </a:lnTo>
                <a:lnTo>
                  <a:pt x="80" y="73"/>
                </a:lnTo>
                <a:lnTo>
                  <a:pt x="85" y="83"/>
                </a:lnTo>
                <a:lnTo>
                  <a:pt x="90" y="93"/>
                </a:lnTo>
                <a:lnTo>
                  <a:pt x="95" y="104"/>
                </a:lnTo>
                <a:lnTo>
                  <a:pt x="100" y="116"/>
                </a:lnTo>
                <a:lnTo>
                  <a:pt x="106" y="127"/>
                </a:lnTo>
                <a:lnTo>
                  <a:pt x="113" y="139"/>
                </a:lnTo>
                <a:lnTo>
                  <a:pt x="120" y="150"/>
                </a:lnTo>
                <a:lnTo>
                  <a:pt x="129" y="163"/>
                </a:lnTo>
                <a:lnTo>
                  <a:pt x="138" y="175"/>
                </a:lnTo>
                <a:lnTo>
                  <a:pt x="148" y="188"/>
                </a:lnTo>
                <a:lnTo>
                  <a:pt x="158" y="201"/>
                </a:lnTo>
                <a:lnTo>
                  <a:pt x="168" y="216"/>
                </a:lnTo>
                <a:lnTo>
                  <a:pt x="178" y="229"/>
                </a:lnTo>
                <a:lnTo>
                  <a:pt x="189" y="243"/>
                </a:lnTo>
                <a:lnTo>
                  <a:pt x="200" y="258"/>
                </a:lnTo>
                <a:lnTo>
                  <a:pt x="216" y="267"/>
                </a:lnTo>
                <a:lnTo>
                  <a:pt x="230" y="276"/>
                </a:lnTo>
                <a:lnTo>
                  <a:pt x="245" y="286"/>
                </a:lnTo>
                <a:lnTo>
                  <a:pt x="262" y="295"/>
                </a:lnTo>
                <a:lnTo>
                  <a:pt x="277" y="306"/>
                </a:lnTo>
                <a:lnTo>
                  <a:pt x="293" y="317"/>
                </a:lnTo>
                <a:lnTo>
                  <a:pt x="310" y="328"/>
                </a:lnTo>
                <a:lnTo>
                  <a:pt x="326" y="339"/>
                </a:lnTo>
                <a:lnTo>
                  <a:pt x="331" y="339"/>
                </a:lnTo>
                <a:lnTo>
                  <a:pt x="336" y="340"/>
                </a:lnTo>
                <a:lnTo>
                  <a:pt x="340" y="341"/>
                </a:lnTo>
                <a:lnTo>
                  <a:pt x="346" y="343"/>
                </a:lnTo>
                <a:lnTo>
                  <a:pt x="352" y="344"/>
                </a:lnTo>
                <a:lnTo>
                  <a:pt x="358" y="347"/>
                </a:lnTo>
                <a:lnTo>
                  <a:pt x="364" y="349"/>
                </a:lnTo>
                <a:lnTo>
                  <a:pt x="370" y="351"/>
                </a:lnTo>
                <a:lnTo>
                  <a:pt x="370" y="352"/>
                </a:lnTo>
                <a:lnTo>
                  <a:pt x="371" y="354"/>
                </a:lnTo>
                <a:lnTo>
                  <a:pt x="371" y="356"/>
                </a:lnTo>
                <a:lnTo>
                  <a:pt x="372" y="358"/>
                </a:lnTo>
                <a:lnTo>
                  <a:pt x="373" y="360"/>
                </a:lnTo>
                <a:lnTo>
                  <a:pt x="374" y="362"/>
                </a:lnTo>
                <a:lnTo>
                  <a:pt x="377" y="364"/>
                </a:lnTo>
                <a:lnTo>
                  <a:pt x="377" y="367"/>
                </a:lnTo>
                <a:lnTo>
                  <a:pt x="376" y="369"/>
                </a:lnTo>
                <a:lnTo>
                  <a:pt x="376" y="371"/>
                </a:lnTo>
                <a:lnTo>
                  <a:pt x="376" y="374"/>
                </a:lnTo>
                <a:lnTo>
                  <a:pt x="375" y="376"/>
                </a:lnTo>
                <a:lnTo>
                  <a:pt x="374" y="378"/>
                </a:lnTo>
                <a:lnTo>
                  <a:pt x="372" y="380"/>
                </a:lnTo>
                <a:lnTo>
                  <a:pt x="370" y="383"/>
                </a:lnTo>
                <a:lnTo>
                  <a:pt x="363" y="383"/>
                </a:lnTo>
                <a:lnTo>
                  <a:pt x="357" y="383"/>
                </a:lnTo>
                <a:lnTo>
                  <a:pt x="350" y="383"/>
                </a:lnTo>
                <a:lnTo>
                  <a:pt x="342" y="383"/>
                </a:lnTo>
                <a:lnTo>
                  <a:pt x="335" y="383"/>
                </a:lnTo>
                <a:lnTo>
                  <a:pt x="328" y="383"/>
                </a:lnTo>
                <a:lnTo>
                  <a:pt x="321" y="383"/>
                </a:lnTo>
                <a:lnTo>
                  <a:pt x="314" y="383"/>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1" name="Freeform 138">
            <a:extLst>
              <a:ext uri="{FF2B5EF4-FFF2-40B4-BE49-F238E27FC236}">
                <a16:creationId xmlns:a16="http://schemas.microsoft.com/office/drawing/2014/main" id="{F964CCFF-6836-CE46-846A-964412D55F3D}"/>
              </a:ext>
            </a:extLst>
          </p:cNvPr>
          <p:cNvSpPr>
            <a:spLocks/>
          </p:cNvSpPr>
          <p:nvPr/>
        </p:nvSpPr>
        <p:spPr bwMode="auto">
          <a:xfrm>
            <a:off x="3206750" y="4670425"/>
            <a:ext cx="53975" cy="34925"/>
          </a:xfrm>
          <a:custGeom>
            <a:avLst/>
            <a:gdLst>
              <a:gd name="T0" fmla="*/ 2147483646 w 301"/>
              <a:gd name="T1" fmla="*/ 2147483646 h 201"/>
              <a:gd name="T2" fmla="*/ 2147483646 w 301"/>
              <a:gd name="T3" fmla="*/ 2147483646 h 201"/>
              <a:gd name="T4" fmla="*/ 2147483646 w 301"/>
              <a:gd name="T5" fmla="*/ 2147483646 h 201"/>
              <a:gd name="T6" fmla="*/ 2147483646 w 301"/>
              <a:gd name="T7" fmla="*/ 2147483646 h 201"/>
              <a:gd name="T8" fmla="*/ 2147483646 w 301"/>
              <a:gd name="T9" fmla="*/ 2147483646 h 201"/>
              <a:gd name="T10" fmla="*/ 2147483646 w 301"/>
              <a:gd name="T11" fmla="*/ 2147483646 h 201"/>
              <a:gd name="T12" fmla="*/ 2147483646 w 301"/>
              <a:gd name="T13" fmla="*/ 2147483646 h 201"/>
              <a:gd name="T14" fmla="*/ 2147483646 w 301"/>
              <a:gd name="T15" fmla="*/ 2147483646 h 201"/>
              <a:gd name="T16" fmla="*/ 2147483646 w 301"/>
              <a:gd name="T17" fmla="*/ 2147483646 h 201"/>
              <a:gd name="T18" fmla="*/ 2147483646 w 301"/>
              <a:gd name="T19" fmla="*/ 2147483646 h 201"/>
              <a:gd name="T20" fmla="*/ 2147483646 w 301"/>
              <a:gd name="T21" fmla="*/ 2147483646 h 201"/>
              <a:gd name="T22" fmla="*/ 2147483646 w 301"/>
              <a:gd name="T23" fmla="*/ 2147483646 h 201"/>
              <a:gd name="T24" fmla="*/ 0 w 301"/>
              <a:gd name="T25" fmla="*/ 2147483646 h 201"/>
              <a:gd name="T26" fmla="*/ 0 w 301"/>
              <a:gd name="T27" fmla="*/ 2147483646 h 201"/>
              <a:gd name="T28" fmla="*/ 0 w 301"/>
              <a:gd name="T29" fmla="*/ 2147483646 h 201"/>
              <a:gd name="T30" fmla="*/ 0 w 301"/>
              <a:gd name="T31" fmla="*/ 2147483646 h 201"/>
              <a:gd name="T32" fmla="*/ 2147483646 w 301"/>
              <a:gd name="T33" fmla="*/ 2147483646 h 201"/>
              <a:gd name="T34" fmla="*/ 2147483646 w 301"/>
              <a:gd name="T35" fmla="*/ 2147483646 h 201"/>
              <a:gd name="T36" fmla="*/ 2147483646 w 301"/>
              <a:gd name="T37" fmla="*/ 2147483646 h 201"/>
              <a:gd name="T38" fmla="*/ 2147483646 w 301"/>
              <a:gd name="T39" fmla="*/ 2147483646 h 201"/>
              <a:gd name="T40" fmla="*/ 2147483646 w 301"/>
              <a:gd name="T41" fmla="*/ 2147483646 h 201"/>
              <a:gd name="T42" fmla="*/ 2147483646 w 301"/>
              <a:gd name="T43" fmla="*/ 2147483646 h 201"/>
              <a:gd name="T44" fmla="*/ 2147483646 w 301"/>
              <a:gd name="T45" fmla="*/ 2147483646 h 201"/>
              <a:gd name="T46" fmla="*/ 2147483646 w 301"/>
              <a:gd name="T47" fmla="*/ 2147483646 h 201"/>
              <a:gd name="T48" fmla="*/ 2147483646 w 301"/>
              <a:gd name="T49" fmla="*/ 2147483646 h 201"/>
              <a:gd name="T50" fmla="*/ 2147483646 w 301"/>
              <a:gd name="T51" fmla="*/ 2147483646 h 201"/>
              <a:gd name="T52" fmla="*/ 2147483646 w 301"/>
              <a:gd name="T53" fmla="*/ 2147483646 h 201"/>
              <a:gd name="T54" fmla="*/ 2147483646 w 301"/>
              <a:gd name="T55" fmla="*/ 2147483646 h 201"/>
              <a:gd name="T56" fmla="*/ 2147483646 w 301"/>
              <a:gd name="T57" fmla="*/ 2147483646 h 201"/>
              <a:gd name="T58" fmla="*/ 2147483646 w 301"/>
              <a:gd name="T59" fmla="*/ 2147483646 h 201"/>
              <a:gd name="T60" fmla="*/ 2147483646 w 301"/>
              <a:gd name="T61" fmla="*/ 2147483646 h 201"/>
              <a:gd name="T62" fmla="*/ 2147483646 w 301"/>
              <a:gd name="T63" fmla="*/ 2147483646 h 201"/>
              <a:gd name="T64" fmla="*/ 2147483646 w 301"/>
              <a:gd name="T65" fmla="*/ 2147483646 h 201"/>
              <a:gd name="T66" fmla="*/ 2147483646 w 301"/>
              <a:gd name="T67" fmla="*/ 2147483646 h 201"/>
              <a:gd name="T68" fmla="*/ 2147483646 w 301"/>
              <a:gd name="T69" fmla="*/ 2147483646 h 201"/>
              <a:gd name="T70" fmla="*/ 2147483646 w 301"/>
              <a:gd name="T71" fmla="*/ 2147483646 h 201"/>
              <a:gd name="T72" fmla="*/ 2147483646 w 301"/>
              <a:gd name="T73" fmla="*/ 2147483646 h 201"/>
              <a:gd name="T74" fmla="*/ 2147483646 w 301"/>
              <a:gd name="T75" fmla="*/ 2147483646 h 201"/>
              <a:gd name="T76" fmla="*/ 2147483646 w 301"/>
              <a:gd name="T77" fmla="*/ 2147483646 h 201"/>
              <a:gd name="T78" fmla="*/ 2147483646 w 301"/>
              <a:gd name="T79" fmla="*/ 2147483646 h 201"/>
              <a:gd name="T80" fmla="*/ 2147483646 w 301"/>
              <a:gd name="T81" fmla="*/ 2147483646 h 201"/>
              <a:gd name="T82" fmla="*/ 2147483646 w 301"/>
              <a:gd name="T83" fmla="*/ 2147483646 h 201"/>
              <a:gd name="T84" fmla="*/ 2147483646 w 301"/>
              <a:gd name="T85" fmla="*/ 2147483646 h 201"/>
              <a:gd name="T86" fmla="*/ 2147483646 w 301"/>
              <a:gd name="T87" fmla="*/ 2147483646 h 201"/>
              <a:gd name="T88" fmla="*/ 2147483646 w 301"/>
              <a:gd name="T89" fmla="*/ 2147483646 h 201"/>
              <a:gd name="T90" fmla="*/ 2147483646 w 301"/>
              <a:gd name="T91" fmla="*/ 2147483646 h 201"/>
              <a:gd name="T92" fmla="*/ 2147483646 w 301"/>
              <a:gd name="T93" fmla="*/ 2147483646 h 201"/>
              <a:gd name="T94" fmla="*/ 2147483646 w 301"/>
              <a:gd name="T95" fmla="*/ 2147483646 h 201"/>
              <a:gd name="T96" fmla="*/ 2147483646 w 301"/>
              <a:gd name="T97" fmla="*/ 2147483646 h 201"/>
              <a:gd name="T98" fmla="*/ 2147483646 w 301"/>
              <a:gd name="T99" fmla="*/ 2147483646 h 201"/>
              <a:gd name="T100" fmla="*/ 2147483646 w 301"/>
              <a:gd name="T101" fmla="*/ 2147483646 h 201"/>
              <a:gd name="T102" fmla="*/ 2147483646 w 301"/>
              <a:gd name="T103" fmla="*/ 2147483646 h 201"/>
              <a:gd name="T104" fmla="*/ 2147483646 w 301"/>
              <a:gd name="T105" fmla="*/ 2147483646 h 201"/>
              <a:gd name="T106" fmla="*/ 2147483646 w 301"/>
              <a:gd name="T107" fmla="*/ 2147483646 h 201"/>
              <a:gd name="T108" fmla="*/ 2147483646 w 301"/>
              <a:gd name="T109" fmla="*/ 2147483646 h 201"/>
              <a:gd name="T110" fmla="*/ 2147483646 w 301"/>
              <a:gd name="T111" fmla="*/ 2147483646 h 201"/>
              <a:gd name="T112" fmla="*/ 2147483646 w 301"/>
              <a:gd name="T113" fmla="*/ 2147483646 h 201"/>
              <a:gd name="T114" fmla="*/ 2147483646 w 301"/>
              <a:gd name="T115" fmla="*/ 2147483646 h 201"/>
              <a:gd name="T116" fmla="*/ 2147483646 w 301"/>
              <a:gd name="T117" fmla="*/ 2147483646 h 201"/>
              <a:gd name="T118" fmla="*/ 2147483646 w 301"/>
              <a:gd name="T119" fmla="*/ 2147483646 h 20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01"/>
              <a:gd name="T181" fmla="*/ 0 h 201"/>
              <a:gd name="T182" fmla="*/ 301 w 301"/>
              <a:gd name="T183" fmla="*/ 201 h 20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01" h="201">
                <a:moveTo>
                  <a:pt x="195" y="201"/>
                </a:moveTo>
                <a:lnTo>
                  <a:pt x="190" y="199"/>
                </a:lnTo>
                <a:lnTo>
                  <a:pt x="184" y="196"/>
                </a:lnTo>
                <a:lnTo>
                  <a:pt x="179" y="194"/>
                </a:lnTo>
                <a:lnTo>
                  <a:pt x="171" y="191"/>
                </a:lnTo>
                <a:lnTo>
                  <a:pt x="165" y="188"/>
                </a:lnTo>
                <a:lnTo>
                  <a:pt x="158" y="185"/>
                </a:lnTo>
                <a:lnTo>
                  <a:pt x="151" y="181"/>
                </a:lnTo>
                <a:lnTo>
                  <a:pt x="145" y="176"/>
                </a:lnTo>
                <a:lnTo>
                  <a:pt x="130" y="172"/>
                </a:lnTo>
                <a:lnTo>
                  <a:pt x="115" y="167"/>
                </a:lnTo>
                <a:lnTo>
                  <a:pt x="100" y="163"/>
                </a:lnTo>
                <a:lnTo>
                  <a:pt x="84" y="158"/>
                </a:lnTo>
                <a:lnTo>
                  <a:pt x="68" y="152"/>
                </a:lnTo>
                <a:lnTo>
                  <a:pt x="52" y="148"/>
                </a:lnTo>
                <a:lnTo>
                  <a:pt x="36" y="143"/>
                </a:lnTo>
                <a:lnTo>
                  <a:pt x="19" y="139"/>
                </a:lnTo>
                <a:lnTo>
                  <a:pt x="16" y="136"/>
                </a:lnTo>
                <a:lnTo>
                  <a:pt x="14" y="134"/>
                </a:lnTo>
                <a:lnTo>
                  <a:pt x="12" y="131"/>
                </a:lnTo>
                <a:lnTo>
                  <a:pt x="9" y="129"/>
                </a:lnTo>
                <a:lnTo>
                  <a:pt x="7" y="126"/>
                </a:lnTo>
                <a:lnTo>
                  <a:pt x="5" y="122"/>
                </a:lnTo>
                <a:lnTo>
                  <a:pt x="2" y="118"/>
                </a:lnTo>
                <a:lnTo>
                  <a:pt x="0" y="114"/>
                </a:lnTo>
                <a:lnTo>
                  <a:pt x="0" y="107"/>
                </a:lnTo>
                <a:lnTo>
                  <a:pt x="0" y="99"/>
                </a:lnTo>
                <a:lnTo>
                  <a:pt x="0" y="92"/>
                </a:lnTo>
                <a:lnTo>
                  <a:pt x="0" y="85"/>
                </a:lnTo>
                <a:lnTo>
                  <a:pt x="0" y="77"/>
                </a:lnTo>
                <a:lnTo>
                  <a:pt x="0" y="69"/>
                </a:lnTo>
                <a:lnTo>
                  <a:pt x="0" y="61"/>
                </a:lnTo>
                <a:lnTo>
                  <a:pt x="0" y="51"/>
                </a:lnTo>
                <a:lnTo>
                  <a:pt x="2" y="48"/>
                </a:lnTo>
                <a:lnTo>
                  <a:pt x="5" y="46"/>
                </a:lnTo>
                <a:lnTo>
                  <a:pt x="7" y="43"/>
                </a:lnTo>
                <a:lnTo>
                  <a:pt x="9" y="41"/>
                </a:lnTo>
                <a:lnTo>
                  <a:pt x="12" y="38"/>
                </a:lnTo>
                <a:lnTo>
                  <a:pt x="14" y="34"/>
                </a:lnTo>
                <a:lnTo>
                  <a:pt x="16" y="30"/>
                </a:lnTo>
                <a:lnTo>
                  <a:pt x="19" y="26"/>
                </a:lnTo>
                <a:lnTo>
                  <a:pt x="21" y="24"/>
                </a:lnTo>
                <a:lnTo>
                  <a:pt x="24" y="21"/>
                </a:lnTo>
                <a:lnTo>
                  <a:pt x="28" y="19"/>
                </a:lnTo>
                <a:lnTo>
                  <a:pt x="33" y="17"/>
                </a:lnTo>
                <a:lnTo>
                  <a:pt x="37" y="14"/>
                </a:lnTo>
                <a:lnTo>
                  <a:pt x="41" y="12"/>
                </a:lnTo>
                <a:lnTo>
                  <a:pt x="46" y="10"/>
                </a:lnTo>
                <a:lnTo>
                  <a:pt x="50" y="8"/>
                </a:lnTo>
                <a:lnTo>
                  <a:pt x="57" y="8"/>
                </a:lnTo>
                <a:lnTo>
                  <a:pt x="64" y="6"/>
                </a:lnTo>
                <a:lnTo>
                  <a:pt x="71" y="6"/>
                </a:lnTo>
                <a:lnTo>
                  <a:pt x="80" y="6"/>
                </a:lnTo>
                <a:lnTo>
                  <a:pt x="87" y="5"/>
                </a:lnTo>
                <a:lnTo>
                  <a:pt x="95" y="4"/>
                </a:lnTo>
                <a:lnTo>
                  <a:pt x="104" y="2"/>
                </a:lnTo>
                <a:lnTo>
                  <a:pt x="113" y="0"/>
                </a:lnTo>
                <a:lnTo>
                  <a:pt x="124" y="3"/>
                </a:lnTo>
                <a:lnTo>
                  <a:pt x="137" y="6"/>
                </a:lnTo>
                <a:lnTo>
                  <a:pt x="148" y="11"/>
                </a:lnTo>
                <a:lnTo>
                  <a:pt x="160" y="14"/>
                </a:lnTo>
                <a:lnTo>
                  <a:pt x="171" y="19"/>
                </a:lnTo>
                <a:lnTo>
                  <a:pt x="184" y="23"/>
                </a:lnTo>
                <a:lnTo>
                  <a:pt x="195" y="28"/>
                </a:lnTo>
                <a:lnTo>
                  <a:pt x="207" y="32"/>
                </a:lnTo>
                <a:lnTo>
                  <a:pt x="209" y="30"/>
                </a:lnTo>
                <a:lnTo>
                  <a:pt x="213" y="28"/>
                </a:lnTo>
                <a:lnTo>
                  <a:pt x="216" y="25"/>
                </a:lnTo>
                <a:lnTo>
                  <a:pt x="220" y="23"/>
                </a:lnTo>
                <a:lnTo>
                  <a:pt x="225" y="21"/>
                </a:lnTo>
                <a:lnTo>
                  <a:pt x="230" y="18"/>
                </a:lnTo>
                <a:lnTo>
                  <a:pt x="234" y="16"/>
                </a:lnTo>
                <a:lnTo>
                  <a:pt x="239" y="14"/>
                </a:lnTo>
                <a:lnTo>
                  <a:pt x="243" y="14"/>
                </a:lnTo>
                <a:lnTo>
                  <a:pt x="248" y="14"/>
                </a:lnTo>
                <a:lnTo>
                  <a:pt x="252" y="13"/>
                </a:lnTo>
                <a:lnTo>
                  <a:pt x="257" y="13"/>
                </a:lnTo>
                <a:lnTo>
                  <a:pt x="262" y="12"/>
                </a:lnTo>
                <a:lnTo>
                  <a:pt x="266" y="11"/>
                </a:lnTo>
                <a:lnTo>
                  <a:pt x="272" y="10"/>
                </a:lnTo>
                <a:lnTo>
                  <a:pt x="277" y="8"/>
                </a:lnTo>
                <a:lnTo>
                  <a:pt x="277" y="12"/>
                </a:lnTo>
                <a:lnTo>
                  <a:pt x="277" y="17"/>
                </a:lnTo>
                <a:lnTo>
                  <a:pt x="277" y="22"/>
                </a:lnTo>
                <a:lnTo>
                  <a:pt x="277" y="27"/>
                </a:lnTo>
                <a:lnTo>
                  <a:pt x="278" y="32"/>
                </a:lnTo>
                <a:lnTo>
                  <a:pt x="279" y="38"/>
                </a:lnTo>
                <a:lnTo>
                  <a:pt x="281" y="44"/>
                </a:lnTo>
                <a:lnTo>
                  <a:pt x="283" y="51"/>
                </a:lnTo>
                <a:lnTo>
                  <a:pt x="284" y="51"/>
                </a:lnTo>
                <a:lnTo>
                  <a:pt x="285" y="51"/>
                </a:lnTo>
                <a:lnTo>
                  <a:pt x="287" y="51"/>
                </a:lnTo>
                <a:lnTo>
                  <a:pt x="288" y="52"/>
                </a:lnTo>
                <a:lnTo>
                  <a:pt x="290" y="53"/>
                </a:lnTo>
                <a:lnTo>
                  <a:pt x="293" y="55"/>
                </a:lnTo>
                <a:lnTo>
                  <a:pt x="295" y="58"/>
                </a:lnTo>
                <a:lnTo>
                  <a:pt x="295" y="70"/>
                </a:lnTo>
                <a:lnTo>
                  <a:pt x="295" y="82"/>
                </a:lnTo>
                <a:lnTo>
                  <a:pt x="295" y="95"/>
                </a:lnTo>
                <a:lnTo>
                  <a:pt x="296" y="109"/>
                </a:lnTo>
                <a:lnTo>
                  <a:pt x="296" y="122"/>
                </a:lnTo>
                <a:lnTo>
                  <a:pt x="298" y="136"/>
                </a:lnTo>
                <a:lnTo>
                  <a:pt x="299" y="149"/>
                </a:lnTo>
                <a:lnTo>
                  <a:pt x="301" y="164"/>
                </a:lnTo>
                <a:lnTo>
                  <a:pt x="301" y="165"/>
                </a:lnTo>
                <a:lnTo>
                  <a:pt x="301" y="166"/>
                </a:lnTo>
                <a:lnTo>
                  <a:pt x="300" y="168"/>
                </a:lnTo>
                <a:lnTo>
                  <a:pt x="300" y="170"/>
                </a:lnTo>
                <a:lnTo>
                  <a:pt x="299" y="172"/>
                </a:lnTo>
                <a:lnTo>
                  <a:pt x="297" y="174"/>
                </a:lnTo>
                <a:lnTo>
                  <a:pt x="295" y="176"/>
                </a:lnTo>
                <a:lnTo>
                  <a:pt x="283" y="179"/>
                </a:lnTo>
                <a:lnTo>
                  <a:pt x="272" y="181"/>
                </a:lnTo>
                <a:lnTo>
                  <a:pt x="259" y="184"/>
                </a:lnTo>
                <a:lnTo>
                  <a:pt x="247" y="186"/>
                </a:lnTo>
                <a:lnTo>
                  <a:pt x="235" y="189"/>
                </a:lnTo>
                <a:lnTo>
                  <a:pt x="221" y="193"/>
                </a:lnTo>
                <a:lnTo>
                  <a:pt x="208" y="197"/>
                </a:lnTo>
                <a:lnTo>
                  <a:pt x="195" y="201"/>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2" name="Freeform 139">
            <a:extLst>
              <a:ext uri="{FF2B5EF4-FFF2-40B4-BE49-F238E27FC236}">
                <a16:creationId xmlns:a16="http://schemas.microsoft.com/office/drawing/2014/main" id="{E9CEB52B-E15E-D446-AE11-81C5D2DB25FD}"/>
              </a:ext>
            </a:extLst>
          </p:cNvPr>
          <p:cNvSpPr>
            <a:spLocks/>
          </p:cNvSpPr>
          <p:nvPr/>
        </p:nvSpPr>
        <p:spPr bwMode="auto">
          <a:xfrm>
            <a:off x="3467100" y="4675188"/>
            <a:ext cx="14288" cy="14287"/>
          </a:xfrm>
          <a:custGeom>
            <a:avLst/>
            <a:gdLst>
              <a:gd name="T0" fmla="*/ 2147483646 w 82"/>
              <a:gd name="T1" fmla="*/ 2147483646 h 88"/>
              <a:gd name="T2" fmla="*/ 2147483646 w 82"/>
              <a:gd name="T3" fmla="*/ 2147483646 h 88"/>
              <a:gd name="T4" fmla="*/ 2147483646 w 82"/>
              <a:gd name="T5" fmla="*/ 2147483646 h 88"/>
              <a:gd name="T6" fmla="*/ 2147483646 w 82"/>
              <a:gd name="T7" fmla="*/ 2147483646 h 88"/>
              <a:gd name="T8" fmla="*/ 2147483646 w 82"/>
              <a:gd name="T9" fmla="*/ 2147483646 h 88"/>
              <a:gd name="T10" fmla="*/ 2147483646 w 82"/>
              <a:gd name="T11" fmla="*/ 2147483646 h 88"/>
              <a:gd name="T12" fmla="*/ 2147483646 w 82"/>
              <a:gd name="T13" fmla="*/ 2147483646 h 88"/>
              <a:gd name="T14" fmla="*/ 2147483646 w 82"/>
              <a:gd name="T15" fmla="*/ 2147483646 h 88"/>
              <a:gd name="T16" fmla="*/ 2147483646 w 82"/>
              <a:gd name="T17" fmla="*/ 2147483646 h 88"/>
              <a:gd name="T18" fmla="*/ 2147483646 w 82"/>
              <a:gd name="T19" fmla="*/ 2147483646 h 88"/>
              <a:gd name="T20" fmla="*/ 2147483646 w 82"/>
              <a:gd name="T21" fmla="*/ 2147483646 h 88"/>
              <a:gd name="T22" fmla="*/ 2147483646 w 82"/>
              <a:gd name="T23" fmla="*/ 2147483646 h 88"/>
              <a:gd name="T24" fmla="*/ 2147483646 w 82"/>
              <a:gd name="T25" fmla="*/ 2147483646 h 88"/>
              <a:gd name="T26" fmla="*/ 2147483646 w 82"/>
              <a:gd name="T27" fmla="*/ 2147483646 h 88"/>
              <a:gd name="T28" fmla="*/ 2147483646 w 82"/>
              <a:gd name="T29" fmla="*/ 2147483646 h 88"/>
              <a:gd name="T30" fmla="*/ 2147483646 w 82"/>
              <a:gd name="T31" fmla="*/ 2147483646 h 88"/>
              <a:gd name="T32" fmla="*/ 0 w 82"/>
              <a:gd name="T33" fmla="*/ 2147483646 h 88"/>
              <a:gd name="T34" fmla="*/ 2147483646 w 82"/>
              <a:gd name="T35" fmla="*/ 2147483646 h 88"/>
              <a:gd name="T36" fmla="*/ 2147483646 w 82"/>
              <a:gd name="T37" fmla="*/ 2147483646 h 88"/>
              <a:gd name="T38" fmla="*/ 2147483646 w 82"/>
              <a:gd name="T39" fmla="*/ 2147483646 h 88"/>
              <a:gd name="T40" fmla="*/ 2147483646 w 82"/>
              <a:gd name="T41" fmla="*/ 2147483646 h 88"/>
              <a:gd name="T42" fmla="*/ 2147483646 w 82"/>
              <a:gd name="T43" fmla="*/ 2147483646 h 88"/>
              <a:gd name="T44" fmla="*/ 2147483646 w 82"/>
              <a:gd name="T45" fmla="*/ 2147483646 h 88"/>
              <a:gd name="T46" fmla="*/ 2147483646 w 82"/>
              <a:gd name="T47" fmla="*/ 2147483646 h 88"/>
              <a:gd name="T48" fmla="*/ 2147483646 w 82"/>
              <a:gd name="T49" fmla="*/ 0 h 88"/>
              <a:gd name="T50" fmla="*/ 2147483646 w 82"/>
              <a:gd name="T51" fmla="*/ 2147483646 h 88"/>
              <a:gd name="T52" fmla="*/ 2147483646 w 82"/>
              <a:gd name="T53" fmla="*/ 2147483646 h 88"/>
              <a:gd name="T54" fmla="*/ 2147483646 w 82"/>
              <a:gd name="T55" fmla="*/ 2147483646 h 88"/>
              <a:gd name="T56" fmla="*/ 2147483646 w 82"/>
              <a:gd name="T57" fmla="*/ 2147483646 h 88"/>
              <a:gd name="T58" fmla="*/ 2147483646 w 82"/>
              <a:gd name="T59" fmla="*/ 2147483646 h 88"/>
              <a:gd name="T60" fmla="*/ 2147483646 w 82"/>
              <a:gd name="T61" fmla="*/ 2147483646 h 88"/>
              <a:gd name="T62" fmla="*/ 2147483646 w 82"/>
              <a:gd name="T63" fmla="*/ 2147483646 h 88"/>
              <a:gd name="T64" fmla="*/ 2147483646 w 82"/>
              <a:gd name="T65" fmla="*/ 2147483646 h 88"/>
              <a:gd name="T66" fmla="*/ 2147483646 w 82"/>
              <a:gd name="T67" fmla="*/ 2147483646 h 88"/>
              <a:gd name="T68" fmla="*/ 2147483646 w 82"/>
              <a:gd name="T69" fmla="*/ 2147483646 h 88"/>
              <a:gd name="T70" fmla="*/ 2147483646 w 82"/>
              <a:gd name="T71" fmla="*/ 2147483646 h 88"/>
              <a:gd name="T72" fmla="*/ 2147483646 w 82"/>
              <a:gd name="T73" fmla="*/ 2147483646 h 88"/>
              <a:gd name="T74" fmla="*/ 2147483646 w 82"/>
              <a:gd name="T75" fmla="*/ 2147483646 h 88"/>
              <a:gd name="T76" fmla="*/ 2147483646 w 82"/>
              <a:gd name="T77" fmla="*/ 2147483646 h 88"/>
              <a:gd name="T78" fmla="*/ 2147483646 w 82"/>
              <a:gd name="T79" fmla="*/ 2147483646 h 88"/>
              <a:gd name="T80" fmla="*/ 2147483646 w 82"/>
              <a:gd name="T81" fmla="*/ 2147483646 h 88"/>
              <a:gd name="T82" fmla="*/ 2147483646 w 82"/>
              <a:gd name="T83" fmla="*/ 2147483646 h 88"/>
              <a:gd name="T84" fmla="*/ 2147483646 w 82"/>
              <a:gd name="T85" fmla="*/ 2147483646 h 88"/>
              <a:gd name="T86" fmla="*/ 2147483646 w 82"/>
              <a:gd name="T87" fmla="*/ 2147483646 h 88"/>
              <a:gd name="T88" fmla="*/ 2147483646 w 82"/>
              <a:gd name="T89" fmla="*/ 2147483646 h 88"/>
              <a:gd name="T90" fmla="*/ 2147483646 w 82"/>
              <a:gd name="T91" fmla="*/ 2147483646 h 88"/>
              <a:gd name="T92" fmla="*/ 2147483646 w 82"/>
              <a:gd name="T93" fmla="*/ 2147483646 h 88"/>
              <a:gd name="T94" fmla="*/ 2147483646 w 82"/>
              <a:gd name="T95" fmla="*/ 2147483646 h 88"/>
              <a:gd name="T96" fmla="*/ 2147483646 w 82"/>
              <a:gd name="T97" fmla="*/ 2147483646 h 8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2"/>
              <a:gd name="T148" fmla="*/ 0 h 88"/>
              <a:gd name="T149" fmla="*/ 82 w 82"/>
              <a:gd name="T150" fmla="*/ 88 h 8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2" h="88">
                <a:moveTo>
                  <a:pt x="19" y="88"/>
                </a:moveTo>
                <a:lnTo>
                  <a:pt x="18" y="88"/>
                </a:lnTo>
                <a:lnTo>
                  <a:pt x="17" y="88"/>
                </a:lnTo>
                <a:lnTo>
                  <a:pt x="16" y="88"/>
                </a:lnTo>
                <a:lnTo>
                  <a:pt x="15" y="88"/>
                </a:lnTo>
                <a:lnTo>
                  <a:pt x="13" y="88"/>
                </a:lnTo>
                <a:lnTo>
                  <a:pt x="11" y="88"/>
                </a:lnTo>
                <a:lnTo>
                  <a:pt x="9" y="88"/>
                </a:lnTo>
                <a:lnTo>
                  <a:pt x="6" y="88"/>
                </a:lnTo>
                <a:lnTo>
                  <a:pt x="6" y="81"/>
                </a:lnTo>
                <a:lnTo>
                  <a:pt x="6" y="73"/>
                </a:lnTo>
                <a:lnTo>
                  <a:pt x="6" y="66"/>
                </a:lnTo>
                <a:lnTo>
                  <a:pt x="5" y="59"/>
                </a:lnTo>
                <a:lnTo>
                  <a:pt x="5" y="52"/>
                </a:lnTo>
                <a:lnTo>
                  <a:pt x="4" y="46"/>
                </a:lnTo>
                <a:lnTo>
                  <a:pt x="2" y="39"/>
                </a:lnTo>
                <a:lnTo>
                  <a:pt x="0" y="32"/>
                </a:lnTo>
                <a:lnTo>
                  <a:pt x="2" y="28"/>
                </a:lnTo>
                <a:lnTo>
                  <a:pt x="5" y="25"/>
                </a:lnTo>
                <a:lnTo>
                  <a:pt x="7" y="22"/>
                </a:lnTo>
                <a:lnTo>
                  <a:pt x="9" y="18"/>
                </a:lnTo>
                <a:lnTo>
                  <a:pt x="12" y="14"/>
                </a:lnTo>
                <a:lnTo>
                  <a:pt x="14" y="9"/>
                </a:lnTo>
                <a:lnTo>
                  <a:pt x="16" y="5"/>
                </a:lnTo>
                <a:lnTo>
                  <a:pt x="19" y="0"/>
                </a:lnTo>
                <a:lnTo>
                  <a:pt x="25" y="3"/>
                </a:lnTo>
                <a:lnTo>
                  <a:pt x="33" y="6"/>
                </a:lnTo>
                <a:lnTo>
                  <a:pt x="40" y="9"/>
                </a:lnTo>
                <a:lnTo>
                  <a:pt x="47" y="13"/>
                </a:lnTo>
                <a:lnTo>
                  <a:pt x="54" y="17"/>
                </a:lnTo>
                <a:lnTo>
                  <a:pt x="61" y="22"/>
                </a:lnTo>
                <a:lnTo>
                  <a:pt x="68" y="26"/>
                </a:lnTo>
                <a:lnTo>
                  <a:pt x="75" y="32"/>
                </a:lnTo>
                <a:lnTo>
                  <a:pt x="75" y="39"/>
                </a:lnTo>
                <a:lnTo>
                  <a:pt x="75" y="46"/>
                </a:lnTo>
                <a:lnTo>
                  <a:pt x="75" y="52"/>
                </a:lnTo>
                <a:lnTo>
                  <a:pt x="76" y="59"/>
                </a:lnTo>
                <a:lnTo>
                  <a:pt x="76" y="66"/>
                </a:lnTo>
                <a:lnTo>
                  <a:pt x="78" y="73"/>
                </a:lnTo>
                <a:lnTo>
                  <a:pt x="80" y="81"/>
                </a:lnTo>
                <a:lnTo>
                  <a:pt x="82" y="88"/>
                </a:lnTo>
                <a:lnTo>
                  <a:pt x="74" y="88"/>
                </a:lnTo>
                <a:lnTo>
                  <a:pt x="67" y="88"/>
                </a:lnTo>
                <a:lnTo>
                  <a:pt x="60" y="88"/>
                </a:lnTo>
                <a:lnTo>
                  <a:pt x="53" y="88"/>
                </a:lnTo>
                <a:lnTo>
                  <a:pt x="45" y="88"/>
                </a:lnTo>
                <a:lnTo>
                  <a:pt x="37" y="88"/>
                </a:lnTo>
                <a:lnTo>
                  <a:pt x="27" y="88"/>
                </a:lnTo>
                <a:lnTo>
                  <a:pt x="19" y="8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3" name="Freeform 140">
            <a:extLst>
              <a:ext uri="{FF2B5EF4-FFF2-40B4-BE49-F238E27FC236}">
                <a16:creationId xmlns:a16="http://schemas.microsoft.com/office/drawing/2014/main" id="{35AB64D3-7EDF-C64E-98B8-985FBEA7F2F7}"/>
              </a:ext>
            </a:extLst>
          </p:cNvPr>
          <p:cNvSpPr>
            <a:spLocks/>
          </p:cNvSpPr>
          <p:nvPr/>
        </p:nvSpPr>
        <p:spPr bwMode="auto">
          <a:xfrm>
            <a:off x="3514725" y="4672013"/>
            <a:ext cx="19050" cy="17462"/>
          </a:xfrm>
          <a:custGeom>
            <a:avLst/>
            <a:gdLst>
              <a:gd name="T0" fmla="*/ 0 w 107"/>
              <a:gd name="T1" fmla="*/ 2147483646 h 100"/>
              <a:gd name="T2" fmla="*/ 2147483646 w 107"/>
              <a:gd name="T3" fmla="*/ 2147483646 h 100"/>
              <a:gd name="T4" fmla="*/ 2147483646 w 107"/>
              <a:gd name="T5" fmla="*/ 2147483646 h 100"/>
              <a:gd name="T6" fmla="*/ 2147483646 w 107"/>
              <a:gd name="T7" fmla="*/ 2147483646 h 100"/>
              <a:gd name="T8" fmla="*/ 2147483646 w 107"/>
              <a:gd name="T9" fmla="*/ 2147483646 h 100"/>
              <a:gd name="T10" fmla="*/ 2147483646 w 107"/>
              <a:gd name="T11" fmla="*/ 2147483646 h 100"/>
              <a:gd name="T12" fmla="*/ 2147483646 w 107"/>
              <a:gd name="T13" fmla="*/ 2147483646 h 100"/>
              <a:gd name="T14" fmla="*/ 2147483646 w 107"/>
              <a:gd name="T15" fmla="*/ 2147483646 h 100"/>
              <a:gd name="T16" fmla="*/ 2147483646 w 107"/>
              <a:gd name="T17" fmla="*/ 2147483646 h 100"/>
              <a:gd name="T18" fmla="*/ 2147483646 w 107"/>
              <a:gd name="T19" fmla="*/ 2147483646 h 100"/>
              <a:gd name="T20" fmla="*/ 2147483646 w 107"/>
              <a:gd name="T21" fmla="*/ 2147483646 h 100"/>
              <a:gd name="T22" fmla="*/ 2147483646 w 107"/>
              <a:gd name="T23" fmla="*/ 2147483646 h 100"/>
              <a:gd name="T24" fmla="*/ 2147483646 w 107"/>
              <a:gd name="T25" fmla="*/ 2147483646 h 100"/>
              <a:gd name="T26" fmla="*/ 2147483646 w 107"/>
              <a:gd name="T27" fmla="*/ 2147483646 h 100"/>
              <a:gd name="T28" fmla="*/ 2147483646 w 107"/>
              <a:gd name="T29" fmla="*/ 2147483646 h 100"/>
              <a:gd name="T30" fmla="*/ 2147483646 w 107"/>
              <a:gd name="T31" fmla="*/ 2147483646 h 100"/>
              <a:gd name="T32" fmla="*/ 2147483646 w 107"/>
              <a:gd name="T33" fmla="*/ 0 h 100"/>
              <a:gd name="T34" fmla="*/ 2147483646 w 107"/>
              <a:gd name="T35" fmla="*/ 2147483646 h 100"/>
              <a:gd name="T36" fmla="*/ 2147483646 w 107"/>
              <a:gd name="T37" fmla="*/ 2147483646 h 100"/>
              <a:gd name="T38" fmla="*/ 2147483646 w 107"/>
              <a:gd name="T39" fmla="*/ 2147483646 h 100"/>
              <a:gd name="T40" fmla="*/ 2147483646 w 107"/>
              <a:gd name="T41" fmla="*/ 2147483646 h 100"/>
              <a:gd name="T42" fmla="*/ 2147483646 w 107"/>
              <a:gd name="T43" fmla="*/ 2147483646 h 100"/>
              <a:gd name="T44" fmla="*/ 2147483646 w 107"/>
              <a:gd name="T45" fmla="*/ 2147483646 h 100"/>
              <a:gd name="T46" fmla="*/ 2147483646 w 107"/>
              <a:gd name="T47" fmla="*/ 2147483646 h 100"/>
              <a:gd name="T48" fmla="*/ 2147483646 w 107"/>
              <a:gd name="T49" fmla="*/ 2147483646 h 100"/>
              <a:gd name="T50" fmla="*/ 2147483646 w 107"/>
              <a:gd name="T51" fmla="*/ 2147483646 h 100"/>
              <a:gd name="T52" fmla="*/ 2147483646 w 107"/>
              <a:gd name="T53" fmla="*/ 2147483646 h 100"/>
              <a:gd name="T54" fmla="*/ 2147483646 w 107"/>
              <a:gd name="T55" fmla="*/ 2147483646 h 100"/>
              <a:gd name="T56" fmla="*/ 2147483646 w 107"/>
              <a:gd name="T57" fmla="*/ 2147483646 h 100"/>
              <a:gd name="T58" fmla="*/ 2147483646 w 107"/>
              <a:gd name="T59" fmla="*/ 2147483646 h 100"/>
              <a:gd name="T60" fmla="*/ 2147483646 w 107"/>
              <a:gd name="T61" fmla="*/ 2147483646 h 100"/>
              <a:gd name="T62" fmla="*/ 2147483646 w 107"/>
              <a:gd name="T63" fmla="*/ 2147483646 h 100"/>
              <a:gd name="T64" fmla="*/ 2147483646 w 107"/>
              <a:gd name="T65" fmla="*/ 2147483646 h 100"/>
              <a:gd name="T66" fmla="*/ 2147483646 w 107"/>
              <a:gd name="T67" fmla="*/ 2147483646 h 100"/>
              <a:gd name="T68" fmla="*/ 2147483646 w 107"/>
              <a:gd name="T69" fmla="*/ 2147483646 h 100"/>
              <a:gd name="T70" fmla="*/ 2147483646 w 107"/>
              <a:gd name="T71" fmla="*/ 2147483646 h 100"/>
              <a:gd name="T72" fmla="*/ 2147483646 w 107"/>
              <a:gd name="T73" fmla="*/ 2147483646 h 100"/>
              <a:gd name="T74" fmla="*/ 2147483646 w 107"/>
              <a:gd name="T75" fmla="*/ 2147483646 h 100"/>
              <a:gd name="T76" fmla="*/ 2147483646 w 107"/>
              <a:gd name="T77" fmla="*/ 2147483646 h 100"/>
              <a:gd name="T78" fmla="*/ 2147483646 w 107"/>
              <a:gd name="T79" fmla="*/ 2147483646 h 100"/>
              <a:gd name="T80" fmla="*/ 0 w 107"/>
              <a:gd name="T81" fmla="*/ 2147483646 h 1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7"/>
              <a:gd name="T124" fmla="*/ 0 h 100"/>
              <a:gd name="T125" fmla="*/ 107 w 107"/>
              <a:gd name="T126" fmla="*/ 100 h 10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7" h="100">
                <a:moveTo>
                  <a:pt x="0" y="87"/>
                </a:moveTo>
                <a:lnTo>
                  <a:pt x="7" y="77"/>
                </a:lnTo>
                <a:lnTo>
                  <a:pt x="14" y="68"/>
                </a:lnTo>
                <a:lnTo>
                  <a:pt x="21" y="59"/>
                </a:lnTo>
                <a:lnTo>
                  <a:pt x="29" y="50"/>
                </a:lnTo>
                <a:lnTo>
                  <a:pt x="36" y="39"/>
                </a:lnTo>
                <a:lnTo>
                  <a:pt x="44" y="30"/>
                </a:lnTo>
                <a:lnTo>
                  <a:pt x="54" y="21"/>
                </a:lnTo>
                <a:lnTo>
                  <a:pt x="63" y="12"/>
                </a:lnTo>
                <a:lnTo>
                  <a:pt x="65" y="12"/>
                </a:lnTo>
                <a:lnTo>
                  <a:pt x="68" y="11"/>
                </a:lnTo>
                <a:lnTo>
                  <a:pt x="72" y="10"/>
                </a:lnTo>
                <a:lnTo>
                  <a:pt x="76" y="8"/>
                </a:lnTo>
                <a:lnTo>
                  <a:pt x="80" y="6"/>
                </a:lnTo>
                <a:lnTo>
                  <a:pt x="84" y="4"/>
                </a:lnTo>
                <a:lnTo>
                  <a:pt x="89" y="2"/>
                </a:lnTo>
                <a:lnTo>
                  <a:pt x="94" y="0"/>
                </a:lnTo>
                <a:lnTo>
                  <a:pt x="95" y="4"/>
                </a:lnTo>
                <a:lnTo>
                  <a:pt x="96" y="9"/>
                </a:lnTo>
                <a:lnTo>
                  <a:pt x="97" y="14"/>
                </a:lnTo>
                <a:lnTo>
                  <a:pt x="98" y="19"/>
                </a:lnTo>
                <a:lnTo>
                  <a:pt x="100" y="24"/>
                </a:lnTo>
                <a:lnTo>
                  <a:pt x="102" y="30"/>
                </a:lnTo>
                <a:lnTo>
                  <a:pt x="104" y="36"/>
                </a:lnTo>
                <a:lnTo>
                  <a:pt x="107" y="43"/>
                </a:lnTo>
                <a:lnTo>
                  <a:pt x="104" y="51"/>
                </a:lnTo>
                <a:lnTo>
                  <a:pt x="102" y="57"/>
                </a:lnTo>
                <a:lnTo>
                  <a:pt x="100" y="64"/>
                </a:lnTo>
                <a:lnTo>
                  <a:pt x="97" y="71"/>
                </a:lnTo>
                <a:lnTo>
                  <a:pt x="94" y="78"/>
                </a:lnTo>
                <a:lnTo>
                  <a:pt x="89" y="85"/>
                </a:lnTo>
                <a:lnTo>
                  <a:pt x="86" y="92"/>
                </a:lnTo>
                <a:lnTo>
                  <a:pt x="81" y="100"/>
                </a:lnTo>
                <a:lnTo>
                  <a:pt x="72" y="100"/>
                </a:lnTo>
                <a:lnTo>
                  <a:pt x="63" y="99"/>
                </a:lnTo>
                <a:lnTo>
                  <a:pt x="53" y="98"/>
                </a:lnTo>
                <a:lnTo>
                  <a:pt x="43" y="95"/>
                </a:lnTo>
                <a:lnTo>
                  <a:pt x="33" y="93"/>
                </a:lnTo>
                <a:lnTo>
                  <a:pt x="22" y="91"/>
                </a:lnTo>
                <a:lnTo>
                  <a:pt x="12" y="89"/>
                </a:lnTo>
                <a:lnTo>
                  <a:pt x="0" y="8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4" name="Freeform 141">
            <a:extLst>
              <a:ext uri="{FF2B5EF4-FFF2-40B4-BE49-F238E27FC236}">
                <a16:creationId xmlns:a16="http://schemas.microsoft.com/office/drawing/2014/main" id="{28D58170-0D58-074B-9EF3-E5554673E336}"/>
              </a:ext>
            </a:extLst>
          </p:cNvPr>
          <p:cNvSpPr>
            <a:spLocks/>
          </p:cNvSpPr>
          <p:nvPr/>
        </p:nvSpPr>
        <p:spPr bwMode="auto">
          <a:xfrm>
            <a:off x="1490663" y="4668838"/>
            <a:ext cx="14287" cy="15875"/>
          </a:xfrm>
          <a:custGeom>
            <a:avLst/>
            <a:gdLst>
              <a:gd name="T0" fmla="*/ 0 w 88"/>
              <a:gd name="T1" fmla="*/ 2147483646 h 88"/>
              <a:gd name="T2" fmla="*/ 0 w 88"/>
              <a:gd name="T3" fmla="*/ 2147483646 h 88"/>
              <a:gd name="T4" fmla="*/ 2147483646 w 88"/>
              <a:gd name="T5" fmla="*/ 2147483646 h 88"/>
              <a:gd name="T6" fmla="*/ 2147483646 w 88"/>
              <a:gd name="T7" fmla="*/ 2147483646 h 88"/>
              <a:gd name="T8" fmla="*/ 2147483646 w 88"/>
              <a:gd name="T9" fmla="*/ 2147483646 h 88"/>
              <a:gd name="T10" fmla="*/ 2147483646 w 88"/>
              <a:gd name="T11" fmla="*/ 2147483646 h 88"/>
              <a:gd name="T12" fmla="*/ 2147483646 w 88"/>
              <a:gd name="T13" fmla="*/ 2147483646 h 88"/>
              <a:gd name="T14" fmla="*/ 2147483646 w 88"/>
              <a:gd name="T15" fmla="*/ 2147483646 h 88"/>
              <a:gd name="T16" fmla="*/ 2147483646 w 88"/>
              <a:gd name="T17" fmla="*/ 0 h 88"/>
              <a:gd name="T18" fmla="*/ 2147483646 w 88"/>
              <a:gd name="T19" fmla="*/ 0 h 88"/>
              <a:gd name="T20" fmla="*/ 2147483646 w 88"/>
              <a:gd name="T21" fmla="*/ 0 h 88"/>
              <a:gd name="T22" fmla="*/ 2147483646 w 88"/>
              <a:gd name="T23" fmla="*/ 0 h 88"/>
              <a:gd name="T24" fmla="*/ 2147483646 w 88"/>
              <a:gd name="T25" fmla="*/ 0 h 88"/>
              <a:gd name="T26" fmla="*/ 2147483646 w 88"/>
              <a:gd name="T27" fmla="*/ 0 h 88"/>
              <a:gd name="T28" fmla="*/ 2147483646 w 88"/>
              <a:gd name="T29" fmla="*/ 0 h 88"/>
              <a:gd name="T30" fmla="*/ 2147483646 w 88"/>
              <a:gd name="T31" fmla="*/ 0 h 88"/>
              <a:gd name="T32" fmla="*/ 2147483646 w 88"/>
              <a:gd name="T33" fmla="*/ 0 h 88"/>
              <a:gd name="T34" fmla="*/ 2147483646 w 88"/>
              <a:gd name="T35" fmla="*/ 2147483646 h 88"/>
              <a:gd name="T36" fmla="*/ 2147483646 w 88"/>
              <a:gd name="T37" fmla="*/ 2147483646 h 88"/>
              <a:gd name="T38" fmla="*/ 2147483646 w 88"/>
              <a:gd name="T39" fmla="*/ 2147483646 h 88"/>
              <a:gd name="T40" fmla="*/ 2147483646 w 88"/>
              <a:gd name="T41" fmla="*/ 2147483646 h 88"/>
              <a:gd name="T42" fmla="*/ 2147483646 w 88"/>
              <a:gd name="T43" fmla="*/ 2147483646 h 88"/>
              <a:gd name="T44" fmla="*/ 2147483646 w 88"/>
              <a:gd name="T45" fmla="*/ 2147483646 h 88"/>
              <a:gd name="T46" fmla="*/ 2147483646 w 88"/>
              <a:gd name="T47" fmla="*/ 2147483646 h 88"/>
              <a:gd name="T48" fmla="*/ 2147483646 w 88"/>
              <a:gd name="T49" fmla="*/ 2147483646 h 88"/>
              <a:gd name="T50" fmla="*/ 2147483646 w 88"/>
              <a:gd name="T51" fmla="*/ 2147483646 h 88"/>
              <a:gd name="T52" fmla="*/ 2147483646 w 88"/>
              <a:gd name="T53" fmla="*/ 2147483646 h 88"/>
              <a:gd name="T54" fmla="*/ 2147483646 w 88"/>
              <a:gd name="T55" fmla="*/ 2147483646 h 88"/>
              <a:gd name="T56" fmla="*/ 2147483646 w 88"/>
              <a:gd name="T57" fmla="*/ 2147483646 h 88"/>
              <a:gd name="T58" fmla="*/ 2147483646 w 88"/>
              <a:gd name="T59" fmla="*/ 2147483646 h 88"/>
              <a:gd name="T60" fmla="*/ 2147483646 w 88"/>
              <a:gd name="T61" fmla="*/ 2147483646 h 88"/>
              <a:gd name="T62" fmla="*/ 2147483646 w 88"/>
              <a:gd name="T63" fmla="*/ 2147483646 h 88"/>
              <a:gd name="T64" fmla="*/ 2147483646 w 88"/>
              <a:gd name="T65" fmla="*/ 2147483646 h 88"/>
              <a:gd name="T66" fmla="*/ 2147483646 w 88"/>
              <a:gd name="T67" fmla="*/ 2147483646 h 88"/>
              <a:gd name="T68" fmla="*/ 2147483646 w 88"/>
              <a:gd name="T69" fmla="*/ 2147483646 h 88"/>
              <a:gd name="T70" fmla="*/ 2147483646 w 88"/>
              <a:gd name="T71" fmla="*/ 2147483646 h 88"/>
              <a:gd name="T72" fmla="*/ 2147483646 w 88"/>
              <a:gd name="T73" fmla="*/ 2147483646 h 88"/>
              <a:gd name="T74" fmla="*/ 2147483646 w 88"/>
              <a:gd name="T75" fmla="*/ 2147483646 h 88"/>
              <a:gd name="T76" fmla="*/ 2147483646 w 88"/>
              <a:gd name="T77" fmla="*/ 2147483646 h 88"/>
              <a:gd name="T78" fmla="*/ 2147483646 w 88"/>
              <a:gd name="T79" fmla="*/ 2147483646 h 88"/>
              <a:gd name="T80" fmla="*/ 0 w 88"/>
              <a:gd name="T81" fmla="*/ 2147483646 h 8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8"/>
              <a:gd name="T124" fmla="*/ 0 h 88"/>
              <a:gd name="T125" fmla="*/ 88 w 88"/>
              <a:gd name="T126" fmla="*/ 88 h 8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8" h="88">
                <a:moveTo>
                  <a:pt x="0" y="76"/>
                </a:moveTo>
                <a:lnTo>
                  <a:pt x="0" y="67"/>
                </a:lnTo>
                <a:lnTo>
                  <a:pt x="1" y="57"/>
                </a:lnTo>
                <a:lnTo>
                  <a:pt x="2" y="47"/>
                </a:lnTo>
                <a:lnTo>
                  <a:pt x="4" y="38"/>
                </a:lnTo>
                <a:lnTo>
                  <a:pt x="6" y="29"/>
                </a:lnTo>
                <a:lnTo>
                  <a:pt x="8" y="20"/>
                </a:lnTo>
                <a:lnTo>
                  <a:pt x="10" y="9"/>
                </a:lnTo>
                <a:lnTo>
                  <a:pt x="13" y="0"/>
                </a:lnTo>
                <a:lnTo>
                  <a:pt x="22" y="0"/>
                </a:lnTo>
                <a:lnTo>
                  <a:pt x="32" y="0"/>
                </a:lnTo>
                <a:lnTo>
                  <a:pt x="41" y="0"/>
                </a:lnTo>
                <a:lnTo>
                  <a:pt x="50" y="0"/>
                </a:lnTo>
                <a:lnTo>
                  <a:pt x="60" y="0"/>
                </a:lnTo>
                <a:lnTo>
                  <a:pt x="69" y="0"/>
                </a:lnTo>
                <a:lnTo>
                  <a:pt x="79" y="0"/>
                </a:lnTo>
                <a:lnTo>
                  <a:pt x="88" y="0"/>
                </a:lnTo>
                <a:lnTo>
                  <a:pt x="88" y="7"/>
                </a:lnTo>
                <a:lnTo>
                  <a:pt x="88" y="15"/>
                </a:lnTo>
                <a:lnTo>
                  <a:pt x="88" y="22"/>
                </a:lnTo>
                <a:lnTo>
                  <a:pt x="87" y="29"/>
                </a:lnTo>
                <a:lnTo>
                  <a:pt x="87" y="36"/>
                </a:lnTo>
                <a:lnTo>
                  <a:pt x="86" y="43"/>
                </a:lnTo>
                <a:lnTo>
                  <a:pt x="84" y="50"/>
                </a:lnTo>
                <a:lnTo>
                  <a:pt x="82" y="57"/>
                </a:lnTo>
                <a:lnTo>
                  <a:pt x="80" y="59"/>
                </a:lnTo>
                <a:lnTo>
                  <a:pt x="77" y="63"/>
                </a:lnTo>
                <a:lnTo>
                  <a:pt x="75" y="67"/>
                </a:lnTo>
                <a:lnTo>
                  <a:pt x="71" y="71"/>
                </a:lnTo>
                <a:lnTo>
                  <a:pt x="68" y="75"/>
                </a:lnTo>
                <a:lnTo>
                  <a:pt x="65" y="79"/>
                </a:lnTo>
                <a:lnTo>
                  <a:pt x="61" y="84"/>
                </a:lnTo>
                <a:lnTo>
                  <a:pt x="57" y="88"/>
                </a:lnTo>
                <a:lnTo>
                  <a:pt x="50" y="88"/>
                </a:lnTo>
                <a:lnTo>
                  <a:pt x="43" y="87"/>
                </a:lnTo>
                <a:lnTo>
                  <a:pt x="36" y="86"/>
                </a:lnTo>
                <a:lnTo>
                  <a:pt x="29" y="84"/>
                </a:lnTo>
                <a:lnTo>
                  <a:pt x="21" y="83"/>
                </a:lnTo>
                <a:lnTo>
                  <a:pt x="14" y="81"/>
                </a:lnTo>
                <a:lnTo>
                  <a:pt x="7" y="78"/>
                </a:lnTo>
                <a:lnTo>
                  <a:pt x="0" y="7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5" name="Freeform 142">
            <a:extLst>
              <a:ext uri="{FF2B5EF4-FFF2-40B4-BE49-F238E27FC236}">
                <a16:creationId xmlns:a16="http://schemas.microsoft.com/office/drawing/2014/main" id="{0CFFDC16-0B11-694A-98A2-2B337250A8CC}"/>
              </a:ext>
            </a:extLst>
          </p:cNvPr>
          <p:cNvSpPr>
            <a:spLocks/>
          </p:cNvSpPr>
          <p:nvPr/>
        </p:nvSpPr>
        <p:spPr bwMode="auto">
          <a:xfrm>
            <a:off x="1901825" y="4660900"/>
            <a:ext cx="23813" cy="9525"/>
          </a:xfrm>
          <a:custGeom>
            <a:avLst/>
            <a:gdLst>
              <a:gd name="T0" fmla="*/ 0 w 138"/>
              <a:gd name="T1" fmla="*/ 2147483646 h 50"/>
              <a:gd name="T2" fmla="*/ 2147483646 w 138"/>
              <a:gd name="T3" fmla="*/ 2147483646 h 50"/>
              <a:gd name="T4" fmla="*/ 2147483646 w 138"/>
              <a:gd name="T5" fmla="*/ 2147483646 h 50"/>
              <a:gd name="T6" fmla="*/ 2147483646 w 138"/>
              <a:gd name="T7" fmla="*/ 2147483646 h 50"/>
              <a:gd name="T8" fmla="*/ 2147483646 w 138"/>
              <a:gd name="T9" fmla="*/ 2147483646 h 50"/>
              <a:gd name="T10" fmla="*/ 2147483646 w 138"/>
              <a:gd name="T11" fmla="*/ 2147483646 h 50"/>
              <a:gd name="T12" fmla="*/ 2147483646 w 138"/>
              <a:gd name="T13" fmla="*/ 2147483646 h 50"/>
              <a:gd name="T14" fmla="*/ 2147483646 w 138"/>
              <a:gd name="T15" fmla="*/ 2147483646 h 50"/>
              <a:gd name="T16" fmla="*/ 2147483646 w 138"/>
              <a:gd name="T17" fmla="*/ 2147483646 h 50"/>
              <a:gd name="T18" fmla="*/ 2147483646 w 138"/>
              <a:gd name="T19" fmla="*/ 2147483646 h 50"/>
              <a:gd name="T20" fmla="*/ 2147483646 w 138"/>
              <a:gd name="T21" fmla="*/ 2147483646 h 50"/>
              <a:gd name="T22" fmla="*/ 2147483646 w 138"/>
              <a:gd name="T23" fmla="*/ 2147483646 h 50"/>
              <a:gd name="T24" fmla="*/ 2147483646 w 138"/>
              <a:gd name="T25" fmla="*/ 2147483646 h 50"/>
              <a:gd name="T26" fmla="*/ 2147483646 w 138"/>
              <a:gd name="T27" fmla="*/ 2147483646 h 50"/>
              <a:gd name="T28" fmla="*/ 2147483646 w 138"/>
              <a:gd name="T29" fmla="*/ 2147483646 h 50"/>
              <a:gd name="T30" fmla="*/ 2147483646 w 138"/>
              <a:gd name="T31" fmla="*/ 2147483646 h 50"/>
              <a:gd name="T32" fmla="*/ 2147483646 w 138"/>
              <a:gd name="T33" fmla="*/ 0 h 50"/>
              <a:gd name="T34" fmla="*/ 2147483646 w 138"/>
              <a:gd name="T35" fmla="*/ 0 h 50"/>
              <a:gd name="T36" fmla="*/ 2147483646 w 138"/>
              <a:gd name="T37" fmla="*/ 0 h 50"/>
              <a:gd name="T38" fmla="*/ 2147483646 w 138"/>
              <a:gd name="T39" fmla="*/ 0 h 50"/>
              <a:gd name="T40" fmla="*/ 2147483646 w 138"/>
              <a:gd name="T41" fmla="*/ 0 h 50"/>
              <a:gd name="T42" fmla="*/ 2147483646 w 138"/>
              <a:gd name="T43" fmla="*/ 0 h 50"/>
              <a:gd name="T44" fmla="*/ 2147483646 w 138"/>
              <a:gd name="T45" fmla="*/ 0 h 50"/>
              <a:gd name="T46" fmla="*/ 2147483646 w 138"/>
              <a:gd name="T47" fmla="*/ 0 h 50"/>
              <a:gd name="T48" fmla="*/ 2147483646 w 138"/>
              <a:gd name="T49" fmla="*/ 0 h 50"/>
              <a:gd name="T50" fmla="*/ 2147483646 w 138"/>
              <a:gd name="T51" fmla="*/ 2147483646 h 50"/>
              <a:gd name="T52" fmla="*/ 2147483646 w 138"/>
              <a:gd name="T53" fmla="*/ 2147483646 h 50"/>
              <a:gd name="T54" fmla="*/ 2147483646 w 138"/>
              <a:gd name="T55" fmla="*/ 2147483646 h 50"/>
              <a:gd name="T56" fmla="*/ 2147483646 w 138"/>
              <a:gd name="T57" fmla="*/ 2147483646 h 50"/>
              <a:gd name="T58" fmla="*/ 2147483646 w 138"/>
              <a:gd name="T59" fmla="*/ 2147483646 h 50"/>
              <a:gd name="T60" fmla="*/ 2147483646 w 138"/>
              <a:gd name="T61" fmla="*/ 2147483646 h 50"/>
              <a:gd name="T62" fmla="*/ 2147483646 w 138"/>
              <a:gd name="T63" fmla="*/ 2147483646 h 50"/>
              <a:gd name="T64" fmla="*/ 2147483646 w 138"/>
              <a:gd name="T65" fmla="*/ 2147483646 h 50"/>
              <a:gd name="T66" fmla="*/ 2147483646 w 138"/>
              <a:gd name="T67" fmla="*/ 2147483646 h 50"/>
              <a:gd name="T68" fmla="*/ 2147483646 w 138"/>
              <a:gd name="T69" fmla="*/ 2147483646 h 50"/>
              <a:gd name="T70" fmla="*/ 2147483646 w 138"/>
              <a:gd name="T71" fmla="*/ 2147483646 h 50"/>
              <a:gd name="T72" fmla="*/ 2147483646 w 138"/>
              <a:gd name="T73" fmla="*/ 2147483646 h 50"/>
              <a:gd name="T74" fmla="*/ 2147483646 w 138"/>
              <a:gd name="T75" fmla="*/ 2147483646 h 50"/>
              <a:gd name="T76" fmla="*/ 2147483646 w 138"/>
              <a:gd name="T77" fmla="*/ 2147483646 h 50"/>
              <a:gd name="T78" fmla="*/ 2147483646 w 138"/>
              <a:gd name="T79" fmla="*/ 2147483646 h 50"/>
              <a:gd name="T80" fmla="*/ 2147483646 w 138"/>
              <a:gd name="T81" fmla="*/ 2147483646 h 50"/>
              <a:gd name="T82" fmla="*/ 2147483646 w 138"/>
              <a:gd name="T83" fmla="*/ 2147483646 h 50"/>
              <a:gd name="T84" fmla="*/ 2147483646 w 138"/>
              <a:gd name="T85" fmla="*/ 2147483646 h 50"/>
              <a:gd name="T86" fmla="*/ 2147483646 w 138"/>
              <a:gd name="T87" fmla="*/ 2147483646 h 50"/>
              <a:gd name="T88" fmla="*/ 2147483646 w 138"/>
              <a:gd name="T89" fmla="*/ 2147483646 h 50"/>
              <a:gd name="T90" fmla="*/ 2147483646 w 138"/>
              <a:gd name="T91" fmla="*/ 2147483646 h 50"/>
              <a:gd name="T92" fmla="*/ 2147483646 w 138"/>
              <a:gd name="T93" fmla="*/ 2147483646 h 50"/>
              <a:gd name="T94" fmla="*/ 2147483646 w 138"/>
              <a:gd name="T95" fmla="*/ 2147483646 h 50"/>
              <a:gd name="T96" fmla="*/ 0 w 138"/>
              <a:gd name="T97" fmla="*/ 2147483646 h 5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8"/>
              <a:gd name="T148" fmla="*/ 0 h 50"/>
              <a:gd name="T149" fmla="*/ 138 w 138"/>
              <a:gd name="T150" fmla="*/ 50 h 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8" h="50">
                <a:moveTo>
                  <a:pt x="0" y="44"/>
                </a:moveTo>
                <a:lnTo>
                  <a:pt x="2" y="42"/>
                </a:lnTo>
                <a:lnTo>
                  <a:pt x="5" y="40"/>
                </a:lnTo>
                <a:lnTo>
                  <a:pt x="7" y="37"/>
                </a:lnTo>
                <a:lnTo>
                  <a:pt x="9" y="34"/>
                </a:lnTo>
                <a:lnTo>
                  <a:pt x="11" y="31"/>
                </a:lnTo>
                <a:lnTo>
                  <a:pt x="14" y="28"/>
                </a:lnTo>
                <a:lnTo>
                  <a:pt x="16" y="24"/>
                </a:lnTo>
                <a:lnTo>
                  <a:pt x="18" y="20"/>
                </a:lnTo>
                <a:lnTo>
                  <a:pt x="29" y="17"/>
                </a:lnTo>
                <a:lnTo>
                  <a:pt x="38" y="15"/>
                </a:lnTo>
                <a:lnTo>
                  <a:pt x="47" y="13"/>
                </a:lnTo>
                <a:lnTo>
                  <a:pt x="56" y="10"/>
                </a:lnTo>
                <a:lnTo>
                  <a:pt x="65" y="7"/>
                </a:lnTo>
                <a:lnTo>
                  <a:pt x="76" y="5"/>
                </a:lnTo>
                <a:lnTo>
                  <a:pt x="85" y="3"/>
                </a:lnTo>
                <a:lnTo>
                  <a:pt x="94" y="0"/>
                </a:lnTo>
                <a:lnTo>
                  <a:pt x="99" y="0"/>
                </a:lnTo>
                <a:lnTo>
                  <a:pt x="103" y="0"/>
                </a:lnTo>
                <a:lnTo>
                  <a:pt x="108" y="0"/>
                </a:lnTo>
                <a:lnTo>
                  <a:pt x="113" y="0"/>
                </a:lnTo>
                <a:lnTo>
                  <a:pt x="120" y="0"/>
                </a:lnTo>
                <a:lnTo>
                  <a:pt x="125" y="0"/>
                </a:lnTo>
                <a:lnTo>
                  <a:pt x="131" y="0"/>
                </a:lnTo>
                <a:lnTo>
                  <a:pt x="138" y="0"/>
                </a:lnTo>
                <a:lnTo>
                  <a:pt x="136" y="3"/>
                </a:lnTo>
                <a:lnTo>
                  <a:pt x="133" y="6"/>
                </a:lnTo>
                <a:lnTo>
                  <a:pt x="131" y="10"/>
                </a:lnTo>
                <a:lnTo>
                  <a:pt x="128" y="14"/>
                </a:lnTo>
                <a:lnTo>
                  <a:pt x="125" y="18"/>
                </a:lnTo>
                <a:lnTo>
                  <a:pt x="122" y="23"/>
                </a:lnTo>
                <a:lnTo>
                  <a:pt x="118" y="27"/>
                </a:lnTo>
                <a:lnTo>
                  <a:pt x="113" y="32"/>
                </a:lnTo>
                <a:lnTo>
                  <a:pt x="108" y="34"/>
                </a:lnTo>
                <a:lnTo>
                  <a:pt x="102" y="37"/>
                </a:lnTo>
                <a:lnTo>
                  <a:pt x="96" y="39"/>
                </a:lnTo>
                <a:lnTo>
                  <a:pt x="90" y="41"/>
                </a:lnTo>
                <a:lnTo>
                  <a:pt x="84" y="43"/>
                </a:lnTo>
                <a:lnTo>
                  <a:pt x="77" y="46"/>
                </a:lnTo>
                <a:lnTo>
                  <a:pt x="70" y="48"/>
                </a:lnTo>
                <a:lnTo>
                  <a:pt x="62" y="50"/>
                </a:lnTo>
                <a:lnTo>
                  <a:pt x="55" y="50"/>
                </a:lnTo>
                <a:lnTo>
                  <a:pt x="48" y="50"/>
                </a:lnTo>
                <a:lnTo>
                  <a:pt x="41" y="50"/>
                </a:lnTo>
                <a:lnTo>
                  <a:pt x="34" y="50"/>
                </a:lnTo>
                <a:lnTo>
                  <a:pt x="26" y="49"/>
                </a:lnTo>
                <a:lnTo>
                  <a:pt x="17" y="48"/>
                </a:lnTo>
                <a:lnTo>
                  <a:pt x="9" y="46"/>
                </a:lnTo>
                <a:lnTo>
                  <a:pt x="0" y="4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6" name="Freeform 143">
            <a:extLst>
              <a:ext uri="{FF2B5EF4-FFF2-40B4-BE49-F238E27FC236}">
                <a16:creationId xmlns:a16="http://schemas.microsoft.com/office/drawing/2014/main" id="{E4F72641-E9BC-FA40-ABDC-E9B02B5A944D}"/>
              </a:ext>
            </a:extLst>
          </p:cNvPr>
          <p:cNvSpPr>
            <a:spLocks/>
          </p:cNvSpPr>
          <p:nvPr/>
        </p:nvSpPr>
        <p:spPr bwMode="auto">
          <a:xfrm>
            <a:off x="2255838" y="4524375"/>
            <a:ext cx="219075" cy="146050"/>
          </a:xfrm>
          <a:custGeom>
            <a:avLst/>
            <a:gdLst>
              <a:gd name="T0" fmla="*/ 2147483646 w 1237"/>
              <a:gd name="T1" fmla="*/ 2147483646 h 827"/>
              <a:gd name="T2" fmla="*/ 2147483646 w 1237"/>
              <a:gd name="T3" fmla="*/ 2147483646 h 827"/>
              <a:gd name="T4" fmla="*/ 2147483646 w 1237"/>
              <a:gd name="T5" fmla="*/ 2147483646 h 827"/>
              <a:gd name="T6" fmla="*/ 2147483646 w 1237"/>
              <a:gd name="T7" fmla="*/ 2147483646 h 827"/>
              <a:gd name="T8" fmla="*/ 2147483646 w 1237"/>
              <a:gd name="T9" fmla="*/ 2147483646 h 827"/>
              <a:gd name="T10" fmla="*/ 2147483646 w 1237"/>
              <a:gd name="T11" fmla="*/ 2147483646 h 827"/>
              <a:gd name="T12" fmla="*/ 2147483646 w 1237"/>
              <a:gd name="T13" fmla="*/ 2147483646 h 827"/>
              <a:gd name="T14" fmla="*/ 2147483646 w 1237"/>
              <a:gd name="T15" fmla="*/ 2147483646 h 827"/>
              <a:gd name="T16" fmla="*/ 2147483646 w 1237"/>
              <a:gd name="T17" fmla="*/ 2147483646 h 827"/>
              <a:gd name="T18" fmla="*/ 2147483646 w 1237"/>
              <a:gd name="T19" fmla="*/ 2147483646 h 827"/>
              <a:gd name="T20" fmla="*/ 2147483646 w 1237"/>
              <a:gd name="T21" fmla="*/ 2147483646 h 827"/>
              <a:gd name="T22" fmla="*/ 2147483646 w 1237"/>
              <a:gd name="T23" fmla="*/ 2147483646 h 827"/>
              <a:gd name="T24" fmla="*/ 2147483646 w 1237"/>
              <a:gd name="T25" fmla="*/ 2147483646 h 827"/>
              <a:gd name="T26" fmla="*/ 2147483646 w 1237"/>
              <a:gd name="T27" fmla="*/ 2147483646 h 827"/>
              <a:gd name="T28" fmla="*/ 2147483646 w 1237"/>
              <a:gd name="T29" fmla="*/ 2147483646 h 827"/>
              <a:gd name="T30" fmla="*/ 2147483646 w 1237"/>
              <a:gd name="T31" fmla="*/ 2147483646 h 827"/>
              <a:gd name="T32" fmla="*/ 2147483646 w 1237"/>
              <a:gd name="T33" fmla="*/ 2147483646 h 827"/>
              <a:gd name="T34" fmla="*/ 2147483646 w 1237"/>
              <a:gd name="T35" fmla="*/ 2147483646 h 827"/>
              <a:gd name="T36" fmla="*/ 2147483646 w 1237"/>
              <a:gd name="T37" fmla="*/ 2147483646 h 827"/>
              <a:gd name="T38" fmla="*/ 2147483646 w 1237"/>
              <a:gd name="T39" fmla="*/ 2147483646 h 827"/>
              <a:gd name="T40" fmla="*/ 2147483646 w 1237"/>
              <a:gd name="T41" fmla="*/ 2147483646 h 827"/>
              <a:gd name="T42" fmla="*/ 2147483646 w 1237"/>
              <a:gd name="T43" fmla="*/ 2147483646 h 827"/>
              <a:gd name="T44" fmla="*/ 2147483646 w 1237"/>
              <a:gd name="T45" fmla="*/ 2147483646 h 827"/>
              <a:gd name="T46" fmla="*/ 2147483646 w 1237"/>
              <a:gd name="T47" fmla="*/ 2147483646 h 827"/>
              <a:gd name="T48" fmla="*/ 2147483646 w 1237"/>
              <a:gd name="T49" fmla="*/ 2147483646 h 827"/>
              <a:gd name="T50" fmla="*/ 2147483646 w 1237"/>
              <a:gd name="T51" fmla="*/ 2147483646 h 827"/>
              <a:gd name="T52" fmla="*/ 2147483646 w 1237"/>
              <a:gd name="T53" fmla="*/ 2147483646 h 827"/>
              <a:gd name="T54" fmla="*/ 2147483646 w 1237"/>
              <a:gd name="T55" fmla="*/ 2147483646 h 827"/>
              <a:gd name="T56" fmla="*/ 2147483646 w 1237"/>
              <a:gd name="T57" fmla="*/ 2147483646 h 827"/>
              <a:gd name="T58" fmla="*/ 2147483646 w 1237"/>
              <a:gd name="T59" fmla="*/ 2147483646 h 827"/>
              <a:gd name="T60" fmla="*/ 2147483646 w 1237"/>
              <a:gd name="T61" fmla="*/ 2147483646 h 827"/>
              <a:gd name="T62" fmla="*/ 2147483646 w 1237"/>
              <a:gd name="T63" fmla="*/ 2147483646 h 827"/>
              <a:gd name="T64" fmla="*/ 2147483646 w 1237"/>
              <a:gd name="T65" fmla="*/ 2147483646 h 827"/>
              <a:gd name="T66" fmla="*/ 2147483646 w 1237"/>
              <a:gd name="T67" fmla="*/ 2147483646 h 827"/>
              <a:gd name="T68" fmla="*/ 2147483646 w 1237"/>
              <a:gd name="T69" fmla="*/ 2147483646 h 827"/>
              <a:gd name="T70" fmla="*/ 2147483646 w 1237"/>
              <a:gd name="T71" fmla="*/ 2147483646 h 827"/>
              <a:gd name="T72" fmla="*/ 2147483646 w 1237"/>
              <a:gd name="T73" fmla="*/ 0 h 827"/>
              <a:gd name="T74" fmla="*/ 2147483646 w 1237"/>
              <a:gd name="T75" fmla="*/ 2147483646 h 827"/>
              <a:gd name="T76" fmla="*/ 2147483646 w 1237"/>
              <a:gd name="T77" fmla="*/ 2147483646 h 827"/>
              <a:gd name="T78" fmla="*/ 2147483646 w 1237"/>
              <a:gd name="T79" fmla="*/ 2147483646 h 827"/>
              <a:gd name="T80" fmla="*/ 2147483646 w 1237"/>
              <a:gd name="T81" fmla="*/ 2147483646 h 827"/>
              <a:gd name="T82" fmla="*/ 2147483646 w 1237"/>
              <a:gd name="T83" fmla="*/ 2147483646 h 827"/>
              <a:gd name="T84" fmla="*/ 2147483646 w 1237"/>
              <a:gd name="T85" fmla="*/ 2147483646 h 827"/>
              <a:gd name="T86" fmla="*/ 2147483646 w 1237"/>
              <a:gd name="T87" fmla="*/ 2147483646 h 827"/>
              <a:gd name="T88" fmla="*/ 2147483646 w 1237"/>
              <a:gd name="T89" fmla="*/ 2147483646 h 827"/>
              <a:gd name="T90" fmla="*/ 2147483646 w 1237"/>
              <a:gd name="T91" fmla="*/ 2147483646 h 827"/>
              <a:gd name="T92" fmla="*/ 2147483646 w 1237"/>
              <a:gd name="T93" fmla="*/ 2147483646 h 827"/>
              <a:gd name="T94" fmla="*/ 2147483646 w 1237"/>
              <a:gd name="T95" fmla="*/ 2147483646 h 827"/>
              <a:gd name="T96" fmla="*/ 2147483646 w 1237"/>
              <a:gd name="T97" fmla="*/ 2147483646 h 827"/>
              <a:gd name="T98" fmla="*/ 2147483646 w 1237"/>
              <a:gd name="T99" fmla="*/ 2147483646 h 827"/>
              <a:gd name="T100" fmla="*/ 2147483646 w 1237"/>
              <a:gd name="T101" fmla="*/ 2147483646 h 827"/>
              <a:gd name="T102" fmla="*/ 2147483646 w 1237"/>
              <a:gd name="T103" fmla="*/ 2147483646 h 827"/>
              <a:gd name="T104" fmla="*/ 2147483646 w 1237"/>
              <a:gd name="T105" fmla="*/ 2147483646 h 827"/>
              <a:gd name="T106" fmla="*/ 2147483646 w 1237"/>
              <a:gd name="T107" fmla="*/ 2147483646 h 827"/>
              <a:gd name="T108" fmla="*/ 2147483646 w 1237"/>
              <a:gd name="T109" fmla="*/ 2147483646 h 827"/>
              <a:gd name="T110" fmla="*/ 2147483646 w 1237"/>
              <a:gd name="T111" fmla="*/ 2147483646 h 827"/>
              <a:gd name="T112" fmla="*/ 2147483646 w 1237"/>
              <a:gd name="T113" fmla="*/ 2147483646 h 82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37"/>
              <a:gd name="T172" fmla="*/ 0 h 827"/>
              <a:gd name="T173" fmla="*/ 1237 w 1237"/>
              <a:gd name="T174" fmla="*/ 827 h 82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37" h="827">
                <a:moveTo>
                  <a:pt x="396" y="821"/>
                </a:moveTo>
                <a:lnTo>
                  <a:pt x="399" y="819"/>
                </a:lnTo>
                <a:lnTo>
                  <a:pt x="402" y="817"/>
                </a:lnTo>
                <a:lnTo>
                  <a:pt x="405" y="814"/>
                </a:lnTo>
                <a:lnTo>
                  <a:pt x="409" y="811"/>
                </a:lnTo>
                <a:lnTo>
                  <a:pt x="413" y="808"/>
                </a:lnTo>
                <a:lnTo>
                  <a:pt x="418" y="805"/>
                </a:lnTo>
                <a:lnTo>
                  <a:pt x="422" y="801"/>
                </a:lnTo>
                <a:lnTo>
                  <a:pt x="427" y="797"/>
                </a:lnTo>
                <a:lnTo>
                  <a:pt x="446" y="790"/>
                </a:lnTo>
                <a:lnTo>
                  <a:pt x="465" y="782"/>
                </a:lnTo>
                <a:lnTo>
                  <a:pt x="484" y="775"/>
                </a:lnTo>
                <a:lnTo>
                  <a:pt x="503" y="768"/>
                </a:lnTo>
                <a:lnTo>
                  <a:pt x="521" y="761"/>
                </a:lnTo>
                <a:lnTo>
                  <a:pt x="541" y="754"/>
                </a:lnTo>
                <a:lnTo>
                  <a:pt x="559" y="747"/>
                </a:lnTo>
                <a:lnTo>
                  <a:pt x="577" y="740"/>
                </a:lnTo>
                <a:lnTo>
                  <a:pt x="577" y="738"/>
                </a:lnTo>
                <a:lnTo>
                  <a:pt x="576" y="736"/>
                </a:lnTo>
                <a:lnTo>
                  <a:pt x="575" y="732"/>
                </a:lnTo>
                <a:lnTo>
                  <a:pt x="574" y="730"/>
                </a:lnTo>
                <a:lnTo>
                  <a:pt x="572" y="728"/>
                </a:lnTo>
                <a:lnTo>
                  <a:pt x="570" y="726"/>
                </a:lnTo>
                <a:lnTo>
                  <a:pt x="567" y="723"/>
                </a:lnTo>
                <a:lnTo>
                  <a:pt x="565" y="721"/>
                </a:lnTo>
                <a:lnTo>
                  <a:pt x="553" y="721"/>
                </a:lnTo>
                <a:lnTo>
                  <a:pt x="541" y="721"/>
                </a:lnTo>
                <a:lnTo>
                  <a:pt x="527" y="721"/>
                </a:lnTo>
                <a:lnTo>
                  <a:pt x="514" y="720"/>
                </a:lnTo>
                <a:lnTo>
                  <a:pt x="501" y="719"/>
                </a:lnTo>
                <a:lnTo>
                  <a:pt x="487" y="718"/>
                </a:lnTo>
                <a:lnTo>
                  <a:pt x="472" y="717"/>
                </a:lnTo>
                <a:lnTo>
                  <a:pt x="459" y="715"/>
                </a:lnTo>
                <a:lnTo>
                  <a:pt x="445" y="710"/>
                </a:lnTo>
                <a:lnTo>
                  <a:pt x="430" y="705"/>
                </a:lnTo>
                <a:lnTo>
                  <a:pt x="416" y="701"/>
                </a:lnTo>
                <a:lnTo>
                  <a:pt x="402" y="696"/>
                </a:lnTo>
                <a:lnTo>
                  <a:pt x="389" y="690"/>
                </a:lnTo>
                <a:lnTo>
                  <a:pt x="374" y="684"/>
                </a:lnTo>
                <a:lnTo>
                  <a:pt x="360" y="677"/>
                </a:lnTo>
                <a:lnTo>
                  <a:pt x="346" y="671"/>
                </a:lnTo>
                <a:lnTo>
                  <a:pt x="343" y="668"/>
                </a:lnTo>
                <a:lnTo>
                  <a:pt x="339" y="666"/>
                </a:lnTo>
                <a:lnTo>
                  <a:pt x="336" y="664"/>
                </a:lnTo>
                <a:lnTo>
                  <a:pt x="332" y="661"/>
                </a:lnTo>
                <a:lnTo>
                  <a:pt x="328" y="658"/>
                </a:lnTo>
                <a:lnTo>
                  <a:pt x="323" y="654"/>
                </a:lnTo>
                <a:lnTo>
                  <a:pt x="319" y="651"/>
                </a:lnTo>
                <a:lnTo>
                  <a:pt x="314" y="646"/>
                </a:lnTo>
                <a:lnTo>
                  <a:pt x="314" y="644"/>
                </a:lnTo>
                <a:lnTo>
                  <a:pt x="313" y="642"/>
                </a:lnTo>
                <a:lnTo>
                  <a:pt x="312" y="639"/>
                </a:lnTo>
                <a:lnTo>
                  <a:pt x="311" y="635"/>
                </a:lnTo>
                <a:lnTo>
                  <a:pt x="309" y="632"/>
                </a:lnTo>
                <a:lnTo>
                  <a:pt x="307" y="629"/>
                </a:lnTo>
                <a:lnTo>
                  <a:pt x="304" y="625"/>
                </a:lnTo>
                <a:lnTo>
                  <a:pt x="302" y="621"/>
                </a:lnTo>
                <a:lnTo>
                  <a:pt x="302" y="620"/>
                </a:lnTo>
                <a:lnTo>
                  <a:pt x="303" y="620"/>
                </a:lnTo>
                <a:lnTo>
                  <a:pt x="304" y="618"/>
                </a:lnTo>
                <a:lnTo>
                  <a:pt x="306" y="617"/>
                </a:lnTo>
                <a:lnTo>
                  <a:pt x="308" y="615"/>
                </a:lnTo>
                <a:lnTo>
                  <a:pt x="310" y="613"/>
                </a:lnTo>
                <a:lnTo>
                  <a:pt x="312" y="611"/>
                </a:lnTo>
                <a:lnTo>
                  <a:pt x="314" y="608"/>
                </a:lnTo>
                <a:lnTo>
                  <a:pt x="317" y="608"/>
                </a:lnTo>
                <a:lnTo>
                  <a:pt x="320" y="608"/>
                </a:lnTo>
                <a:lnTo>
                  <a:pt x="324" y="608"/>
                </a:lnTo>
                <a:lnTo>
                  <a:pt x="327" y="608"/>
                </a:lnTo>
                <a:lnTo>
                  <a:pt x="332" y="608"/>
                </a:lnTo>
                <a:lnTo>
                  <a:pt x="336" y="608"/>
                </a:lnTo>
                <a:lnTo>
                  <a:pt x="341" y="608"/>
                </a:lnTo>
                <a:lnTo>
                  <a:pt x="346" y="608"/>
                </a:lnTo>
                <a:lnTo>
                  <a:pt x="355" y="613"/>
                </a:lnTo>
                <a:lnTo>
                  <a:pt x="365" y="618"/>
                </a:lnTo>
                <a:lnTo>
                  <a:pt x="374" y="623"/>
                </a:lnTo>
                <a:lnTo>
                  <a:pt x="384" y="628"/>
                </a:lnTo>
                <a:lnTo>
                  <a:pt x="395" y="633"/>
                </a:lnTo>
                <a:lnTo>
                  <a:pt x="405" y="640"/>
                </a:lnTo>
                <a:lnTo>
                  <a:pt x="416" y="646"/>
                </a:lnTo>
                <a:lnTo>
                  <a:pt x="427" y="652"/>
                </a:lnTo>
                <a:lnTo>
                  <a:pt x="434" y="655"/>
                </a:lnTo>
                <a:lnTo>
                  <a:pt x="442" y="657"/>
                </a:lnTo>
                <a:lnTo>
                  <a:pt x="449" y="659"/>
                </a:lnTo>
                <a:lnTo>
                  <a:pt x="456" y="662"/>
                </a:lnTo>
                <a:lnTo>
                  <a:pt x="464" y="664"/>
                </a:lnTo>
                <a:lnTo>
                  <a:pt x="472" y="666"/>
                </a:lnTo>
                <a:lnTo>
                  <a:pt x="480" y="669"/>
                </a:lnTo>
                <a:lnTo>
                  <a:pt x="490" y="671"/>
                </a:lnTo>
                <a:lnTo>
                  <a:pt x="513" y="671"/>
                </a:lnTo>
                <a:lnTo>
                  <a:pt x="537" y="672"/>
                </a:lnTo>
                <a:lnTo>
                  <a:pt x="561" y="673"/>
                </a:lnTo>
                <a:lnTo>
                  <a:pt x="585" y="675"/>
                </a:lnTo>
                <a:lnTo>
                  <a:pt x="608" y="677"/>
                </a:lnTo>
                <a:lnTo>
                  <a:pt x="632" y="679"/>
                </a:lnTo>
                <a:lnTo>
                  <a:pt x="655" y="681"/>
                </a:lnTo>
                <a:lnTo>
                  <a:pt x="679" y="683"/>
                </a:lnTo>
                <a:lnTo>
                  <a:pt x="709" y="681"/>
                </a:lnTo>
                <a:lnTo>
                  <a:pt x="740" y="678"/>
                </a:lnTo>
                <a:lnTo>
                  <a:pt x="771" y="676"/>
                </a:lnTo>
                <a:lnTo>
                  <a:pt x="801" y="673"/>
                </a:lnTo>
                <a:lnTo>
                  <a:pt x="831" y="670"/>
                </a:lnTo>
                <a:lnTo>
                  <a:pt x="861" y="667"/>
                </a:lnTo>
                <a:lnTo>
                  <a:pt x="892" y="663"/>
                </a:lnTo>
                <a:lnTo>
                  <a:pt x="923" y="658"/>
                </a:lnTo>
                <a:lnTo>
                  <a:pt x="937" y="651"/>
                </a:lnTo>
                <a:lnTo>
                  <a:pt x="951" y="644"/>
                </a:lnTo>
                <a:lnTo>
                  <a:pt x="966" y="634"/>
                </a:lnTo>
                <a:lnTo>
                  <a:pt x="980" y="626"/>
                </a:lnTo>
                <a:lnTo>
                  <a:pt x="993" y="617"/>
                </a:lnTo>
                <a:lnTo>
                  <a:pt x="1008" y="608"/>
                </a:lnTo>
                <a:lnTo>
                  <a:pt x="1022" y="599"/>
                </a:lnTo>
                <a:lnTo>
                  <a:pt x="1036" y="590"/>
                </a:lnTo>
                <a:lnTo>
                  <a:pt x="1048" y="570"/>
                </a:lnTo>
                <a:lnTo>
                  <a:pt x="1061" y="551"/>
                </a:lnTo>
                <a:lnTo>
                  <a:pt x="1074" y="530"/>
                </a:lnTo>
                <a:lnTo>
                  <a:pt x="1087" y="510"/>
                </a:lnTo>
                <a:lnTo>
                  <a:pt x="1101" y="489"/>
                </a:lnTo>
                <a:lnTo>
                  <a:pt x="1115" y="469"/>
                </a:lnTo>
                <a:lnTo>
                  <a:pt x="1129" y="448"/>
                </a:lnTo>
                <a:lnTo>
                  <a:pt x="1142" y="426"/>
                </a:lnTo>
                <a:lnTo>
                  <a:pt x="1142" y="424"/>
                </a:lnTo>
                <a:lnTo>
                  <a:pt x="1141" y="422"/>
                </a:lnTo>
                <a:lnTo>
                  <a:pt x="1140" y="419"/>
                </a:lnTo>
                <a:lnTo>
                  <a:pt x="1139" y="417"/>
                </a:lnTo>
                <a:lnTo>
                  <a:pt x="1137" y="415"/>
                </a:lnTo>
                <a:lnTo>
                  <a:pt x="1135" y="412"/>
                </a:lnTo>
                <a:lnTo>
                  <a:pt x="1132" y="410"/>
                </a:lnTo>
                <a:lnTo>
                  <a:pt x="1130" y="408"/>
                </a:lnTo>
                <a:lnTo>
                  <a:pt x="1119" y="408"/>
                </a:lnTo>
                <a:lnTo>
                  <a:pt x="1107" y="408"/>
                </a:lnTo>
                <a:lnTo>
                  <a:pt x="1095" y="408"/>
                </a:lnTo>
                <a:lnTo>
                  <a:pt x="1083" y="408"/>
                </a:lnTo>
                <a:lnTo>
                  <a:pt x="1072" y="408"/>
                </a:lnTo>
                <a:lnTo>
                  <a:pt x="1060" y="408"/>
                </a:lnTo>
                <a:lnTo>
                  <a:pt x="1047" y="408"/>
                </a:lnTo>
                <a:lnTo>
                  <a:pt x="1036" y="408"/>
                </a:lnTo>
                <a:lnTo>
                  <a:pt x="1027" y="410"/>
                </a:lnTo>
                <a:lnTo>
                  <a:pt x="1017" y="412"/>
                </a:lnTo>
                <a:lnTo>
                  <a:pt x="1008" y="415"/>
                </a:lnTo>
                <a:lnTo>
                  <a:pt x="997" y="418"/>
                </a:lnTo>
                <a:lnTo>
                  <a:pt x="987" y="421"/>
                </a:lnTo>
                <a:lnTo>
                  <a:pt x="977" y="424"/>
                </a:lnTo>
                <a:lnTo>
                  <a:pt x="966" y="428"/>
                </a:lnTo>
                <a:lnTo>
                  <a:pt x="954" y="432"/>
                </a:lnTo>
                <a:lnTo>
                  <a:pt x="900" y="437"/>
                </a:lnTo>
                <a:lnTo>
                  <a:pt x="846" y="442"/>
                </a:lnTo>
                <a:lnTo>
                  <a:pt x="792" y="447"/>
                </a:lnTo>
                <a:lnTo>
                  <a:pt x="738" y="452"/>
                </a:lnTo>
                <a:lnTo>
                  <a:pt x="684" y="456"/>
                </a:lnTo>
                <a:lnTo>
                  <a:pt x="630" y="461"/>
                </a:lnTo>
                <a:lnTo>
                  <a:pt x="575" y="466"/>
                </a:lnTo>
                <a:lnTo>
                  <a:pt x="521" y="470"/>
                </a:lnTo>
                <a:lnTo>
                  <a:pt x="487" y="470"/>
                </a:lnTo>
                <a:lnTo>
                  <a:pt x="451" y="470"/>
                </a:lnTo>
                <a:lnTo>
                  <a:pt x="415" y="470"/>
                </a:lnTo>
                <a:lnTo>
                  <a:pt x="380" y="469"/>
                </a:lnTo>
                <a:lnTo>
                  <a:pt x="345" y="469"/>
                </a:lnTo>
                <a:lnTo>
                  <a:pt x="310" y="468"/>
                </a:lnTo>
                <a:lnTo>
                  <a:pt x="274" y="466"/>
                </a:lnTo>
                <a:lnTo>
                  <a:pt x="239" y="464"/>
                </a:lnTo>
                <a:lnTo>
                  <a:pt x="234" y="462"/>
                </a:lnTo>
                <a:lnTo>
                  <a:pt x="229" y="459"/>
                </a:lnTo>
                <a:lnTo>
                  <a:pt x="225" y="457"/>
                </a:lnTo>
                <a:lnTo>
                  <a:pt x="220" y="454"/>
                </a:lnTo>
                <a:lnTo>
                  <a:pt x="216" y="451"/>
                </a:lnTo>
                <a:lnTo>
                  <a:pt x="211" y="448"/>
                </a:lnTo>
                <a:lnTo>
                  <a:pt x="206" y="444"/>
                </a:lnTo>
                <a:lnTo>
                  <a:pt x="202" y="438"/>
                </a:lnTo>
                <a:lnTo>
                  <a:pt x="185" y="438"/>
                </a:lnTo>
                <a:lnTo>
                  <a:pt x="168" y="438"/>
                </a:lnTo>
                <a:lnTo>
                  <a:pt x="152" y="438"/>
                </a:lnTo>
                <a:lnTo>
                  <a:pt x="134" y="438"/>
                </a:lnTo>
                <a:lnTo>
                  <a:pt x="118" y="437"/>
                </a:lnTo>
                <a:lnTo>
                  <a:pt x="99" y="436"/>
                </a:lnTo>
                <a:lnTo>
                  <a:pt x="82" y="434"/>
                </a:lnTo>
                <a:lnTo>
                  <a:pt x="64" y="432"/>
                </a:lnTo>
                <a:lnTo>
                  <a:pt x="57" y="433"/>
                </a:lnTo>
                <a:lnTo>
                  <a:pt x="49" y="433"/>
                </a:lnTo>
                <a:lnTo>
                  <a:pt x="42" y="435"/>
                </a:lnTo>
                <a:lnTo>
                  <a:pt x="34" y="436"/>
                </a:lnTo>
                <a:lnTo>
                  <a:pt x="27" y="438"/>
                </a:lnTo>
                <a:lnTo>
                  <a:pt x="19" y="440"/>
                </a:lnTo>
                <a:lnTo>
                  <a:pt x="10" y="443"/>
                </a:lnTo>
                <a:lnTo>
                  <a:pt x="0" y="446"/>
                </a:lnTo>
                <a:lnTo>
                  <a:pt x="0" y="438"/>
                </a:lnTo>
                <a:lnTo>
                  <a:pt x="1" y="431"/>
                </a:lnTo>
                <a:lnTo>
                  <a:pt x="2" y="424"/>
                </a:lnTo>
                <a:lnTo>
                  <a:pt x="4" y="416"/>
                </a:lnTo>
                <a:lnTo>
                  <a:pt x="6" y="409"/>
                </a:lnTo>
                <a:lnTo>
                  <a:pt x="9" y="401"/>
                </a:lnTo>
                <a:lnTo>
                  <a:pt x="11" y="391"/>
                </a:lnTo>
                <a:lnTo>
                  <a:pt x="13" y="382"/>
                </a:lnTo>
                <a:lnTo>
                  <a:pt x="20" y="371"/>
                </a:lnTo>
                <a:lnTo>
                  <a:pt x="27" y="359"/>
                </a:lnTo>
                <a:lnTo>
                  <a:pt x="34" y="348"/>
                </a:lnTo>
                <a:lnTo>
                  <a:pt x="41" y="335"/>
                </a:lnTo>
                <a:lnTo>
                  <a:pt x="48" y="324"/>
                </a:lnTo>
                <a:lnTo>
                  <a:pt x="56" y="312"/>
                </a:lnTo>
                <a:lnTo>
                  <a:pt x="63" y="300"/>
                </a:lnTo>
                <a:lnTo>
                  <a:pt x="70" y="288"/>
                </a:lnTo>
                <a:lnTo>
                  <a:pt x="72" y="283"/>
                </a:lnTo>
                <a:lnTo>
                  <a:pt x="74" y="278"/>
                </a:lnTo>
                <a:lnTo>
                  <a:pt x="77" y="272"/>
                </a:lnTo>
                <a:lnTo>
                  <a:pt x="79" y="266"/>
                </a:lnTo>
                <a:lnTo>
                  <a:pt x="81" y="259"/>
                </a:lnTo>
                <a:lnTo>
                  <a:pt x="84" y="253"/>
                </a:lnTo>
                <a:lnTo>
                  <a:pt x="86" y="246"/>
                </a:lnTo>
                <a:lnTo>
                  <a:pt x="88" y="238"/>
                </a:lnTo>
                <a:lnTo>
                  <a:pt x="90" y="226"/>
                </a:lnTo>
                <a:lnTo>
                  <a:pt x="93" y="214"/>
                </a:lnTo>
                <a:lnTo>
                  <a:pt x="95" y="201"/>
                </a:lnTo>
                <a:lnTo>
                  <a:pt x="97" y="187"/>
                </a:lnTo>
                <a:lnTo>
                  <a:pt x="100" y="174"/>
                </a:lnTo>
                <a:lnTo>
                  <a:pt x="103" y="160"/>
                </a:lnTo>
                <a:lnTo>
                  <a:pt x="105" y="145"/>
                </a:lnTo>
                <a:lnTo>
                  <a:pt x="108" y="131"/>
                </a:lnTo>
                <a:lnTo>
                  <a:pt x="110" y="129"/>
                </a:lnTo>
                <a:lnTo>
                  <a:pt x="112" y="126"/>
                </a:lnTo>
                <a:lnTo>
                  <a:pt x="115" y="122"/>
                </a:lnTo>
                <a:lnTo>
                  <a:pt x="117" y="118"/>
                </a:lnTo>
                <a:lnTo>
                  <a:pt x="119" y="114"/>
                </a:lnTo>
                <a:lnTo>
                  <a:pt x="121" y="110"/>
                </a:lnTo>
                <a:lnTo>
                  <a:pt x="124" y="105"/>
                </a:lnTo>
                <a:lnTo>
                  <a:pt x="126" y="101"/>
                </a:lnTo>
                <a:lnTo>
                  <a:pt x="131" y="110"/>
                </a:lnTo>
                <a:lnTo>
                  <a:pt x="135" y="119"/>
                </a:lnTo>
                <a:lnTo>
                  <a:pt x="140" y="128"/>
                </a:lnTo>
                <a:lnTo>
                  <a:pt x="144" y="137"/>
                </a:lnTo>
                <a:lnTo>
                  <a:pt x="149" y="148"/>
                </a:lnTo>
                <a:lnTo>
                  <a:pt x="155" y="157"/>
                </a:lnTo>
                <a:lnTo>
                  <a:pt x="159" y="166"/>
                </a:lnTo>
                <a:lnTo>
                  <a:pt x="164" y="175"/>
                </a:lnTo>
                <a:lnTo>
                  <a:pt x="180" y="164"/>
                </a:lnTo>
                <a:lnTo>
                  <a:pt x="197" y="151"/>
                </a:lnTo>
                <a:lnTo>
                  <a:pt x="216" y="138"/>
                </a:lnTo>
                <a:lnTo>
                  <a:pt x="233" y="124"/>
                </a:lnTo>
                <a:lnTo>
                  <a:pt x="252" y="111"/>
                </a:lnTo>
                <a:lnTo>
                  <a:pt x="270" y="96"/>
                </a:lnTo>
                <a:lnTo>
                  <a:pt x="289" y="83"/>
                </a:lnTo>
                <a:lnTo>
                  <a:pt x="308" y="69"/>
                </a:lnTo>
                <a:lnTo>
                  <a:pt x="322" y="64"/>
                </a:lnTo>
                <a:lnTo>
                  <a:pt x="336" y="60"/>
                </a:lnTo>
                <a:lnTo>
                  <a:pt x="351" y="55"/>
                </a:lnTo>
                <a:lnTo>
                  <a:pt x="365" y="50"/>
                </a:lnTo>
                <a:lnTo>
                  <a:pt x="378" y="45"/>
                </a:lnTo>
                <a:lnTo>
                  <a:pt x="393" y="40"/>
                </a:lnTo>
                <a:lnTo>
                  <a:pt x="407" y="36"/>
                </a:lnTo>
                <a:lnTo>
                  <a:pt x="421" y="31"/>
                </a:lnTo>
                <a:lnTo>
                  <a:pt x="454" y="28"/>
                </a:lnTo>
                <a:lnTo>
                  <a:pt x="487" y="25"/>
                </a:lnTo>
                <a:lnTo>
                  <a:pt x="520" y="22"/>
                </a:lnTo>
                <a:lnTo>
                  <a:pt x="554" y="18"/>
                </a:lnTo>
                <a:lnTo>
                  <a:pt x="588" y="14"/>
                </a:lnTo>
                <a:lnTo>
                  <a:pt x="621" y="9"/>
                </a:lnTo>
                <a:lnTo>
                  <a:pt x="656" y="5"/>
                </a:lnTo>
                <a:lnTo>
                  <a:pt x="691" y="0"/>
                </a:lnTo>
                <a:lnTo>
                  <a:pt x="729" y="0"/>
                </a:lnTo>
                <a:lnTo>
                  <a:pt x="766" y="0"/>
                </a:lnTo>
                <a:lnTo>
                  <a:pt x="804" y="0"/>
                </a:lnTo>
                <a:lnTo>
                  <a:pt x="842" y="0"/>
                </a:lnTo>
                <a:lnTo>
                  <a:pt x="879" y="0"/>
                </a:lnTo>
                <a:lnTo>
                  <a:pt x="917" y="0"/>
                </a:lnTo>
                <a:lnTo>
                  <a:pt x="954" y="0"/>
                </a:lnTo>
                <a:lnTo>
                  <a:pt x="992" y="0"/>
                </a:lnTo>
                <a:lnTo>
                  <a:pt x="1011" y="5"/>
                </a:lnTo>
                <a:lnTo>
                  <a:pt x="1030" y="11"/>
                </a:lnTo>
                <a:lnTo>
                  <a:pt x="1049" y="16"/>
                </a:lnTo>
                <a:lnTo>
                  <a:pt x="1068" y="23"/>
                </a:lnTo>
                <a:lnTo>
                  <a:pt x="1088" y="29"/>
                </a:lnTo>
                <a:lnTo>
                  <a:pt x="1108" y="36"/>
                </a:lnTo>
                <a:lnTo>
                  <a:pt x="1128" y="43"/>
                </a:lnTo>
                <a:lnTo>
                  <a:pt x="1150" y="50"/>
                </a:lnTo>
                <a:lnTo>
                  <a:pt x="1152" y="55"/>
                </a:lnTo>
                <a:lnTo>
                  <a:pt x="1155" y="60"/>
                </a:lnTo>
                <a:lnTo>
                  <a:pt x="1159" y="64"/>
                </a:lnTo>
                <a:lnTo>
                  <a:pt x="1163" y="69"/>
                </a:lnTo>
                <a:lnTo>
                  <a:pt x="1167" y="74"/>
                </a:lnTo>
                <a:lnTo>
                  <a:pt x="1171" y="78"/>
                </a:lnTo>
                <a:lnTo>
                  <a:pt x="1176" y="83"/>
                </a:lnTo>
                <a:lnTo>
                  <a:pt x="1180" y="87"/>
                </a:lnTo>
                <a:lnTo>
                  <a:pt x="1183" y="87"/>
                </a:lnTo>
                <a:lnTo>
                  <a:pt x="1185" y="87"/>
                </a:lnTo>
                <a:lnTo>
                  <a:pt x="1188" y="87"/>
                </a:lnTo>
                <a:lnTo>
                  <a:pt x="1190" y="87"/>
                </a:lnTo>
                <a:lnTo>
                  <a:pt x="1193" y="87"/>
                </a:lnTo>
                <a:lnTo>
                  <a:pt x="1198" y="87"/>
                </a:lnTo>
                <a:lnTo>
                  <a:pt x="1202" y="87"/>
                </a:lnTo>
                <a:lnTo>
                  <a:pt x="1206" y="87"/>
                </a:lnTo>
                <a:lnTo>
                  <a:pt x="1208" y="85"/>
                </a:lnTo>
                <a:lnTo>
                  <a:pt x="1210" y="83"/>
                </a:lnTo>
                <a:lnTo>
                  <a:pt x="1213" y="80"/>
                </a:lnTo>
                <a:lnTo>
                  <a:pt x="1215" y="78"/>
                </a:lnTo>
                <a:lnTo>
                  <a:pt x="1217" y="76"/>
                </a:lnTo>
                <a:lnTo>
                  <a:pt x="1220" y="74"/>
                </a:lnTo>
                <a:lnTo>
                  <a:pt x="1222" y="71"/>
                </a:lnTo>
                <a:lnTo>
                  <a:pt x="1224" y="69"/>
                </a:lnTo>
                <a:lnTo>
                  <a:pt x="1225" y="74"/>
                </a:lnTo>
                <a:lnTo>
                  <a:pt x="1225" y="78"/>
                </a:lnTo>
                <a:lnTo>
                  <a:pt x="1227" y="83"/>
                </a:lnTo>
                <a:lnTo>
                  <a:pt x="1228" y="88"/>
                </a:lnTo>
                <a:lnTo>
                  <a:pt x="1230" y="93"/>
                </a:lnTo>
                <a:lnTo>
                  <a:pt x="1232" y="100"/>
                </a:lnTo>
                <a:lnTo>
                  <a:pt x="1234" y="106"/>
                </a:lnTo>
                <a:lnTo>
                  <a:pt x="1237" y="113"/>
                </a:lnTo>
                <a:lnTo>
                  <a:pt x="1234" y="127"/>
                </a:lnTo>
                <a:lnTo>
                  <a:pt x="1231" y="141"/>
                </a:lnTo>
                <a:lnTo>
                  <a:pt x="1227" y="155"/>
                </a:lnTo>
                <a:lnTo>
                  <a:pt x="1224" y="169"/>
                </a:lnTo>
                <a:lnTo>
                  <a:pt x="1219" y="183"/>
                </a:lnTo>
                <a:lnTo>
                  <a:pt x="1215" y="198"/>
                </a:lnTo>
                <a:lnTo>
                  <a:pt x="1210" y="212"/>
                </a:lnTo>
                <a:lnTo>
                  <a:pt x="1206" y="226"/>
                </a:lnTo>
                <a:lnTo>
                  <a:pt x="1206" y="239"/>
                </a:lnTo>
                <a:lnTo>
                  <a:pt x="1206" y="254"/>
                </a:lnTo>
                <a:lnTo>
                  <a:pt x="1206" y="268"/>
                </a:lnTo>
                <a:lnTo>
                  <a:pt x="1205" y="283"/>
                </a:lnTo>
                <a:lnTo>
                  <a:pt x="1204" y="298"/>
                </a:lnTo>
                <a:lnTo>
                  <a:pt x="1203" y="313"/>
                </a:lnTo>
                <a:lnTo>
                  <a:pt x="1202" y="328"/>
                </a:lnTo>
                <a:lnTo>
                  <a:pt x="1200" y="345"/>
                </a:lnTo>
                <a:lnTo>
                  <a:pt x="1197" y="350"/>
                </a:lnTo>
                <a:lnTo>
                  <a:pt x="1194" y="354"/>
                </a:lnTo>
                <a:lnTo>
                  <a:pt x="1191" y="359"/>
                </a:lnTo>
                <a:lnTo>
                  <a:pt x="1189" y="364"/>
                </a:lnTo>
                <a:lnTo>
                  <a:pt x="1186" y="368"/>
                </a:lnTo>
                <a:lnTo>
                  <a:pt x="1182" y="373"/>
                </a:lnTo>
                <a:lnTo>
                  <a:pt x="1178" y="378"/>
                </a:lnTo>
                <a:lnTo>
                  <a:pt x="1174" y="382"/>
                </a:lnTo>
                <a:lnTo>
                  <a:pt x="1170" y="395"/>
                </a:lnTo>
                <a:lnTo>
                  <a:pt x="1165" y="406"/>
                </a:lnTo>
                <a:lnTo>
                  <a:pt x="1160" y="418"/>
                </a:lnTo>
                <a:lnTo>
                  <a:pt x="1156" y="429"/>
                </a:lnTo>
                <a:lnTo>
                  <a:pt x="1151" y="442"/>
                </a:lnTo>
                <a:lnTo>
                  <a:pt x="1146" y="453"/>
                </a:lnTo>
                <a:lnTo>
                  <a:pt x="1141" y="465"/>
                </a:lnTo>
                <a:lnTo>
                  <a:pt x="1136" y="476"/>
                </a:lnTo>
                <a:lnTo>
                  <a:pt x="1132" y="486"/>
                </a:lnTo>
                <a:lnTo>
                  <a:pt x="1127" y="496"/>
                </a:lnTo>
                <a:lnTo>
                  <a:pt x="1122" y="505"/>
                </a:lnTo>
                <a:lnTo>
                  <a:pt x="1117" y="514"/>
                </a:lnTo>
                <a:lnTo>
                  <a:pt x="1112" y="523"/>
                </a:lnTo>
                <a:lnTo>
                  <a:pt x="1106" y="533"/>
                </a:lnTo>
                <a:lnTo>
                  <a:pt x="1099" y="543"/>
                </a:lnTo>
                <a:lnTo>
                  <a:pt x="1092" y="552"/>
                </a:lnTo>
                <a:lnTo>
                  <a:pt x="1083" y="564"/>
                </a:lnTo>
                <a:lnTo>
                  <a:pt x="1074" y="575"/>
                </a:lnTo>
                <a:lnTo>
                  <a:pt x="1064" y="587"/>
                </a:lnTo>
                <a:lnTo>
                  <a:pt x="1055" y="599"/>
                </a:lnTo>
                <a:lnTo>
                  <a:pt x="1044" y="611"/>
                </a:lnTo>
                <a:lnTo>
                  <a:pt x="1033" y="622"/>
                </a:lnTo>
                <a:lnTo>
                  <a:pt x="1023" y="634"/>
                </a:lnTo>
                <a:lnTo>
                  <a:pt x="1011" y="646"/>
                </a:lnTo>
                <a:lnTo>
                  <a:pt x="1003" y="649"/>
                </a:lnTo>
                <a:lnTo>
                  <a:pt x="997" y="651"/>
                </a:lnTo>
                <a:lnTo>
                  <a:pt x="990" y="653"/>
                </a:lnTo>
                <a:lnTo>
                  <a:pt x="983" y="655"/>
                </a:lnTo>
                <a:lnTo>
                  <a:pt x="976" y="658"/>
                </a:lnTo>
                <a:lnTo>
                  <a:pt x="969" y="660"/>
                </a:lnTo>
                <a:lnTo>
                  <a:pt x="962" y="662"/>
                </a:lnTo>
                <a:lnTo>
                  <a:pt x="954" y="665"/>
                </a:lnTo>
                <a:lnTo>
                  <a:pt x="947" y="669"/>
                </a:lnTo>
                <a:lnTo>
                  <a:pt x="940" y="674"/>
                </a:lnTo>
                <a:lnTo>
                  <a:pt x="933" y="678"/>
                </a:lnTo>
                <a:lnTo>
                  <a:pt x="926" y="683"/>
                </a:lnTo>
                <a:lnTo>
                  <a:pt x="919" y="689"/>
                </a:lnTo>
                <a:lnTo>
                  <a:pt x="913" y="693"/>
                </a:lnTo>
                <a:lnTo>
                  <a:pt x="905" y="698"/>
                </a:lnTo>
                <a:lnTo>
                  <a:pt x="898" y="702"/>
                </a:lnTo>
                <a:lnTo>
                  <a:pt x="879" y="705"/>
                </a:lnTo>
                <a:lnTo>
                  <a:pt x="860" y="707"/>
                </a:lnTo>
                <a:lnTo>
                  <a:pt x="841" y="709"/>
                </a:lnTo>
                <a:lnTo>
                  <a:pt x="822" y="712"/>
                </a:lnTo>
                <a:lnTo>
                  <a:pt x="802" y="714"/>
                </a:lnTo>
                <a:lnTo>
                  <a:pt x="783" y="716"/>
                </a:lnTo>
                <a:lnTo>
                  <a:pt x="762" y="719"/>
                </a:lnTo>
                <a:lnTo>
                  <a:pt x="741" y="721"/>
                </a:lnTo>
                <a:lnTo>
                  <a:pt x="723" y="726"/>
                </a:lnTo>
                <a:lnTo>
                  <a:pt x="703" y="730"/>
                </a:lnTo>
                <a:lnTo>
                  <a:pt x="685" y="736"/>
                </a:lnTo>
                <a:lnTo>
                  <a:pt x="665" y="741"/>
                </a:lnTo>
                <a:lnTo>
                  <a:pt x="646" y="747"/>
                </a:lnTo>
                <a:lnTo>
                  <a:pt x="626" y="752"/>
                </a:lnTo>
                <a:lnTo>
                  <a:pt x="605" y="758"/>
                </a:lnTo>
                <a:lnTo>
                  <a:pt x="585" y="765"/>
                </a:lnTo>
                <a:lnTo>
                  <a:pt x="565" y="772"/>
                </a:lnTo>
                <a:lnTo>
                  <a:pt x="546" y="779"/>
                </a:lnTo>
                <a:lnTo>
                  <a:pt x="525" y="787"/>
                </a:lnTo>
                <a:lnTo>
                  <a:pt x="505" y="794"/>
                </a:lnTo>
                <a:lnTo>
                  <a:pt x="485" y="802"/>
                </a:lnTo>
                <a:lnTo>
                  <a:pt x="463" y="810"/>
                </a:lnTo>
                <a:lnTo>
                  <a:pt x="443" y="818"/>
                </a:lnTo>
                <a:lnTo>
                  <a:pt x="421" y="827"/>
                </a:lnTo>
                <a:lnTo>
                  <a:pt x="418" y="827"/>
                </a:lnTo>
                <a:lnTo>
                  <a:pt x="416" y="827"/>
                </a:lnTo>
                <a:lnTo>
                  <a:pt x="414" y="827"/>
                </a:lnTo>
                <a:lnTo>
                  <a:pt x="411" y="827"/>
                </a:lnTo>
                <a:lnTo>
                  <a:pt x="408" y="826"/>
                </a:lnTo>
                <a:lnTo>
                  <a:pt x="404" y="825"/>
                </a:lnTo>
                <a:lnTo>
                  <a:pt x="401" y="823"/>
                </a:lnTo>
                <a:lnTo>
                  <a:pt x="396" y="821"/>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7" name="Freeform 144">
            <a:extLst>
              <a:ext uri="{FF2B5EF4-FFF2-40B4-BE49-F238E27FC236}">
                <a16:creationId xmlns:a16="http://schemas.microsoft.com/office/drawing/2014/main" id="{620F9C9D-C65D-634C-9735-28ABA8551E5F}"/>
              </a:ext>
            </a:extLst>
          </p:cNvPr>
          <p:cNvSpPr>
            <a:spLocks/>
          </p:cNvSpPr>
          <p:nvPr/>
        </p:nvSpPr>
        <p:spPr bwMode="auto">
          <a:xfrm>
            <a:off x="1497013" y="4652963"/>
            <a:ext cx="7937" cy="11112"/>
          </a:xfrm>
          <a:custGeom>
            <a:avLst/>
            <a:gdLst>
              <a:gd name="T0" fmla="*/ 2147483646 w 44"/>
              <a:gd name="T1" fmla="*/ 2147483646 h 70"/>
              <a:gd name="T2" fmla="*/ 2147483646 w 44"/>
              <a:gd name="T3" fmla="*/ 2147483646 h 70"/>
              <a:gd name="T4" fmla="*/ 2147483646 w 44"/>
              <a:gd name="T5" fmla="*/ 2147483646 h 70"/>
              <a:gd name="T6" fmla="*/ 2147483646 w 44"/>
              <a:gd name="T7" fmla="*/ 2147483646 h 70"/>
              <a:gd name="T8" fmla="*/ 2147483646 w 44"/>
              <a:gd name="T9" fmla="*/ 2147483646 h 70"/>
              <a:gd name="T10" fmla="*/ 2147483646 w 44"/>
              <a:gd name="T11" fmla="*/ 2147483646 h 70"/>
              <a:gd name="T12" fmla="*/ 2147483646 w 44"/>
              <a:gd name="T13" fmla="*/ 2147483646 h 70"/>
              <a:gd name="T14" fmla="*/ 2147483646 w 44"/>
              <a:gd name="T15" fmla="*/ 2147483646 h 70"/>
              <a:gd name="T16" fmla="*/ 0 w 44"/>
              <a:gd name="T17" fmla="*/ 2147483646 h 70"/>
              <a:gd name="T18" fmla="*/ 2147483646 w 44"/>
              <a:gd name="T19" fmla="*/ 2147483646 h 70"/>
              <a:gd name="T20" fmla="*/ 2147483646 w 44"/>
              <a:gd name="T21" fmla="*/ 2147483646 h 70"/>
              <a:gd name="T22" fmla="*/ 2147483646 w 44"/>
              <a:gd name="T23" fmla="*/ 2147483646 h 70"/>
              <a:gd name="T24" fmla="*/ 2147483646 w 44"/>
              <a:gd name="T25" fmla="*/ 2147483646 h 70"/>
              <a:gd name="T26" fmla="*/ 2147483646 w 44"/>
              <a:gd name="T27" fmla="*/ 2147483646 h 70"/>
              <a:gd name="T28" fmla="*/ 2147483646 w 44"/>
              <a:gd name="T29" fmla="*/ 2147483646 h 70"/>
              <a:gd name="T30" fmla="*/ 2147483646 w 44"/>
              <a:gd name="T31" fmla="*/ 2147483646 h 70"/>
              <a:gd name="T32" fmla="*/ 2147483646 w 44"/>
              <a:gd name="T33" fmla="*/ 0 h 70"/>
              <a:gd name="T34" fmla="*/ 2147483646 w 44"/>
              <a:gd name="T35" fmla="*/ 2147483646 h 70"/>
              <a:gd name="T36" fmla="*/ 2147483646 w 44"/>
              <a:gd name="T37" fmla="*/ 2147483646 h 70"/>
              <a:gd name="T38" fmla="*/ 2147483646 w 44"/>
              <a:gd name="T39" fmla="*/ 2147483646 h 70"/>
              <a:gd name="T40" fmla="*/ 2147483646 w 44"/>
              <a:gd name="T41" fmla="*/ 2147483646 h 70"/>
              <a:gd name="T42" fmla="*/ 2147483646 w 44"/>
              <a:gd name="T43" fmla="*/ 2147483646 h 70"/>
              <a:gd name="T44" fmla="*/ 2147483646 w 44"/>
              <a:gd name="T45" fmla="*/ 2147483646 h 70"/>
              <a:gd name="T46" fmla="*/ 2147483646 w 44"/>
              <a:gd name="T47" fmla="*/ 2147483646 h 70"/>
              <a:gd name="T48" fmla="*/ 2147483646 w 44"/>
              <a:gd name="T49" fmla="*/ 2147483646 h 70"/>
              <a:gd name="T50" fmla="*/ 2147483646 w 44"/>
              <a:gd name="T51" fmla="*/ 2147483646 h 70"/>
              <a:gd name="T52" fmla="*/ 2147483646 w 44"/>
              <a:gd name="T53" fmla="*/ 2147483646 h 70"/>
              <a:gd name="T54" fmla="*/ 2147483646 w 44"/>
              <a:gd name="T55" fmla="*/ 2147483646 h 70"/>
              <a:gd name="T56" fmla="*/ 2147483646 w 44"/>
              <a:gd name="T57" fmla="*/ 2147483646 h 70"/>
              <a:gd name="T58" fmla="*/ 2147483646 w 44"/>
              <a:gd name="T59" fmla="*/ 2147483646 h 70"/>
              <a:gd name="T60" fmla="*/ 2147483646 w 44"/>
              <a:gd name="T61" fmla="*/ 2147483646 h 70"/>
              <a:gd name="T62" fmla="*/ 2147483646 w 44"/>
              <a:gd name="T63" fmla="*/ 2147483646 h 70"/>
              <a:gd name="T64" fmla="*/ 2147483646 w 44"/>
              <a:gd name="T65" fmla="*/ 2147483646 h 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4"/>
              <a:gd name="T100" fmla="*/ 0 h 70"/>
              <a:gd name="T101" fmla="*/ 44 w 44"/>
              <a:gd name="T102" fmla="*/ 70 h 7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4" h="70">
                <a:moveTo>
                  <a:pt x="19" y="70"/>
                </a:moveTo>
                <a:lnTo>
                  <a:pt x="16" y="67"/>
                </a:lnTo>
                <a:lnTo>
                  <a:pt x="14" y="64"/>
                </a:lnTo>
                <a:lnTo>
                  <a:pt x="12" y="61"/>
                </a:lnTo>
                <a:lnTo>
                  <a:pt x="9" y="56"/>
                </a:lnTo>
                <a:lnTo>
                  <a:pt x="7" y="51"/>
                </a:lnTo>
                <a:lnTo>
                  <a:pt x="5" y="47"/>
                </a:lnTo>
                <a:lnTo>
                  <a:pt x="2" y="43"/>
                </a:lnTo>
                <a:lnTo>
                  <a:pt x="0" y="38"/>
                </a:lnTo>
                <a:lnTo>
                  <a:pt x="5" y="33"/>
                </a:lnTo>
                <a:lnTo>
                  <a:pt x="9" y="29"/>
                </a:lnTo>
                <a:lnTo>
                  <a:pt x="14" y="24"/>
                </a:lnTo>
                <a:lnTo>
                  <a:pt x="19" y="20"/>
                </a:lnTo>
                <a:lnTo>
                  <a:pt x="23" y="15"/>
                </a:lnTo>
                <a:lnTo>
                  <a:pt x="28" y="10"/>
                </a:lnTo>
                <a:lnTo>
                  <a:pt x="33" y="5"/>
                </a:lnTo>
                <a:lnTo>
                  <a:pt x="38" y="0"/>
                </a:lnTo>
                <a:lnTo>
                  <a:pt x="38" y="7"/>
                </a:lnTo>
                <a:lnTo>
                  <a:pt x="38" y="15"/>
                </a:lnTo>
                <a:lnTo>
                  <a:pt x="38" y="22"/>
                </a:lnTo>
                <a:lnTo>
                  <a:pt x="39" y="29"/>
                </a:lnTo>
                <a:lnTo>
                  <a:pt x="40" y="36"/>
                </a:lnTo>
                <a:lnTo>
                  <a:pt x="41" y="43"/>
                </a:lnTo>
                <a:lnTo>
                  <a:pt x="42" y="49"/>
                </a:lnTo>
                <a:lnTo>
                  <a:pt x="44" y="56"/>
                </a:lnTo>
                <a:lnTo>
                  <a:pt x="42" y="57"/>
                </a:lnTo>
                <a:lnTo>
                  <a:pt x="40" y="57"/>
                </a:lnTo>
                <a:lnTo>
                  <a:pt x="37" y="60"/>
                </a:lnTo>
                <a:lnTo>
                  <a:pt x="34" y="61"/>
                </a:lnTo>
                <a:lnTo>
                  <a:pt x="31" y="63"/>
                </a:lnTo>
                <a:lnTo>
                  <a:pt x="27" y="65"/>
                </a:lnTo>
                <a:lnTo>
                  <a:pt x="23" y="67"/>
                </a:lnTo>
                <a:lnTo>
                  <a:pt x="19" y="7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8" name="Freeform 145">
            <a:extLst>
              <a:ext uri="{FF2B5EF4-FFF2-40B4-BE49-F238E27FC236}">
                <a16:creationId xmlns:a16="http://schemas.microsoft.com/office/drawing/2014/main" id="{18A36151-2ED1-1246-9137-3665D76EEB4E}"/>
              </a:ext>
            </a:extLst>
          </p:cNvPr>
          <p:cNvSpPr>
            <a:spLocks/>
          </p:cNvSpPr>
          <p:nvPr/>
        </p:nvSpPr>
        <p:spPr bwMode="auto">
          <a:xfrm>
            <a:off x="2057400" y="4606925"/>
            <a:ext cx="39688" cy="55563"/>
          </a:xfrm>
          <a:custGeom>
            <a:avLst/>
            <a:gdLst>
              <a:gd name="T0" fmla="*/ 2147483646 w 219"/>
              <a:gd name="T1" fmla="*/ 2147483646 h 313"/>
              <a:gd name="T2" fmla="*/ 2147483646 w 219"/>
              <a:gd name="T3" fmla="*/ 2147483646 h 313"/>
              <a:gd name="T4" fmla="*/ 2147483646 w 219"/>
              <a:gd name="T5" fmla="*/ 2147483646 h 313"/>
              <a:gd name="T6" fmla="*/ 2147483646 w 219"/>
              <a:gd name="T7" fmla="*/ 2147483646 h 313"/>
              <a:gd name="T8" fmla="*/ 2147483646 w 219"/>
              <a:gd name="T9" fmla="*/ 2147483646 h 313"/>
              <a:gd name="T10" fmla="*/ 2147483646 w 219"/>
              <a:gd name="T11" fmla="*/ 2147483646 h 313"/>
              <a:gd name="T12" fmla="*/ 2147483646 w 219"/>
              <a:gd name="T13" fmla="*/ 2147483646 h 313"/>
              <a:gd name="T14" fmla="*/ 2147483646 w 219"/>
              <a:gd name="T15" fmla="*/ 2147483646 h 313"/>
              <a:gd name="T16" fmla="*/ 2147483646 w 219"/>
              <a:gd name="T17" fmla="*/ 2147483646 h 313"/>
              <a:gd name="T18" fmla="*/ 2147483646 w 219"/>
              <a:gd name="T19" fmla="*/ 2147483646 h 313"/>
              <a:gd name="T20" fmla="*/ 0 w 219"/>
              <a:gd name="T21" fmla="*/ 2147483646 h 313"/>
              <a:gd name="T22" fmla="*/ 2147483646 w 219"/>
              <a:gd name="T23" fmla="*/ 2147483646 h 313"/>
              <a:gd name="T24" fmla="*/ 2147483646 w 219"/>
              <a:gd name="T25" fmla="*/ 2147483646 h 313"/>
              <a:gd name="T26" fmla="*/ 2147483646 w 219"/>
              <a:gd name="T27" fmla="*/ 2147483646 h 313"/>
              <a:gd name="T28" fmla="*/ 2147483646 w 219"/>
              <a:gd name="T29" fmla="*/ 2147483646 h 313"/>
              <a:gd name="T30" fmla="*/ 2147483646 w 219"/>
              <a:gd name="T31" fmla="*/ 2147483646 h 313"/>
              <a:gd name="T32" fmla="*/ 2147483646 w 219"/>
              <a:gd name="T33" fmla="*/ 2147483646 h 313"/>
              <a:gd name="T34" fmla="*/ 2147483646 w 219"/>
              <a:gd name="T35" fmla="*/ 2147483646 h 313"/>
              <a:gd name="T36" fmla="*/ 2147483646 w 219"/>
              <a:gd name="T37" fmla="*/ 2147483646 h 313"/>
              <a:gd name="T38" fmla="*/ 2147483646 w 219"/>
              <a:gd name="T39" fmla="*/ 2147483646 h 313"/>
              <a:gd name="T40" fmla="*/ 2147483646 w 219"/>
              <a:gd name="T41" fmla="*/ 2147483646 h 313"/>
              <a:gd name="T42" fmla="*/ 2147483646 w 219"/>
              <a:gd name="T43" fmla="*/ 2147483646 h 313"/>
              <a:gd name="T44" fmla="*/ 2147483646 w 219"/>
              <a:gd name="T45" fmla="*/ 2147483646 h 313"/>
              <a:gd name="T46" fmla="*/ 2147483646 w 219"/>
              <a:gd name="T47" fmla="*/ 2147483646 h 313"/>
              <a:gd name="T48" fmla="*/ 2147483646 w 219"/>
              <a:gd name="T49" fmla="*/ 0 h 313"/>
              <a:gd name="T50" fmla="*/ 2147483646 w 219"/>
              <a:gd name="T51" fmla="*/ 2147483646 h 313"/>
              <a:gd name="T52" fmla="*/ 2147483646 w 219"/>
              <a:gd name="T53" fmla="*/ 2147483646 h 313"/>
              <a:gd name="T54" fmla="*/ 2147483646 w 219"/>
              <a:gd name="T55" fmla="*/ 2147483646 h 313"/>
              <a:gd name="T56" fmla="*/ 2147483646 w 219"/>
              <a:gd name="T57" fmla="*/ 2147483646 h 313"/>
              <a:gd name="T58" fmla="*/ 2147483646 w 219"/>
              <a:gd name="T59" fmla="*/ 2147483646 h 313"/>
              <a:gd name="T60" fmla="*/ 2147483646 w 219"/>
              <a:gd name="T61" fmla="*/ 2147483646 h 313"/>
              <a:gd name="T62" fmla="*/ 2147483646 w 219"/>
              <a:gd name="T63" fmla="*/ 2147483646 h 313"/>
              <a:gd name="T64" fmla="*/ 2147483646 w 219"/>
              <a:gd name="T65" fmla="*/ 2147483646 h 313"/>
              <a:gd name="T66" fmla="*/ 2147483646 w 219"/>
              <a:gd name="T67" fmla="*/ 2147483646 h 313"/>
              <a:gd name="T68" fmla="*/ 2147483646 w 219"/>
              <a:gd name="T69" fmla="*/ 0 h 313"/>
              <a:gd name="T70" fmla="*/ 2147483646 w 219"/>
              <a:gd name="T71" fmla="*/ 2147483646 h 313"/>
              <a:gd name="T72" fmla="*/ 2147483646 w 219"/>
              <a:gd name="T73" fmla="*/ 2147483646 h 313"/>
              <a:gd name="T74" fmla="*/ 2147483646 w 219"/>
              <a:gd name="T75" fmla="*/ 2147483646 h 313"/>
              <a:gd name="T76" fmla="*/ 2147483646 w 219"/>
              <a:gd name="T77" fmla="*/ 2147483646 h 313"/>
              <a:gd name="T78" fmla="*/ 2147483646 w 219"/>
              <a:gd name="T79" fmla="*/ 2147483646 h 313"/>
              <a:gd name="T80" fmla="*/ 2147483646 w 219"/>
              <a:gd name="T81" fmla="*/ 2147483646 h 313"/>
              <a:gd name="T82" fmla="*/ 2147483646 w 219"/>
              <a:gd name="T83" fmla="*/ 2147483646 h 313"/>
              <a:gd name="T84" fmla="*/ 2147483646 w 219"/>
              <a:gd name="T85" fmla="*/ 2147483646 h 313"/>
              <a:gd name="T86" fmla="*/ 2147483646 w 219"/>
              <a:gd name="T87" fmla="*/ 2147483646 h 313"/>
              <a:gd name="T88" fmla="*/ 2147483646 w 219"/>
              <a:gd name="T89" fmla="*/ 2147483646 h 313"/>
              <a:gd name="T90" fmla="*/ 2147483646 w 219"/>
              <a:gd name="T91" fmla="*/ 2147483646 h 313"/>
              <a:gd name="T92" fmla="*/ 2147483646 w 219"/>
              <a:gd name="T93" fmla="*/ 2147483646 h 313"/>
              <a:gd name="T94" fmla="*/ 2147483646 w 219"/>
              <a:gd name="T95" fmla="*/ 2147483646 h 313"/>
              <a:gd name="T96" fmla="*/ 2147483646 w 219"/>
              <a:gd name="T97" fmla="*/ 2147483646 h 313"/>
              <a:gd name="T98" fmla="*/ 2147483646 w 219"/>
              <a:gd name="T99" fmla="*/ 2147483646 h 313"/>
              <a:gd name="T100" fmla="*/ 2147483646 w 219"/>
              <a:gd name="T101" fmla="*/ 2147483646 h 313"/>
              <a:gd name="T102" fmla="*/ 2147483646 w 219"/>
              <a:gd name="T103" fmla="*/ 2147483646 h 313"/>
              <a:gd name="T104" fmla="*/ 2147483646 w 219"/>
              <a:gd name="T105" fmla="*/ 2147483646 h 313"/>
              <a:gd name="T106" fmla="*/ 2147483646 w 219"/>
              <a:gd name="T107" fmla="*/ 2147483646 h 313"/>
              <a:gd name="T108" fmla="*/ 2147483646 w 219"/>
              <a:gd name="T109" fmla="*/ 2147483646 h 313"/>
              <a:gd name="T110" fmla="*/ 2147483646 w 219"/>
              <a:gd name="T111" fmla="*/ 2147483646 h 31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19"/>
              <a:gd name="T169" fmla="*/ 0 h 313"/>
              <a:gd name="T170" fmla="*/ 219 w 219"/>
              <a:gd name="T171" fmla="*/ 313 h 31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19" h="313">
                <a:moveTo>
                  <a:pt x="57" y="313"/>
                </a:moveTo>
                <a:lnTo>
                  <a:pt x="56" y="313"/>
                </a:lnTo>
                <a:lnTo>
                  <a:pt x="54" y="313"/>
                </a:lnTo>
                <a:lnTo>
                  <a:pt x="53" y="313"/>
                </a:lnTo>
                <a:lnTo>
                  <a:pt x="51" y="313"/>
                </a:lnTo>
                <a:lnTo>
                  <a:pt x="49" y="313"/>
                </a:lnTo>
                <a:lnTo>
                  <a:pt x="47" y="313"/>
                </a:lnTo>
                <a:lnTo>
                  <a:pt x="44" y="313"/>
                </a:lnTo>
                <a:lnTo>
                  <a:pt x="44" y="299"/>
                </a:lnTo>
                <a:lnTo>
                  <a:pt x="43" y="285"/>
                </a:lnTo>
                <a:lnTo>
                  <a:pt x="42" y="270"/>
                </a:lnTo>
                <a:lnTo>
                  <a:pt x="40" y="253"/>
                </a:lnTo>
                <a:lnTo>
                  <a:pt x="39" y="238"/>
                </a:lnTo>
                <a:lnTo>
                  <a:pt x="36" y="222"/>
                </a:lnTo>
                <a:lnTo>
                  <a:pt x="33" y="205"/>
                </a:lnTo>
                <a:lnTo>
                  <a:pt x="31" y="188"/>
                </a:lnTo>
                <a:lnTo>
                  <a:pt x="29" y="186"/>
                </a:lnTo>
                <a:lnTo>
                  <a:pt x="26" y="184"/>
                </a:lnTo>
                <a:lnTo>
                  <a:pt x="24" y="181"/>
                </a:lnTo>
                <a:lnTo>
                  <a:pt x="21" y="179"/>
                </a:lnTo>
                <a:lnTo>
                  <a:pt x="18" y="176"/>
                </a:lnTo>
                <a:lnTo>
                  <a:pt x="15" y="172"/>
                </a:lnTo>
                <a:lnTo>
                  <a:pt x="11" y="168"/>
                </a:lnTo>
                <a:lnTo>
                  <a:pt x="6" y="163"/>
                </a:lnTo>
                <a:lnTo>
                  <a:pt x="6" y="160"/>
                </a:lnTo>
                <a:lnTo>
                  <a:pt x="6" y="157"/>
                </a:lnTo>
                <a:lnTo>
                  <a:pt x="6" y="154"/>
                </a:lnTo>
                <a:lnTo>
                  <a:pt x="6" y="150"/>
                </a:lnTo>
                <a:lnTo>
                  <a:pt x="5" y="146"/>
                </a:lnTo>
                <a:lnTo>
                  <a:pt x="4" y="141"/>
                </a:lnTo>
                <a:lnTo>
                  <a:pt x="2" y="137"/>
                </a:lnTo>
                <a:lnTo>
                  <a:pt x="0" y="132"/>
                </a:lnTo>
                <a:lnTo>
                  <a:pt x="1" y="132"/>
                </a:lnTo>
                <a:lnTo>
                  <a:pt x="3" y="132"/>
                </a:lnTo>
                <a:lnTo>
                  <a:pt x="4" y="131"/>
                </a:lnTo>
                <a:lnTo>
                  <a:pt x="6" y="131"/>
                </a:lnTo>
                <a:lnTo>
                  <a:pt x="8" y="130"/>
                </a:lnTo>
                <a:lnTo>
                  <a:pt x="10" y="128"/>
                </a:lnTo>
                <a:lnTo>
                  <a:pt x="13" y="126"/>
                </a:lnTo>
                <a:lnTo>
                  <a:pt x="15" y="126"/>
                </a:lnTo>
                <a:lnTo>
                  <a:pt x="17" y="126"/>
                </a:lnTo>
                <a:lnTo>
                  <a:pt x="19" y="126"/>
                </a:lnTo>
                <a:lnTo>
                  <a:pt x="22" y="127"/>
                </a:lnTo>
                <a:lnTo>
                  <a:pt x="24" y="128"/>
                </a:lnTo>
                <a:lnTo>
                  <a:pt x="26" y="129"/>
                </a:lnTo>
                <a:lnTo>
                  <a:pt x="29" y="130"/>
                </a:lnTo>
                <a:lnTo>
                  <a:pt x="31" y="132"/>
                </a:lnTo>
                <a:lnTo>
                  <a:pt x="33" y="132"/>
                </a:lnTo>
                <a:lnTo>
                  <a:pt x="36" y="132"/>
                </a:lnTo>
                <a:lnTo>
                  <a:pt x="39" y="132"/>
                </a:lnTo>
                <a:lnTo>
                  <a:pt x="41" y="131"/>
                </a:lnTo>
                <a:lnTo>
                  <a:pt x="43" y="131"/>
                </a:lnTo>
                <a:lnTo>
                  <a:pt x="46" y="130"/>
                </a:lnTo>
                <a:lnTo>
                  <a:pt x="48" y="128"/>
                </a:lnTo>
                <a:lnTo>
                  <a:pt x="50" y="126"/>
                </a:lnTo>
                <a:lnTo>
                  <a:pt x="53" y="111"/>
                </a:lnTo>
                <a:lnTo>
                  <a:pt x="55" y="97"/>
                </a:lnTo>
                <a:lnTo>
                  <a:pt x="57" y="83"/>
                </a:lnTo>
                <a:lnTo>
                  <a:pt x="60" y="68"/>
                </a:lnTo>
                <a:lnTo>
                  <a:pt x="62" y="53"/>
                </a:lnTo>
                <a:lnTo>
                  <a:pt x="64" y="39"/>
                </a:lnTo>
                <a:lnTo>
                  <a:pt x="67" y="23"/>
                </a:lnTo>
                <a:lnTo>
                  <a:pt x="69" y="6"/>
                </a:lnTo>
                <a:lnTo>
                  <a:pt x="71" y="6"/>
                </a:lnTo>
                <a:lnTo>
                  <a:pt x="73" y="6"/>
                </a:lnTo>
                <a:lnTo>
                  <a:pt x="76" y="6"/>
                </a:lnTo>
                <a:lnTo>
                  <a:pt x="78" y="6"/>
                </a:lnTo>
                <a:lnTo>
                  <a:pt x="80" y="5"/>
                </a:lnTo>
                <a:lnTo>
                  <a:pt x="83" y="4"/>
                </a:lnTo>
                <a:lnTo>
                  <a:pt x="86" y="2"/>
                </a:lnTo>
                <a:lnTo>
                  <a:pt x="88" y="0"/>
                </a:lnTo>
                <a:lnTo>
                  <a:pt x="89" y="0"/>
                </a:lnTo>
                <a:lnTo>
                  <a:pt x="91" y="0"/>
                </a:lnTo>
                <a:lnTo>
                  <a:pt x="92" y="1"/>
                </a:lnTo>
                <a:lnTo>
                  <a:pt x="94" y="2"/>
                </a:lnTo>
                <a:lnTo>
                  <a:pt x="96" y="3"/>
                </a:lnTo>
                <a:lnTo>
                  <a:pt x="98" y="4"/>
                </a:lnTo>
                <a:lnTo>
                  <a:pt x="101" y="6"/>
                </a:lnTo>
                <a:lnTo>
                  <a:pt x="101" y="13"/>
                </a:lnTo>
                <a:lnTo>
                  <a:pt x="101" y="21"/>
                </a:lnTo>
                <a:lnTo>
                  <a:pt x="101" y="28"/>
                </a:lnTo>
                <a:lnTo>
                  <a:pt x="101" y="35"/>
                </a:lnTo>
                <a:lnTo>
                  <a:pt x="102" y="42"/>
                </a:lnTo>
                <a:lnTo>
                  <a:pt x="103" y="49"/>
                </a:lnTo>
                <a:lnTo>
                  <a:pt x="105" y="56"/>
                </a:lnTo>
                <a:lnTo>
                  <a:pt x="107" y="63"/>
                </a:lnTo>
                <a:lnTo>
                  <a:pt x="111" y="60"/>
                </a:lnTo>
                <a:lnTo>
                  <a:pt x="116" y="58"/>
                </a:lnTo>
                <a:lnTo>
                  <a:pt x="121" y="55"/>
                </a:lnTo>
                <a:lnTo>
                  <a:pt x="125" y="53"/>
                </a:lnTo>
                <a:lnTo>
                  <a:pt x="130" y="50"/>
                </a:lnTo>
                <a:lnTo>
                  <a:pt x="135" y="46"/>
                </a:lnTo>
                <a:lnTo>
                  <a:pt x="140" y="42"/>
                </a:lnTo>
                <a:lnTo>
                  <a:pt x="145" y="38"/>
                </a:lnTo>
                <a:lnTo>
                  <a:pt x="147" y="33"/>
                </a:lnTo>
                <a:lnTo>
                  <a:pt x="149" y="29"/>
                </a:lnTo>
                <a:lnTo>
                  <a:pt x="152" y="24"/>
                </a:lnTo>
                <a:lnTo>
                  <a:pt x="154" y="19"/>
                </a:lnTo>
                <a:lnTo>
                  <a:pt x="156" y="14"/>
                </a:lnTo>
                <a:lnTo>
                  <a:pt x="158" y="9"/>
                </a:lnTo>
                <a:lnTo>
                  <a:pt x="161" y="5"/>
                </a:lnTo>
                <a:lnTo>
                  <a:pt x="163" y="0"/>
                </a:lnTo>
                <a:lnTo>
                  <a:pt x="165" y="3"/>
                </a:lnTo>
                <a:lnTo>
                  <a:pt x="168" y="6"/>
                </a:lnTo>
                <a:lnTo>
                  <a:pt x="170" y="9"/>
                </a:lnTo>
                <a:lnTo>
                  <a:pt x="173" y="13"/>
                </a:lnTo>
                <a:lnTo>
                  <a:pt x="176" y="17"/>
                </a:lnTo>
                <a:lnTo>
                  <a:pt x="179" y="23"/>
                </a:lnTo>
                <a:lnTo>
                  <a:pt x="184" y="27"/>
                </a:lnTo>
                <a:lnTo>
                  <a:pt x="189" y="32"/>
                </a:lnTo>
                <a:lnTo>
                  <a:pt x="191" y="34"/>
                </a:lnTo>
                <a:lnTo>
                  <a:pt x="194" y="37"/>
                </a:lnTo>
                <a:lnTo>
                  <a:pt x="198" y="39"/>
                </a:lnTo>
                <a:lnTo>
                  <a:pt x="202" y="41"/>
                </a:lnTo>
                <a:lnTo>
                  <a:pt x="206" y="43"/>
                </a:lnTo>
                <a:lnTo>
                  <a:pt x="210" y="46"/>
                </a:lnTo>
                <a:lnTo>
                  <a:pt x="215" y="48"/>
                </a:lnTo>
                <a:lnTo>
                  <a:pt x="219" y="50"/>
                </a:lnTo>
                <a:lnTo>
                  <a:pt x="219" y="55"/>
                </a:lnTo>
                <a:lnTo>
                  <a:pt x="219" y="60"/>
                </a:lnTo>
                <a:lnTo>
                  <a:pt x="219" y="64"/>
                </a:lnTo>
                <a:lnTo>
                  <a:pt x="219" y="71"/>
                </a:lnTo>
                <a:lnTo>
                  <a:pt x="219" y="76"/>
                </a:lnTo>
                <a:lnTo>
                  <a:pt x="219" y="82"/>
                </a:lnTo>
                <a:lnTo>
                  <a:pt x="219" y="88"/>
                </a:lnTo>
                <a:lnTo>
                  <a:pt x="219" y="94"/>
                </a:lnTo>
                <a:lnTo>
                  <a:pt x="215" y="106"/>
                </a:lnTo>
                <a:lnTo>
                  <a:pt x="210" y="117"/>
                </a:lnTo>
                <a:lnTo>
                  <a:pt x="205" y="130"/>
                </a:lnTo>
                <a:lnTo>
                  <a:pt x="200" y="141"/>
                </a:lnTo>
                <a:lnTo>
                  <a:pt x="195" y="153"/>
                </a:lnTo>
                <a:lnTo>
                  <a:pt x="189" y="164"/>
                </a:lnTo>
                <a:lnTo>
                  <a:pt x="183" y="177"/>
                </a:lnTo>
                <a:lnTo>
                  <a:pt x="175" y="188"/>
                </a:lnTo>
                <a:lnTo>
                  <a:pt x="173" y="198"/>
                </a:lnTo>
                <a:lnTo>
                  <a:pt x="171" y="207"/>
                </a:lnTo>
                <a:lnTo>
                  <a:pt x="168" y="217"/>
                </a:lnTo>
                <a:lnTo>
                  <a:pt x="166" y="227"/>
                </a:lnTo>
                <a:lnTo>
                  <a:pt x="164" y="237"/>
                </a:lnTo>
                <a:lnTo>
                  <a:pt x="161" y="247"/>
                </a:lnTo>
                <a:lnTo>
                  <a:pt x="159" y="258"/>
                </a:lnTo>
                <a:lnTo>
                  <a:pt x="157" y="270"/>
                </a:lnTo>
                <a:lnTo>
                  <a:pt x="155" y="273"/>
                </a:lnTo>
                <a:lnTo>
                  <a:pt x="152" y="276"/>
                </a:lnTo>
                <a:lnTo>
                  <a:pt x="150" y="280"/>
                </a:lnTo>
                <a:lnTo>
                  <a:pt x="147" y="283"/>
                </a:lnTo>
                <a:lnTo>
                  <a:pt x="144" y="288"/>
                </a:lnTo>
                <a:lnTo>
                  <a:pt x="140" y="292"/>
                </a:lnTo>
                <a:lnTo>
                  <a:pt x="137" y="297"/>
                </a:lnTo>
                <a:lnTo>
                  <a:pt x="131" y="301"/>
                </a:lnTo>
                <a:lnTo>
                  <a:pt x="129" y="301"/>
                </a:lnTo>
                <a:lnTo>
                  <a:pt x="127" y="302"/>
                </a:lnTo>
                <a:lnTo>
                  <a:pt x="124" y="303"/>
                </a:lnTo>
                <a:lnTo>
                  <a:pt x="121" y="305"/>
                </a:lnTo>
                <a:lnTo>
                  <a:pt x="118" y="307"/>
                </a:lnTo>
                <a:lnTo>
                  <a:pt x="115" y="309"/>
                </a:lnTo>
                <a:lnTo>
                  <a:pt x="111" y="311"/>
                </a:lnTo>
                <a:lnTo>
                  <a:pt x="107" y="313"/>
                </a:lnTo>
                <a:lnTo>
                  <a:pt x="102" y="313"/>
                </a:lnTo>
                <a:lnTo>
                  <a:pt x="96" y="313"/>
                </a:lnTo>
                <a:lnTo>
                  <a:pt x="91" y="313"/>
                </a:lnTo>
                <a:lnTo>
                  <a:pt x="83" y="313"/>
                </a:lnTo>
                <a:lnTo>
                  <a:pt x="77" y="313"/>
                </a:lnTo>
                <a:lnTo>
                  <a:pt x="70" y="313"/>
                </a:lnTo>
                <a:lnTo>
                  <a:pt x="63" y="313"/>
                </a:lnTo>
                <a:lnTo>
                  <a:pt x="57" y="313"/>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9" name="Freeform 146">
            <a:extLst>
              <a:ext uri="{FF2B5EF4-FFF2-40B4-BE49-F238E27FC236}">
                <a16:creationId xmlns:a16="http://schemas.microsoft.com/office/drawing/2014/main" id="{1863E805-54F2-0A40-BEDA-2EF730C1B2BD}"/>
              </a:ext>
            </a:extLst>
          </p:cNvPr>
          <p:cNvSpPr>
            <a:spLocks/>
          </p:cNvSpPr>
          <p:nvPr/>
        </p:nvSpPr>
        <p:spPr bwMode="auto">
          <a:xfrm>
            <a:off x="1492250" y="4640263"/>
            <a:ext cx="11113" cy="11112"/>
          </a:xfrm>
          <a:custGeom>
            <a:avLst/>
            <a:gdLst>
              <a:gd name="T0" fmla="*/ 0 w 63"/>
              <a:gd name="T1" fmla="*/ 2147483646 h 63"/>
              <a:gd name="T2" fmla="*/ 2147483646 w 63"/>
              <a:gd name="T3" fmla="*/ 2147483646 h 63"/>
              <a:gd name="T4" fmla="*/ 2147483646 w 63"/>
              <a:gd name="T5" fmla="*/ 2147483646 h 63"/>
              <a:gd name="T6" fmla="*/ 2147483646 w 63"/>
              <a:gd name="T7" fmla="*/ 2147483646 h 63"/>
              <a:gd name="T8" fmla="*/ 2147483646 w 63"/>
              <a:gd name="T9" fmla="*/ 2147483646 h 63"/>
              <a:gd name="T10" fmla="*/ 2147483646 w 63"/>
              <a:gd name="T11" fmla="*/ 2147483646 h 63"/>
              <a:gd name="T12" fmla="*/ 2147483646 w 63"/>
              <a:gd name="T13" fmla="*/ 2147483646 h 63"/>
              <a:gd name="T14" fmla="*/ 2147483646 w 63"/>
              <a:gd name="T15" fmla="*/ 2147483646 h 63"/>
              <a:gd name="T16" fmla="*/ 2147483646 w 63"/>
              <a:gd name="T17" fmla="*/ 2147483646 h 63"/>
              <a:gd name="T18" fmla="*/ 2147483646 w 63"/>
              <a:gd name="T19" fmla="*/ 2147483646 h 63"/>
              <a:gd name="T20" fmla="*/ 2147483646 w 63"/>
              <a:gd name="T21" fmla="*/ 2147483646 h 63"/>
              <a:gd name="T22" fmla="*/ 2147483646 w 63"/>
              <a:gd name="T23" fmla="*/ 2147483646 h 63"/>
              <a:gd name="T24" fmla="*/ 2147483646 w 63"/>
              <a:gd name="T25" fmla="*/ 2147483646 h 63"/>
              <a:gd name="T26" fmla="*/ 2147483646 w 63"/>
              <a:gd name="T27" fmla="*/ 2147483646 h 63"/>
              <a:gd name="T28" fmla="*/ 2147483646 w 63"/>
              <a:gd name="T29" fmla="*/ 2147483646 h 63"/>
              <a:gd name="T30" fmla="*/ 2147483646 w 63"/>
              <a:gd name="T31" fmla="*/ 2147483646 h 63"/>
              <a:gd name="T32" fmla="*/ 2147483646 w 63"/>
              <a:gd name="T33" fmla="*/ 0 h 63"/>
              <a:gd name="T34" fmla="*/ 2147483646 w 63"/>
              <a:gd name="T35" fmla="*/ 2147483646 h 63"/>
              <a:gd name="T36" fmla="*/ 2147483646 w 63"/>
              <a:gd name="T37" fmla="*/ 2147483646 h 63"/>
              <a:gd name="T38" fmla="*/ 2147483646 w 63"/>
              <a:gd name="T39" fmla="*/ 2147483646 h 63"/>
              <a:gd name="T40" fmla="*/ 2147483646 w 63"/>
              <a:gd name="T41" fmla="*/ 2147483646 h 63"/>
              <a:gd name="T42" fmla="*/ 2147483646 w 63"/>
              <a:gd name="T43" fmla="*/ 2147483646 h 63"/>
              <a:gd name="T44" fmla="*/ 2147483646 w 63"/>
              <a:gd name="T45" fmla="*/ 2147483646 h 63"/>
              <a:gd name="T46" fmla="*/ 2147483646 w 63"/>
              <a:gd name="T47" fmla="*/ 2147483646 h 63"/>
              <a:gd name="T48" fmla="*/ 2147483646 w 63"/>
              <a:gd name="T49" fmla="*/ 2147483646 h 63"/>
              <a:gd name="T50" fmla="*/ 2147483646 w 63"/>
              <a:gd name="T51" fmla="*/ 2147483646 h 63"/>
              <a:gd name="T52" fmla="*/ 2147483646 w 63"/>
              <a:gd name="T53" fmla="*/ 2147483646 h 63"/>
              <a:gd name="T54" fmla="*/ 2147483646 w 63"/>
              <a:gd name="T55" fmla="*/ 2147483646 h 63"/>
              <a:gd name="T56" fmla="*/ 2147483646 w 63"/>
              <a:gd name="T57" fmla="*/ 2147483646 h 63"/>
              <a:gd name="T58" fmla="*/ 2147483646 w 63"/>
              <a:gd name="T59" fmla="*/ 2147483646 h 63"/>
              <a:gd name="T60" fmla="*/ 2147483646 w 63"/>
              <a:gd name="T61" fmla="*/ 2147483646 h 63"/>
              <a:gd name="T62" fmla="*/ 2147483646 w 63"/>
              <a:gd name="T63" fmla="*/ 2147483646 h 63"/>
              <a:gd name="T64" fmla="*/ 2147483646 w 63"/>
              <a:gd name="T65" fmla="*/ 2147483646 h 63"/>
              <a:gd name="T66" fmla="*/ 2147483646 w 63"/>
              <a:gd name="T67" fmla="*/ 2147483646 h 63"/>
              <a:gd name="T68" fmla="*/ 2147483646 w 63"/>
              <a:gd name="T69" fmla="*/ 2147483646 h 63"/>
              <a:gd name="T70" fmla="*/ 2147483646 w 63"/>
              <a:gd name="T71" fmla="*/ 2147483646 h 63"/>
              <a:gd name="T72" fmla="*/ 2147483646 w 63"/>
              <a:gd name="T73" fmla="*/ 2147483646 h 63"/>
              <a:gd name="T74" fmla="*/ 2147483646 w 63"/>
              <a:gd name="T75" fmla="*/ 2147483646 h 63"/>
              <a:gd name="T76" fmla="*/ 2147483646 w 63"/>
              <a:gd name="T77" fmla="*/ 2147483646 h 63"/>
              <a:gd name="T78" fmla="*/ 2147483646 w 63"/>
              <a:gd name="T79" fmla="*/ 2147483646 h 63"/>
              <a:gd name="T80" fmla="*/ 0 w 63"/>
              <a:gd name="T81" fmla="*/ 2147483646 h 6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63"/>
              <a:gd name="T125" fmla="*/ 63 w 63"/>
              <a:gd name="T126" fmla="*/ 63 h 6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63">
                <a:moveTo>
                  <a:pt x="0" y="51"/>
                </a:moveTo>
                <a:lnTo>
                  <a:pt x="2" y="46"/>
                </a:lnTo>
                <a:lnTo>
                  <a:pt x="4" y="41"/>
                </a:lnTo>
                <a:lnTo>
                  <a:pt x="6" y="37"/>
                </a:lnTo>
                <a:lnTo>
                  <a:pt x="9" y="32"/>
                </a:lnTo>
                <a:lnTo>
                  <a:pt x="11" y="27"/>
                </a:lnTo>
                <a:lnTo>
                  <a:pt x="13" y="22"/>
                </a:lnTo>
                <a:lnTo>
                  <a:pt x="17" y="17"/>
                </a:lnTo>
                <a:lnTo>
                  <a:pt x="19" y="13"/>
                </a:lnTo>
                <a:lnTo>
                  <a:pt x="21" y="13"/>
                </a:lnTo>
                <a:lnTo>
                  <a:pt x="24" y="12"/>
                </a:lnTo>
                <a:lnTo>
                  <a:pt x="26" y="11"/>
                </a:lnTo>
                <a:lnTo>
                  <a:pt x="29" y="9"/>
                </a:lnTo>
                <a:lnTo>
                  <a:pt x="32" y="7"/>
                </a:lnTo>
                <a:lnTo>
                  <a:pt x="35" y="5"/>
                </a:lnTo>
                <a:lnTo>
                  <a:pt x="39" y="3"/>
                </a:lnTo>
                <a:lnTo>
                  <a:pt x="44" y="0"/>
                </a:lnTo>
                <a:lnTo>
                  <a:pt x="46" y="5"/>
                </a:lnTo>
                <a:lnTo>
                  <a:pt x="48" y="10"/>
                </a:lnTo>
                <a:lnTo>
                  <a:pt x="50" y="14"/>
                </a:lnTo>
                <a:lnTo>
                  <a:pt x="53" y="19"/>
                </a:lnTo>
                <a:lnTo>
                  <a:pt x="55" y="24"/>
                </a:lnTo>
                <a:lnTo>
                  <a:pt x="57" y="29"/>
                </a:lnTo>
                <a:lnTo>
                  <a:pt x="60" y="34"/>
                </a:lnTo>
                <a:lnTo>
                  <a:pt x="63" y="38"/>
                </a:lnTo>
                <a:lnTo>
                  <a:pt x="59" y="41"/>
                </a:lnTo>
                <a:lnTo>
                  <a:pt x="56" y="43"/>
                </a:lnTo>
                <a:lnTo>
                  <a:pt x="53" y="46"/>
                </a:lnTo>
                <a:lnTo>
                  <a:pt x="49" y="48"/>
                </a:lnTo>
                <a:lnTo>
                  <a:pt x="45" y="51"/>
                </a:lnTo>
                <a:lnTo>
                  <a:pt x="40" y="55"/>
                </a:lnTo>
                <a:lnTo>
                  <a:pt x="36" y="59"/>
                </a:lnTo>
                <a:lnTo>
                  <a:pt x="31" y="63"/>
                </a:lnTo>
                <a:lnTo>
                  <a:pt x="29" y="63"/>
                </a:lnTo>
                <a:lnTo>
                  <a:pt x="26" y="62"/>
                </a:lnTo>
                <a:lnTo>
                  <a:pt x="22" y="61"/>
                </a:lnTo>
                <a:lnTo>
                  <a:pt x="18" y="59"/>
                </a:lnTo>
                <a:lnTo>
                  <a:pt x="13" y="57"/>
                </a:lnTo>
                <a:lnTo>
                  <a:pt x="9" y="55"/>
                </a:lnTo>
                <a:lnTo>
                  <a:pt x="4" y="53"/>
                </a:lnTo>
                <a:lnTo>
                  <a:pt x="0" y="5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0" name="Freeform 147">
            <a:extLst>
              <a:ext uri="{FF2B5EF4-FFF2-40B4-BE49-F238E27FC236}">
                <a16:creationId xmlns:a16="http://schemas.microsoft.com/office/drawing/2014/main" id="{65F1458E-3EED-B244-A34B-D116912D6B06}"/>
              </a:ext>
            </a:extLst>
          </p:cNvPr>
          <p:cNvSpPr>
            <a:spLocks/>
          </p:cNvSpPr>
          <p:nvPr/>
        </p:nvSpPr>
        <p:spPr bwMode="auto">
          <a:xfrm>
            <a:off x="2984500" y="4606925"/>
            <a:ext cx="46038" cy="44450"/>
          </a:xfrm>
          <a:custGeom>
            <a:avLst/>
            <a:gdLst>
              <a:gd name="T0" fmla="*/ 2147483646 w 258"/>
              <a:gd name="T1" fmla="*/ 2147483646 h 251"/>
              <a:gd name="T2" fmla="*/ 2147483646 w 258"/>
              <a:gd name="T3" fmla="*/ 2147483646 h 251"/>
              <a:gd name="T4" fmla="*/ 2147483646 w 258"/>
              <a:gd name="T5" fmla="*/ 2147483646 h 251"/>
              <a:gd name="T6" fmla="*/ 2147483646 w 258"/>
              <a:gd name="T7" fmla="*/ 2147483646 h 251"/>
              <a:gd name="T8" fmla="*/ 2147483646 w 258"/>
              <a:gd name="T9" fmla="*/ 2147483646 h 251"/>
              <a:gd name="T10" fmla="*/ 2147483646 w 258"/>
              <a:gd name="T11" fmla="*/ 2147483646 h 251"/>
              <a:gd name="T12" fmla="*/ 2147483646 w 258"/>
              <a:gd name="T13" fmla="*/ 2147483646 h 251"/>
              <a:gd name="T14" fmla="*/ 2147483646 w 258"/>
              <a:gd name="T15" fmla="*/ 2147483646 h 251"/>
              <a:gd name="T16" fmla="*/ 2147483646 w 258"/>
              <a:gd name="T17" fmla="*/ 2147483646 h 251"/>
              <a:gd name="T18" fmla="*/ 2147483646 w 258"/>
              <a:gd name="T19" fmla="*/ 2147483646 h 251"/>
              <a:gd name="T20" fmla="*/ 2147483646 w 258"/>
              <a:gd name="T21" fmla="*/ 2147483646 h 251"/>
              <a:gd name="T22" fmla="*/ 2147483646 w 258"/>
              <a:gd name="T23" fmla="*/ 2147483646 h 251"/>
              <a:gd name="T24" fmla="*/ 2147483646 w 258"/>
              <a:gd name="T25" fmla="*/ 2147483646 h 251"/>
              <a:gd name="T26" fmla="*/ 2147483646 w 258"/>
              <a:gd name="T27" fmla="*/ 2147483646 h 251"/>
              <a:gd name="T28" fmla="*/ 2147483646 w 258"/>
              <a:gd name="T29" fmla="*/ 2147483646 h 251"/>
              <a:gd name="T30" fmla="*/ 2147483646 w 258"/>
              <a:gd name="T31" fmla="*/ 2147483646 h 251"/>
              <a:gd name="T32" fmla="*/ 2147483646 w 258"/>
              <a:gd name="T33" fmla="*/ 2147483646 h 251"/>
              <a:gd name="T34" fmla="*/ 2147483646 w 258"/>
              <a:gd name="T35" fmla="*/ 2147483646 h 251"/>
              <a:gd name="T36" fmla="*/ 2147483646 w 258"/>
              <a:gd name="T37" fmla="*/ 2147483646 h 251"/>
              <a:gd name="T38" fmla="*/ 2147483646 w 258"/>
              <a:gd name="T39" fmla="*/ 2147483646 h 251"/>
              <a:gd name="T40" fmla="*/ 2147483646 w 258"/>
              <a:gd name="T41" fmla="*/ 2147483646 h 251"/>
              <a:gd name="T42" fmla="*/ 2147483646 w 258"/>
              <a:gd name="T43" fmla="*/ 2147483646 h 251"/>
              <a:gd name="T44" fmla="*/ 2147483646 w 258"/>
              <a:gd name="T45" fmla="*/ 2147483646 h 251"/>
              <a:gd name="T46" fmla="*/ 2147483646 w 258"/>
              <a:gd name="T47" fmla="*/ 2147483646 h 251"/>
              <a:gd name="T48" fmla="*/ 2147483646 w 258"/>
              <a:gd name="T49" fmla="*/ 2147483646 h 251"/>
              <a:gd name="T50" fmla="*/ 2147483646 w 258"/>
              <a:gd name="T51" fmla="*/ 2147483646 h 251"/>
              <a:gd name="T52" fmla="*/ 2147483646 w 258"/>
              <a:gd name="T53" fmla="*/ 2147483646 h 251"/>
              <a:gd name="T54" fmla="*/ 2147483646 w 258"/>
              <a:gd name="T55" fmla="*/ 2147483646 h 251"/>
              <a:gd name="T56" fmla="*/ 2147483646 w 258"/>
              <a:gd name="T57" fmla="*/ 2147483646 h 251"/>
              <a:gd name="T58" fmla="*/ 2147483646 w 258"/>
              <a:gd name="T59" fmla="*/ 2147483646 h 251"/>
              <a:gd name="T60" fmla="*/ 2147483646 w 258"/>
              <a:gd name="T61" fmla="*/ 2147483646 h 251"/>
              <a:gd name="T62" fmla="*/ 2147483646 w 258"/>
              <a:gd name="T63" fmla="*/ 2147483646 h 251"/>
              <a:gd name="T64" fmla="*/ 2147483646 w 258"/>
              <a:gd name="T65" fmla="*/ 0 h 251"/>
              <a:gd name="T66" fmla="*/ 2147483646 w 258"/>
              <a:gd name="T67" fmla="*/ 0 h 251"/>
              <a:gd name="T68" fmla="*/ 2147483646 w 258"/>
              <a:gd name="T69" fmla="*/ 2147483646 h 251"/>
              <a:gd name="T70" fmla="*/ 2147483646 w 258"/>
              <a:gd name="T71" fmla="*/ 2147483646 h 251"/>
              <a:gd name="T72" fmla="*/ 2147483646 w 258"/>
              <a:gd name="T73" fmla="*/ 2147483646 h 251"/>
              <a:gd name="T74" fmla="*/ 2147483646 w 258"/>
              <a:gd name="T75" fmla="*/ 2147483646 h 251"/>
              <a:gd name="T76" fmla="*/ 2147483646 w 258"/>
              <a:gd name="T77" fmla="*/ 2147483646 h 251"/>
              <a:gd name="T78" fmla="*/ 2147483646 w 258"/>
              <a:gd name="T79" fmla="*/ 2147483646 h 251"/>
              <a:gd name="T80" fmla="*/ 2147483646 w 258"/>
              <a:gd name="T81" fmla="*/ 2147483646 h 251"/>
              <a:gd name="T82" fmla="*/ 2147483646 w 258"/>
              <a:gd name="T83" fmla="*/ 2147483646 h 251"/>
              <a:gd name="T84" fmla="*/ 2147483646 w 258"/>
              <a:gd name="T85" fmla="*/ 2147483646 h 251"/>
              <a:gd name="T86" fmla="*/ 2147483646 w 258"/>
              <a:gd name="T87" fmla="*/ 2147483646 h 251"/>
              <a:gd name="T88" fmla="*/ 2147483646 w 258"/>
              <a:gd name="T89" fmla="*/ 2147483646 h 251"/>
              <a:gd name="T90" fmla="*/ 2147483646 w 258"/>
              <a:gd name="T91" fmla="*/ 2147483646 h 251"/>
              <a:gd name="T92" fmla="*/ 2147483646 w 258"/>
              <a:gd name="T93" fmla="*/ 2147483646 h 251"/>
              <a:gd name="T94" fmla="*/ 2147483646 w 258"/>
              <a:gd name="T95" fmla="*/ 2147483646 h 251"/>
              <a:gd name="T96" fmla="*/ 2147483646 w 258"/>
              <a:gd name="T97" fmla="*/ 2147483646 h 251"/>
              <a:gd name="T98" fmla="*/ 2147483646 w 258"/>
              <a:gd name="T99" fmla="*/ 2147483646 h 251"/>
              <a:gd name="T100" fmla="*/ 2147483646 w 258"/>
              <a:gd name="T101" fmla="*/ 2147483646 h 251"/>
              <a:gd name="T102" fmla="*/ 2147483646 w 258"/>
              <a:gd name="T103" fmla="*/ 2147483646 h 251"/>
              <a:gd name="T104" fmla="*/ 2147483646 w 258"/>
              <a:gd name="T105" fmla="*/ 2147483646 h 251"/>
              <a:gd name="T106" fmla="*/ 2147483646 w 258"/>
              <a:gd name="T107" fmla="*/ 2147483646 h 251"/>
              <a:gd name="T108" fmla="*/ 2147483646 w 258"/>
              <a:gd name="T109" fmla="*/ 2147483646 h 251"/>
              <a:gd name="T110" fmla="*/ 2147483646 w 258"/>
              <a:gd name="T111" fmla="*/ 2147483646 h 251"/>
              <a:gd name="T112" fmla="*/ 2147483646 w 258"/>
              <a:gd name="T113" fmla="*/ 2147483646 h 251"/>
              <a:gd name="T114" fmla="*/ 2147483646 w 258"/>
              <a:gd name="T115" fmla="*/ 2147483646 h 251"/>
              <a:gd name="T116" fmla="*/ 2147483646 w 258"/>
              <a:gd name="T117" fmla="*/ 2147483646 h 251"/>
              <a:gd name="T118" fmla="*/ 2147483646 w 258"/>
              <a:gd name="T119" fmla="*/ 2147483646 h 25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58"/>
              <a:gd name="T181" fmla="*/ 0 h 251"/>
              <a:gd name="T182" fmla="*/ 258 w 258"/>
              <a:gd name="T183" fmla="*/ 251 h 25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58" h="251">
                <a:moveTo>
                  <a:pt x="158" y="251"/>
                </a:moveTo>
                <a:lnTo>
                  <a:pt x="140" y="246"/>
                </a:lnTo>
                <a:lnTo>
                  <a:pt x="123" y="242"/>
                </a:lnTo>
                <a:lnTo>
                  <a:pt x="105" y="237"/>
                </a:lnTo>
                <a:lnTo>
                  <a:pt x="87" y="232"/>
                </a:lnTo>
                <a:lnTo>
                  <a:pt x="69" y="228"/>
                </a:lnTo>
                <a:lnTo>
                  <a:pt x="50" y="223"/>
                </a:lnTo>
                <a:lnTo>
                  <a:pt x="32" y="219"/>
                </a:lnTo>
                <a:lnTo>
                  <a:pt x="13" y="213"/>
                </a:lnTo>
                <a:lnTo>
                  <a:pt x="13" y="211"/>
                </a:lnTo>
                <a:lnTo>
                  <a:pt x="12" y="208"/>
                </a:lnTo>
                <a:lnTo>
                  <a:pt x="10" y="206"/>
                </a:lnTo>
                <a:lnTo>
                  <a:pt x="9" y="203"/>
                </a:lnTo>
                <a:lnTo>
                  <a:pt x="7" y="200"/>
                </a:lnTo>
                <a:lnTo>
                  <a:pt x="5" y="197"/>
                </a:lnTo>
                <a:lnTo>
                  <a:pt x="2" y="193"/>
                </a:lnTo>
                <a:lnTo>
                  <a:pt x="0" y="188"/>
                </a:lnTo>
                <a:lnTo>
                  <a:pt x="5" y="177"/>
                </a:lnTo>
                <a:lnTo>
                  <a:pt x="9" y="164"/>
                </a:lnTo>
                <a:lnTo>
                  <a:pt x="15" y="153"/>
                </a:lnTo>
                <a:lnTo>
                  <a:pt x="20" y="141"/>
                </a:lnTo>
                <a:lnTo>
                  <a:pt x="26" y="128"/>
                </a:lnTo>
                <a:lnTo>
                  <a:pt x="31" y="115"/>
                </a:lnTo>
                <a:lnTo>
                  <a:pt x="37" y="102"/>
                </a:lnTo>
                <a:lnTo>
                  <a:pt x="44" y="88"/>
                </a:lnTo>
                <a:lnTo>
                  <a:pt x="42" y="86"/>
                </a:lnTo>
                <a:lnTo>
                  <a:pt x="38" y="84"/>
                </a:lnTo>
                <a:lnTo>
                  <a:pt x="35" y="81"/>
                </a:lnTo>
                <a:lnTo>
                  <a:pt x="31" y="78"/>
                </a:lnTo>
                <a:lnTo>
                  <a:pt x="27" y="75"/>
                </a:lnTo>
                <a:lnTo>
                  <a:pt x="23" y="72"/>
                </a:lnTo>
                <a:lnTo>
                  <a:pt x="18" y="67"/>
                </a:lnTo>
                <a:lnTo>
                  <a:pt x="13" y="63"/>
                </a:lnTo>
                <a:lnTo>
                  <a:pt x="13" y="58"/>
                </a:lnTo>
                <a:lnTo>
                  <a:pt x="13" y="53"/>
                </a:lnTo>
                <a:lnTo>
                  <a:pt x="13" y="48"/>
                </a:lnTo>
                <a:lnTo>
                  <a:pt x="13" y="43"/>
                </a:lnTo>
                <a:lnTo>
                  <a:pt x="12" y="38"/>
                </a:lnTo>
                <a:lnTo>
                  <a:pt x="10" y="32"/>
                </a:lnTo>
                <a:lnTo>
                  <a:pt x="8" y="26"/>
                </a:lnTo>
                <a:lnTo>
                  <a:pt x="6" y="19"/>
                </a:lnTo>
                <a:lnTo>
                  <a:pt x="7" y="18"/>
                </a:lnTo>
                <a:lnTo>
                  <a:pt x="9" y="16"/>
                </a:lnTo>
                <a:lnTo>
                  <a:pt x="10" y="15"/>
                </a:lnTo>
                <a:lnTo>
                  <a:pt x="13" y="13"/>
                </a:lnTo>
                <a:lnTo>
                  <a:pt x="15" y="11"/>
                </a:lnTo>
                <a:lnTo>
                  <a:pt x="17" y="9"/>
                </a:lnTo>
                <a:lnTo>
                  <a:pt x="20" y="6"/>
                </a:lnTo>
                <a:lnTo>
                  <a:pt x="22" y="9"/>
                </a:lnTo>
                <a:lnTo>
                  <a:pt x="24" y="11"/>
                </a:lnTo>
                <a:lnTo>
                  <a:pt x="27" y="14"/>
                </a:lnTo>
                <a:lnTo>
                  <a:pt x="30" y="16"/>
                </a:lnTo>
                <a:lnTo>
                  <a:pt x="33" y="19"/>
                </a:lnTo>
                <a:lnTo>
                  <a:pt x="36" y="24"/>
                </a:lnTo>
                <a:lnTo>
                  <a:pt x="40" y="28"/>
                </a:lnTo>
                <a:lnTo>
                  <a:pt x="44" y="32"/>
                </a:lnTo>
                <a:lnTo>
                  <a:pt x="47" y="29"/>
                </a:lnTo>
                <a:lnTo>
                  <a:pt x="50" y="26"/>
                </a:lnTo>
                <a:lnTo>
                  <a:pt x="53" y="23"/>
                </a:lnTo>
                <a:lnTo>
                  <a:pt x="57" y="18"/>
                </a:lnTo>
                <a:lnTo>
                  <a:pt x="62" y="14"/>
                </a:lnTo>
                <a:lnTo>
                  <a:pt x="67" y="9"/>
                </a:lnTo>
                <a:lnTo>
                  <a:pt x="71" y="5"/>
                </a:lnTo>
                <a:lnTo>
                  <a:pt x="76" y="0"/>
                </a:lnTo>
                <a:lnTo>
                  <a:pt x="78" y="0"/>
                </a:lnTo>
                <a:lnTo>
                  <a:pt x="81" y="0"/>
                </a:lnTo>
                <a:lnTo>
                  <a:pt x="83" y="0"/>
                </a:lnTo>
                <a:lnTo>
                  <a:pt x="86" y="1"/>
                </a:lnTo>
                <a:lnTo>
                  <a:pt x="89" y="2"/>
                </a:lnTo>
                <a:lnTo>
                  <a:pt x="92" y="3"/>
                </a:lnTo>
                <a:lnTo>
                  <a:pt x="96" y="4"/>
                </a:lnTo>
                <a:lnTo>
                  <a:pt x="100" y="6"/>
                </a:lnTo>
                <a:lnTo>
                  <a:pt x="100" y="7"/>
                </a:lnTo>
                <a:lnTo>
                  <a:pt x="101" y="7"/>
                </a:lnTo>
                <a:lnTo>
                  <a:pt x="101" y="9"/>
                </a:lnTo>
                <a:lnTo>
                  <a:pt x="101" y="10"/>
                </a:lnTo>
                <a:lnTo>
                  <a:pt x="102" y="12"/>
                </a:lnTo>
                <a:lnTo>
                  <a:pt x="103" y="14"/>
                </a:lnTo>
                <a:lnTo>
                  <a:pt x="105" y="16"/>
                </a:lnTo>
                <a:lnTo>
                  <a:pt x="108" y="19"/>
                </a:lnTo>
                <a:lnTo>
                  <a:pt x="112" y="19"/>
                </a:lnTo>
                <a:lnTo>
                  <a:pt x="118" y="21"/>
                </a:lnTo>
                <a:lnTo>
                  <a:pt x="124" y="22"/>
                </a:lnTo>
                <a:lnTo>
                  <a:pt x="130" y="23"/>
                </a:lnTo>
                <a:lnTo>
                  <a:pt x="136" y="25"/>
                </a:lnTo>
                <a:lnTo>
                  <a:pt x="143" y="27"/>
                </a:lnTo>
                <a:lnTo>
                  <a:pt x="150" y="30"/>
                </a:lnTo>
                <a:lnTo>
                  <a:pt x="158" y="32"/>
                </a:lnTo>
                <a:lnTo>
                  <a:pt x="167" y="43"/>
                </a:lnTo>
                <a:lnTo>
                  <a:pt x="177" y="55"/>
                </a:lnTo>
                <a:lnTo>
                  <a:pt x="188" y="67"/>
                </a:lnTo>
                <a:lnTo>
                  <a:pt x="198" y="80"/>
                </a:lnTo>
                <a:lnTo>
                  <a:pt x="211" y="92"/>
                </a:lnTo>
                <a:lnTo>
                  <a:pt x="222" y="105"/>
                </a:lnTo>
                <a:lnTo>
                  <a:pt x="233" y="119"/>
                </a:lnTo>
                <a:lnTo>
                  <a:pt x="245" y="132"/>
                </a:lnTo>
                <a:lnTo>
                  <a:pt x="245" y="141"/>
                </a:lnTo>
                <a:lnTo>
                  <a:pt x="246" y="151"/>
                </a:lnTo>
                <a:lnTo>
                  <a:pt x="247" y="160"/>
                </a:lnTo>
                <a:lnTo>
                  <a:pt x="250" y="170"/>
                </a:lnTo>
                <a:lnTo>
                  <a:pt x="251" y="179"/>
                </a:lnTo>
                <a:lnTo>
                  <a:pt x="254" y="188"/>
                </a:lnTo>
                <a:lnTo>
                  <a:pt x="256" y="198"/>
                </a:lnTo>
                <a:lnTo>
                  <a:pt x="258" y="207"/>
                </a:lnTo>
                <a:lnTo>
                  <a:pt x="253" y="212"/>
                </a:lnTo>
                <a:lnTo>
                  <a:pt x="248" y="217"/>
                </a:lnTo>
                <a:lnTo>
                  <a:pt x="243" y="222"/>
                </a:lnTo>
                <a:lnTo>
                  <a:pt x="238" y="227"/>
                </a:lnTo>
                <a:lnTo>
                  <a:pt x="233" y="232"/>
                </a:lnTo>
                <a:lnTo>
                  <a:pt x="227" y="238"/>
                </a:lnTo>
                <a:lnTo>
                  <a:pt x="221" y="244"/>
                </a:lnTo>
                <a:lnTo>
                  <a:pt x="214" y="251"/>
                </a:lnTo>
                <a:lnTo>
                  <a:pt x="207" y="251"/>
                </a:lnTo>
                <a:lnTo>
                  <a:pt x="199" y="251"/>
                </a:lnTo>
                <a:lnTo>
                  <a:pt x="192" y="251"/>
                </a:lnTo>
                <a:lnTo>
                  <a:pt x="185" y="251"/>
                </a:lnTo>
                <a:lnTo>
                  <a:pt x="178" y="251"/>
                </a:lnTo>
                <a:lnTo>
                  <a:pt x="172" y="251"/>
                </a:lnTo>
                <a:lnTo>
                  <a:pt x="165" y="251"/>
                </a:lnTo>
                <a:lnTo>
                  <a:pt x="158" y="251"/>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1" name="Freeform 148">
            <a:extLst>
              <a:ext uri="{FF2B5EF4-FFF2-40B4-BE49-F238E27FC236}">
                <a16:creationId xmlns:a16="http://schemas.microsoft.com/office/drawing/2014/main" id="{E2285F15-9C09-3D45-AC17-FBE71591D949}"/>
              </a:ext>
            </a:extLst>
          </p:cNvPr>
          <p:cNvSpPr>
            <a:spLocks/>
          </p:cNvSpPr>
          <p:nvPr/>
        </p:nvSpPr>
        <p:spPr bwMode="auto">
          <a:xfrm>
            <a:off x="3465513" y="4637088"/>
            <a:ext cx="17462" cy="14287"/>
          </a:xfrm>
          <a:custGeom>
            <a:avLst/>
            <a:gdLst>
              <a:gd name="T0" fmla="*/ 2147483646 w 100"/>
              <a:gd name="T1" fmla="*/ 2147483646 h 81"/>
              <a:gd name="T2" fmla="*/ 2147483646 w 100"/>
              <a:gd name="T3" fmla="*/ 2147483646 h 81"/>
              <a:gd name="T4" fmla="*/ 2147483646 w 100"/>
              <a:gd name="T5" fmla="*/ 2147483646 h 81"/>
              <a:gd name="T6" fmla="*/ 2147483646 w 100"/>
              <a:gd name="T7" fmla="*/ 2147483646 h 81"/>
              <a:gd name="T8" fmla="*/ 2147483646 w 100"/>
              <a:gd name="T9" fmla="*/ 2147483646 h 81"/>
              <a:gd name="T10" fmla="*/ 2147483646 w 100"/>
              <a:gd name="T11" fmla="*/ 2147483646 h 81"/>
              <a:gd name="T12" fmla="*/ 2147483646 w 100"/>
              <a:gd name="T13" fmla="*/ 2147483646 h 81"/>
              <a:gd name="T14" fmla="*/ 2147483646 w 100"/>
              <a:gd name="T15" fmla="*/ 2147483646 h 81"/>
              <a:gd name="T16" fmla="*/ 0 w 100"/>
              <a:gd name="T17" fmla="*/ 2147483646 h 81"/>
              <a:gd name="T18" fmla="*/ 0 w 100"/>
              <a:gd name="T19" fmla="*/ 2147483646 h 81"/>
              <a:gd name="T20" fmla="*/ 2147483646 w 100"/>
              <a:gd name="T21" fmla="*/ 2147483646 h 81"/>
              <a:gd name="T22" fmla="*/ 2147483646 w 100"/>
              <a:gd name="T23" fmla="*/ 2147483646 h 81"/>
              <a:gd name="T24" fmla="*/ 2147483646 w 100"/>
              <a:gd name="T25" fmla="*/ 0 h 81"/>
              <a:gd name="T26" fmla="*/ 2147483646 w 100"/>
              <a:gd name="T27" fmla="*/ 0 h 81"/>
              <a:gd name="T28" fmla="*/ 2147483646 w 100"/>
              <a:gd name="T29" fmla="*/ 0 h 81"/>
              <a:gd name="T30" fmla="*/ 2147483646 w 100"/>
              <a:gd name="T31" fmla="*/ 0 h 81"/>
              <a:gd name="T32" fmla="*/ 2147483646 w 100"/>
              <a:gd name="T33" fmla="*/ 2147483646 h 81"/>
              <a:gd name="T34" fmla="*/ 2147483646 w 100"/>
              <a:gd name="T35" fmla="*/ 2147483646 h 81"/>
              <a:gd name="T36" fmla="*/ 2147483646 w 100"/>
              <a:gd name="T37" fmla="*/ 2147483646 h 81"/>
              <a:gd name="T38" fmla="*/ 2147483646 w 100"/>
              <a:gd name="T39" fmla="*/ 2147483646 h 81"/>
              <a:gd name="T40" fmla="*/ 2147483646 w 100"/>
              <a:gd name="T41" fmla="*/ 2147483646 h 81"/>
              <a:gd name="T42" fmla="*/ 2147483646 w 100"/>
              <a:gd name="T43" fmla="*/ 2147483646 h 81"/>
              <a:gd name="T44" fmla="*/ 2147483646 w 100"/>
              <a:gd name="T45" fmla="*/ 2147483646 h 81"/>
              <a:gd name="T46" fmla="*/ 2147483646 w 100"/>
              <a:gd name="T47" fmla="*/ 2147483646 h 81"/>
              <a:gd name="T48" fmla="*/ 2147483646 w 100"/>
              <a:gd name="T49" fmla="*/ 2147483646 h 81"/>
              <a:gd name="T50" fmla="*/ 2147483646 w 100"/>
              <a:gd name="T51" fmla="*/ 2147483646 h 81"/>
              <a:gd name="T52" fmla="*/ 2147483646 w 100"/>
              <a:gd name="T53" fmla="*/ 2147483646 h 81"/>
              <a:gd name="T54" fmla="*/ 2147483646 w 100"/>
              <a:gd name="T55" fmla="*/ 2147483646 h 81"/>
              <a:gd name="T56" fmla="*/ 2147483646 w 100"/>
              <a:gd name="T57" fmla="*/ 2147483646 h 81"/>
              <a:gd name="T58" fmla="*/ 2147483646 w 100"/>
              <a:gd name="T59" fmla="*/ 2147483646 h 81"/>
              <a:gd name="T60" fmla="*/ 2147483646 w 100"/>
              <a:gd name="T61" fmla="*/ 2147483646 h 81"/>
              <a:gd name="T62" fmla="*/ 2147483646 w 100"/>
              <a:gd name="T63" fmla="*/ 2147483646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81"/>
              <a:gd name="T98" fmla="*/ 100 w 100"/>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81">
                <a:moveTo>
                  <a:pt x="37" y="81"/>
                </a:moveTo>
                <a:lnTo>
                  <a:pt x="34" y="79"/>
                </a:lnTo>
                <a:lnTo>
                  <a:pt x="32" y="76"/>
                </a:lnTo>
                <a:lnTo>
                  <a:pt x="30" y="74"/>
                </a:lnTo>
                <a:lnTo>
                  <a:pt x="27" y="72"/>
                </a:lnTo>
                <a:lnTo>
                  <a:pt x="25" y="69"/>
                </a:lnTo>
                <a:lnTo>
                  <a:pt x="23" y="67"/>
                </a:lnTo>
                <a:lnTo>
                  <a:pt x="21" y="65"/>
                </a:lnTo>
                <a:lnTo>
                  <a:pt x="18" y="62"/>
                </a:lnTo>
                <a:lnTo>
                  <a:pt x="16" y="58"/>
                </a:lnTo>
                <a:lnTo>
                  <a:pt x="14" y="53"/>
                </a:lnTo>
                <a:lnTo>
                  <a:pt x="11" y="48"/>
                </a:lnTo>
                <a:lnTo>
                  <a:pt x="9" y="42"/>
                </a:lnTo>
                <a:lnTo>
                  <a:pt x="7" y="37"/>
                </a:lnTo>
                <a:lnTo>
                  <a:pt x="4" y="31"/>
                </a:lnTo>
                <a:lnTo>
                  <a:pt x="2" y="25"/>
                </a:lnTo>
                <a:lnTo>
                  <a:pt x="0" y="18"/>
                </a:lnTo>
                <a:lnTo>
                  <a:pt x="0" y="16"/>
                </a:lnTo>
                <a:lnTo>
                  <a:pt x="0" y="14"/>
                </a:lnTo>
                <a:lnTo>
                  <a:pt x="0" y="12"/>
                </a:lnTo>
                <a:lnTo>
                  <a:pt x="1" y="9"/>
                </a:lnTo>
                <a:lnTo>
                  <a:pt x="1" y="7"/>
                </a:lnTo>
                <a:lnTo>
                  <a:pt x="2" y="5"/>
                </a:lnTo>
                <a:lnTo>
                  <a:pt x="4" y="2"/>
                </a:lnTo>
                <a:lnTo>
                  <a:pt x="6" y="0"/>
                </a:lnTo>
                <a:lnTo>
                  <a:pt x="13" y="0"/>
                </a:lnTo>
                <a:lnTo>
                  <a:pt x="20" y="0"/>
                </a:lnTo>
                <a:lnTo>
                  <a:pt x="27" y="0"/>
                </a:lnTo>
                <a:lnTo>
                  <a:pt x="34" y="0"/>
                </a:lnTo>
                <a:lnTo>
                  <a:pt x="41" y="0"/>
                </a:lnTo>
                <a:lnTo>
                  <a:pt x="48" y="0"/>
                </a:lnTo>
                <a:lnTo>
                  <a:pt x="55" y="0"/>
                </a:lnTo>
                <a:lnTo>
                  <a:pt x="62" y="0"/>
                </a:lnTo>
                <a:lnTo>
                  <a:pt x="65" y="2"/>
                </a:lnTo>
                <a:lnTo>
                  <a:pt x="67" y="5"/>
                </a:lnTo>
                <a:lnTo>
                  <a:pt x="69" y="7"/>
                </a:lnTo>
                <a:lnTo>
                  <a:pt x="71" y="9"/>
                </a:lnTo>
                <a:lnTo>
                  <a:pt x="74" y="12"/>
                </a:lnTo>
                <a:lnTo>
                  <a:pt x="76" y="14"/>
                </a:lnTo>
                <a:lnTo>
                  <a:pt x="78" y="16"/>
                </a:lnTo>
                <a:lnTo>
                  <a:pt x="81" y="18"/>
                </a:lnTo>
                <a:lnTo>
                  <a:pt x="83" y="23"/>
                </a:lnTo>
                <a:lnTo>
                  <a:pt x="85" y="28"/>
                </a:lnTo>
                <a:lnTo>
                  <a:pt x="88" y="33"/>
                </a:lnTo>
                <a:lnTo>
                  <a:pt x="91" y="38"/>
                </a:lnTo>
                <a:lnTo>
                  <a:pt x="93" y="43"/>
                </a:lnTo>
                <a:lnTo>
                  <a:pt x="95" y="50"/>
                </a:lnTo>
                <a:lnTo>
                  <a:pt x="98" y="56"/>
                </a:lnTo>
                <a:lnTo>
                  <a:pt x="100" y="62"/>
                </a:lnTo>
                <a:lnTo>
                  <a:pt x="100" y="65"/>
                </a:lnTo>
                <a:lnTo>
                  <a:pt x="100" y="67"/>
                </a:lnTo>
                <a:lnTo>
                  <a:pt x="100" y="69"/>
                </a:lnTo>
                <a:lnTo>
                  <a:pt x="99" y="72"/>
                </a:lnTo>
                <a:lnTo>
                  <a:pt x="99" y="74"/>
                </a:lnTo>
                <a:lnTo>
                  <a:pt x="98" y="76"/>
                </a:lnTo>
                <a:lnTo>
                  <a:pt x="96" y="79"/>
                </a:lnTo>
                <a:lnTo>
                  <a:pt x="94" y="81"/>
                </a:lnTo>
                <a:lnTo>
                  <a:pt x="86" y="81"/>
                </a:lnTo>
                <a:lnTo>
                  <a:pt x="79" y="81"/>
                </a:lnTo>
                <a:lnTo>
                  <a:pt x="72" y="81"/>
                </a:lnTo>
                <a:lnTo>
                  <a:pt x="65" y="81"/>
                </a:lnTo>
                <a:lnTo>
                  <a:pt x="58" y="81"/>
                </a:lnTo>
                <a:lnTo>
                  <a:pt x="51" y="81"/>
                </a:lnTo>
                <a:lnTo>
                  <a:pt x="45" y="81"/>
                </a:lnTo>
                <a:lnTo>
                  <a:pt x="37" y="8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2" name="Freeform 149">
            <a:extLst>
              <a:ext uri="{FF2B5EF4-FFF2-40B4-BE49-F238E27FC236}">
                <a16:creationId xmlns:a16="http://schemas.microsoft.com/office/drawing/2014/main" id="{CAE40EB6-B121-5741-83B0-C2BC976624A6}"/>
              </a:ext>
            </a:extLst>
          </p:cNvPr>
          <p:cNvSpPr>
            <a:spLocks/>
          </p:cNvSpPr>
          <p:nvPr/>
        </p:nvSpPr>
        <p:spPr bwMode="auto">
          <a:xfrm>
            <a:off x="3117850" y="4330700"/>
            <a:ext cx="423863" cy="319088"/>
          </a:xfrm>
          <a:custGeom>
            <a:avLst/>
            <a:gdLst>
              <a:gd name="T0" fmla="*/ 2147483646 w 2405"/>
              <a:gd name="T1" fmla="*/ 2147483646 h 1807"/>
              <a:gd name="T2" fmla="*/ 2147483646 w 2405"/>
              <a:gd name="T3" fmla="*/ 2147483646 h 1807"/>
              <a:gd name="T4" fmla="*/ 2147483646 w 2405"/>
              <a:gd name="T5" fmla="*/ 2147483646 h 1807"/>
              <a:gd name="T6" fmla="*/ 2147483646 w 2405"/>
              <a:gd name="T7" fmla="*/ 2147483646 h 1807"/>
              <a:gd name="T8" fmla="*/ 2147483646 w 2405"/>
              <a:gd name="T9" fmla="*/ 2147483646 h 1807"/>
              <a:gd name="T10" fmla="*/ 2147483646 w 2405"/>
              <a:gd name="T11" fmla="*/ 2147483646 h 1807"/>
              <a:gd name="T12" fmla="*/ 2147483646 w 2405"/>
              <a:gd name="T13" fmla="*/ 2147483646 h 1807"/>
              <a:gd name="T14" fmla="*/ 2147483646 w 2405"/>
              <a:gd name="T15" fmla="*/ 2147483646 h 1807"/>
              <a:gd name="T16" fmla="*/ 2147483646 w 2405"/>
              <a:gd name="T17" fmla="*/ 2147483646 h 1807"/>
              <a:gd name="T18" fmla="*/ 2147483646 w 2405"/>
              <a:gd name="T19" fmla="*/ 2147483646 h 1807"/>
              <a:gd name="T20" fmla="*/ 2147483646 w 2405"/>
              <a:gd name="T21" fmla="*/ 2147483646 h 1807"/>
              <a:gd name="T22" fmla="*/ 2147483646 w 2405"/>
              <a:gd name="T23" fmla="*/ 2147483646 h 1807"/>
              <a:gd name="T24" fmla="*/ 2147483646 w 2405"/>
              <a:gd name="T25" fmla="*/ 2147483646 h 1807"/>
              <a:gd name="T26" fmla="*/ 2147483646 w 2405"/>
              <a:gd name="T27" fmla="*/ 2147483646 h 1807"/>
              <a:gd name="T28" fmla="*/ 2147483646 w 2405"/>
              <a:gd name="T29" fmla="*/ 2147483646 h 1807"/>
              <a:gd name="T30" fmla="*/ 2147483646 w 2405"/>
              <a:gd name="T31" fmla="*/ 2147483646 h 1807"/>
              <a:gd name="T32" fmla="*/ 2147483646 w 2405"/>
              <a:gd name="T33" fmla="*/ 2147483646 h 1807"/>
              <a:gd name="T34" fmla="*/ 2147483646 w 2405"/>
              <a:gd name="T35" fmla="*/ 2147483646 h 1807"/>
              <a:gd name="T36" fmla="*/ 2147483646 w 2405"/>
              <a:gd name="T37" fmla="*/ 2147483646 h 1807"/>
              <a:gd name="T38" fmla="*/ 2147483646 w 2405"/>
              <a:gd name="T39" fmla="*/ 2147483646 h 1807"/>
              <a:gd name="T40" fmla="*/ 2147483646 w 2405"/>
              <a:gd name="T41" fmla="*/ 2147483646 h 1807"/>
              <a:gd name="T42" fmla="*/ 2147483646 w 2405"/>
              <a:gd name="T43" fmla="*/ 2147483646 h 1807"/>
              <a:gd name="T44" fmla="*/ 2147483646 w 2405"/>
              <a:gd name="T45" fmla="*/ 2147483646 h 1807"/>
              <a:gd name="T46" fmla="*/ 2147483646 w 2405"/>
              <a:gd name="T47" fmla="*/ 2147483646 h 1807"/>
              <a:gd name="T48" fmla="*/ 2147483646 w 2405"/>
              <a:gd name="T49" fmla="*/ 2147483646 h 1807"/>
              <a:gd name="T50" fmla="*/ 2147483646 w 2405"/>
              <a:gd name="T51" fmla="*/ 2147483646 h 1807"/>
              <a:gd name="T52" fmla="*/ 2147483646 w 2405"/>
              <a:gd name="T53" fmla="*/ 2147483646 h 1807"/>
              <a:gd name="T54" fmla="*/ 2147483646 w 2405"/>
              <a:gd name="T55" fmla="*/ 2147483646 h 1807"/>
              <a:gd name="T56" fmla="*/ 2147483646 w 2405"/>
              <a:gd name="T57" fmla="*/ 2147483646 h 1807"/>
              <a:gd name="T58" fmla="*/ 2147483646 w 2405"/>
              <a:gd name="T59" fmla="*/ 2147483646 h 1807"/>
              <a:gd name="T60" fmla="*/ 2147483646 w 2405"/>
              <a:gd name="T61" fmla="*/ 2147483646 h 1807"/>
              <a:gd name="T62" fmla="*/ 2147483646 w 2405"/>
              <a:gd name="T63" fmla="*/ 2147483646 h 1807"/>
              <a:gd name="T64" fmla="*/ 2147483646 w 2405"/>
              <a:gd name="T65" fmla="*/ 2147483646 h 1807"/>
              <a:gd name="T66" fmla="*/ 2147483646 w 2405"/>
              <a:gd name="T67" fmla="*/ 2147483646 h 1807"/>
              <a:gd name="T68" fmla="*/ 2147483646 w 2405"/>
              <a:gd name="T69" fmla="*/ 2147483646 h 1807"/>
              <a:gd name="T70" fmla="*/ 2147483646 w 2405"/>
              <a:gd name="T71" fmla="*/ 2147483646 h 1807"/>
              <a:gd name="T72" fmla="*/ 2147483646 w 2405"/>
              <a:gd name="T73" fmla="*/ 2147483646 h 1807"/>
              <a:gd name="T74" fmla="*/ 2147483646 w 2405"/>
              <a:gd name="T75" fmla="*/ 2147483646 h 1807"/>
              <a:gd name="T76" fmla="*/ 2147483646 w 2405"/>
              <a:gd name="T77" fmla="*/ 2147483646 h 1807"/>
              <a:gd name="T78" fmla="*/ 2147483646 w 2405"/>
              <a:gd name="T79" fmla="*/ 2147483646 h 1807"/>
              <a:gd name="T80" fmla="*/ 2147483646 w 2405"/>
              <a:gd name="T81" fmla="*/ 2147483646 h 1807"/>
              <a:gd name="T82" fmla="*/ 2147483646 w 2405"/>
              <a:gd name="T83" fmla="*/ 2147483646 h 1807"/>
              <a:gd name="T84" fmla="*/ 2147483646 w 2405"/>
              <a:gd name="T85" fmla="*/ 2147483646 h 1807"/>
              <a:gd name="T86" fmla="*/ 2147483646 w 2405"/>
              <a:gd name="T87" fmla="*/ 2147483646 h 1807"/>
              <a:gd name="T88" fmla="*/ 2147483646 w 2405"/>
              <a:gd name="T89" fmla="*/ 2147483646 h 1807"/>
              <a:gd name="T90" fmla="*/ 2147483646 w 2405"/>
              <a:gd name="T91" fmla="*/ 2147483646 h 1807"/>
              <a:gd name="T92" fmla="*/ 2147483646 w 2405"/>
              <a:gd name="T93" fmla="*/ 2147483646 h 1807"/>
              <a:gd name="T94" fmla="*/ 2147483646 w 2405"/>
              <a:gd name="T95" fmla="*/ 2147483646 h 1807"/>
              <a:gd name="T96" fmla="*/ 2147483646 w 2405"/>
              <a:gd name="T97" fmla="*/ 2147483646 h 1807"/>
              <a:gd name="T98" fmla="*/ 2147483646 w 2405"/>
              <a:gd name="T99" fmla="*/ 2147483646 h 1807"/>
              <a:gd name="T100" fmla="*/ 2147483646 w 2405"/>
              <a:gd name="T101" fmla="*/ 2147483646 h 1807"/>
              <a:gd name="T102" fmla="*/ 2147483646 w 2405"/>
              <a:gd name="T103" fmla="*/ 2147483646 h 1807"/>
              <a:gd name="T104" fmla="*/ 2147483646 w 2405"/>
              <a:gd name="T105" fmla="*/ 2147483646 h 1807"/>
              <a:gd name="T106" fmla="*/ 2147483646 w 2405"/>
              <a:gd name="T107" fmla="*/ 2147483646 h 1807"/>
              <a:gd name="T108" fmla="*/ 2147483646 w 2405"/>
              <a:gd name="T109" fmla="*/ 2147483646 h 1807"/>
              <a:gd name="T110" fmla="*/ 2147483646 w 2405"/>
              <a:gd name="T111" fmla="*/ 2147483646 h 1807"/>
              <a:gd name="T112" fmla="*/ 2147483646 w 2405"/>
              <a:gd name="T113" fmla="*/ 2147483646 h 1807"/>
              <a:gd name="T114" fmla="*/ 2147483646 w 2405"/>
              <a:gd name="T115" fmla="*/ 2147483646 h 1807"/>
              <a:gd name="T116" fmla="*/ 2147483646 w 2405"/>
              <a:gd name="T117" fmla="*/ 2147483646 h 1807"/>
              <a:gd name="T118" fmla="*/ 2147483646 w 2405"/>
              <a:gd name="T119" fmla="*/ 2147483646 h 1807"/>
              <a:gd name="T120" fmla="*/ 2147483646 w 2405"/>
              <a:gd name="T121" fmla="*/ 2147483646 h 1807"/>
              <a:gd name="T122" fmla="*/ 2147483646 w 2405"/>
              <a:gd name="T123" fmla="*/ 2147483646 h 180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05"/>
              <a:gd name="T187" fmla="*/ 0 h 1807"/>
              <a:gd name="T188" fmla="*/ 2405 w 2405"/>
              <a:gd name="T189" fmla="*/ 1807 h 180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05" h="1807">
                <a:moveTo>
                  <a:pt x="2197" y="1788"/>
                </a:moveTo>
                <a:lnTo>
                  <a:pt x="2197" y="1786"/>
                </a:lnTo>
                <a:lnTo>
                  <a:pt x="2197" y="1783"/>
                </a:lnTo>
                <a:lnTo>
                  <a:pt x="2197" y="1780"/>
                </a:lnTo>
                <a:lnTo>
                  <a:pt x="2196" y="1778"/>
                </a:lnTo>
                <a:lnTo>
                  <a:pt x="2196" y="1776"/>
                </a:lnTo>
                <a:lnTo>
                  <a:pt x="2194" y="1773"/>
                </a:lnTo>
                <a:lnTo>
                  <a:pt x="2193" y="1771"/>
                </a:lnTo>
                <a:lnTo>
                  <a:pt x="2191" y="1769"/>
                </a:lnTo>
                <a:lnTo>
                  <a:pt x="2182" y="1769"/>
                </a:lnTo>
                <a:lnTo>
                  <a:pt x="2172" y="1768"/>
                </a:lnTo>
                <a:lnTo>
                  <a:pt x="2163" y="1767"/>
                </a:lnTo>
                <a:lnTo>
                  <a:pt x="2153" y="1765"/>
                </a:lnTo>
                <a:lnTo>
                  <a:pt x="2144" y="1763"/>
                </a:lnTo>
                <a:lnTo>
                  <a:pt x="2135" y="1761"/>
                </a:lnTo>
                <a:lnTo>
                  <a:pt x="2125" y="1759"/>
                </a:lnTo>
                <a:lnTo>
                  <a:pt x="2116" y="1756"/>
                </a:lnTo>
                <a:lnTo>
                  <a:pt x="2114" y="1752"/>
                </a:lnTo>
                <a:lnTo>
                  <a:pt x="2112" y="1747"/>
                </a:lnTo>
                <a:lnTo>
                  <a:pt x="2108" y="1743"/>
                </a:lnTo>
                <a:lnTo>
                  <a:pt x="2106" y="1738"/>
                </a:lnTo>
                <a:lnTo>
                  <a:pt x="2104" y="1732"/>
                </a:lnTo>
                <a:lnTo>
                  <a:pt x="2101" y="1728"/>
                </a:lnTo>
                <a:lnTo>
                  <a:pt x="2099" y="1723"/>
                </a:lnTo>
                <a:lnTo>
                  <a:pt x="2097" y="1719"/>
                </a:lnTo>
                <a:lnTo>
                  <a:pt x="2090" y="1714"/>
                </a:lnTo>
                <a:lnTo>
                  <a:pt x="2083" y="1709"/>
                </a:lnTo>
                <a:lnTo>
                  <a:pt x="2076" y="1705"/>
                </a:lnTo>
                <a:lnTo>
                  <a:pt x="2069" y="1699"/>
                </a:lnTo>
                <a:lnTo>
                  <a:pt x="2062" y="1694"/>
                </a:lnTo>
                <a:lnTo>
                  <a:pt x="2054" y="1688"/>
                </a:lnTo>
                <a:lnTo>
                  <a:pt x="2047" y="1681"/>
                </a:lnTo>
                <a:lnTo>
                  <a:pt x="2040" y="1675"/>
                </a:lnTo>
                <a:lnTo>
                  <a:pt x="2038" y="1670"/>
                </a:lnTo>
                <a:lnTo>
                  <a:pt x="2035" y="1665"/>
                </a:lnTo>
                <a:lnTo>
                  <a:pt x="2031" y="1660"/>
                </a:lnTo>
                <a:lnTo>
                  <a:pt x="2027" y="1655"/>
                </a:lnTo>
                <a:lnTo>
                  <a:pt x="2023" y="1650"/>
                </a:lnTo>
                <a:lnTo>
                  <a:pt x="2019" y="1644"/>
                </a:lnTo>
                <a:lnTo>
                  <a:pt x="2013" y="1638"/>
                </a:lnTo>
                <a:lnTo>
                  <a:pt x="2009" y="1631"/>
                </a:lnTo>
                <a:lnTo>
                  <a:pt x="2006" y="1631"/>
                </a:lnTo>
                <a:lnTo>
                  <a:pt x="2003" y="1631"/>
                </a:lnTo>
                <a:lnTo>
                  <a:pt x="1999" y="1631"/>
                </a:lnTo>
                <a:lnTo>
                  <a:pt x="1996" y="1631"/>
                </a:lnTo>
                <a:lnTo>
                  <a:pt x="1991" y="1631"/>
                </a:lnTo>
                <a:lnTo>
                  <a:pt x="1987" y="1631"/>
                </a:lnTo>
                <a:lnTo>
                  <a:pt x="1983" y="1631"/>
                </a:lnTo>
                <a:lnTo>
                  <a:pt x="1978" y="1631"/>
                </a:lnTo>
                <a:lnTo>
                  <a:pt x="1976" y="1633"/>
                </a:lnTo>
                <a:lnTo>
                  <a:pt x="1973" y="1635"/>
                </a:lnTo>
                <a:lnTo>
                  <a:pt x="1971" y="1639"/>
                </a:lnTo>
                <a:lnTo>
                  <a:pt x="1969" y="1642"/>
                </a:lnTo>
                <a:lnTo>
                  <a:pt x="1965" y="1645"/>
                </a:lnTo>
                <a:lnTo>
                  <a:pt x="1963" y="1648"/>
                </a:lnTo>
                <a:lnTo>
                  <a:pt x="1961" y="1652"/>
                </a:lnTo>
                <a:lnTo>
                  <a:pt x="1959" y="1656"/>
                </a:lnTo>
                <a:lnTo>
                  <a:pt x="1956" y="1656"/>
                </a:lnTo>
                <a:lnTo>
                  <a:pt x="1954" y="1656"/>
                </a:lnTo>
                <a:lnTo>
                  <a:pt x="1952" y="1656"/>
                </a:lnTo>
                <a:lnTo>
                  <a:pt x="1949" y="1655"/>
                </a:lnTo>
                <a:lnTo>
                  <a:pt x="1947" y="1655"/>
                </a:lnTo>
                <a:lnTo>
                  <a:pt x="1945" y="1654"/>
                </a:lnTo>
                <a:lnTo>
                  <a:pt x="1942" y="1652"/>
                </a:lnTo>
                <a:lnTo>
                  <a:pt x="1940" y="1650"/>
                </a:lnTo>
                <a:lnTo>
                  <a:pt x="1935" y="1643"/>
                </a:lnTo>
                <a:lnTo>
                  <a:pt x="1931" y="1634"/>
                </a:lnTo>
                <a:lnTo>
                  <a:pt x="1926" y="1626"/>
                </a:lnTo>
                <a:lnTo>
                  <a:pt x="1921" y="1618"/>
                </a:lnTo>
                <a:lnTo>
                  <a:pt x="1915" y="1609"/>
                </a:lnTo>
                <a:lnTo>
                  <a:pt x="1909" y="1600"/>
                </a:lnTo>
                <a:lnTo>
                  <a:pt x="1903" y="1591"/>
                </a:lnTo>
                <a:lnTo>
                  <a:pt x="1896" y="1580"/>
                </a:lnTo>
                <a:lnTo>
                  <a:pt x="1896" y="1576"/>
                </a:lnTo>
                <a:lnTo>
                  <a:pt x="1896" y="1571"/>
                </a:lnTo>
                <a:lnTo>
                  <a:pt x="1896" y="1566"/>
                </a:lnTo>
                <a:lnTo>
                  <a:pt x="1895" y="1561"/>
                </a:lnTo>
                <a:lnTo>
                  <a:pt x="1895" y="1556"/>
                </a:lnTo>
                <a:lnTo>
                  <a:pt x="1893" y="1550"/>
                </a:lnTo>
                <a:lnTo>
                  <a:pt x="1892" y="1544"/>
                </a:lnTo>
                <a:lnTo>
                  <a:pt x="1890" y="1536"/>
                </a:lnTo>
                <a:lnTo>
                  <a:pt x="1890" y="1527"/>
                </a:lnTo>
                <a:lnTo>
                  <a:pt x="1891" y="1518"/>
                </a:lnTo>
                <a:lnTo>
                  <a:pt x="1892" y="1509"/>
                </a:lnTo>
                <a:lnTo>
                  <a:pt x="1894" y="1500"/>
                </a:lnTo>
                <a:lnTo>
                  <a:pt x="1896" y="1489"/>
                </a:lnTo>
                <a:lnTo>
                  <a:pt x="1898" y="1480"/>
                </a:lnTo>
                <a:lnTo>
                  <a:pt x="1900" y="1471"/>
                </a:lnTo>
                <a:lnTo>
                  <a:pt x="1902" y="1462"/>
                </a:lnTo>
                <a:lnTo>
                  <a:pt x="1902" y="1459"/>
                </a:lnTo>
                <a:lnTo>
                  <a:pt x="1902" y="1457"/>
                </a:lnTo>
                <a:lnTo>
                  <a:pt x="1902" y="1455"/>
                </a:lnTo>
                <a:lnTo>
                  <a:pt x="1901" y="1452"/>
                </a:lnTo>
                <a:lnTo>
                  <a:pt x="1901" y="1450"/>
                </a:lnTo>
                <a:lnTo>
                  <a:pt x="1900" y="1448"/>
                </a:lnTo>
                <a:lnTo>
                  <a:pt x="1898" y="1446"/>
                </a:lnTo>
                <a:lnTo>
                  <a:pt x="1896" y="1443"/>
                </a:lnTo>
                <a:lnTo>
                  <a:pt x="1887" y="1446"/>
                </a:lnTo>
                <a:lnTo>
                  <a:pt x="1878" y="1448"/>
                </a:lnTo>
                <a:lnTo>
                  <a:pt x="1867" y="1451"/>
                </a:lnTo>
                <a:lnTo>
                  <a:pt x="1858" y="1453"/>
                </a:lnTo>
                <a:lnTo>
                  <a:pt x="1849" y="1456"/>
                </a:lnTo>
                <a:lnTo>
                  <a:pt x="1840" y="1460"/>
                </a:lnTo>
                <a:lnTo>
                  <a:pt x="1831" y="1464"/>
                </a:lnTo>
                <a:lnTo>
                  <a:pt x="1820" y="1468"/>
                </a:lnTo>
                <a:lnTo>
                  <a:pt x="1820" y="1461"/>
                </a:lnTo>
                <a:lnTo>
                  <a:pt x="1820" y="1453"/>
                </a:lnTo>
                <a:lnTo>
                  <a:pt x="1820" y="1445"/>
                </a:lnTo>
                <a:lnTo>
                  <a:pt x="1820" y="1435"/>
                </a:lnTo>
                <a:lnTo>
                  <a:pt x="1819" y="1427"/>
                </a:lnTo>
                <a:lnTo>
                  <a:pt x="1818" y="1418"/>
                </a:lnTo>
                <a:lnTo>
                  <a:pt x="1816" y="1408"/>
                </a:lnTo>
                <a:lnTo>
                  <a:pt x="1814" y="1399"/>
                </a:lnTo>
                <a:lnTo>
                  <a:pt x="1817" y="1395"/>
                </a:lnTo>
                <a:lnTo>
                  <a:pt x="1820" y="1389"/>
                </a:lnTo>
                <a:lnTo>
                  <a:pt x="1823" y="1384"/>
                </a:lnTo>
                <a:lnTo>
                  <a:pt x="1828" y="1379"/>
                </a:lnTo>
                <a:lnTo>
                  <a:pt x="1832" y="1374"/>
                </a:lnTo>
                <a:lnTo>
                  <a:pt x="1837" y="1368"/>
                </a:lnTo>
                <a:lnTo>
                  <a:pt x="1841" y="1362"/>
                </a:lnTo>
                <a:lnTo>
                  <a:pt x="1846" y="1355"/>
                </a:lnTo>
                <a:lnTo>
                  <a:pt x="1853" y="1353"/>
                </a:lnTo>
                <a:lnTo>
                  <a:pt x="1860" y="1350"/>
                </a:lnTo>
                <a:lnTo>
                  <a:pt x="1867" y="1346"/>
                </a:lnTo>
                <a:lnTo>
                  <a:pt x="1875" y="1341"/>
                </a:lnTo>
                <a:lnTo>
                  <a:pt x="1883" y="1337"/>
                </a:lnTo>
                <a:lnTo>
                  <a:pt x="1891" y="1333"/>
                </a:lnTo>
                <a:lnTo>
                  <a:pt x="1899" y="1328"/>
                </a:lnTo>
                <a:lnTo>
                  <a:pt x="1908" y="1324"/>
                </a:lnTo>
                <a:lnTo>
                  <a:pt x="1908" y="1319"/>
                </a:lnTo>
                <a:lnTo>
                  <a:pt x="1908" y="1313"/>
                </a:lnTo>
                <a:lnTo>
                  <a:pt x="1908" y="1307"/>
                </a:lnTo>
                <a:lnTo>
                  <a:pt x="1908" y="1301"/>
                </a:lnTo>
                <a:lnTo>
                  <a:pt x="1907" y="1295"/>
                </a:lnTo>
                <a:lnTo>
                  <a:pt x="1906" y="1287"/>
                </a:lnTo>
                <a:lnTo>
                  <a:pt x="1904" y="1280"/>
                </a:lnTo>
                <a:lnTo>
                  <a:pt x="1902" y="1273"/>
                </a:lnTo>
                <a:lnTo>
                  <a:pt x="1898" y="1271"/>
                </a:lnTo>
                <a:lnTo>
                  <a:pt x="1893" y="1269"/>
                </a:lnTo>
                <a:lnTo>
                  <a:pt x="1888" y="1266"/>
                </a:lnTo>
                <a:lnTo>
                  <a:pt x="1884" y="1264"/>
                </a:lnTo>
                <a:lnTo>
                  <a:pt x="1879" y="1262"/>
                </a:lnTo>
                <a:lnTo>
                  <a:pt x="1875" y="1260"/>
                </a:lnTo>
                <a:lnTo>
                  <a:pt x="1869" y="1257"/>
                </a:lnTo>
                <a:lnTo>
                  <a:pt x="1864" y="1255"/>
                </a:lnTo>
                <a:lnTo>
                  <a:pt x="1862" y="1255"/>
                </a:lnTo>
                <a:lnTo>
                  <a:pt x="1860" y="1255"/>
                </a:lnTo>
                <a:lnTo>
                  <a:pt x="1857" y="1255"/>
                </a:lnTo>
                <a:lnTo>
                  <a:pt x="1854" y="1256"/>
                </a:lnTo>
                <a:lnTo>
                  <a:pt x="1851" y="1256"/>
                </a:lnTo>
                <a:lnTo>
                  <a:pt x="1848" y="1258"/>
                </a:lnTo>
                <a:lnTo>
                  <a:pt x="1844" y="1259"/>
                </a:lnTo>
                <a:lnTo>
                  <a:pt x="1840" y="1261"/>
                </a:lnTo>
                <a:lnTo>
                  <a:pt x="1840" y="1254"/>
                </a:lnTo>
                <a:lnTo>
                  <a:pt x="1840" y="1246"/>
                </a:lnTo>
                <a:lnTo>
                  <a:pt x="1840" y="1237"/>
                </a:lnTo>
                <a:lnTo>
                  <a:pt x="1840" y="1229"/>
                </a:lnTo>
                <a:lnTo>
                  <a:pt x="1840" y="1220"/>
                </a:lnTo>
                <a:lnTo>
                  <a:pt x="1840" y="1211"/>
                </a:lnTo>
                <a:lnTo>
                  <a:pt x="1840" y="1202"/>
                </a:lnTo>
                <a:lnTo>
                  <a:pt x="1840" y="1191"/>
                </a:lnTo>
                <a:lnTo>
                  <a:pt x="1842" y="1189"/>
                </a:lnTo>
                <a:lnTo>
                  <a:pt x="1845" y="1187"/>
                </a:lnTo>
                <a:lnTo>
                  <a:pt x="1849" y="1184"/>
                </a:lnTo>
                <a:lnTo>
                  <a:pt x="1853" y="1182"/>
                </a:lnTo>
                <a:lnTo>
                  <a:pt x="1857" y="1179"/>
                </a:lnTo>
                <a:lnTo>
                  <a:pt x="1861" y="1175"/>
                </a:lnTo>
                <a:lnTo>
                  <a:pt x="1866" y="1171"/>
                </a:lnTo>
                <a:lnTo>
                  <a:pt x="1872" y="1167"/>
                </a:lnTo>
                <a:lnTo>
                  <a:pt x="1872" y="1164"/>
                </a:lnTo>
                <a:lnTo>
                  <a:pt x="1872" y="1161"/>
                </a:lnTo>
                <a:lnTo>
                  <a:pt x="1872" y="1158"/>
                </a:lnTo>
                <a:lnTo>
                  <a:pt x="1872" y="1154"/>
                </a:lnTo>
                <a:lnTo>
                  <a:pt x="1873" y="1150"/>
                </a:lnTo>
                <a:lnTo>
                  <a:pt x="1874" y="1144"/>
                </a:lnTo>
                <a:lnTo>
                  <a:pt x="1876" y="1140"/>
                </a:lnTo>
                <a:lnTo>
                  <a:pt x="1878" y="1135"/>
                </a:lnTo>
                <a:lnTo>
                  <a:pt x="1865" y="1131"/>
                </a:lnTo>
                <a:lnTo>
                  <a:pt x="1854" y="1126"/>
                </a:lnTo>
                <a:lnTo>
                  <a:pt x="1842" y="1121"/>
                </a:lnTo>
                <a:lnTo>
                  <a:pt x="1831" y="1116"/>
                </a:lnTo>
                <a:lnTo>
                  <a:pt x="1818" y="1111"/>
                </a:lnTo>
                <a:lnTo>
                  <a:pt x="1807" y="1105"/>
                </a:lnTo>
                <a:lnTo>
                  <a:pt x="1795" y="1099"/>
                </a:lnTo>
                <a:lnTo>
                  <a:pt x="1783" y="1091"/>
                </a:lnTo>
                <a:lnTo>
                  <a:pt x="1783" y="1084"/>
                </a:lnTo>
                <a:lnTo>
                  <a:pt x="1783" y="1076"/>
                </a:lnTo>
                <a:lnTo>
                  <a:pt x="1783" y="1068"/>
                </a:lnTo>
                <a:lnTo>
                  <a:pt x="1783" y="1060"/>
                </a:lnTo>
                <a:lnTo>
                  <a:pt x="1782" y="1051"/>
                </a:lnTo>
                <a:lnTo>
                  <a:pt x="1781" y="1041"/>
                </a:lnTo>
                <a:lnTo>
                  <a:pt x="1779" y="1032"/>
                </a:lnTo>
                <a:lnTo>
                  <a:pt x="1777" y="1023"/>
                </a:lnTo>
                <a:lnTo>
                  <a:pt x="1760" y="1018"/>
                </a:lnTo>
                <a:lnTo>
                  <a:pt x="1743" y="1013"/>
                </a:lnTo>
                <a:lnTo>
                  <a:pt x="1725" y="1009"/>
                </a:lnTo>
                <a:lnTo>
                  <a:pt x="1707" y="1004"/>
                </a:lnTo>
                <a:lnTo>
                  <a:pt x="1689" y="1000"/>
                </a:lnTo>
                <a:lnTo>
                  <a:pt x="1670" y="994"/>
                </a:lnTo>
                <a:lnTo>
                  <a:pt x="1651" y="989"/>
                </a:lnTo>
                <a:lnTo>
                  <a:pt x="1632" y="985"/>
                </a:lnTo>
                <a:lnTo>
                  <a:pt x="1629" y="982"/>
                </a:lnTo>
                <a:lnTo>
                  <a:pt x="1626" y="980"/>
                </a:lnTo>
                <a:lnTo>
                  <a:pt x="1623" y="978"/>
                </a:lnTo>
                <a:lnTo>
                  <a:pt x="1619" y="975"/>
                </a:lnTo>
                <a:lnTo>
                  <a:pt x="1615" y="972"/>
                </a:lnTo>
                <a:lnTo>
                  <a:pt x="1610" y="968"/>
                </a:lnTo>
                <a:lnTo>
                  <a:pt x="1606" y="964"/>
                </a:lnTo>
                <a:lnTo>
                  <a:pt x="1601" y="960"/>
                </a:lnTo>
                <a:lnTo>
                  <a:pt x="1608" y="953"/>
                </a:lnTo>
                <a:lnTo>
                  <a:pt x="1615" y="945"/>
                </a:lnTo>
                <a:lnTo>
                  <a:pt x="1622" y="938"/>
                </a:lnTo>
                <a:lnTo>
                  <a:pt x="1629" y="931"/>
                </a:lnTo>
                <a:lnTo>
                  <a:pt x="1637" y="925"/>
                </a:lnTo>
                <a:lnTo>
                  <a:pt x="1644" y="918"/>
                </a:lnTo>
                <a:lnTo>
                  <a:pt x="1651" y="911"/>
                </a:lnTo>
                <a:lnTo>
                  <a:pt x="1658" y="904"/>
                </a:lnTo>
                <a:lnTo>
                  <a:pt x="1658" y="902"/>
                </a:lnTo>
                <a:lnTo>
                  <a:pt x="1658" y="898"/>
                </a:lnTo>
                <a:lnTo>
                  <a:pt x="1658" y="896"/>
                </a:lnTo>
                <a:lnTo>
                  <a:pt x="1658" y="893"/>
                </a:lnTo>
                <a:lnTo>
                  <a:pt x="1659" y="890"/>
                </a:lnTo>
                <a:lnTo>
                  <a:pt x="1660" y="886"/>
                </a:lnTo>
                <a:lnTo>
                  <a:pt x="1662" y="883"/>
                </a:lnTo>
                <a:lnTo>
                  <a:pt x="1664" y="878"/>
                </a:lnTo>
                <a:lnTo>
                  <a:pt x="1661" y="873"/>
                </a:lnTo>
                <a:lnTo>
                  <a:pt x="1659" y="868"/>
                </a:lnTo>
                <a:lnTo>
                  <a:pt x="1657" y="862"/>
                </a:lnTo>
                <a:lnTo>
                  <a:pt x="1655" y="856"/>
                </a:lnTo>
                <a:lnTo>
                  <a:pt x="1652" y="849"/>
                </a:lnTo>
                <a:lnTo>
                  <a:pt x="1650" y="842"/>
                </a:lnTo>
                <a:lnTo>
                  <a:pt x="1648" y="835"/>
                </a:lnTo>
                <a:lnTo>
                  <a:pt x="1645" y="828"/>
                </a:lnTo>
                <a:lnTo>
                  <a:pt x="1643" y="828"/>
                </a:lnTo>
                <a:lnTo>
                  <a:pt x="1641" y="827"/>
                </a:lnTo>
                <a:lnTo>
                  <a:pt x="1638" y="826"/>
                </a:lnTo>
                <a:lnTo>
                  <a:pt x="1636" y="824"/>
                </a:lnTo>
                <a:lnTo>
                  <a:pt x="1633" y="822"/>
                </a:lnTo>
                <a:lnTo>
                  <a:pt x="1630" y="820"/>
                </a:lnTo>
                <a:lnTo>
                  <a:pt x="1628" y="818"/>
                </a:lnTo>
                <a:lnTo>
                  <a:pt x="1626" y="816"/>
                </a:lnTo>
                <a:lnTo>
                  <a:pt x="1619" y="816"/>
                </a:lnTo>
                <a:lnTo>
                  <a:pt x="1612" y="816"/>
                </a:lnTo>
                <a:lnTo>
                  <a:pt x="1605" y="816"/>
                </a:lnTo>
                <a:lnTo>
                  <a:pt x="1598" y="816"/>
                </a:lnTo>
                <a:lnTo>
                  <a:pt x="1591" y="816"/>
                </a:lnTo>
                <a:lnTo>
                  <a:pt x="1583" y="816"/>
                </a:lnTo>
                <a:lnTo>
                  <a:pt x="1576" y="816"/>
                </a:lnTo>
                <a:lnTo>
                  <a:pt x="1570" y="816"/>
                </a:lnTo>
                <a:lnTo>
                  <a:pt x="1570" y="811"/>
                </a:lnTo>
                <a:lnTo>
                  <a:pt x="1569" y="806"/>
                </a:lnTo>
                <a:lnTo>
                  <a:pt x="1569" y="799"/>
                </a:lnTo>
                <a:lnTo>
                  <a:pt x="1569" y="793"/>
                </a:lnTo>
                <a:lnTo>
                  <a:pt x="1568" y="786"/>
                </a:lnTo>
                <a:lnTo>
                  <a:pt x="1567" y="779"/>
                </a:lnTo>
                <a:lnTo>
                  <a:pt x="1565" y="773"/>
                </a:lnTo>
                <a:lnTo>
                  <a:pt x="1563" y="766"/>
                </a:lnTo>
                <a:lnTo>
                  <a:pt x="1559" y="763"/>
                </a:lnTo>
                <a:lnTo>
                  <a:pt x="1554" y="761"/>
                </a:lnTo>
                <a:lnTo>
                  <a:pt x="1549" y="759"/>
                </a:lnTo>
                <a:lnTo>
                  <a:pt x="1544" y="756"/>
                </a:lnTo>
                <a:lnTo>
                  <a:pt x="1538" y="754"/>
                </a:lnTo>
                <a:lnTo>
                  <a:pt x="1532" y="751"/>
                </a:lnTo>
                <a:lnTo>
                  <a:pt x="1526" y="749"/>
                </a:lnTo>
                <a:lnTo>
                  <a:pt x="1519" y="746"/>
                </a:lnTo>
                <a:lnTo>
                  <a:pt x="1522" y="742"/>
                </a:lnTo>
                <a:lnTo>
                  <a:pt x="1525" y="737"/>
                </a:lnTo>
                <a:lnTo>
                  <a:pt x="1529" y="732"/>
                </a:lnTo>
                <a:lnTo>
                  <a:pt x="1532" y="727"/>
                </a:lnTo>
                <a:lnTo>
                  <a:pt x="1537" y="722"/>
                </a:lnTo>
                <a:lnTo>
                  <a:pt x="1542" y="716"/>
                </a:lnTo>
                <a:lnTo>
                  <a:pt x="1547" y="710"/>
                </a:lnTo>
                <a:lnTo>
                  <a:pt x="1551" y="702"/>
                </a:lnTo>
                <a:lnTo>
                  <a:pt x="1549" y="700"/>
                </a:lnTo>
                <a:lnTo>
                  <a:pt x="1547" y="697"/>
                </a:lnTo>
                <a:lnTo>
                  <a:pt x="1544" y="693"/>
                </a:lnTo>
                <a:lnTo>
                  <a:pt x="1542" y="689"/>
                </a:lnTo>
                <a:lnTo>
                  <a:pt x="1540" y="685"/>
                </a:lnTo>
                <a:lnTo>
                  <a:pt x="1536" y="681"/>
                </a:lnTo>
                <a:lnTo>
                  <a:pt x="1534" y="676"/>
                </a:lnTo>
                <a:lnTo>
                  <a:pt x="1532" y="671"/>
                </a:lnTo>
                <a:lnTo>
                  <a:pt x="1529" y="671"/>
                </a:lnTo>
                <a:lnTo>
                  <a:pt x="1527" y="670"/>
                </a:lnTo>
                <a:lnTo>
                  <a:pt x="1524" y="669"/>
                </a:lnTo>
                <a:lnTo>
                  <a:pt x="1522" y="668"/>
                </a:lnTo>
                <a:lnTo>
                  <a:pt x="1519" y="666"/>
                </a:lnTo>
                <a:lnTo>
                  <a:pt x="1515" y="664"/>
                </a:lnTo>
                <a:lnTo>
                  <a:pt x="1511" y="662"/>
                </a:lnTo>
                <a:lnTo>
                  <a:pt x="1507" y="659"/>
                </a:lnTo>
                <a:lnTo>
                  <a:pt x="1503" y="659"/>
                </a:lnTo>
                <a:lnTo>
                  <a:pt x="1498" y="659"/>
                </a:lnTo>
                <a:lnTo>
                  <a:pt x="1493" y="659"/>
                </a:lnTo>
                <a:lnTo>
                  <a:pt x="1488" y="659"/>
                </a:lnTo>
                <a:lnTo>
                  <a:pt x="1483" y="659"/>
                </a:lnTo>
                <a:lnTo>
                  <a:pt x="1478" y="659"/>
                </a:lnTo>
                <a:lnTo>
                  <a:pt x="1474" y="659"/>
                </a:lnTo>
                <a:lnTo>
                  <a:pt x="1469" y="659"/>
                </a:lnTo>
                <a:lnTo>
                  <a:pt x="1462" y="662"/>
                </a:lnTo>
                <a:lnTo>
                  <a:pt x="1455" y="664"/>
                </a:lnTo>
                <a:lnTo>
                  <a:pt x="1448" y="666"/>
                </a:lnTo>
                <a:lnTo>
                  <a:pt x="1440" y="669"/>
                </a:lnTo>
                <a:lnTo>
                  <a:pt x="1432" y="672"/>
                </a:lnTo>
                <a:lnTo>
                  <a:pt x="1424" y="676"/>
                </a:lnTo>
                <a:lnTo>
                  <a:pt x="1416" y="679"/>
                </a:lnTo>
                <a:lnTo>
                  <a:pt x="1407" y="684"/>
                </a:lnTo>
                <a:lnTo>
                  <a:pt x="1404" y="691"/>
                </a:lnTo>
                <a:lnTo>
                  <a:pt x="1401" y="698"/>
                </a:lnTo>
                <a:lnTo>
                  <a:pt x="1398" y="706"/>
                </a:lnTo>
                <a:lnTo>
                  <a:pt x="1393" y="713"/>
                </a:lnTo>
                <a:lnTo>
                  <a:pt x="1389" y="721"/>
                </a:lnTo>
                <a:lnTo>
                  <a:pt x="1384" y="729"/>
                </a:lnTo>
                <a:lnTo>
                  <a:pt x="1380" y="737"/>
                </a:lnTo>
                <a:lnTo>
                  <a:pt x="1375" y="746"/>
                </a:lnTo>
                <a:lnTo>
                  <a:pt x="1373" y="749"/>
                </a:lnTo>
                <a:lnTo>
                  <a:pt x="1370" y="751"/>
                </a:lnTo>
                <a:lnTo>
                  <a:pt x="1368" y="754"/>
                </a:lnTo>
                <a:lnTo>
                  <a:pt x="1365" y="756"/>
                </a:lnTo>
                <a:lnTo>
                  <a:pt x="1362" y="759"/>
                </a:lnTo>
                <a:lnTo>
                  <a:pt x="1359" y="761"/>
                </a:lnTo>
                <a:lnTo>
                  <a:pt x="1355" y="763"/>
                </a:lnTo>
                <a:lnTo>
                  <a:pt x="1351" y="766"/>
                </a:lnTo>
                <a:lnTo>
                  <a:pt x="1347" y="766"/>
                </a:lnTo>
                <a:lnTo>
                  <a:pt x="1344" y="766"/>
                </a:lnTo>
                <a:lnTo>
                  <a:pt x="1340" y="766"/>
                </a:lnTo>
                <a:lnTo>
                  <a:pt x="1336" y="766"/>
                </a:lnTo>
                <a:lnTo>
                  <a:pt x="1332" y="766"/>
                </a:lnTo>
                <a:lnTo>
                  <a:pt x="1328" y="766"/>
                </a:lnTo>
                <a:lnTo>
                  <a:pt x="1323" y="766"/>
                </a:lnTo>
                <a:lnTo>
                  <a:pt x="1319" y="766"/>
                </a:lnTo>
                <a:lnTo>
                  <a:pt x="1312" y="759"/>
                </a:lnTo>
                <a:lnTo>
                  <a:pt x="1305" y="751"/>
                </a:lnTo>
                <a:lnTo>
                  <a:pt x="1297" y="744"/>
                </a:lnTo>
                <a:lnTo>
                  <a:pt x="1289" y="737"/>
                </a:lnTo>
                <a:lnTo>
                  <a:pt x="1282" y="730"/>
                </a:lnTo>
                <a:lnTo>
                  <a:pt x="1274" y="723"/>
                </a:lnTo>
                <a:lnTo>
                  <a:pt x="1265" y="716"/>
                </a:lnTo>
                <a:lnTo>
                  <a:pt x="1256" y="709"/>
                </a:lnTo>
                <a:lnTo>
                  <a:pt x="1259" y="707"/>
                </a:lnTo>
                <a:lnTo>
                  <a:pt x="1261" y="705"/>
                </a:lnTo>
                <a:lnTo>
                  <a:pt x="1263" y="701"/>
                </a:lnTo>
                <a:lnTo>
                  <a:pt x="1266" y="699"/>
                </a:lnTo>
                <a:lnTo>
                  <a:pt x="1268" y="697"/>
                </a:lnTo>
                <a:lnTo>
                  <a:pt x="1270" y="695"/>
                </a:lnTo>
                <a:lnTo>
                  <a:pt x="1272" y="692"/>
                </a:lnTo>
                <a:lnTo>
                  <a:pt x="1275" y="690"/>
                </a:lnTo>
                <a:lnTo>
                  <a:pt x="1275" y="683"/>
                </a:lnTo>
                <a:lnTo>
                  <a:pt x="1275" y="676"/>
                </a:lnTo>
                <a:lnTo>
                  <a:pt x="1275" y="669"/>
                </a:lnTo>
                <a:lnTo>
                  <a:pt x="1276" y="662"/>
                </a:lnTo>
                <a:lnTo>
                  <a:pt x="1276" y="653"/>
                </a:lnTo>
                <a:lnTo>
                  <a:pt x="1277" y="645"/>
                </a:lnTo>
                <a:lnTo>
                  <a:pt x="1279" y="636"/>
                </a:lnTo>
                <a:lnTo>
                  <a:pt x="1281" y="627"/>
                </a:lnTo>
                <a:lnTo>
                  <a:pt x="1286" y="627"/>
                </a:lnTo>
                <a:lnTo>
                  <a:pt x="1290" y="626"/>
                </a:lnTo>
                <a:lnTo>
                  <a:pt x="1295" y="625"/>
                </a:lnTo>
                <a:lnTo>
                  <a:pt x="1299" y="624"/>
                </a:lnTo>
                <a:lnTo>
                  <a:pt x="1305" y="622"/>
                </a:lnTo>
                <a:lnTo>
                  <a:pt x="1310" y="620"/>
                </a:lnTo>
                <a:lnTo>
                  <a:pt x="1314" y="618"/>
                </a:lnTo>
                <a:lnTo>
                  <a:pt x="1319" y="615"/>
                </a:lnTo>
                <a:lnTo>
                  <a:pt x="1319" y="613"/>
                </a:lnTo>
                <a:lnTo>
                  <a:pt x="1319" y="611"/>
                </a:lnTo>
                <a:lnTo>
                  <a:pt x="1318" y="608"/>
                </a:lnTo>
                <a:lnTo>
                  <a:pt x="1318" y="605"/>
                </a:lnTo>
                <a:lnTo>
                  <a:pt x="1317" y="603"/>
                </a:lnTo>
                <a:lnTo>
                  <a:pt x="1316" y="600"/>
                </a:lnTo>
                <a:lnTo>
                  <a:pt x="1315" y="598"/>
                </a:lnTo>
                <a:lnTo>
                  <a:pt x="1313" y="596"/>
                </a:lnTo>
                <a:lnTo>
                  <a:pt x="1289" y="596"/>
                </a:lnTo>
                <a:lnTo>
                  <a:pt x="1266" y="595"/>
                </a:lnTo>
                <a:lnTo>
                  <a:pt x="1242" y="594"/>
                </a:lnTo>
                <a:lnTo>
                  <a:pt x="1219" y="592"/>
                </a:lnTo>
                <a:lnTo>
                  <a:pt x="1194" y="590"/>
                </a:lnTo>
                <a:lnTo>
                  <a:pt x="1171" y="588"/>
                </a:lnTo>
                <a:lnTo>
                  <a:pt x="1147" y="586"/>
                </a:lnTo>
                <a:lnTo>
                  <a:pt x="1124" y="583"/>
                </a:lnTo>
                <a:lnTo>
                  <a:pt x="1122" y="574"/>
                </a:lnTo>
                <a:lnTo>
                  <a:pt x="1120" y="565"/>
                </a:lnTo>
                <a:lnTo>
                  <a:pt x="1117" y="555"/>
                </a:lnTo>
                <a:lnTo>
                  <a:pt x="1115" y="546"/>
                </a:lnTo>
                <a:lnTo>
                  <a:pt x="1113" y="536"/>
                </a:lnTo>
                <a:lnTo>
                  <a:pt x="1109" y="527"/>
                </a:lnTo>
                <a:lnTo>
                  <a:pt x="1107" y="518"/>
                </a:lnTo>
                <a:lnTo>
                  <a:pt x="1105" y="509"/>
                </a:lnTo>
                <a:lnTo>
                  <a:pt x="1105" y="507"/>
                </a:lnTo>
                <a:lnTo>
                  <a:pt x="1104" y="507"/>
                </a:lnTo>
                <a:lnTo>
                  <a:pt x="1103" y="506"/>
                </a:lnTo>
                <a:lnTo>
                  <a:pt x="1101" y="504"/>
                </a:lnTo>
                <a:lnTo>
                  <a:pt x="1099" y="502"/>
                </a:lnTo>
                <a:lnTo>
                  <a:pt x="1097" y="500"/>
                </a:lnTo>
                <a:lnTo>
                  <a:pt x="1095" y="498"/>
                </a:lnTo>
                <a:lnTo>
                  <a:pt x="1093" y="495"/>
                </a:lnTo>
                <a:lnTo>
                  <a:pt x="1081" y="495"/>
                </a:lnTo>
                <a:lnTo>
                  <a:pt x="1068" y="496"/>
                </a:lnTo>
                <a:lnTo>
                  <a:pt x="1055" y="496"/>
                </a:lnTo>
                <a:lnTo>
                  <a:pt x="1042" y="496"/>
                </a:lnTo>
                <a:lnTo>
                  <a:pt x="1028" y="497"/>
                </a:lnTo>
                <a:lnTo>
                  <a:pt x="1014" y="498"/>
                </a:lnTo>
                <a:lnTo>
                  <a:pt x="1000" y="500"/>
                </a:lnTo>
                <a:lnTo>
                  <a:pt x="986" y="502"/>
                </a:lnTo>
                <a:lnTo>
                  <a:pt x="984" y="504"/>
                </a:lnTo>
                <a:lnTo>
                  <a:pt x="982" y="506"/>
                </a:lnTo>
                <a:lnTo>
                  <a:pt x="979" y="510"/>
                </a:lnTo>
                <a:lnTo>
                  <a:pt x="977" y="513"/>
                </a:lnTo>
                <a:lnTo>
                  <a:pt x="975" y="516"/>
                </a:lnTo>
                <a:lnTo>
                  <a:pt x="972" y="519"/>
                </a:lnTo>
                <a:lnTo>
                  <a:pt x="970" y="523"/>
                </a:lnTo>
                <a:lnTo>
                  <a:pt x="967" y="527"/>
                </a:lnTo>
                <a:lnTo>
                  <a:pt x="964" y="527"/>
                </a:lnTo>
                <a:lnTo>
                  <a:pt x="961" y="526"/>
                </a:lnTo>
                <a:lnTo>
                  <a:pt x="958" y="525"/>
                </a:lnTo>
                <a:lnTo>
                  <a:pt x="954" y="523"/>
                </a:lnTo>
                <a:lnTo>
                  <a:pt x="949" y="522"/>
                </a:lnTo>
                <a:lnTo>
                  <a:pt x="945" y="519"/>
                </a:lnTo>
                <a:lnTo>
                  <a:pt x="941" y="517"/>
                </a:lnTo>
                <a:lnTo>
                  <a:pt x="936" y="515"/>
                </a:lnTo>
                <a:lnTo>
                  <a:pt x="938" y="510"/>
                </a:lnTo>
                <a:lnTo>
                  <a:pt x="941" y="505"/>
                </a:lnTo>
                <a:lnTo>
                  <a:pt x="943" y="500"/>
                </a:lnTo>
                <a:lnTo>
                  <a:pt x="945" y="495"/>
                </a:lnTo>
                <a:lnTo>
                  <a:pt x="947" y="489"/>
                </a:lnTo>
                <a:lnTo>
                  <a:pt x="950" y="484"/>
                </a:lnTo>
                <a:lnTo>
                  <a:pt x="952" y="478"/>
                </a:lnTo>
                <a:lnTo>
                  <a:pt x="954" y="471"/>
                </a:lnTo>
                <a:lnTo>
                  <a:pt x="964" y="466"/>
                </a:lnTo>
                <a:lnTo>
                  <a:pt x="974" y="462"/>
                </a:lnTo>
                <a:lnTo>
                  <a:pt x="983" y="456"/>
                </a:lnTo>
                <a:lnTo>
                  <a:pt x="993" y="451"/>
                </a:lnTo>
                <a:lnTo>
                  <a:pt x="1003" y="445"/>
                </a:lnTo>
                <a:lnTo>
                  <a:pt x="1013" y="440"/>
                </a:lnTo>
                <a:lnTo>
                  <a:pt x="1025" y="434"/>
                </a:lnTo>
                <a:lnTo>
                  <a:pt x="1036" y="427"/>
                </a:lnTo>
                <a:lnTo>
                  <a:pt x="1034" y="427"/>
                </a:lnTo>
                <a:lnTo>
                  <a:pt x="1031" y="427"/>
                </a:lnTo>
                <a:lnTo>
                  <a:pt x="1027" y="427"/>
                </a:lnTo>
                <a:lnTo>
                  <a:pt x="1023" y="426"/>
                </a:lnTo>
                <a:lnTo>
                  <a:pt x="1019" y="425"/>
                </a:lnTo>
                <a:lnTo>
                  <a:pt x="1014" y="424"/>
                </a:lnTo>
                <a:lnTo>
                  <a:pt x="1009" y="423"/>
                </a:lnTo>
                <a:lnTo>
                  <a:pt x="1005" y="421"/>
                </a:lnTo>
                <a:lnTo>
                  <a:pt x="1000" y="423"/>
                </a:lnTo>
                <a:lnTo>
                  <a:pt x="994" y="425"/>
                </a:lnTo>
                <a:lnTo>
                  <a:pt x="988" y="428"/>
                </a:lnTo>
                <a:lnTo>
                  <a:pt x="982" y="430"/>
                </a:lnTo>
                <a:lnTo>
                  <a:pt x="976" y="432"/>
                </a:lnTo>
                <a:lnTo>
                  <a:pt x="969" y="435"/>
                </a:lnTo>
                <a:lnTo>
                  <a:pt x="961" y="437"/>
                </a:lnTo>
                <a:lnTo>
                  <a:pt x="954" y="439"/>
                </a:lnTo>
                <a:lnTo>
                  <a:pt x="950" y="446"/>
                </a:lnTo>
                <a:lnTo>
                  <a:pt x="945" y="453"/>
                </a:lnTo>
                <a:lnTo>
                  <a:pt x="940" y="461"/>
                </a:lnTo>
                <a:lnTo>
                  <a:pt x="935" y="468"/>
                </a:lnTo>
                <a:lnTo>
                  <a:pt x="930" y="475"/>
                </a:lnTo>
                <a:lnTo>
                  <a:pt x="924" y="482"/>
                </a:lnTo>
                <a:lnTo>
                  <a:pt x="917" y="489"/>
                </a:lnTo>
                <a:lnTo>
                  <a:pt x="910" y="495"/>
                </a:lnTo>
                <a:lnTo>
                  <a:pt x="908" y="495"/>
                </a:lnTo>
                <a:lnTo>
                  <a:pt x="906" y="496"/>
                </a:lnTo>
                <a:lnTo>
                  <a:pt x="903" y="496"/>
                </a:lnTo>
                <a:lnTo>
                  <a:pt x="901" y="496"/>
                </a:lnTo>
                <a:lnTo>
                  <a:pt x="899" y="497"/>
                </a:lnTo>
                <a:lnTo>
                  <a:pt x="897" y="498"/>
                </a:lnTo>
                <a:lnTo>
                  <a:pt x="894" y="500"/>
                </a:lnTo>
                <a:lnTo>
                  <a:pt x="892" y="502"/>
                </a:lnTo>
                <a:lnTo>
                  <a:pt x="887" y="502"/>
                </a:lnTo>
                <a:lnTo>
                  <a:pt x="882" y="502"/>
                </a:lnTo>
                <a:lnTo>
                  <a:pt x="876" y="501"/>
                </a:lnTo>
                <a:lnTo>
                  <a:pt x="869" y="501"/>
                </a:lnTo>
                <a:lnTo>
                  <a:pt x="862" y="500"/>
                </a:lnTo>
                <a:lnTo>
                  <a:pt x="856" y="499"/>
                </a:lnTo>
                <a:lnTo>
                  <a:pt x="849" y="498"/>
                </a:lnTo>
                <a:lnTo>
                  <a:pt x="842" y="495"/>
                </a:lnTo>
                <a:lnTo>
                  <a:pt x="839" y="498"/>
                </a:lnTo>
                <a:lnTo>
                  <a:pt x="836" y="501"/>
                </a:lnTo>
                <a:lnTo>
                  <a:pt x="833" y="505"/>
                </a:lnTo>
                <a:lnTo>
                  <a:pt x="829" y="510"/>
                </a:lnTo>
                <a:lnTo>
                  <a:pt x="824" y="514"/>
                </a:lnTo>
                <a:lnTo>
                  <a:pt x="819" y="518"/>
                </a:lnTo>
                <a:lnTo>
                  <a:pt x="815" y="523"/>
                </a:lnTo>
                <a:lnTo>
                  <a:pt x="810" y="527"/>
                </a:lnTo>
                <a:lnTo>
                  <a:pt x="801" y="529"/>
                </a:lnTo>
                <a:lnTo>
                  <a:pt x="792" y="532"/>
                </a:lnTo>
                <a:lnTo>
                  <a:pt x="782" y="534"/>
                </a:lnTo>
                <a:lnTo>
                  <a:pt x="772" y="536"/>
                </a:lnTo>
                <a:lnTo>
                  <a:pt x="763" y="539"/>
                </a:lnTo>
                <a:lnTo>
                  <a:pt x="754" y="541"/>
                </a:lnTo>
                <a:lnTo>
                  <a:pt x="745" y="543"/>
                </a:lnTo>
                <a:lnTo>
                  <a:pt x="735" y="546"/>
                </a:lnTo>
                <a:lnTo>
                  <a:pt x="730" y="545"/>
                </a:lnTo>
                <a:lnTo>
                  <a:pt x="725" y="545"/>
                </a:lnTo>
                <a:lnTo>
                  <a:pt x="720" y="543"/>
                </a:lnTo>
                <a:lnTo>
                  <a:pt x="715" y="542"/>
                </a:lnTo>
                <a:lnTo>
                  <a:pt x="710" y="540"/>
                </a:lnTo>
                <a:lnTo>
                  <a:pt x="704" y="538"/>
                </a:lnTo>
                <a:lnTo>
                  <a:pt x="698" y="536"/>
                </a:lnTo>
                <a:lnTo>
                  <a:pt x="691" y="533"/>
                </a:lnTo>
                <a:lnTo>
                  <a:pt x="694" y="529"/>
                </a:lnTo>
                <a:lnTo>
                  <a:pt x="697" y="524"/>
                </a:lnTo>
                <a:lnTo>
                  <a:pt x="701" y="519"/>
                </a:lnTo>
                <a:lnTo>
                  <a:pt x="704" y="514"/>
                </a:lnTo>
                <a:lnTo>
                  <a:pt x="709" y="509"/>
                </a:lnTo>
                <a:lnTo>
                  <a:pt x="713" y="502"/>
                </a:lnTo>
                <a:lnTo>
                  <a:pt x="717" y="496"/>
                </a:lnTo>
                <a:lnTo>
                  <a:pt x="722" y="489"/>
                </a:lnTo>
                <a:lnTo>
                  <a:pt x="719" y="487"/>
                </a:lnTo>
                <a:lnTo>
                  <a:pt x="716" y="485"/>
                </a:lnTo>
                <a:lnTo>
                  <a:pt x="713" y="482"/>
                </a:lnTo>
                <a:lnTo>
                  <a:pt x="709" y="479"/>
                </a:lnTo>
                <a:lnTo>
                  <a:pt x="705" y="476"/>
                </a:lnTo>
                <a:lnTo>
                  <a:pt x="700" y="473"/>
                </a:lnTo>
                <a:lnTo>
                  <a:pt x="696" y="469"/>
                </a:lnTo>
                <a:lnTo>
                  <a:pt x="691" y="465"/>
                </a:lnTo>
                <a:lnTo>
                  <a:pt x="684" y="462"/>
                </a:lnTo>
                <a:lnTo>
                  <a:pt x="675" y="460"/>
                </a:lnTo>
                <a:lnTo>
                  <a:pt x="667" y="457"/>
                </a:lnTo>
                <a:lnTo>
                  <a:pt x="659" y="455"/>
                </a:lnTo>
                <a:lnTo>
                  <a:pt x="650" y="452"/>
                </a:lnTo>
                <a:lnTo>
                  <a:pt x="641" y="450"/>
                </a:lnTo>
                <a:lnTo>
                  <a:pt x="631" y="448"/>
                </a:lnTo>
                <a:lnTo>
                  <a:pt x="622" y="445"/>
                </a:lnTo>
                <a:lnTo>
                  <a:pt x="622" y="440"/>
                </a:lnTo>
                <a:lnTo>
                  <a:pt x="622" y="435"/>
                </a:lnTo>
                <a:lnTo>
                  <a:pt x="621" y="429"/>
                </a:lnTo>
                <a:lnTo>
                  <a:pt x="621" y="423"/>
                </a:lnTo>
                <a:lnTo>
                  <a:pt x="620" y="417"/>
                </a:lnTo>
                <a:lnTo>
                  <a:pt x="619" y="410"/>
                </a:lnTo>
                <a:lnTo>
                  <a:pt x="618" y="402"/>
                </a:lnTo>
                <a:lnTo>
                  <a:pt x="616" y="395"/>
                </a:lnTo>
                <a:lnTo>
                  <a:pt x="620" y="393"/>
                </a:lnTo>
                <a:lnTo>
                  <a:pt x="625" y="391"/>
                </a:lnTo>
                <a:lnTo>
                  <a:pt x="629" y="388"/>
                </a:lnTo>
                <a:lnTo>
                  <a:pt x="634" y="386"/>
                </a:lnTo>
                <a:lnTo>
                  <a:pt x="640" y="384"/>
                </a:lnTo>
                <a:lnTo>
                  <a:pt x="644" y="381"/>
                </a:lnTo>
                <a:lnTo>
                  <a:pt x="649" y="379"/>
                </a:lnTo>
                <a:lnTo>
                  <a:pt x="654" y="377"/>
                </a:lnTo>
                <a:lnTo>
                  <a:pt x="658" y="377"/>
                </a:lnTo>
                <a:lnTo>
                  <a:pt x="663" y="377"/>
                </a:lnTo>
                <a:lnTo>
                  <a:pt x="667" y="377"/>
                </a:lnTo>
                <a:lnTo>
                  <a:pt x="672" y="377"/>
                </a:lnTo>
                <a:lnTo>
                  <a:pt x="677" y="377"/>
                </a:lnTo>
                <a:lnTo>
                  <a:pt x="681" y="377"/>
                </a:lnTo>
                <a:lnTo>
                  <a:pt x="687" y="377"/>
                </a:lnTo>
                <a:lnTo>
                  <a:pt x="691" y="377"/>
                </a:lnTo>
                <a:lnTo>
                  <a:pt x="694" y="379"/>
                </a:lnTo>
                <a:lnTo>
                  <a:pt x="696" y="381"/>
                </a:lnTo>
                <a:lnTo>
                  <a:pt x="699" y="384"/>
                </a:lnTo>
                <a:lnTo>
                  <a:pt x="701" y="387"/>
                </a:lnTo>
                <a:lnTo>
                  <a:pt x="704" y="390"/>
                </a:lnTo>
                <a:lnTo>
                  <a:pt x="708" y="393"/>
                </a:lnTo>
                <a:lnTo>
                  <a:pt x="712" y="397"/>
                </a:lnTo>
                <a:lnTo>
                  <a:pt x="716" y="401"/>
                </a:lnTo>
                <a:lnTo>
                  <a:pt x="721" y="396"/>
                </a:lnTo>
                <a:lnTo>
                  <a:pt x="726" y="391"/>
                </a:lnTo>
                <a:lnTo>
                  <a:pt x="733" y="385"/>
                </a:lnTo>
                <a:lnTo>
                  <a:pt x="739" y="379"/>
                </a:lnTo>
                <a:lnTo>
                  <a:pt x="746" y="373"/>
                </a:lnTo>
                <a:lnTo>
                  <a:pt x="752" y="366"/>
                </a:lnTo>
                <a:lnTo>
                  <a:pt x="759" y="358"/>
                </a:lnTo>
                <a:lnTo>
                  <a:pt x="766" y="351"/>
                </a:lnTo>
                <a:lnTo>
                  <a:pt x="759" y="351"/>
                </a:lnTo>
                <a:lnTo>
                  <a:pt x="752" y="351"/>
                </a:lnTo>
                <a:lnTo>
                  <a:pt x="745" y="351"/>
                </a:lnTo>
                <a:lnTo>
                  <a:pt x="738" y="350"/>
                </a:lnTo>
                <a:lnTo>
                  <a:pt x="729" y="350"/>
                </a:lnTo>
                <a:lnTo>
                  <a:pt x="721" y="349"/>
                </a:lnTo>
                <a:lnTo>
                  <a:pt x="713" y="347"/>
                </a:lnTo>
                <a:lnTo>
                  <a:pt x="704" y="345"/>
                </a:lnTo>
                <a:lnTo>
                  <a:pt x="692" y="347"/>
                </a:lnTo>
                <a:lnTo>
                  <a:pt x="679" y="350"/>
                </a:lnTo>
                <a:lnTo>
                  <a:pt x="666" y="352"/>
                </a:lnTo>
                <a:lnTo>
                  <a:pt x="653" y="355"/>
                </a:lnTo>
                <a:lnTo>
                  <a:pt x="639" y="358"/>
                </a:lnTo>
                <a:lnTo>
                  <a:pt x="625" y="362"/>
                </a:lnTo>
                <a:lnTo>
                  <a:pt x="611" y="366"/>
                </a:lnTo>
                <a:lnTo>
                  <a:pt x="597" y="371"/>
                </a:lnTo>
                <a:lnTo>
                  <a:pt x="595" y="373"/>
                </a:lnTo>
                <a:lnTo>
                  <a:pt x="592" y="376"/>
                </a:lnTo>
                <a:lnTo>
                  <a:pt x="587" y="380"/>
                </a:lnTo>
                <a:lnTo>
                  <a:pt x="583" y="384"/>
                </a:lnTo>
                <a:lnTo>
                  <a:pt x="579" y="388"/>
                </a:lnTo>
                <a:lnTo>
                  <a:pt x="575" y="392"/>
                </a:lnTo>
                <a:lnTo>
                  <a:pt x="570" y="397"/>
                </a:lnTo>
                <a:lnTo>
                  <a:pt x="565" y="401"/>
                </a:lnTo>
                <a:lnTo>
                  <a:pt x="551" y="401"/>
                </a:lnTo>
                <a:lnTo>
                  <a:pt x="536" y="401"/>
                </a:lnTo>
                <a:lnTo>
                  <a:pt x="521" y="401"/>
                </a:lnTo>
                <a:lnTo>
                  <a:pt x="505" y="401"/>
                </a:lnTo>
                <a:lnTo>
                  <a:pt x="489" y="401"/>
                </a:lnTo>
                <a:lnTo>
                  <a:pt x="473" y="401"/>
                </a:lnTo>
                <a:lnTo>
                  <a:pt x="457" y="401"/>
                </a:lnTo>
                <a:lnTo>
                  <a:pt x="440" y="401"/>
                </a:lnTo>
                <a:lnTo>
                  <a:pt x="437" y="399"/>
                </a:lnTo>
                <a:lnTo>
                  <a:pt x="434" y="397"/>
                </a:lnTo>
                <a:lnTo>
                  <a:pt x="430" y="394"/>
                </a:lnTo>
                <a:lnTo>
                  <a:pt x="427" y="391"/>
                </a:lnTo>
                <a:lnTo>
                  <a:pt x="422" y="388"/>
                </a:lnTo>
                <a:lnTo>
                  <a:pt x="418" y="385"/>
                </a:lnTo>
                <a:lnTo>
                  <a:pt x="413" y="381"/>
                </a:lnTo>
                <a:lnTo>
                  <a:pt x="409" y="377"/>
                </a:lnTo>
                <a:lnTo>
                  <a:pt x="404" y="377"/>
                </a:lnTo>
                <a:lnTo>
                  <a:pt x="400" y="378"/>
                </a:lnTo>
                <a:lnTo>
                  <a:pt x="394" y="379"/>
                </a:lnTo>
                <a:lnTo>
                  <a:pt x="389" y="381"/>
                </a:lnTo>
                <a:lnTo>
                  <a:pt x="385" y="382"/>
                </a:lnTo>
                <a:lnTo>
                  <a:pt x="380" y="385"/>
                </a:lnTo>
                <a:lnTo>
                  <a:pt x="376" y="387"/>
                </a:lnTo>
                <a:lnTo>
                  <a:pt x="371" y="389"/>
                </a:lnTo>
                <a:lnTo>
                  <a:pt x="364" y="396"/>
                </a:lnTo>
                <a:lnTo>
                  <a:pt x="357" y="404"/>
                </a:lnTo>
                <a:lnTo>
                  <a:pt x="349" y="413"/>
                </a:lnTo>
                <a:lnTo>
                  <a:pt x="342" y="421"/>
                </a:lnTo>
                <a:lnTo>
                  <a:pt x="335" y="430"/>
                </a:lnTo>
                <a:lnTo>
                  <a:pt x="328" y="439"/>
                </a:lnTo>
                <a:lnTo>
                  <a:pt x="322" y="448"/>
                </a:lnTo>
                <a:lnTo>
                  <a:pt x="315" y="459"/>
                </a:lnTo>
                <a:lnTo>
                  <a:pt x="315" y="453"/>
                </a:lnTo>
                <a:lnTo>
                  <a:pt x="315" y="448"/>
                </a:lnTo>
                <a:lnTo>
                  <a:pt x="314" y="443"/>
                </a:lnTo>
                <a:lnTo>
                  <a:pt x="314" y="438"/>
                </a:lnTo>
                <a:lnTo>
                  <a:pt x="313" y="433"/>
                </a:lnTo>
                <a:lnTo>
                  <a:pt x="312" y="427"/>
                </a:lnTo>
                <a:lnTo>
                  <a:pt x="311" y="421"/>
                </a:lnTo>
                <a:lnTo>
                  <a:pt x="309" y="415"/>
                </a:lnTo>
                <a:lnTo>
                  <a:pt x="311" y="402"/>
                </a:lnTo>
                <a:lnTo>
                  <a:pt x="314" y="391"/>
                </a:lnTo>
                <a:lnTo>
                  <a:pt x="318" y="379"/>
                </a:lnTo>
                <a:lnTo>
                  <a:pt x="322" y="367"/>
                </a:lnTo>
                <a:lnTo>
                  <a:pt x="326" y="355"/>
                </a:lnTo>
                <a:lnTo>
                  <a:pt x="330" y="343"/>
                </a:lnTo>
                <a:lnTo>
                  <a:pt x="335" y="332"/>
                </a:lnTo>
                <a:lnTo>
                  <a:pt x="339" y="320"/>
                </a:lnTo>
                <a:lnTo>
                  <a:pt x="342" y="320"/>
                </a:lnTo>
                <a:lnTo>
                  <a:pt x="345" y="319"/>
                </a:lnTo>
                <a:lnTo>
                  <a:pt x="348" y="318"/>
                </a:lnTo>
                <a:lnTo>
                  <a:pt x="353" y="317"/>
                </a:lnTo>
                <a:lnTo>
                  <a:pt x="357" y="315"/>
                </a:lnTo>
                <a:lnTo>
                  <a:pt x="362" y="313"/>
                </a:lnTo>
                <a:lnTo>
                  <a:pt x="366" y="309"/>
                </a:lnTo>
                <a:lnTo>
                  <a:pt x="371" y="307"/>
                </a:lnTo>
                <a:lnTo>
                  <a:pt x="378" y="309"/>
                </a:lnTo>
                <a:lnTo>
                  <a:pt x="385" y="313"/>
                </a:lnTo>
                <a:lnTo>
                  <a:pt x="392" y="315"/>
                </a:lnTo>
                <a:lnTo>
                  <a:pt x="400" y="317"/>
                </a:lnTo>
                <a:lnTo>
                  <a:pt x="408" y="320"/>
                </a:lnTo>
                <a:lnTo>
                  <a:pt x="416" y="322"/>
                </a:lnTo>
                <a:lnTo>
                  <a:pt x="424" y="324"/>
                </a:lnTo>
                <a:lnTo>
                  <a:pt x="433" y="327"/>
                </a:lnTo>
                <a:lnTo>
                  <a:pt x="451" y="327"/>
                </a:lnTo>
                <a:lnTo>
                  <a:pt x="468" y="327"/>
                </a:lnTo>
                <a:lnTo>
                  <a:pt x="485" y="327"/>
                </a:lnTo>
                <a:lnTo>
                  <a:pt x="504" y="327"/>
                </a:lnTo>
                <a:lnTo>
                  <a:pt x="522" y="327"/>
                </a:lnTo>
                <a:lnTo>
                  <a:pt x="540" y="327"/>
                </a:lnTo>
                <a:lnTo>
                  <a:pt x="559" y="327"/>
                </a:lnTo>
                <a:lnTo>
                  <a:pt x="578" y="327"/>
                </a:lnTo>
                <a:lnTo>
                  <a:pt x="587" y="324"/>
                </a:lnTo>
                <a:lnTo>
                  <a:pt x="597" y="322"/>
                </a:lnTo>
                <a:lnTo>
                  <a:pt x="606" y="320"/>
                </a:lnTo>
                <a:lnTo>
                  <a:pt x="616" y="317"/>
                </a:lnTo>
                <a:lnTo>
                  <a:pt x="625" y="315"/>
                </a:lnTo>
                <a:lnTo>
                  <a:pt x="634" y="313"/>
                </a:lnTo>
                <a:lnTo>
                  <a:pt x="644" y="309"/>
                </a:lnTo>
                <a:lnTo>
                  <a:pt x="654" y="307"/>
                </a:lnTo>
                <a:lnTo>
                  <a:pt x="658" y="305"/>
                </a:lnTo>
                <a:lnTo>
                  <a:pt x="663" y="302"/>
                </a:lnTo>
                <a:lnTo>
                  <a:pt x="668" y="300"/>
                </a:lnTo>
                <a:lnTo>
                  <a:pt x="673" y="297"/>
                </a:lnTo>
                <a:lnTo>
                  <a:pt x="678" y="294"/>
                </a:lnTo>
                <a:lnTo>
                  <a:pt x="685" y="291"/>
                </a:lnTo>
                <a:lnTo>
                  <a:pt x="691" y="287"/>
                </a:lnTo>
                <a:lnTo>
                  <a:pt x="698" y="283"/>
                </a:lnTo>
                <a:lnTo>
                  <a:pt x="697" y="278"/>
                </a:lnTo>
                <a:lnTo>
                  <a:pt x="697" y="273"/>
                </a:lnTo>
                <a:lnTo>
                  <a:pt x="697" y="268"/>
                </a:lnTo>
                <a:lnTo>
                  <a:pt x="697" y="263"/>
                </a:lnTo>
                <a:lnTo>
                  <a:pt x="696" y="257"/>
                </a:lnTo>
                <a:lnTo>
                  <a:pt x="695" y="251"/>
                </a:lnTo>
                <a:lnTo>
                  <a:pt x="693" y="245"/>
                </a:lnTo>
                <a:lnTo>
                  <a:pt x="691" y="239"/>
                </a:lnTo>
                <a:lnTo>
                  <a:pt x="689" y="238"/>
                </a:lnTo>
                <a:lnTo>
                  <a:pt x="687" y="238"/>
                </a:lnTo>
                <a:lnTo>
                  <a:pt x="684" y="236"/>
                </a:lnTo>
                <a:lnTo>
                  <a:pt x="680" y="235"/>
                </a:lnTo>
                <a:lnTo>
                  <a:pt x="677" y="233"/>
                </a:lnTo>
                <a:lnTo>
                  <a:pt x="674" y="231"/>
                </a:lnTo>
                <a:lnTo>
                  <a:pt x="670" y="229"/>
                </a:lnTo>
                <a:lnTo>
                  <a:pt x="666" y="226"/>
                </a:lnTo>
                <a:lnTo>
                  <a:pt x="666" y="229"/>
                </a:lnTo>
                <a:lnTo>
                  <a:pt x="666" y="231"/>
                </a:lnTo>
                <a:lnTo>
                  <a:pt x="665" y="234"/>
                </a:lnTo>
                <a:lnTo>
                  <a:pt x="665" y="236"/>
                </a:lnTo>
                <a:lnTo>
                  <a:pt x="664" y="239"/>
                </a:lnTo>
                <a:lnTo>
                  <a:pt x="663" y="243"/>
                </a:lnTo>
                <a:lnTo>
                  <a:pt x="662" y="247"/>
                </a:lnTo>
                <a:lnTo>
                  <a:pt x="660" y="251"/>
                </a:lnTo>
                <a:lnTo>
                  <a:pt x="660" y="253"/>
                </a:lnTo>
                <a:lnTo>
                  <a:pt x="660" y="255"/>
                </a:lnTo>
                <a:lnTo>
                  <a:pt x="660" y="258"/>
                </a:lnTo>
                <a:lnTo>
                  <a:pt x="660" y="260"/>
                </a:lnTo>
                <a:lnTo>
                  <a:pt x="661" y="263"/>
                </a:lnTo>
                <a:lnTo>
                  <a:pt x="662" y="266"/>
                </a:lnTo>
                <a:lnTo>
                  <a:pt x="664" y="268"/>
                </a:lnTo>
                <a:lnTo>
                  <a:pt x="666" y="270"/>
                </a:lnTo>
                <a:lnTo>
                  <a:pt x="652" y="273"/>
                </a:lnTo>
                <a:lnTo>
                  <a:pt x="638" y="276"/>
                </a:lnTo>
                <a:lnTo>
                  <a:pt x="623" y="279"/>
                </a:lnTo>
                <a:lnTo>
                  <a:pt x="609" y="283"/>
                </a:lnTo>
                <a:lnTo>
                  <a:pt x="594" y="287"/>
                </a:lnTo>
                <a:lnTo>
                  <a:pt x="578" y="292"/>
                </a:lnTo>
                <a:lnTo>
                  <a:pt x="563" y="296"/>
                </a:lnTo>
                <a:lnTo>
                  <a:pt x="547" y="301"/>
                </a:lnTo>
                <a:lnTo>
                  <a:pt x="534" y="301"/>
                </a:lnTo>
                <a:lnTo>
                  <a:pt x="522" y="301"/>
                </a:lnTo>
                <a:lnTo>
                  <a:pt x="509" y="301"/>
                </a:lnTo>
                <a:lnTo>
                  <a:pt x="496" y="302"/>
                </a:lnTo>
                <a:lnTo>
                  <a:pt x="482" y="302"/>
                </a:lnTo>
                <a:lnTo>
                  <a:pt x="468" y="304"/>
                </a:lnTo>
                <a:lnTo>
                  <a:pt x="454" y="305"/>
                </a:lnTo>
                <a:lnTo>
                  <a:pt x="440" y="307"/>
                </a:lnTo>
                <a:lnTo>
                  <a:pt x="432" y="305"/>
                </a:lnTo>
                <a:lnTo>
                  <a:pt x="425" y="301"/>
                </a:lnTo>
                <a:lnTo>
                  <a:pt x="417" y="298"/>
                </a:lnTo>
                <a:lnTo>
                  <a:pt x="408" y="294"/>
                </a:lnTo>
                <a:lnTo>
                  <a:pt x="399" y="290"/>
                </a:lnTo>
                <a:lnTo>
                  <a:pt x="389" y="286"/>
                </a:lnTo>
                <a:lnTo>
                  <a:pt x="380" y="281"/>
                </a:lnTo>
                <a:lnTo>
                  <a:pt x="371" y="276"/>
                </a:lnTo>
                <a:lnTo>
                  <a:pt x="376" y="269"/>
                </a:lnTo>
                <a:lnTo>
                  <a:pt x="380" y="263"/>
                </a:lnTo>
                <a:lnTo>
                  <a:pt x="385" y="254"/>
                </a:lnTo>
                <a:lnTo>
                  <a:pt x="389" y="247"/>
                </a:lnTo>
                <a:lnTo>
                  <a:pt x="394" y="239"/>
                </a:lnTo>
                <a:lnTo>
                  <a:pt x="400" y="231"/>
                </a:lnTo>
                <a:lnTo>
                  <a:pt x="404" y="223"/>
                </a:lnTo>
                <a:lnTo>
                  <a:pt x="409" y="214"/>
                </a:lnTo>
                <a:lnTo>
                  <a:pt x="416" y="206"/>
                </a:lnTo>
                <a:lnTo>
                  <a:pt x="423" y="199"/>
                </a:lnTo>
                <a:lnTo>
                  <a:pt x="430" y="192"/>
                </a:lnTo>
                <a:lnTo>
                  <a:pt x="437" y="185"/>
                </a:lnTo>
                <a:lnTo>
                  <a:pt x="443" y="177"/>
                </a:lnTo>
                <a:lnTo>
                  <a:pt x="451" y="169"/>
                </a:lnTo>
                <a:lnTo>
                  <a:pt x="458" y="159"/>
                </a:lnTo>
                <a:lnTo>
                  <a:pt x="465" y="151"/>
                </a:lnTo>
                <a:lnTo>
                  <a:pt x="463" y="151"/>
                </a:lnTo>
                <a:lnTo>
                  <a:pt x="459" y="151"/>
                </a:lnTo>
                <a:lnTo>
                  <a:pt x="456" y="151"/>
                </a:lnTo>
                <a:lnTo>
                  <a:pt x="452" y="151"/>
                </a:lnTo>
                <a:lnTo>
                  <a:pt x="448" y="152"/>
                </a:lnTo>
                <a:lnTo>
                  <a:pt x="443" y="153"/>
                </a:lnTo>
                <a:lnTo>
                  <a:pt x="438" y="155"/>
                </a:lnTo>
                <a:lnTo>
                  <a:pt x="433" y="157"/>
                </a:lnTo>
                <a:lnTo>
                  <a:pt x="426" y="162"/>
                </a:lnTo>
                <a:lnTo>
                  <a:pt x="420" y="168"/>
                </a:lnTo>
                <a:lnTo>
                  <a:pt x="413" y="174"/>
                </a:lnTo>
                <a:lnTo>
                  <a:pt x="406" y="180"/>
                </a:lnTo>
                <a:lnTo>
                  <a:pt x="399" y="186"/>
                </a:lnTo>
                <a:lnTo>
                  <a:pt x="391" y="193"/>
                </a:lnTo>
                <a:lnTo>
                  <a:pt x="384" y="200"/>
                </a:lnTo>
                <a:lnTo>
                  <a:pt x="377" y="207"/>
                </a:lnTo>
                <a:lnTo>
                  <a:pt x="370" y="220"/>
                </a:lnTo>
                <a:lnTo>
                  <a:pt x="362" y="232"/>
                </a:lnTo>
                <a:lnTo>
                  <a:pt x="354" y="245"/>
                </a:lnTo>
                <a:lnTo>
                  <a:pt x="345" y="258"/>
                </a:lnTo>
                <a:lnTo>
                  <a:pt x="336" y="272"/>
                </a:lnTo>
                <a:lnTo>
                  <a:pt x="327" y="286"/>
                </a:lnTo>
                <a:lnTo>
                  <a:pt x="318" y="299"/>
                </a:lnTo>
                <a:lnTo>
                  <a:pt x="309" y="314"/>
                </a:lnTo>
                <a:lnTo>
                  <a:pt x="306" y="326"/>
                </a:lnTo>
                <a:lnTo>
                  <a:pt x="302" y="337"/>
                </a:lnTo>
                <a:lnTo>
                  <a:pt x="298" y="349"/>
                </a:lnTo>
                <a:lnTo>
                  <a:pt x="295" y="361"/>
                </a:lnTo>
                <a:lnTo>
                  <a:pt x="290" y="373"/>
                </a:lnTo>
                <a:lnTo>
                  <a:pt x="286" y="384"/>
                </a:lnTo>
                <a:lnTo>
                  <a:pt x="281" y="396"/>
                </a:lnTo>
                <a:lnTo>
                  <a:pt x="277" y="407"/>
                </a:lnTo>
                <a:lnTo>
                  <a:pt x="268" y="407"/>
                </a:lnTo>
                <a:lnTo>
                  <a:pt x="258" y="407"/>
                </a:lnTo>
                <a:lnTo>
                  <a:pt x="248" y="407"/>
                </a:lnTo>
                <a:lnTo>
                  <a:pt x="239" y="407"/>
                </a:lnTo>
                <a:lnTo>
                  <a:pt x="230" y="406"/>
                </a:lnTo>
                <a:lnTo>
                  <a:pt x="221" y="405"/>
                </a:lnTo>
                <a:lnTo>
                  <a:pt x="211" y="403"/>
                </a:lnTo>
                <a:lnTo>
                  <a:pt x="201" y="401"/>
                </a:lnTo>
                <a:lnTo>
                  <a:pt x="180" y="404"/>
                </a:lnTo>
                <a:lnTo>
                  <a:pt x="159" y="406"/>
                </a:lnTo>
                <a:lnTo>
                  <a:pt x="138" y="408"/>
                </a:lnTo>
                <a:lnTo>
                  <a:pt x="116" y="411"/>
                </a:lnTo>
                <a:lnTo>
                  <a:pt x="94" y="414"/>
                </a:lnTo>
                <a:lnTo>
                  <a:pt x="72" y="416"/>
                </a:lnTo>
                <a:lnTo>
                  <a:pt x="49" y="418"/>
                </a:lnTo>
                <a:lnTo>
                  <a:pt x="26" y="421"/>
                </a:lnTo>
                <a:lnTo>
                  <a:pt x="25" y="421"/>
                </a:lnTo>
                <a:lnTo>
                  <a:pt x="24" y="420"/>
                </a:lnTo>
                <a:lnTo>
                  <a:pt x="22" y="420"/>
                </a:lnTo>
                <a:lnTo>
                  <a:pt x="20" y="419"/>
                </a:lnTo>
                <a:lnTo>
                  <a:pt x="17" y="418"/>
                </a:lnTo>
                <a:lnTo>
                  <a:pt x="15" y="417"/>
                </a:lnTo>
                <a:lnTo>
                  <a:pt x="13" y="415"/>
                </a:lnTo>
                <a:lnTo>
                  <a:pt x="12" y="410"/>
                </a:lnTo>
                <a:lnTo>
                  <a:pt x="12" y="404"/>
                </a:lnTo>
                <a:lnTo>
                  <a:pt x="10" y="400"/>
                </a:lnTo>
                <a:lnTo>
                  <a:pt x="9" y="395"/>
                </a:lnTo>
                <a:lnTo>
                  <a:pt x="7" y="391"/>
                </a:lnTo>
                <a:lnTo>
                  <a:pt x="5" y="386"/>
                </a:lnTo>
                <a:lnTo>
                  <a:pt x="3" y="381"/>
                </a:lnTo>
                <a:lnTo>
                  <a:pt x="0" y="377"/>
                </a:lnTo>
                <a:lnTo>
                  <a:pt x="5" y="377"/>
                </a:lnTo>
                <a:lnTo>
                  <a:pt x="10" y="377"/>
                </a:lnTo>
                <a:lnTo>
                  <a:pt x="15" y="376"/>
                </a:lnTo>
                <a:lnTo>
                  <a:pt x="21" y="376"/>
                </a:lnTo>
                <a:lnTo>
                  <a:pt x="26" y="375"/>
                </a:lnTo>
                <a:lnTo>
                  <a:pt x="32" y="374"/>
                </a:lnTo>
                <a:lnTo>
                  <a:pt x="38" y="373"/>
                </a:lnTo>
                <a:lnTo>
                  <a:pt x="45" y="371"/>
                </a:lnTo>
                <a:lnTo>
                  <a:pt x="63" y="361"/>
                </a:lnTo>
                <a:lnTo>
                  <a:pt x="82" y="350"/>
                </a:lnTo>
                <a:lnTo>
                  <a:pt x="101" y="340"/>
                </a:lnTo>
                <a:lnTo>
                  <a:pt x="121" y="329"/>
                </a:lnTo>
                <a:lnTo>
                  <a:pt x="140" y="318"/>
                </a:lnTo>
                <a:lnTo>
                  <a:pt x="160" y="306"/>
                </a:lnTo>
                <a:lnTo>
                  <a:pt x="181" y="294"/>
                </a:lnTo>
                <a:lnTo>
                  <a:pt x="201" y="283"/>
                </a:lnTo>
                <a:lnTo>
                  <a:pt x="206" y="283"/>
                </a:lnTo>
                <a:lnTo>
                  <a:pt x="211" y="282"/>
                </a:lnTo>
                <a:lnTo>
                  <a:pt x="216" y="282"/>
                </a:lnTo>
                <a:lnTo>
                  <a:pt x="221" y="282"/>
                </a:lnTo>
                <a:lnTo>
                  <a:pt x="227" y="281"/>
                </a:lnTo>
                <a:lnTo>
                  <a:pt x="232" y="280"/>
                </a:lnTo>
                <a:lnTo>
                  <a:pt x="238" y="278"/>
                </a:lnTo>
                <a:lnTo>
                  <a:pt x="245" y="276"/>
                </a:lnTo>
                <a:lnTo>
                  <a:pt x="248" y="274"/>
                </a:lnTo>
                <a:lnTo>
                  <a:pt x="251" y="272"/>
                </a:lnTo>
                <a:lnTo>
                  <a:pt x="254" y="269"/>
                </a:lnTo>
                <a:lnTo>
                  <a:pt x="259" y="266"/>
                </a:lnTo>
                <a:lnTo>
                  <a:pt x="263" y="263"/>
                </a:lnTo>
                <a:lnTo>
                  <a:pt x="268" y="259"/>
                </a:lnTo>
                <a:lnTo>
                  <a:pt x="272" y="255"/>
                </a:lnTo>
                <a:lnTo>
                  <a:pt x="277" y="251"/>
                </a:lnTo>
                <a:lnTo>
                  <a:pt x="274" y="248"/>
                </a:lnTo>
                <a:lnTo>
                  <a:pt x="271" y="245"/>
                </a:lnTo>
                <a:lnTo>
                  <a:pt x="268" y="242"/>
                </a:lnTo>
                <a:lnTo>
                  <a:pt x="264" y="238"/>
                </a:lnTo>
                <a:lnTo>
                  <a:pt x="260" y="234"/>
                </a:lnTo>
                <a:lnTo>
                  <a:pt x="254" y="229"/>
                </a:lnTo>
                <a:lnTo>
                  <a:pt x="250" y="225"/>
                </a:lnTo>
                <a:lnTo>
                  <a:pt x="245" y="220"/>
                </a:lnTo>
                <a:lnTo>
                  <a:pt x="243" y="220"/>
                </a:lnTo>
                <a:lnTo>
                  <a:pt x="239" y="220"/>
                </a:lnTo>
                <a:lnTo>
                  <a:pt x="236" y="220"/>
                </a:lnTo>
                <a:lnTo>
                  <a:pt x="232" y="219"/>
                </a:lnTo>
                <a:lnTo>
                  <a:pt x="228" y="219"/>
                </a:lnTo>
                <a:lnTo>
                  <a:pt x="224" y="218"/>
                </a:lnTo>
                <a:lnTo>
                  <a:pt x="219" y="216"/>
                </a:lnTo>
                <a:lnTo>
                  <a:pt x="214" y="214"/>
                </a:lnTo>
                <a:lnTo>
                  <a:pt x="212" y="211"/>
                </a:lnTo>
                <a:lnTo>
                  <a:pt x="210" y="208"/>
                </a:lnTo>
                <a:lnTo>
                  <a:pt x="206" y="206"/>
                </a:lnTo>
                <a:lnTo>
                  <a:pt x="203" y="203"/>
                </a:lnTo>
                <a:lnTo>
                  <a:pt x="200" y="200"/>
                </a:lnTo>
                <a:lnTo>
                  <a:pt x="197" y="197"/>
                </a:lnTo>
                <a:lnTo>
                  <a:pt x="193" y="193"/>
                </a:lnTo>
                <a:lnTo>
                  <a:pt x="189" y="188"/>
                </a:lnTo>
                <a:lnTo>
                  <a:pt x="203" y="186"/>
                </a:lnTo>
                <a:lnTo>
                  <a:pt x="218" y="184"/>
                </a:lnTo>
                <a:lnTo>
                  <a:pt x="232" y="181"/>
                </a:lnTo>
                <a:lnTo>
                  <a:pt x="246" y="178"/>
                </a:lnTo>
                <a:lnTo>
                  <a:pt x="261" y="175"/>
                </a:lnTo>
                <a:lnTo>
                  <a:pt x="276" y="172"/>
                </a:lnTo>
                <a:lnTo>
                  <a:pt x="292" y="168"/>
                </a:lnTo>
                <a:lnTo>
                  <a:pt x="309" y="163"/>
                </a:lnTo>
                <a:lnTo>
                  <a:pt x="301" y="163"/>
                </a:lnTo>
                <a:lnTo>
                  <a:pt x="294" y="163"/>
                </a:lnTo>
                <a:lnTo>
                  <a:pt x="286" y="163"/>
                </a:lnTo>
                <a:lnTo>
                  <a:pt x="279" y="162"/>
                </a:lnTo>
                <a:lnTo>
                  <a:pt x="271" y="161"/>
                </a:lnTo>
                <a:lnTo>
                  <a:pt x="263" y="160"/>
                </a:lnTo>
                <a:lnTo>
                  <a:pt x="254" y="159"/>
                </a:lnTo>
                <a:lnTo>
                  <a:pt x="245" y="157"/>
                </a:lnTo>
                <a:lnTo>
                  <a:pt x="245" y="152"/>
                </a:lnTo>
                <a:lnTo>
                  <a:pt x="245" y="146"/>
                </a:lnTo>
                <a:lnTo>
                  <a:pt x="245" y="141"/>
                </a:lnTo>
                <a:lnTo>
                  <a:pt x="246" y="134"/>
                </a:lnTo>
                <a:lnTo>
                  <a:pt x="247" y="128"/>
                </a:lnTo>
                <a:lnTo>
                  <a:pt x="248" y="121"/>
                </a:lnTo>
                <a:lnTo>
                  <a:pt x="249" y="113"/>
                </a:lnTo>
                <a:lnTo>
                  <a:pt x="251" y="106"/>
                </a:lnTo>
                <a:lnTo>
                  <a:pt x="257" y="106"/>
                </a:lnTo>
                <a:lnTo>
                  <a:pt x="262" y="106"/>
                </a:lnTo>
                <a:lnTo>
                  <a:pt x="266" y="106"/>
                </a:lnTo>
                <a:lnTo>
                  <a:pt x="271" y="106"/>
                </a:lnTo>
                <a:lnTo>
                  <a:pt x="277" y="106"/>
                </a:lnTo>
                <a:lnTo>
                  <a:pt x="282" y="106"/>
                </a:lnTo>
                <a:lnTo>
                  <a:pt x="289" y="106"/>
                </a:lnTo>
                <a:lnTo>
                  <a:pt x="295" y="106"/>
                </a:lnTo>
                <a:lnTo>
                  <a:pt x="298" y="109"/>
                </a:lnTo>
                <a:lnTo>
                  <a:pt x="301" y="112"/>
                </a:lnTo>
                <a:lnTo>
                  <a:pt x="305" y="117"/>
                </a:lnTo>
                <a:lnTo>
                  <a:pt x="309" y="121"/>
                </a:lnTo>
                <a:lnTo>
                  <a:pt x="313" y="125"/>
                </a:lnTo>
                <a:lnTo>
                  <a:pt x="318" y="129"/>
                </a:lnTo>
                <a:lnTo>
                  <a:pt x="322" y="134"/>
                </a:lnTo>
                <a:lnTo>
                  <a:pt x="327" y="138"/>
                </a:lnTo>
                <a:lnTo>
                  <a:pt x="336" y="134"/>
                </a:lnTo>
                <a:lnTo>
                  <a:pt x="345" y="129"/>
                </a:lnTo>
                <a:lnTo>
                  <a:pt x="356" y="124"/>
                </a:lnTo>
                <a:lnTo>
                  <a:pt x="365" y="120"/>
                </a:lnTo>
                <a:lnTo>
                  <a:pt x="374" y="114"/>
                </a:lnTo>
                <a:lnTo>
                  <a:pt x="383" y="110"/>
                </a:lnTo>
                <a:lnTo>
                  <a:pt x="393" y="105"/>
                </a:lnTo>
                <a:lnTo>
                  <a:pt x="403" y="100"/>
                </a:lnTo>
                <a:lnTo>
                  <a:pt x="400" y="96"/>
                </a:lnTo>
                <a:lnTo>
                  <a:pt x="397" y="91"/>
                </a:lnTo>
                <a:lnTo>
                  <a:pt x="394" y="87"/>
                </a:lnTo>
                <a:lnTo>
                  <a:pt x="392" y="82"/>
                </a:lnTo>
                <a:lnTo>
                  <a:pt x="389" y="77"/>
                </a:lnTo>
                <a:lnTo>
                  <a:pt x="385" y="73"/>
                </a:lnTo>
                <a:lnTo>
                  <a:pt x="381" y="68"/>
                </a:lnTo>
                <a:lnTo>
                  <a:pt x="377" y="62"/>
                </a:lnTo>
                <a:lnTo>
                  <a:pt x="384" y="60"/>
                </a:lnTo>
                <a:lnTo>
                  <a:pt x="391" y="57"/>
                </a:lnTo>
                <a:lnTo>
                  <a:pt x="399" y="53"/>
                </a:lnTo>
                <a:lnTo>
                  <a:pt x="406" y="49"/>
                </a:lnTo>
                <a:lnTo>
                  <a:pt x="413" y="45"/>
                </a:lnTo>
                <a:lnTo>
                  <a:pt x="420" y="41"/>
                </a:lnTo>
                <a:lnTo>
                  <a:pt x="426" y="36"/>
                </a:lnTo>
                <a:lnTo>
                  <a:pt x="433" y="32"/>
                </a:lnTo>
                <a:lnTo>
                  <a:pt x="438" y="32"/>
                </a:lnTo>
                <a:lnTo>
                  <a:pt x="443" y="32"/>
                </a:lnTo>
                <a:lnTo>
                  <a:pt x="448" y="32"/>
                </a:lnTo>
                <a:lnTo>
                  <a:pt x="453" y="32"/>
                </a:lnTo>
                <a:lnTo>
                  <a:pt x="457" y="32"/>
                </a:lnTo>
                <a:lnTo>
                  <a:pt x="462" y="32"/>
                </a:lnTo>
                <a:lnTo>
                  <a:pt x="467" y="32"/>
                </a:lnTo>
                <a:lnTo>
                  <a:pt x="471" y="32"/>
                </a:lnTo>
                <a:lnTo>
                  <a:pt x="474" y="36"/>
                </a:lnTo>
                <a:lnTo>
                  <a:pt x="477" y="41"/>
                </a:lnTo>
                <a:lnTo>
                  <a:pt x="480" y="46"/>
                </a:lnTo>
                <a:lnTo>
                  <a:pt x="484" y="51"/>
                </a:lnTo>
                <a:lnTo>
                  <a:pt x="488" y="56"/>
                </a:lnTo>
                <a:lnTo>
                  <a:pt x="494" y="62"/>
                </a:lnTo>
                <a:lnTo>
                  <a:pt x="498" y="69"/>
                </a:lnTo>
                <a:lnTo>
                  <a:pt x="503" y="76"/>
                </a:lnTo>
                <a:lnTo>
                  <a:pt x="515" y="76"/>
                </a:lnTo>
                <a:lnTo>
                  <a:pt x="526" y="76"/>
                </a:lnTo>
                <a:lnTo>
                  <a:pt x="538" y="76"/>
                </a:lnTo>
                <a:lnTo>
                  <a:pt x="550" y="76"/>
                </a:lnTo>
                <a:lnTo>
                  <a:pt x="562" y="76"/>
                </a:lnTo>
                <a:lnTo>
                  <a:pt x="573" y="76"/>
                </a:lnTo>
                <a:lnTo>
                  <a:pt x="585" y="76"/>
                </a:lnTo>
                <a:lnTo>
                  <a:pt x="597" y="76"/>
                </a:lnTo>
                <a:lnTo>
                  <a:pt x="599" y="74"/>
                </a:lnTo>
                <a:lnTo>
                  <a:pt x="602" y="71"/>
                </a:lnTo>
                <a:lnTo>
                  <a:pt x="604" y="69"/>
                </a:lnTo>
                <a:lnTo>
                  <a:pt x="607" y="67"/>
                </a:lnTo>
                <a:lnTo>
                  <a:pt x="610" y="63"/>
                </a:lnTo>
                <a:lnTo>
                  <a:pt x="614" y="61"/>
                </a:lnTo>
                <a:lnTo>
                  <a:pt x="617" y="59"/>
                </a:lnTo>
                <a:lnTo>
                  <a:pt x="622" y="56"/>
                </a:lnTo>
                <a:lnTo>
                  <a:pt x="622" y="54"/>
                </a:lnTo>
                <a:lnTo>
                  <a:pt x="622" y="52"/>
                </a:lnTo>
                <a:lnTo>
                  <a:pt x="622" y="49"/>
                </a:lnTo>
                <a:lnTo>
                  <a:pt x="623" y="46"/>
                </a:lnTo>
                <a:lnTo>
                  <a:pt x="623" y="43"/>
                </a:lnTo>
                <a:lnTo>
                  <a:pt x="624" y="40"/>
                </a:lnTo>
                <a:lnTo>
                  <a:pt x="626" y="36"/>
                </a:lnTo>
                <a:lnTo>
                  <a:pt x="628" y="32"/>
                </a:lnTo>
                <a:lnTo>
                  <a:pt x="635" y="32"/>
                </a:lnTo>
                <a:lnTo>
                  <a:pt x="643" y="32"/>
                </a:lnTo>
                <a:lnTo>
                  <a:pt x="650" y="31"/>
                </a:lnTo>
                <a:lnTo>
                  <a:pt x="657" y="31"/>
                </a:lnTo>
                <a:lnTo>
                  <a:pt x="663" y="30"/>
                </a:lnTo>
                <a:lnTo>
                  <a:pt x="670" y="29"/>
                </a:lnTo>
                <a:lnTo>
                  <a:pt x="677" y="28"/>
                </a:lnTo>
                <a:lnTo>
                  <a:pt x="685" y="26"/>
                </a:lnTo>
                <a:lnTo>
                  <a:pt x="690" y="30"/>
                </a:lnTo>
                <a:lnTo>
                  <a:pt x="694" y="35"/>
                </a:lnTo>
                <a:lnTo>
                  <a:pt x="699" y="39"/>
                </a:lnTo>
                <a:lnTo>
                  <a:pt x="704" y="44"/>
                </a:lnTo>
                <a:lnTo>
                  <a:pt x="708" y="49"/>
                </a:lnTo>
                <a:lnTo>
                  <a:pt x="713" y="53"/>
                </a:lnTo>
                <a:lnTo>
                  <a:pt x="717" y="58"/>
                </a:lnTo>
                <a:lnTo>
                  <a:pt x="722" y="62"/>
                </a:lnTo>
                <a:lnTo>
                  <a:pt x="737" y="62"/>
                </a:lnTo>
                <a:lnTo>
                  <a:pt x="752" y="62"/>
                </a:lnTo>
                <a:lnTo>
                  <a:pt x="767" y="62"/>
                </a:lnTo>
                <a:lnTo>
                  <a:pt x="783" y="62"/>
                </a:lnTo>
                <a:lnTo>
                  <a:pt x="799" y="61"/>
                </a:lnTo>
                <a:lnTo>
                  <a:pt x="815" y="60"/>
                </a:lnTo>
                <a:lnTo>
                  <a:pt x="832" y="58"/>
                </a:lnTo>
                <a:lnTo>
                  <a:pt x="848" y="56"/>
                </a:lnTo>
                <a:lnTo>
                  <a:pt x="848" y="54"/>
                </a:lnTo>
                <a:lnTo>
                  <a:pt x="849" y="52"/>
                </a:lnTo>
                <a:lnTo>
                  <a:pt x="850" y="49"/>
                </a:lnTo>
                <a:lnTo>
                  <a:pt x="852" y="47"/>
                </a:lnTo>
                <a:lnTo>
                  <a:pt x="854" y="45"/>
                </a:lnTo>
                <a:lnTo>
                  <a:pt x="856" y="43"/>
                </a:lnTo>
                <a:lnTo>
                  <a:pt x="858" y="40"/>
                </a:lnTo>
                <a:lnTo>
                  <a:pt x="860" y="38"/>
                </a:lnTo>
                <a:lnTo>
                  <a:pt x="860" y="36"/>
                </a:lnTo>
                <a:lnTo>
                  <a:pt x="859" y="33"/>
                </a:lnTo>
                <a:lnTo>
                  <a:pt x="858" y="31"/>
                </a:lnTo>
                <a:lnTo>
                  <a:pt x="856" y="28"/>
                </a:lnTo>
                <a:lnTo>
                  <a:pt x="855" y="25"/>
                </a:lnTo>
                <a:lnTo>
                  <a:pt x="852" y="22"/>
                </a:lnTo>
                <a:lnTo>
                  <a:pt x="850" y="18"/>
                </a:lnTo>
                <a:lnTo>
                  <a:pt x="848" y="12"/>
                </a:lnTo>
                <a:lnTo>
                  <a:pt x="855" y="12"/>
                </a:lnTo>
                <a:lnTo>
                  <a:pt x="862" y="11"/>
                </a:lnTo>
                <a:lnTo>
                  <a:pt x="869" y="10"/>
                </a:lnTo>
                <a:lnTo>
                  <a:pt x="877" y="9"/>
                </a:lnTo>
                <a:lnTo>
                  <a:pt x="885" y="7"/>
                </a:lnTo>
                <a:lnTo>
                  <a:pt x="893" y="5"/>
                </a:lnTo>
                <a:lnTo>
                  <a:pt x="901" y="2"/>
                </a:lnTo>
                <a:lnTo>
                  <a:pt x="910" y="0"/>
                </a:lnTo>
                <a:lnTo>
                  <a:pt x="913" y="7"/>
                </a:lnTo>
                <a:lnTo>
                  <a:pt x="915" y="15"/>
                </a:lnTo>
                <a:lnTo>
                  <a:pt x="917" y="24"/>
                </a:lnTo>
                <a:lnTo>
                  <a:pt x="920" y="33"/>
                </a:lnTo>
                <a:lnTo>
                  <a:pt x="923" y="41"/>
                </a:lnTo>
                <a:lnTo>
                  <a:pt x="925" y="50"/>
                </a:lnTo>
                <a:lnTo>
                  <a:pt x="928" y="59"/>
                </a:lnTo>
                <a:lnTo>
                  <a:pt x="930" y="70"/>
                </a:lnTo>
                <a:lnTo>
                  <a:pt x="932" y="72"/>
                </a:lnTo>
                <a:lnTo>
                  <a:pt x="935" y="74"/>
                </a:lnTo>
                <a:lnTo>
                  <a:pt x="937" y="77"/>
                </a:lnTo>
                <a:lnTo>
                  <a:pt x="940" y="80"/>
                </a:lnTo>
                <a:lnTo>
                  <a:pt x="943" y="83"/>
                </a:lnTo>
                <a:lnTo>
                  <a:pt x="946" y="86"/>
                </a:lnTo>
                <a:lnTo>
                  <a:pt x="950" y="90"/>
                </a:lnTo>
                <a:lnTo>
                  <a:pt x="954" y="94"/>
                </a:lnTo>
                <a:lnTo>
                  <a:pt x="957" y="94"/>
                </a:lnTo>
                <a:lnTo>
                  <a:pt x="959" y="94"/>
                </a:lnTo>
                <a:lnTo>
                  <a:pt x="962" y="95"/>
                </a:lnTo>
                <a:lnTo>
                  <a:pt x="964" y="95"/>
                </a:lnTo>
                <a:lnTo>
                  <a:pt x="967" y="96"/>
                </a:lnTo>
                <a:lnTo>
                  <a:pt x="972" y="97"/>
                </a:lnTo>
                <a:lnTo>
                  <a:pt x="976" y="98"/>
                </a:lnTo>
                <a:lnTo>
                  <a:pt x="980" y="100"/>
                </a:lnTo>
                <a:lnTo>
                  <a:pt x="985" y="98"/>
                </a:lnTo>
                <a:lnTo>
                  <a:pt x="989" y="96"/>
                </a:lnTo>
                <a:lnTo>
                  <a:pt x="994" y="93"/>
                </a:lnTo>
                <a:lnTo>
                  <a:pt x="999" y="91"/>
                </a:lnTo>
                <a:lnTo>
                  <a:pt x="1005" y="89"/>
                </a:lnTo>
                <a:lnTo>
                  <a:pt x="1010" y="87"/>
                </a:lnTo>
                <a:lnTo>
                  <a:pt x="1017" y="84"/>
                </a:lnTo>
                <a:lnTo>
                  <a:pt x="1024" y="82"/>
                </a:lnTo>
                <a:lnTo>
                  <a:pt x="1024" y="80"/>
                </a:lnTo>
                <a:lnTo>
                  <a:pt x="1025" y="77"/>
                </a:lnTo>
                <a:lnTo>
                  <a:pt x="1026" y="75"/>
                </a:lnTo>
                <a:lnTo>
                  <a:pt x="1028" y="73"/>
                </a:lnTo>
                <a:lnTo>
                  <a:pt x="1030" y="70"/>
                </a:lnTo>
                <a:lnTo>
                  <a:pt x="1032" y="68"/>
                </a:lnTo>
                <a:lnTo>
                  <a:pt x="1034" y="65"/>
                </a:lnTo>
                <a:lnTo>
                  <a:pt x="1036" y="62"/>
                </a:lnTo>
                <a:lnTo>
                  <a:pt x="1041" y="63"/>
                </a:lnTo>
                <a:lnTo>
                  <a:pt x="1046" y="63"/>
                </a:lnTo>
                <a:lnTo>
                  <a:pt x="1050" y="63"/>
                </a:lnTo>
                <a:lnTo>
                  <a:pt x="1055" y="63"/>
                </a:lnTo>
                <a:lnTo>
                  <a:pt x="1061" y="64"/>
                </a:lnTo>
                <a:lnTo>
                  <a:pt x="1068" y="65"/>
                </a:lnTo>
                <a:lnTo>
                  <a:pt x="1074" y="68"/>
                </a:lnTo>
                <a:lnTo>
                  <a:pt x="1080" y="70"/>
                </a:lnTo>
                <a:lnTo>
                  <a:pt x="1085" y="77"/>
                </a:lnTo>
                <a:lnTo>
                  <a:pt x="1090" y="83"/>
                </a:lnTo>
                <a:lnTo>
                  <a:pt x="1094" y="90"/>
                </a:lnTo>
                <a:lnTo>
                  <a:pt x="1100" y="97"/>
                </a:lnTo>
                <a:lnTo>
                  <a:pt x="1105" y="104"/>
                </a:lnTo>
                <a:lnTo>
                  <a:pt x="1112" y="111"/>
                </a:lnTo>
                <a:lnTo>
                  <a:pt x="1118" y="119"/>
                </a:lnTo>
                <a:lnTo>
                  <a:pt x="1124" y="126"/>
                </a:lnTo>
                <a:lnTo>
                  <a:pt x="1131" y="126"/>
                </a:lnTo>
                <a:lnTo>
                  <a:pt x="1139" y="127"/>
                </a:lnTo>
                <a:lnTo>
                  <a:pt x="1147" y="128"/>
                </a:lnTo>
                <a:lnTo>
                  <a:pt x="1156" y="130"/>
                </a:lnTo>
                <a:lnTo>
                  <a:pt x="1166" y="132"/>
                </a:lnTo>
                <a:lnTo>
                  <a:pt x="1175" y="134"/>
                </a:lnTo>
                <a:lnTo>
                  <a:pt x="1184" y="136"/>
                </a:lnTo>
                <a:lnTo>
                  <a:pt x="1193" y="138"/>
                </a:lnTo>
                <a:lnTo>
                  <a:pt x="1198" y="143"/>
                </a:lnTo>
                <a:lnTo>
                  <a:pt x="1202" y="148"/>
                </a:lnTo>
                <a:lnTo>
                  <a:pt x="1208" y="152"/>
                </a:lnTo>
                <a:lnTo>
                  <a:pt x="1213" y="157"/>
                </a:lnTo>
                <a:lnTo>
                  <a:pt x="1218" y="163"/>
                </a:lnTo>
                <a:lnTo>
                  <a:pt x="1224" y="169"/>
                </a:lnTo>
                <a:lnTo>
                  <a:pt x="1230" y="176"/>
                </a:lnTo>
                <a:lnTo>
                  <a:pt x="1237" y="182"/>
                </a:lnTo>
                <a:lnTo>
                  <a:pt x="1244" y="182"/>
                </a:lnTo>
                <a:lnTo>
                  <a:pt x="1251" y="182"/>
                </a:lnTo>
                <a:lnTo>
                  <a:pt x="1259" y="182"/>
                </a:lnTo>
                <a:lnTo>
                  <a:pt x="1266" y="182"/>
                </a:lnTo>
                <a:lnTo>
                  <a:pt x="1274" y="182"/>
                </a:lnTo>
                <a:lnTo>
                  <a:pt x="1282" y="182"/>
                </a:lnTo>
                <a:lnTo>
                  <a:pt x="1290" y="182"/>
                </a:lnTo>
                <a:lnTo>
                  <a:pt x="1299" y="182"/>
                </a:lnTo>
                <a:lnTo>
                  <a:pt x="1303" y="180"/>
                </a:lnTo>
                <a:lnTo>
                  <a:pt x="1306" y="178"/>
                </a:lnTo>
                <a:lnTo>
                  <a:pt x="1310" y="175"/>
                </a:lnTo>
                <a:lnTo>
                  <a:pt x="1313" y="172"/>
                </a:lnTo>
                <a:lnTo>
                  <a:pt x="1318" y="169"/>
                </a:lnTo>
                <a:lnTo>
                  <a:pt x="1322" y="166"/>
                </a:lnTo>
                <a:lnTo>
                  <a:pt x="1326" y="161"/>
                </a:lnTo>
                <a:lnTo>
                  <a:pt x="1331" y="157"/>
                </a:lnTo>
                <a:lnTo>
                  <a:pt x="1358" y="157"/>
                </a:lnTo>
                <a:lnTo>
                  <a:pt x="1384" y="158"/>
                </a:lnTo>
                <a:lnTo>
                  <a:pt x="1411" y="159"/>
                </a:lnTo>
                <a:lnTo>
                  <a:pt x="1438" y="160"/>
                </a:lnTo>
                <a:lnTo>
                  <a:pt x="1466" y="162"/>
                </a:lnTo>
                <a:lnTo>
                  <a:pt x="1495" y="165"/>
                </a:lnTo>
                <a:lnTo>
                  <a:pt x="1523" y="168"/>
                </a:lnTo>
                <a:lnTo>
                  <a:pt x="1551" y="170"/>
                </a:lnTo>
                <a:lnTo>
                  <a:pt x="1556" y="184"/>
                </a:lnTo>
                <a:lnTo>
                  <a:pt x="1560" y="198"/>
                </a:lnTo>
                <a:lnTo>
                  <a:pt x="1565" y="211"/>
                </a:lnTo>
                <a:lnTo>
                  <a:pt x="1570" y="226"/>
                </a:lnTo>
                <a:lnTo>
                  <a:pt x="1576" y="240"/>
                </a:lnTo>
                <a:lnTo>
                  <a:pt x="1581" y="254"/>
                </a:lnTo>
                <a:lnTo>
                  <a:pt x="1588" y="269"/>
                </a:lnTo>
                <a:lnTo>
                  <a:pt x="1595" y="283"/>
                </a:lnTo>
                <a:lnTo>
                  <a:pt x="1600" y="285"/>
                </a:lnTo>
                <a:lnTo>
                  <a:pt x="1605" y="287"/>
                </a:lnTo>
                <a:lnTo>
                  <a:pt x="1611" y="290"/>
                </a:lnTo>
                <a:lnTo>
                  <a:pt x="1617" y="292"/>
                </a:lnTo>
                <a:lnTo>
                  <a:pt x="1624" y="294"/>
                </a:lnTo>
                <a:lnTo>
                  <a:pt x="1631" y="296"/>
                </a:lnTo>
                <a:lnTo>
                  <a:pt x="1638" y="299"/>
                </a:lnTo>
                <a:lnTo>
                  <a:pt x="1645" y="301"/>
                </a:lnTo>
                <a:lnTo>
                  <a:pt x="1655" y="298"/>
                </a:lnTo>
                <a:lnTo>
                  <a:pt x="1664" y="295"/>
                </a:lnTo>
                <a:lnTo>
                  <a:pt x="1673" y="292"/>
                </a:lnTo>
                <a:lnTo>
                  <a:pt x="1683" y="288"/>
                </a:lnTo>
                <a:lnTo>
                  <a:pt x="1692" y="284"/>
                </a:lnTo>
                <a:lnTo>
                  <a:pt x="1702" y="279"/>
                </a:lnTo>
                <a:lnTo>
                  <a:pt x="1711" y="275"/>
                </a:lnTo>
                <a:lnTo>
                  <a:pt x="1720" y="270"/>
                </a:lnTo>
                <a:lnTo>
                  <a:pt x="1723" y="273"/>
                </a:lnTo>
                <a:lnTo>
                  <a:pt x="1726" y="275"/>
                </a:lnTo>
                <a:lnTo>
                  <a:pt x="1730" y="277"/>
                </a:lnTo>
                <a:lnTo>
                  <a:pt x="1734" y="279"/>
                </a:lnTo>
                <a:lnTo>
                  <a:pt x="1738" y="282"/>
                </a:lnTo>
                <a:lnTo>
                  <a:pt x="1743" y="284"/>
                </a:lnTo>
                <a:lnTo>
                  <a:pt x="1747" y="286"/>
                </a:lnTo>
                <a:lnTo>
                  <a:pt x="1752" y="289"/>
                </a:lnTo>
                <a:lnTo>
                  <a:pt x="1752" y="296"/>
                </a:lnTo>
                <a:lnTo>
                  <a:pt x="1752" y="303"/>
                </a:lnTo>
                <a:lnTo>
                  <a:pt x="1752" y="310"/>
                </a:lnTo>
                <a:lnTo>
                  <a:pt x="1752" y="318"/>
                </a:lnTo>
                <a:lnTo>
                  <a:pt x="1752" y="326"/>
                </a:lnTo>
                <a:lnTo>
                  <a:pt x="1752" y="334"/>
                </a:lnTo>
                <a:lnTo>
                  <a:pt x="1752" y="342"/>
                </a:lnTo>
                <a:lnTo>
                  <a:pt x="1752" y="351"/>
                </a:lnTo>
                <a:lnTo>
                  <a:pt x="1763" y="353"/>
                </a:lnTo>
                <a:lnTo>
                  <a:pt x="1775" y="356"/>
                </a:lnTo>
                <a:lnTo>
                  <a:pt x="1787" y="358"/>
                </a:lnTo>
                <a:lnTo>
                  <a:pt x="1799" y="361"/>
                </a:lnTo>
                <a:lnTo>
                  <a:pt x="1810" y="364"/>
                </a:lnTo>
                <a:lnTo>
                  <a:pt x="1822" y="366"/>
                </a:lnTo>
                <a:lnTo>
                  <a:pt x="1834" y="368"/>
                </a:lnTo>
                <a:lnTo>
                  <a:pt x="1846" y="371"/>
                </a:lnTo>
                <a:lnTo>
                  <a:pt x="1853" y="375"/>
                </a:lnTo>
                <a:lnTo>
                  <a:pt x="1860" y="380"/>
                </a:lnTo>
                <a:lnTo>
                  <a:pt x="1867" y="385"/>
                </a:lnTo>
                <a:lnTo>
                  <a:pt x="1875" y="390"/>
                </a:lnTo>
                <a:lnTo>
                  <a:pt x="1883" y="395"/>
                </a:lnTo>
                <a:lnTo>
                  <a:pt x="1891" y="401"/>
                </a:lnTo>
                <a:lnTo>
                  <a:pt x="1899" y="407"/>
                </a:lnTo>
                <a:lnTo>
                  <a:pt x="1908" y="415"/>
                </a:lnTo>
                <a:lnTo>
                  <a:pt x="1913" y="422"/>
                </a:lnTo>
                <a:lnTo>
                  <a:pt x="1920" y="429"/>
                </a:lnTo>
                <a:lnTo>
                  <a:pt x="1925" y="438"/>
                </a:lnTo>
                <a:lnTo>
                  <a:pt x="1932" y="446"/>
                </a:lnTo>
                <a:lnTo>
                  <a:pt x="1938" y="455"/>
                </a:lnTo>
                <a:lnTo>
                  <a:pt x="1945" y="465"/>
                </a:lnTo>
                <a:lnTo>
                  <a:pt x="1952" y="474"/>
                </a:lnTo>
                <a:lnTo>
                  <a:pt x="1959" y="483"/>
                </a:lnTo>
                <a:lnTo>
                  <a:pt x="1965" y="488"/>
                </a:lnTo>
                <a:lnTo>
                  <a:pt x="1973" y="492"/>
                </a:lnTo>
                <a:lnTo>
                  <a:pt x="1981" y="497"/>
                </a:lnTo>
                <a:lnTo>
                  <a:pt x="1988" y="502"/>
                </a:lnTo>
                <a:lnTo>
                  <a:pt x="1996" y="509"/>
                </a:lnTo>
                <a:lnTo>
                  <a:pt x="2004" y="514"/>
                </a:lnTo>
                <a:lnTo>
                  <a:pt x="2012" y="521"/>
                </a:lnTo>
                <a:lnTo>
                  <a:pt x="2022" y="527"/>
                </a:lnTo>
                <a:lnTo>
                  <a:pt x="2034" y="539"/>
                </a:lnTo>
                <a:lnTo>
                  <a:pt x="2046" y="550"/>
                </a:lnTo>
                <a:lnTo>
                  <a:pt x="2059" y="563"/>
                </a:lnTo>
                <a:lnTo>
                  <a:pt x="2073" y="575"/>
                </a:lnTo>
                <a:lnTo>
                  <a:pt x="2086" y="587"/>
                </a:lnTo>
                <a:lnTo>
                  <a:pt x="2100" y="600"/>
                </a:lnTo>
                <a:lnTo>
                  <a:pt x="2115" y="614"/>
                </a:lnTo>
                <a:lnTo>
                  <a:pt x="2128" y="627"/>
                </a:lnTo>
                <a:lnTo>
                  <a:pt x="2129" y="642"/>
                </a:lnTo>
                <a:lnTo>
                  <a:pt x="2129" y="657"/>
                </a:lnTo>
                <a:lnTo>
                  <a:pt x="2131" y="672"/>
                </a:lnTo>
                <a:lnTo>
                  <a:pt x="2132" y="688"/>
                </a:lnTo>
                <a:lnTo>
                  <a:pt x="2134" y="703"/>
                </a:lnTo>
                <a:lnTo>
                  <a:pt x="2136" y="720"/>
                </a:lnTo>
                <a:lnTo>
                  <a:pt x="2138" y="736"/>
                </a:lnTo>
                <a:lnTo>
                  <a:pt x="2141" y="752"/>
                </a:lnTo>
                <a:lnTo>
                  <a:pt x="2143" y="758"/>
                </a:lnTo>
                <a:lnTo>
                  <a:pt x="2145" y="763"/>
                </a:lnTo>
                <a:lnTo>
                  <a:pt x="2148" y="767"/>
                </a:lnTo>
                <a:lnTo>
                  <a:pt x="2150" y="772"/>
                </a:lnTo>
                <a:lnTo>
                  <a:pt x="2152" y="776"/>
                </a:lnTo>
                <a:lnTo>
                  <a:pt x="2155" y="781"/>
                </a:lnTo>
                <a:lnTo>
                  <a:pt x="2158" y="786"/>
                </a:lnTo>
                <a:lnTo>
                  <a:pt x="2160" y="790"/>
                </a:lnTo>
                <a:lnTo>
                  <a:pt x="2174" y="795"/>
                </a:lnTo>
                <a:lnTo>
                  <a:pt x="2188" y="801"/>
                </a:lnTo>
                <a:lnTo>
                  <a:pt x="2202" y="807"/>
                </a:lnTo>
                <a:lnTo>
                  <a:pt x="2216" y="814"/>
                </a:lnTo>
                <a:lnTo>
                  <a:pt x="2230" y="820"/>
                </a:lnTo>
                <a:lnTo>
                  <a:pt x="2244" y="827"/>
                </a:lnTo>
                <a:lnTo>
                  <a:pt x="2259" y="834"/>
                </a:lnTo>
                <a:lnTo>
                  <a:pt x="2273" y="840"/>
                </a:lnTo>
                <a:lnTo>
                  <a:pt x="2270" y="843"/>
                </a:lnTo>
                <a:lnTo>
                  <a:pt x="2268" y="846"/>
                </a:lnTo>
                <a:lnTo>
                  <a:pt x="2266" y="850"/>
                </a:lnTo>
                <a:lnTo>
                  <a:pt x="2264" y="854"/>
                </a:lnTo>
                <a:lnTo>
                  <a:pt x="2261" y="859"/>
                </a:lnTo>
                <a:lnTo>
                  <a:pt x="2259" y="863"/>
                </a:lnTo>
                <a:lnTo>
                  <a:pt x="2257" y="868"/>
                </a:lnTo>
                <a:lnTo>
                  <a:pt x="2254" y="872"/>
                </a:lnTo>
                <a:lnTo>
                  <a:pt x="2246" y="875"/>
                </a:lnTo>
                <a:lnTo>
                  <a:pt x="2239" y="878"/>
                </a:lnTo>
                <a:lnTo>
                  <a:pt x="2232" y="881"/>
                </a:lnTo>
                <a:lnTo>
                  <a:pt x="2225" y="885"/>
                </a:lnTo>
                <a:lnTo>
                  <a:pt x="2217" y="889"/>
                </a:lnTo>
                <a:lnTo>
                  <a:pt x="2209" y="894"/>
                </a:lnTo>
                <a:lnTo>
                  <a:pt x="2200" y="898"/>
                </a:lnTo>
                <a:lnTo>
                  <a:pt x="2191" y="904"/>
                </a:lnTo>
                <a:lnTo>
                  <a:pt x="2193" y="906"/>
                </a:lnTo>
                <a:lnTo>
                  <a:pt x="2195" y="910"/>
                </a:lnTo>
                <a:lnTo>
                  <a:pt x="2198" y="913"/>
                </a:lnTo>
                <a:lnTo>
                  <a:pt x="2200" y="917"/>
                </a:lnTo>
                <a:lnTo>
                  <a:pt x="2202" y="921"/>
                </a:lnTo>
                <a:lnTo>
                  <a:pt x="2206" y="925"/>
                </a:lnTo>
                <a:lnTo>
                  <a:pt x="2208" y="930"/>
                </a:lnTo>
                <a:lnTo>
                  <a:pt x="2210" y="935"/>
                </a:lnTo>
                <a:lnTo>
                  <a:pt x="2220" y="939"/>
                </a:lnTo>
                <a:lnTo>
                  <a:pt x="2229" y="944"/>
                </a:lnTo>
                <a:lnTo>
                  <a:pt x="2238" y="948"/>
                </a:lnTo>
                <a:lnTo>
                  <a:pt x="2247" y="954"/>
                </a:lnTo>
                <a:lnTo>
                  <a:pt x="2257" y="959"/>
                </a:lnTo>
                <a:lnTo>
                  <a:pt x="2267" y="963"/>
                </a:lnTo>
                <a:lnTo>
                  <a:pt x="2276" y="968"/>
                </a:lnTo>
                <a:lnTo>
                  <a:pt x="2285" y="972"/>
                </a:lnTo>
                <a:lnTo>
                  <a:pt x="2287" y="979"/>
                </a:lnTo>
                <a:lnTo>
                  <a:pt x="2290" y="986"/>
                </a:lnTo>
                <a:lnTo>
                  <a:pt x="2292" y="993"/>
                </a:lnTo>
                <a:lnTo>
                  <a:pt x="2294" y="1001"/>
                </a:lnTo>
                <a:lnTo>
                  <a:pt x="2297" y="1008"/>
                </a:lnTo>
                <a:lnTo>
                  <a:pt x="2300" y="1015"/>
                </a:lnTo>
                <a:lnTo>
                  <a:pt x="2302" y="1022"/>
                </a:lnTo>
                <a:lnTo>
                  <a:pt x="2304" y="1029"/>
                </a:lnTo>
                <a:lnTo>
                  <a:pt x="2314" y="1036"/>
                </a:lnTo>
                <a:lnTo>
                  <a:pt x="2323" y="1043"/>
                </a:lnTo>
                <a:lnTo>
                  <a:pt x="2332" y="1050"/>
                </a:lnTo>
                <a:lnTo>
                  <a:pt x="2342" y="1057"/>
                </a:lnTo>
                <a:lnTo>
                  <a:pt x="2353" y="1064"/>
                </a:lnTo>
                <a:lnTo>
                  <a:pt x="2363" y="1071"/>
                </a:lnTo>
                <a:lnTo>
                  <a:pt x="2374" y="1078"/>
                </a:lnTo>
                <a:lnTo>
                  <a:pt x="2385" y="1085"/>
                </a:lnTo>
                <a:lnTo>
                  <a:pt x="2381" y="1088"/>
                </a:lnTo>
                <a:lnTo>
                  <a:pt x="2376" y="1091"/>
                </a:lnTo>
                <a:lnTo>
                  <a:pt x="2371" y="1094"/>
                </a:lnTo>
                <a:lnTo>
                  <a:pt x="2367" y="1099"/>
                </a:lnTo>
                <a:lnTo>
                  <a:pt x="2362" y="1103"/>
                </a:lnTo>
                <a:lnTo>
                  <a:pt x="2358" y="1108"/>
                </a:lnTo>
                <a:lnTo>
                  <a:pt x="2353" y="1112"/>
                </a:lnTo>
                <a:lnTo>
                  <a:pt x="2348" y="1117"/>
                </a:lnTo>
                <a:lnTo>
                  <a:pt x="2351" y="1128"/>
                </a:lnTo>
                <a:lnTo>
                  <a:pt x="2353" y="1140"/>
                </a:lnTo>
                <a:lnTo>
                  <a:pt x="2356" y="1152"/>
                </a:lnTo>
                <a:lnTo>
                  <a:pt x="2358" y="1164"/>
                </a:lnTo>
                <a:lnTo>
                  <a:pt x="2361" y="1175"/>
                </a:lnTo>
                <a:lnTo>
                  <a:pt x="2365" y="1187"/>
                </a:lnTo>
                <a:lnTo>
                  <a:pt x="2369" y="1199"/>
                </a:lnTo>
                <a:lnTo>
                  <a:pt x="2373" y="1211"/>
                </a:lnTo>
                <a:lnTo>
                  <a:pt x="2376" y="1214"/>
                </a:lnTo>
                <a:lnTo>
                  <a:pt x="2379" y="1217"/>
                </a:lnTo>
                <a:lnTo>
                  <a:pt x="2382" y="1220"/>
                </a:lnTo>
                <a:lnTo>
                  <a:pt x="2386" y="1224"/>
                </a:lnTo>
                <a:lnTo>
                  <a:pt x="2390" y="1228"/>
                </a:lnTo>
                <a:lnTo>
                  <a:pt x="2396" y="1233"/>
                </a:lnTo>
                <a:lnTo>
                  <a:pt x="2400" y="1237"/>
                </a:lnTo>
                <a:lnTo>
                  <a:pt x="2405" y="1242"/>
                </a:lnTo>
                <a:lnTo>
                  <a:pt x="2405" y="1245"/>
                </a:lnTo>
                <a:lnTo>
                  <a:pt x="2405" y="1247"/>
                </a:lnTo>
                <a:lnTo>
                  <a:pt x="2405" y="1250"/>
                </a:lnTo>
                <a:lnTo>
                  <a:pt x="2405" y="1252"/>
                </a:lnTo>
                <a:lnTo>
                  <a:pt x="2405" y="1254"/>
                </a:lnTo>
                <a:lnTo>
                  <a:pt x="2405" y="1256"/>
                </a:lnTo>
                <a:lnTo>
                  <a:pt x="2405" y="1259"/>
                </a:lnTo>
                <a:lnTo>
                  <a:pt x="2405" y="1261"/>
                </a:lnTo>
                <a:lnTo>
                  <a:pt x="2400" y="1266"/>
                </a:lnTo>
                <a:lnTo>
                  <a:pt x="2395" y="1270"/>
                </a:lnTo>
                <a:lnTo>
                  <a:pt x="2390" y="1275"/>
                </a:lnTo>
                <a:lnTo>
                  <a:pt x="2385" y="1280"/>
                </a:lnTo>
                <a:lnTo>
                  <a:pt x="2379" y="1286"/>
                </a:lnTo>
                <a:lnTo>
                  <a:pt x="2374" y="1291"/>
                </a:lnTo>
                <a:lnTo>
                  <a:pt x="2367" y="1298"/>
                </a:lnTo>
                <a:lnTo>
                  <a:pt x="2361" y="1305"/>
                </a:lnTo>
                <a:lnTo>
                  <a:pt x="2361" y="1310"/>
                </a:lnTo>
                <a:lnTo>
                  <a:pt x="2362" y="1314"/>
                </a:lnTo>
                <a:lnTo>
                  <a:pt x="2363" y="1319"/>
                </a:lnTo>
                <a:lnTo>
                  <a:pt x="2365" y="1324"/>
                </a:lnTo>
                <a:lnTo>
                  <a:pt x="2366" y="1330"/>
                </a:lnTo>
                <a:lnTo>
                  <a:pt x="2369" y="1335"/>
                </a:lnTo>
                <a:lnTo>
                  <a:pt x="2371" y="1341"/>
                </a:lnTo>
                <a:lnTo>
                  <a:pt x="2373" y="1349"/>
                </a:lnTo>
                <a:lnTo>
                  <a:pt x="2371" y="1349"/>
                </a:lnTo>
                <a:lnTo>
                  <a:pt x="2368" y="1350"/>
                </a:lnTo>
                <a:lnTo>
                  <a:pt x="2366" y="1351"/>
                </a:lnTo>
                <a:lnTo>
                  <a:pt x="2364" y="1353"/>
                </a:lnTo>
                <a:lnTo>
                  <a:pt x="2362" y="1355"/>
                </a:lnTo>
                <a:lnTo>
                  <a:pt x="2359" y="1357"/>
                </a:lnTo>
                <a:lnTo>
                  <a:pt x="2357" y="1359"/>
                </a:lnTo>
                <a:lnTo>
                  <a:pt x="2355" y="1361"/>
                </a:lnTo>
                <a:lnTo>
                  <a:pt x="2344" y="1364"/>
                </a:lnTo>
                <a:lnTo>
                  <a:pt x="2335" y="1366"/>
                </a:lnTo>
                <a:lnTo>
                  <a:pt x="2326" y="1368"/>
                </a:lnTo>
                <a:lnTo>
                  <a:pt x="2316" y="1371"/>
                </a:lnTo>
                <a:lnTo>
                  <a:pt x="2306" y="1373"/>
                </a:lnTo>
                <a:lnTo>
                  <a:pt x="2295" y="1375"/>
                </a:lnTo>
                <a:lnTo>
                  <a:pt x="2284" y="1378"/>
                </a:lnTo>
                <a:lnTo>
                  <a:pt x="2273" y="1380"/>
                </a:lnTo>
                <a:lnTo>
                  <a:pt x="2272" y="1382"/>
                </a:lnTo>
                <a:lnTo>
                  <a:pt x="2272" y="1384"/>
                </a:lnTo>
                <a:lnTo>
                  <a:pt x="2270" y="1387"/>
                </a:lnTo>
                <a:lnTo>
                  <a:pt x="2269" y="1389"/>
                </a:lnTo>
                <a:lnTo>
                  <a:pt x="2267" y="1391"/>
                </a:lnTo>
                <a:lnTo>
                  <a:pt x="2265" y="1395"/>
                </a:lnTo>
                <a:lnTo>
                  <a:pt x="2263" y="1397"/>
                </a:lnTo>
                <a:lnTo>
                  <a:pt x="2260" y="1399"/>
                </a:lnTo>
                <a:lnTo>
                  <a:pt x="2263" y="1404"/>
                </a:lnTo>
                <a:lnTo>
                  <a:pt x="2265" y="1409"/>
                </a:lnTo>
                <a:lnTo>
                  <a:pt x="2268" y="1413"/>
                </a:lnTo>
                <a:lnTo>
                  <a:pt x="2270" y="1418"/>
                </a:lnTo>
                <a:lnTo>
                  <a:pt x="2273" y="1424"/>
                </a:lnTo>
                <a:lnTo>
                  <a:pt x="2277" y="1430"/>
                </a:lnTo>
                <a:lnTo>
                  <a:pt x="2281" y="1436"/>
                </a:lnTo>
                <a:lnTo>
                  <a:pt x="2285" y="1443"/>
                </a:lnTo>
                <a:lnTo>
                  <a:pt x="2280" y="1448"/>
                </a:lnTo>
                <a:lnTo>
                  <a:pt x="2276" y="1454"/>
                </a:lnTo>
                <a:lnTo>
                  <a:pt x="2271" y="1459"/>
                </a:lnTo>
                <a:lnTo>
                  <a:pt x="2267" y="1466"/>
                </a:lnTo>
                <a:lnTo>
                  <a:pt x="2262" y="1472"/>
                </a:lnTo>
                <a:lnTo>
                  <a:pt x="2257" y="1479"/>
                </a:lnTo>
                <a:lnTo>
                  <a:pt x="2253" y="1486"/>
                </a:lnTo>
                <a:lnTo>
                  <a:pt x="2247" y="1493"/>
                </a:lnTo>
                <a:lnTo>
                  <a:pt x="2247" y="1500"/>
                </a:lnTo>
                <a:lnTo>
                  <a:pt x="2247" y="1507"/>
                </a:lnTo>
                <a:lnTo>
                  <a:pt x="2247" y="1515"/>
                </a:lnTo>
                <a:lnTo>
                  <a:pt x="2248" y="1522"/>
                </a:lnTo>
                <a:lnTo>
                  <a:pt x="2249" y="1530"/>
                </a:lnTo>
                <a:lnTo>
                  <a:pt x="2250" y="1537"/>
                </a:lnTo>
                <a:lnTo>
                  <a:pt x="2252" y="1547"/>
                </a:lnTo>
                <a:lnTo>
                  <a:pt x="2254" y="1556"/>
                </a:lnTo>
                <a:lnTo>
                  <a:pt x="2257" y="1558"/>
                </a:lnTo>
                <a:lnTo>
                  <a:pt x="2259" y="1561"/>
                </a:lnTo>
                <a:lnTo>
                  <a:pt x="2262" y="1563"/>
                </a:lnTo>
                <a:lnTo>
                  <a:pt x="2264" y="1565"/>
                </a:lnTo>
                <a:lnTo>
                  <a:pt x="2267" y="1567"/>
                </a:lnTo>
                <a:lnTo>
                  <a:pt x="2271" y="1570"/>
                </a:lnTo>
                <a:lnTo>
                  <a:pt x="2275" y="1572"/>
                </a:lnTo>
                <a:lnTo>
                  <a:pt x="2279" y="1574"/>
                </a:lnTo>
                <a:lnTo>
                  <a:pt x="2279" y="1577"/>
                </a:lnTo>
                <a:lnTo>
                  <a:pt x="2279" y="1580"/>
                </a:lnTo>
                <a:lnTo>
                  <a:pt x="2279" y="1584"/>
                </a:lnTo>
                <a:lnTo>
                  <a:pt x="2279" y="1587"/>
                </a:lnTo>
                <a:lnTo>
                  <a:pt x="2279" y="1593"/>
                </a:lnTo>
                <a:lnTo>
                  <a:pt x="2279" y="1597"/>
                </a:lnTo>
                <a:lnTo>
                  <a:pt x="2279" y="1601"/>
                </a:lnTo>
                <a:lnTo>
                  <a:pt x="2279" y="1606"/>
                </a:lnTo>
                <a:lnTo>
                  <a:pt x="2272" y="1613"/>
                </a:lnTo>
                <a:lnTo>
                  <a:pt x="2265" y="1620"/>
                </a:lnTo>
                <a:lnTo>
                  <a:pt x="2258" y="1627"/>
                </a:lnTo>
                <a:lnTo>
                  <a:pt x="2249" y="1634"/>
                </a:lnTo>
                <a:lnTo>
                  <a:pt x="2242" y="1643"/>
                </a:lnTo>
                <a:lnTo>
                  <a:pt x="2234" y="1651"/>
                </a:lnTo>
                <a:lnTo>
                  <a:pt x="2225" y="1660"/>
                </a:lnTo>
                <a:lnTo>
                  <a:pt x="2216" y="1668"/>
                </a:lnTo>
                <a:lnTo>
                  <a:pt x="2216" y="1675"/>
                </a:lnTo>
                <a:lnTo>
                  <a:pt x="2215" y="1682"/>
                </a:lnTo>
                <a:lnTo>
                  <a:pt x="2214" y="1690"/>
                </a:lnTo>
                <a:lnTo>
                  <a:pt x="2213" y="1697"/>
                </a:lnTo>
                <a:lnTo>
                  <a:pt x="2211" y="1704"/>
                </a:lnTo>
                <a:lnTo>
                  <a:pt x="2209" y="1711"/>
                </a:lnTo>
                <a:lnTo>
                  <a:pt x="2206" y="1718"/>
                </a:lnTo>
                <a:lnTo>
                  <a:pt x="2203" y="1725"/>
                </a:lnTo>
                <a:lnTo>
                  <a:pt x="2207" y="1727"/>
                </a:lnTo>
                <a:lnTo>
                  <a:pt x="2210" y="1729"/>
                </a:lnTo>
                <a:lnTo>
                  <a:pt x="2213" y="1732"/>
                </a:lnTo>
                <a:lnTo>
                  <a:pt x="2217" y="1734"/>
                </a:lnTo>
                <a:lnTo>
                  <a:pt x="2221" y="1737"/>
                </a:lnTo>
                <a:lnTo>
                  <a:pt x="2226" y="1740"/>
                </a:lnTo>
                <a:lnTo>
                  <a:pt x="2230" y="1742"/>
                </a:lnTo>
                <a:lnTo>
                  <a:pt x="2235" y="1744"/>
                </a:lnTo>
                <a:lnTo>
                  <a:pt x="2235" y="1747"/>
                </a:lnTo>
                <a:lnTo>
                  <a:pt x="2236" y="1750"/>
                </a:lnTo>
                <a:lnTo>
                  <a:pt x="2237" y="1753"/>
                </a:lnTo>
                <a:lnTo>
                  <a:pt x="2239" y="1757"/>
                </a:lnTo>
                <a:lnTo>
                  <a:pt x="2241" y="1761"/>
                </a:lnTo>
                <a:lnTo>
                  <a:pt x="2243" y="1766"/>
                </a:lnTo>
                <a:lnTo>
                  <a:pt x="2245" y="1770"/>
                </a:lnTo>
                <a:lnTo>
                  <a:pt x="2247" y="1775"/>
                </a:lnTo>
                <a:lnTo>
                  <a:pt x="2247" y="1777"/>
                </a:lnTo>
                <a:lnTo>
                  <a:pt x="2246" y="1780"/>
                </a:lnTo>
                <a:lnTo>
                  <a:pt x="2245" y="1782"/>
                </a:lnTo>
                <a:lnTo>
                  <a:pt x="2243" y="1785"/>
                </a:lnTo>
                <a:lnTo>
                  <a:pt x="2241" y="1787"/>
                </a:lnTo>
                <a:lnTo>
                  <a:pt x="2239" y="1790"/>
                </a:lnTo>
                <a:lnTo>
                  <a:pt x="2237" y="1792"/>
                </a:lnTo>
                <a:lnTo>
                  <a:pt x="2235" y="1794"/>
                </a:lnTo>
                <a:lnTo>
                  <a:pt x="2233" y="1795"/>
                </a:lnTo>
                <a:lnTo>
                  <a:pt x="2230" y="1795"/>
                </a:lnTo>
                <a:lnTo>
                  <a:pt x="2228" y="1797"/>
                </a:lnTo>
                <a:lnTo>
                  <a:pt x="2225" y="1798"/>
                </a:lnTo>
                <a:lnTo>
                  <a:pt x="2222" y="1800"/>
                </a:lnTo>
                <a:lnTo>
                  <a:pt x="2218" y="1802"/>
                </a:lnTo>
                <a:lnTo>
                  <a:pt x="2215" y="1804"/>
                </a:lnTo>
                <a:lnTo>
                  <a:pt x="2210" y="1807"/>
                </a:lnTo>
                <a:lnTo>
                  <a:pt x="2210" y="1804"/>
                </a:lnTo>
                <a:lnTo>
                  <a:pt x="2209" y="1802"/>
                </a:lnTo>
                <a:lnTo>
                  <a:pt x="2208" y="1800"/>
                </a:lnTo>
                <a:lnTo>
                  <a:pt x="2206" y="1797"/>
                </a:lnTo>
                <a:lnTo>
                  <a:pt x="2205" y="1795"/>
                </a:lnTo>
                <a:lnTo>
                  <a:pt x="2202" y="1793"/>
                </a:lnTo>
                <a:lnTo>
                  <a:pt x="2199" y="1791"/>
                </a:lnTo>
                <a:lnTo>
                  <a:pt x="2197" y="178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3" name="Freeform 150">
            <a:extLst>
              <a:ext uri="{FF2B5EF4-FFF2-40B4-BE49-F238E27FC236}">
                <a16:creationId xmlns:a16="http://schemas.microsoft.com/office/drawing/2014/main" id="{D144BF40-AC36-C84C-A3F7-E3D86A086917}"/>
              </a:ext>
            </a:extLst>
          </p:cNvPr>
          <p:cNvSpPr>
            <a:spLocks/>
          </p:cNvSpPr>
          <p:nvPr/>
        </p:nvSpPr>
        <p:spPr bwMode="auto">
          <a:xfrm>
            <a:off x="3216275" y="4622800"/>
            <a:ext cx="80963" cy="22225"/>
          </a:xfrm>
          <a:custGeom>
            <a:avLst/>
            <a:gdLst>
              <a:gd name="T0" fmla="*/ 2147483646 w 453"/>
              <a:gd name="T1" fmla="*/ 2147483646 h 126"/>
              <a:gd name="T2" fmla="*/ 2147483646 w 453"/>
              <a:gd name="T3" fmla="*/ 2147483646 h 126"/>
              <a:gd name="T4" fmla="*/ 2147483646 w 453"/>
              <a:gd name="T5" fmla="*/ 2147483646 h 126"/>
              <a:gd name="T6" fmla="*/ 2147483646 w 453"/>
              <a:gd name="T7" fmla="*/ 2147483646 h 126"/>
              <a:gd name="T8" fmla="*/ 2147483646 w 453"/>
              <a:gd name="T9" fmla="*/ 2147483646 h 126"/>
              <a:gd name="T10" fmla="*/ 2147483646 w 453"/>
              <a:gd name="T11" fmla="*/ 2147483646 h 126"/>
              <a:gd name="T12" fmla="*/ 2147483646 w 453"/>
              <a:gd name="T13" fmla="*/ 2147483646 h 126"/>
              <a:gd name="T14" fmla="*/ 2147483646 w 453"/>
              <a:gd name="T15" fmla="*/ 2147483646 h 126"/>
              <a:gd name="T16" fmla="*/ 2147483646 w 453"/>
              <a:gd name="T17" fmla="*/ 2147483646 h 126"/>
              <a:gd name="T18" fmla="*/ 2147483646 w 453"/>
              <a:gd name="T19" fmla="*/ 2147483646 h 126"/>
              <a:gd name="T20" fmla="*/ 2147483646 w 453"/>
              <a:gd name="T21" fmla="*/ 2147483646 h 126"/>
              <a:gd name="T22" fmla="*/ 2147483646 w 453"/>
              <a:gd name="T23" fmla="*/ 2147483646 h 126"/>
              <a:gd name="T24" fmla="*/ 2147483646 w 453"/>
              <a:gd name="T25" fmla="*/ 2147483646 h 126"/>
              <a:gd name="T26" fmla="*/ 2147483646 w 453"/>
              <a:gd name="T27" fmla="*/ 2147483646 h 126"/>
              <a:gd name="T28" fmla="*/ 2147483646 w 453"/>
              <a:gd name="T29" fmla="*/ 2147483646 h 126"/>
              <a:gd name="T30" fmla="*/ 2147483646 w 453"/>
              <a:gd name="T31" fmla="*/ 2147483646 h 126"/>
              <a:gd name="T32" fmla="*/ 2147483646 w 453"/>
              <a:gd name="T33" fmla="*/ 2147483646 h 126"/>
              <a:gd name="T34" fmla="*/ 2147483646 w 453"/>
              <a:gd name="T35" fmla="*/ 2147483646 h 126"/>
              <a:gd name="T36" fmla="*/ 2147483646 w 453"/>
              <a:gd name="T37" fmla="*/ 2147483646 h 126"/>
              <a:gd name="T38" fmla="*/ 2147483646 w 453"/>
              <a:gd name="T39" fmla="*/ 2147483646 h 126"/>
              <a:gd name="T40" fmla="*/ 2147483646 w 453"/>
              <a:gd name="T41" fmla="*/ 2147483646 h 126"/>
              <a:gd name="T42" fmla="*/ 2147483646 w 453"/>
              <a:gd name="T43" fmla="*/ 2147483646 h 126"/>
              <a:gd name="T44" fmla="*/ 2147483646 w 453"/>
              <a:gd name="T45" fmla="*/ 2147483646 h 126"/>
              <a:gd name="T46" fmla="*/ 2147483646 w 453"/>
              <a:gd name="T47" fmla="*/ 2147483646 h 126"/>
              <a:gd name="T48" fmla="*/ 2147483646 w 453"/>
              <a:gd name="T49" fmla="*/ 0 h 126"/>
              <a:gd name="T50" fmla="*/ 2147483646 w 453"/>
              <a:gd name="T51" fmla="*/ 0 h 126"/>
              <a:gd name="T52" fmla="*/ 2147483646 w 453"/>
              <a:gd name="T53" fmla="*/ 0 h 126"/>
              <a:gd name="T54" fmla="*/ 2147483646 w 453"/>
              <a:gd name="T55" fmla="*/ 0 h 126"/>
              <a:gd name="T56" fmla="*/ 2147483646 w 453"/>
              <a:gd name="T57" fmla="*/ 2147483646 h 126"/>
              <a:gd name="T58" fmla="*/ 2147483646 w 453"/>
              <a:gd name="T59" fmla="*/ 2147483646 h 126"/>
              <a:gd name="T60" fmla="*/ 2147483646 w 453"/>
              <a:gd name="T61" fmla="*/ 2147483646 h 126"/>
              <a:gd name="T62" fmla="*/ 2147483646 w 453"/>
              <a:gd name="T63" fmla="*/ 2147483646 h 126"/>
              <a:gd name="T64" fmla="*/ 2147483646 w 453"/>
              <a:gd name="T65" fmla="*/ 2147483646 h 126"/>
              <a:gd name="T66" fmla="*/ 2147483646 w 453"/>
              <a:gd name="T67" fmla="*/ 2147483646 h 126"/>
              <a:gd name="T68" fmla="*/ 2147483646 w 453"/>
              <a:gd name="T69" fmla="*/ 2147483646 h 126"/>
              <a:gd name="T70" fmla="*/ 2147483646 w 453"/>
              <a:gd name="T71" fmla="*/ 2147483646 h 126"/>
              <a:gd name="T72" fmla="*/ 2147483646 w 453"/>
              <a:gd name="T73" fmla="*/ 2147483646 h 126"/>
              <a:gd name="T74" fmla="*/ 2147483646 w 453"/>
              <a:gd name="T75" fmla="*/ 2147483646 h 126"/>
              <a:gd name="T76" fmla="*/ 2147483646 w 453"/>
              <a:gd name="T77" fmla="*/ 2147483646 h 126"/>
              <a:gd name="T78" fmla="*/ 2147483646 w 453"/>
              <a:gd name="T79" fmla="*/ 2147483646 h 126"/>
              <a:gd name="T80" fmla="*/ 2147483646 w 453"/>
              <a:gd name="T81" fmla="*/ 2147483646 h 126"/>
              <a:gd name="T82" fmla="*/ 2147483646 w 453"/>
              <a:gd name="T83" fmla="*/ 2147483646 h 126"/>
              <a:gd name="T84" fmla="*/ 2147483646 w 453"/>
              <a:gd name="T85" fmla="*/ 2147483646 h 126"/>
              <a:gd name="T86" fmla="*/ 2147483646 w 453"/>
              <a:gd name="T87" fmla="*/ 2147483646 h 126"/>
              <a:gd name="T88" fmla="*/ 2147483646 w 453"/>
              <a:gd name="T89" fmla="*/ 2147483646 h 126"/>
              <a:gd name="T90" fmla="*/ 2147483646 w 453"/>
              <a:gd name="T91" fmla="*/ 2147483646 h 126"/>
              <a:gd name="T92" fmla="*/ 2147483646 w 453"/>
              <a:gd name="T93" fmla="*/ 2147483646 h 126"/>
              <a:gd name="T94" fmla="*/ 2147483646 w 453"/>
              <a:gd name="T95" fmla="*/ 2147483646 h 1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53"/>
              <a:gd name="T145" fmla="*/ 0 h 126"/>
              <a:gd name="T146" fmla="*/ 453 w 453"/>
              <a:gd name="T147" fmla="*/ 126 h 1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53" h="126">
                <a:moveTo>
                  <a:pt x="402" y="119"/>
                </a:moveTo>
                <a:lnTo>
                  <a:pt x="399" y="117"/>
                </a:lnTo>
                <a:lnTo>
                  <a:pt x="397" y="113"/>
                </a:lnTo>
                <a:lnTo>
                  <a:pt x="394" y="110"/>
                </a:lnTo>
                <a:lnTo>
                  <a:pt x="392" y="106"/>
                </a:lnTo>
                <a:lnTo>
                  <a:pt x="389" y="102"/>
                </a:lnTo>
                <a:lnTo>
                  <a:pt x="385" y="97"/>
                </a:lnTo>
                <a:lnTo>
                  <a:pt x="381" y="93"/>
                </a:lnTo>
                <a:lnTo>
                  <a:pt x="377" y="88"/>
                </a:lnTo>
                <a:lnTo>
                  <a:pt x="366" y="86"/>
                </a:lnTo>
                <a:lnTo>
                  <a:pt x="353" y="84"/>
                </a:lnTo>
                <a:lnTo>
                  <a:pt x="342" y="81"/>
                </a:lnTo>
                <a:lnTo>
                  <a:pt x="330" y="78"/>
                </a:lnTo>
                <a:lnTo>
                  <a:pt x="319" y="75"/>
                </a:lnTo>
                <a:lnTo>
                  <a:pt x="306" y="71"/>
                </a:lnTo>
                <a:lnTo>
                  <a:pt x="294" y="67"/>
                </a:lnTo>
                <a:lnTo>
                  <a:pt x="283" y="63"/>
                </a:lnTo>
                <a:lnTo>
                  <a:pt x="250" y="63"/>
                </a:lnTo>
                <a:lnTo>
                  <a:pt x="217" y="63"/>
                </a:lnTo>
                <a:lnTo>
                  <a:pt x="184" y="62"/>
                </a:lnTo>
                <a:lnTo>
                  <a:pt x="150" y="62"/>
                </a:lnTo>
                <a:lnTo>
                  <a:pt x="116" y="61"/>
                </a:lnTo>
                <a:lnTo>
                  <a:pt x="83" y="60"/>
                </a:lnTo>
                <a:lnTo>
                  <a:pt x="48" y="59"/>
                </a:lnTo>
                <a:lnTo>
                  <a:pt x="13" y="57"/>
                </a:lnTo>
                <a:lnTo>
                  <a:pt x="12" y="54"/>
                </a:lnTo>
                <a:lnTo>
                  <a:pt x="12" y="52"/>
                </a:lnTo>
                <a:lnTo>
                  <a:pt x="10" y="50"/>
                </a:lnTo>
                <a:lnTo>
                  <a:pt x="9" y="47"/>
                </a:lnTo>
                <a:lnTo>
                  <a:pt x="7" y="45"/>
                </a:lnTo>
                <a:lnTo>
                  <a:pt x="5" y="43"/>
                </a:lnTo>
                <a:lnTo>
                  <a:pt x="3" y="41"/>
                </a:lnTo>
                <a:lnTo>
                  <a:pt x="0" y="38"/>
                </a:lnTo>
                <a:lnTo>
                  <a:pt x="3" y="36"/>
                </a:lnTo>
                <a:lnTo>
                  <a:pt x="5" y="34"/>
                </a:lnTo>
                <a:lnTo>
                  <a:pt x="8" y="31"/>
                </a:lnTo>
                <a:lnTo>
                  <a:pt x="10" y="28"/>
                </a:lnTo>
                <a:lnTo>
                  <a:pt x="13" y="25"/>
                </a:lnTo>
                <a:lnTo>
                  <a:pt x="17" y="21"/>
                </a:lnTo>
                <a:lnTo>
                  <a:pt x="21" y="17"/>
                </a:lnTo>
                <a:lnTo>
                  <a:pt x="26" y="13"/>
                </a:lnTo>
                <a:lnTo>
                  <a:pt x="31" y="12"/>
                </a:lnTo>
                <a:lnTo>
                  <a:pt x="35" y="12"/>
                </a:lnTo>
                <a:lnTo>
                  <a:pt x="40" y="10"/>
                </a:lnTo>
                <a:lnTo>
                  <a:pt x="44" y="9"/>
                </a:lnTo>
                <a:lnTo>
                  <a:pt x="49" y="7"/>
                </a:lnTo>
                <a:lnTo>
                  <a:pt x="54" y="5"/>
                </a:lnTo>
                <a:lnTo>
                  <a:pt x="58" y="3"/>
                </a:lnTo>
                <a:lnTo>
                  <a:pt x="63" y="0"/>
                </a:lnTo>
                <a:lnTo>
                  <a:pt x="87" y="0"/>
                </a:lnTo>
                <a:lnTo>
                  <a:pt x="111" y="0"/>
                </a:lnTo>
                <a:lnTo>
                  <a:pt x="136" y="0"/>
                </a:lnTo>
                <a:lnTo>
                  <a:pt x="161" y="0"/>
                </a:lnTo>
                <a:lnTo>
                  <a:pt x="187" y="0"/>
                </a:lnTo>
                <a:lnTo>
                  <a:pt x="212" y="0"/>
                </a:lnTo>
                <a:lnTo>
                  <a:pt x="238" y="0"/>
                </a:lnTo>
                <a:lnTo>
                  <a:pt x="265" y="0"/>
                </a:lnTo>
                <a:lnTo>
                  <a:pt x="276" y="3"/>
                </a:lnTo>
                <a:lnTo>
                  <a:pt x="288" y="5"/>
                </a:lnTo>
                <a:lnTo>
                  <a:pt x="299" y="8"/>
                </a:lnTo>
                <a:lnTo>
                  <a:pt x="312" y="10"/>
                </a:lnTo>
                <a:lnTo>
                  <a:pt x="323" y="13"/>
                </a:lnTo>
                <a:lnTo>
                  <a:pt x="335" y="17"/>
                </a:lnTo>
                <a:lnTo>
                  <a:pt x="346" y="21"/>
                </a:lnTo>
                <a:lnTo>
                  <a:pt x="359" y="26"/>
                </a:lnTo>
                <a:lnTo>
                  <a:pt x="364" y="31"/>
                </a:lnTo>
                <a:lnTo>
                  <a:pt x="369" y="35"/>
                </a:lnTo>
                <a:lnTo>
                  <a:pt x="375" y="40"/>
                </a:lnTo>
                <a:lnTo>
                  <a:pt x="381" y="44"/>
                </a:lnTo>
                <a:lnTo>
                  <a:pt x="387" y="49"/>
                </a:lnTo>
                <a:lnTo>
                  <a:pt x="394" y="54"/>
                </a:lnTo>
                <a:lnTo>
                  <a:pt x="401" y="58"/>
                </a:lnTo>
                <a:lnTo>
                  <a:pt x="409" y="63"/>
                </a:lnTo>
                <a:lnTo>
                  <a:pt x="413" y="68"/>
                </a:lnTo>
                <a:lnTo>
                  <a:pt x="418" y="74"/>
                </a:lnTo>
                <a:lnTo>
                  <a:pt x="423" y="80"/>
                </a:lnTo>
                <a:lnTo>
                  <a:pt x="428" y="86"/>
                </a:lnTo>
                <a:lnTo>
                  <a:pt x="433" y="93"/>
                </a:lnTo>
                <a:lnTo>
                  <a:pt x="439" y="99"/>
                </a:lnTo>
                <a:lnTo>
                  <a:pt x="445" y="106"/>
                </a:lnTo>
                <a:lnTo>
                  <a:pt x="453" y="113"/>
                </a:lnTo>
                <a:lnTo>
                  <a:pt x="452" y="114"/>
                </a:lnTo>
                <a:lnTo>
                  <a:pt x="450" y="115"/>
                </a:lnTo>
                <a:lnTo>
                  <a:pt x="448" y="117"/>
                </a:lnTo>
                <a:lnTo>
                  <a:pt x="446" y="119"/>
                </a:lnTo>
                <a:lnTo>
                  <a:pt x="444" y="121"/>
                </a:lnTo>
                <a:lnTo>
                  <a:pt x="442" y="124"/>
                </a:lnTo>
                <a:lnTo>
                  <a:pt x="440" y="126"/>
                </a:lnTo>
                <a:lnTo>
                  <a:pt x="435" y="126"/>
                </a:lnTo>
                <a:lnTo>
                  <a:pt x="430" y="126"/>
                </a:lnTo>
                <a:lnTo>
                  <a:pt x="426" y="126"/>
                </a:lnTo>
                <a:lnTo>
                  <a:pt x="421" y="125"/>
                </a:lnTo>
                <a:lnTo>
                  <a:pt x="417" y="125"/>
                </a:lnTo>
                <a:lnTo>
                  <a:pt x="412" y="124"/>
                </a:lnTo>
                <a:lnTo>
                  <a:pt x="407" y="121"/>
                </a:lnTo>
                <a:lnTo>
                  <a:pt x="402" y="119"/>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4" name="Freeform 151">
            <a:extLst>
              <a:ext uri="{FF2B5EF4-FFF2-40B4-BE49-F238E27FC236}">
                <a16:creationId xmlns:a16="http://schemas.microsoft.com/office/drawing/2014/main" id="{B7BB4A1B-8EE1-C64C-8F77-DB3ECD8A032E}"/>
              </a:ext>
            </a:extLst>
          </p:cNvPr>
          <p:cNvSpPr>
            <a:spLocks/>
          </p:cNvSpPr>
          <p:nvPr/>
        </p:nvSpPr>
        <p:spPr bwMode="auto">
          <a:xfrm>
            <a:off x="1466850" y="4622800"/>
            <a:ext cx="12700" cy="22225"/>
          </a:xfrm>
          <a:custGeom>
            <a:avLst/>
            <a:gdLst>
              <a:gd name="T0" fmla="*/ 2147483646 w 76"/>
              <a:gd name="T1" fmla="*/ 2147483646 h 126"/>
              <a:gd name="T2" fmla="*/ 2147483646 w 76"/>
              <a:gd name="T3" fmla="*/ 2147483646 h 126"/>
              <a:gd name="T4" fmla="*/ 2147483646 w 76"/>
              <a:gd name="T5" fmla="*/ 2147483646 h 126"/>
              <a:gd name="T6" fmla="*/ 2147483646 w 76"/>
              <a:gd name="T7" fmla="*/ 2147483646 h 126"/>
              <a:gd name="T8" fmla="*/ 2147483646 w 76"/>
              <a:gd name="T9" fmla="*/ 2147483646 h 126"/>
              <a:gd name="T10" fmla="*/ 2147483646 w 76"/>
              <a:gd name="T11" fmla="*/ 2147483646 h 126"/>
              <a:gd name="T12" fmla="*/ 2147483646 w 76"/>
              <a:gd name="T13" fmla="*/ 2147483646 h 126"/>
              <a:gd name="T14" fmla="*/ 2147483646 w 76"/>
              <a:gd name="T15" fmla="*/ 2147483646 h 126"/>
              <a:gd name="T16" fmla="*/ 2147483646 w 76"/>
              <a:gd name="T17" fmla="*/ 2147483646 h 126"/>
              <a:gd name="T18" fmla="*/ 2147483646 w 76"/>
              <a:gd name="T19" fmla="*/ 2147483646 h 126"/>
              <a:gd name="T20" fmla="*/ 2147483646 w 76"/>
              <a:gd name="T21" fmla="*/ 2147483646 h 126"/>
              <a:gd name="T22" fmla="*/ 2147483646 w 76"/>
              <a:gd name="T23" fmla="*/ 2147483646 h 126"/>
              <a:gd name="T24" fmla="*/ 2147483646 w 76"/>
              <a:gd name="T25" fmla="*/ 2147483646 h 126"/>
              <a:gd name="T26" fmla="*/ 2147483646 w 76"/>
              <a:gd name="T27" fmla="*/ 2147483646 h 126"/>
              <a:gd name="T28" fmla="*/ 2147483646 w 76"/>
              <a:gd name="T29" fmla="*/ 2147483646 h 126"/>
              <a:gd name="T30" fmla="*/ 2147483646 w 76"/>
              <a:gd name="T31" fmla="*/ 2147483646 h 126"/>
              <a:gd name="T32" fmla="*/ 0 w 76"/>
              <a:gd name="T33" fmla="*/ 0 h 126"/>
              <a:gd name="T34" fmla="*/ 2147483646 w 76"/>
              <a:gd name="T35" fmla="*/ 0 h 126"/>
              <a:gd name="T36" fmla="*/ 2147483646 w 76"/>
              <a:gd name="T37" fmla="*/ 0 h 126"/>
              <a:gd name="T38" fmla="*/ 2147483646 w 76"/>
              <a:gd name="T39" fmla="*/ 0 h 126"/>
              <a:gd name="T40" fmla="*/ 2147483646 w 76"/>
              <a:gd name="T41" fmla="*/ 0 h 126"/>
              <a:gd name="T42" fmla="*/ 2147483646 w 76"/>
              <a:gd name="T43" fmla="*/ 0 h 126"/>
              <a:gd name="T44" fmla="*/ 2147483646 w 76"/>
              <a:gd name="T45" fmla="*/ 0 h 126"/>
              <a:gd name="T46" fmla="*/ 2147483646 w 76"/>
              <a:gd name="T47" fmla="*/ 0 h 126"/>
              <a:gd name="T48" fmla="*/ 2147483646 w 76"/>
              <a:gd name="T49" fmla="*/ 0 h 126"/>
              <a:gd name="T50" fmla="*/ 2147483646 w 76"/>
              <a:gd name="T51" fmla="*/ 2147483646 h 126"/>
              <a:gd name="T52" fmla="*/ 2147483646 w 76"/>
              <a:gd name="T53" fmla="*/ 2147483646 h 126"/>
              <a:gd name="T54" fmla="*/ 2147483646 w 76"/>
              <a:gd name="T55" fmla="*/ 2147483646 h 126"/>
              <a:gd name="T56" fmla="*/ 2147483646 w 76"/>
              <a:gd name="T57" fmla="*/ 2147483646 h 126"/>
              <a:gd name="T58" fmla="*/ 2147483646 w 76"/>
              <a:gd name="T59" fmla="*/ 2147483646 h 126"/>
              <a:gd name="T60" fmla="*/ 2147483646 w 76"/>
              <a:gd name="T61" fmla="*/ 2147483646 h 126"/>
              <a:gd name="T62" fmla="*/ 2147483646 w 76"/>
              <a:gd name="T63" fmla="*/ 2147483646 h 126"/>
              <a:gd name="T64" fmla="*/ 2147483646 w 76"/>
              <a:gd name="T65" fmla="*/ 2147483646 h 126"/>
              <a:gd name="T66" fmla="*/ 2147483646 w 76"/>
              <a:gd name="T67" fmla="*/ 2147483646 h 126"/>
              <a:gd name="T68" fmla="*/ 2147483646 w 76"/>
              <a:gd name="T69" fmla="*/ 2147483646 h 126"/>
              <a:gd name="T70" fmla="*/ 2147483646 w 76"/>
              <a:gd name="T71" fmla="*/ 2147483646 h 126"/>
              <a:gd name="T72" fmla="*/ 2147483646 w 76"/>
              <a:gd name="T73" fmla="*/ 2147483646 h 126"/>
              <a:gd name="T74" fmla="*/ 2147483646 w 76"/>
              <a:gd name="T75" fmla="*/ 2147483646 h 126"/>
              <a:gd name="T76" fmla="*/ 2147483646 w 76"/>
              <a:gd name="T77" fmla="*/ 2147483646 h 126"/>
              <a:gd name="T78" fmla="*/ 2147483646 w 76"/>
              <a:gd name="T79" fmla="*/ 2147483646 h 126"/>
              <a:gd name="T80" fmla="*/ 2147483646 w 76"/>
              <a:gd name="T81" fmla="*/ 2147483646 h 126"/>
              <a:gd name="T82" fmla="*/ 2147483646 w 76"/>
              <a:gd name="T83" fmla="*/ 2147483646 h 126"/>
              <a:gd name="T84" fmla="*/ 2147483646 w 76"/>
              <a:gd name="T85" fmla="*/ 2147483646 h 126"/>
              <a:gd name="T86" fmla="*/ 2147483646 w 76"/>
              <a:gd name="T87" fmla="*/ 2147483646 h 126"/>
              <a:gd name="T88" fmla="*/ 2147483646 w 76"/>
              <a:gd name="T89" fmla="*/ 2147483646 h 126"/>
              <a:gd name="T90" fmla="*/ 2147483646 w 76"/>
              <a:gd name="T91" fmla="*/ 2147483646 h 126"/>
              <a:gd name="T92" fmla="*/ 2147483646 w 76"/>
              <a:gd name="T93" fmla="*/ 2147483646 h 126"/>
              <a:gd name="T94" fmla="*/ 2147483646 w 76"/>
              <a:gd name="T95" fmla="*/ 2147483646 h 126"/>
              <a:gd name="T96" fmla="*/ 2147483646 w 76"/>
              <a:gd name="T97" fmla="*/ 2147483646 h 126"/>
              <a:gd name="T98" fmla="*/ 2147483646 w 76"/>
              <a:gd name="T99" fmla="*/ 2147483646 h 126"/>
              <a:gd name="T100" fmla="*/ 2147483646 w 76"/>
              <a:gd name="T101" fmla="*/ 2147483646 h 126"/>
              <a:gd name="T102" fmla="*/ 2147483646 w 76"/>
              <a:gd name="T103" fmla="*/ 2147483646 h 126"/>
              <a:gd name="T104" fmla="*/ 2147483646 w 76"/>
              <a:gd name="T105" fmla="*/ 2147483646 h 126"/>
              <a:gd name="T106" fmla="*/ 2147483646 w 76"/>
              <a:gd name="T107" fmla="*/ 2147483646 h 126"/>
              <a:gd name="T108" fmla="*/ 2147483646 w 76"/>
              <a:gd name="T109" fmla="*/ 2147483646 h 126"/>
              <a:gd name="T110" fmla="*/ 2147483646 w 76"/>
              <a:gd name="T111" fmla="*/ 2147483646 h 126"/>
              <a:gd name="T112" fmla="*/ 2147483646 w 76"/>
              <a:gd name="T113" fmla="*/ 2147483646 h 1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6"/>
              <a:gd name="T172" fmla="*/ 0 h 126"/>
              <a:gd name="T173" fmla="*/ 76 w 76"/>
              <a:gd name="T174" fmla="*/ 126 h 12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6" h="126">
                <a:moveTo>
                  <a:pt x="50" y="119"/>
                </a:moveTo>
                <a:lnTo>
                  <a:pt x="46" y="112"/>
                </a:lnTo>
                <a:lnTo>
                  <a:pt x="41" y="105"/>
                </a:lnTo>
                <a:lnTo>
                  <a:pt x="36" y="98"/>
                </a:lnTo>
                <a:lnTo>
                  <a:pt x="31" y="91"/>
                </a:lnTo>
                <a:lnTo>
                  <a:pt x="26" y="85"/>
                </a:lnTo>
                <a:lnTo>
                  <a:pt x="20" y="78"/>
                </a:lnTo>
                <a:lnTo>
                  <a:pt x="13" y="70"/>
                </a:lnTo>
                <a:lnTo>
                  <a:pt x="6" y="63"/>
                </a:lnTo>
                <a:lnTo>
                  <a:pt x="6" y="56"/>
                </a:lnTo>
                <a:lnTo>
                  <a:pt x="6" y="49"/>
                </a:lnTo>
                <a:lnTo>
                  <a:pt x="6" y="42"/>
                </a:lnTo>
                <a:lnTo>
                  <a:pt x="6" y="34"/>
                </a:lnTo>
                <a:lnTo>
                  <a:pt x="5" y="27"/>
                </a:lnTo>
                <a:lnTo>
                  <a:pt x="4" y="18"/>
                </a:lnTo>
                <a:lnTo>
                  <a:pt x="2" y="9"/>
                </a:lnTo>
                <a:lnTo>
                  <a:pt x="0" y="0"/>
                </a:lnTo>
                <a:lnTo>
                  <a:pt x="5" y="0"/>
                </a:lnTo>
                <a:lnTo>
                  <a:pt x="10" y="0"/>
                </a:lnTo>
                <a:lnTo>
                  <a:pt x="17" y="0"/>
                </a:lnTo>
                <a:lnTo>
                  <a:pt x="23" y="0"/>
                </a:lnTo>
                <a:lnTo>
                  <a:pt x="30" y="0"/>
                </a:lnTo>
                <a:lnTo>
                  <a:pt x="37" y="0"/>
                </a:lnTo>
                <a:lnTo>
                  <a:pt x="43" y="0"/>
                </a:lnTo>
                <a:lnTo>
                  <a:pt x="50" y="0"/>
                </a:lnTo>
                <a:lnTo>
                  <a:pt x="53" y="3"/>
                </a:lnTo>
                <a:lnTo>
                  <a:pt x="55" y="5"/>
                </a:lnTo>
                <a:lnTo>
                  <a:pt x="57" y="8"/>
                </a:lnTo>
                <a:lnTo>
                  <a:pt x="60" y="10"/>
                </a:lnTo>
                <a:lnTo>
                  <a:pt x="62" y="13"/>
                </a:lnTo>
                <a:lnTo>
                  <a:pt x="65" y="17"/>
                </a:lnTo>
                <a:lnTo>
                  <a:pt x="67" y="21"/>
                </a:lnTo>
                <a:lnTo>
                  <a:pt x="70" y="26"/>
                </a:lnTo>
                <a:lnTo>
                  <a:pt x="70" y="35"/>
                </a:lnTo>
                <a:lnTo>
                  <a:pt x="70" y="45"/>
                </a:lnTo>
                <a:lnTo>
                  <a:pt x="70" y="56"/>
                </a:lnTo>
                <a:lnTo>
                  <a:pt x="71" y="67"/>
                </a:lnTo>
                <a:lnTo>
                  <a:pt x="71" y="79"/>
                </a:lnTo>
                <a:lnTo>
                  <a:pt x="72" y="90"/>
                </a:lnTo>
                <a:lnTo>
                  <a:pt x="74" y="101"/>
                </a:lnTo>
                <a:lnTo>
                  <a:pt x="76" y="113"/>
                </a:lnTo>
                <a:lnTo>
                  <a:pt x="74" y="113"/>
                </a:lnTo>
                <a:lnTo>
                  <a:pt x="71" y="114"/>
                </a:lnTo>
                <a:lnTo>
                  <a:pt x="69" y="115"/>
                </a:lnTo>
                <a:lnTo>
                  <a:pt x="67" y="117"/>
                </a:lnTo>
                <a:lnTo>
                  <a:pt x="63" y="119"/>
                </a:lnTo>
                <a:lnTo>
                  <a:pt x="61" y="121"/>
                </a:lnTo>
                <a:lnTo>
                  <a:pt x="59" y="124"/>
                </a:lnTo>
                <a:lnTo>
                  <a:pt x="57" y="126"/>
                </a:lnTo>
                <a:lnTo>
                  <a:pt x="56" y="126"/>
                </a:lnTo>
                <a:lnTo>
                  <a:pt x="56" y="125"/>
                </a:lnTo>
                <a:lnTo>
                  <a:pt x="55" y="125"/>
                </a:lnTo>
                <a:lnTo>
                  <a:pt x="54" y="124"/>
                </a:lnTo>
                <a:lnTo>
                  <a:pt x="52" y="121"/>
                </a:lnTo>
                <a:lnTo>
                  <a:pt x="50" y="11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5" name="Freeform 152">
            <a:extLst>
              <a:ext uri="{FF2B5EF4-FFF2-40B4-BE49-F238E27FC236}">
                <a16:creationId xmlns:a16="http://schemas.microsoft.com/office/drawing/2014/main" id="{C805EA0C-6CAC-064B-9CF1-00C0D1179752}"/>
              </a:ext>
            </a:extLst>
          </p:cNvPr>
          <p:cNvSpPr>
            <a:spLocks/>
          </p:cNvSpPr>
          <p:nvPr/>
        </p:nvSpPr>
        <p:spPr bwMode="auto">
          <a:xfrm>
            <a:off x="1503363" y="4622800"/>
            <a:ext cx="23812" cy="19050"/>
          </a:xfrm>
          <a:custGeom>
            <a:avLst/>
            <a:gdLst>
              <a:gd name="T0" fmla="*/ 2147483646 w 131"/>
              <a:gd name="T1" fmla="*/ 2147483646 h 113"/>
              <a:gd name="T2" fmla="*/ 2147483646 w 131"/>
              <a:gd name="T3" fmla="*/ 2147483646 h 113"/>
              <a:gd name="T4" fmla="*/ 2147483646 w 131"/>
              <a:gd name="T5" fmla="*/ 2147483646 h 113"/>
              <a:gd name="T6" fmla="*/ 2147483646 w 131"/>
              <a:gd name="T7" fmla="*/ 2147483646 h 113"/>
              <a:gd name="T8" fmla="*/ 2147483646 w 131"/>
              <a:gd name="T9" fmla="*/ 2147483646 h 113"/>
              <a:gd name="T10" fmla="*/ 2147483646 w 131"/>
              <a:gd name="T11" fmla="*/ 2147483646 h 113"/>
              <a:gd name="T12" fmla="*/ 2147483646 w 131"/>
              <a:gd name="T13" fmla="*/ 2147483646 h 113"/>
              <a:gd name="T14" fmla="*/ 2147483646 w 131"/>
              <a:gd name="T15" fmla="*/ 2147483646 h 113"/>
              <a:gd name="T16" fmla="*/ 0 w 131"/>
              <a:gd name="T17" fmla="*/ 2147483646 h 113"/>
              <a:gd name="T18" fmla="*/ 2147483646 w 131"/>
              <a:gd name="T19" fmla="*/ 2147483646 h 113"/>
              <a:gd name="T20" fmla="*/ 2147483646 w 131"/>
              <a:gd name="T21" fmla="*/ 2147483646 h 113"/>
              <a:gd name="T22" fmla="*/ 2147483646 w 131"/>
              <a:gd name="T23" fmla="*/ 2147483646 h 113"/>
              <a:gd name="T24" fmla="*/ 2147483646 w 131"/>
              <a:gd name="T25" fmla="*/ 2147483646 h 113"/>
              <a:gd name="T26" fmla="*/ 2147483646 w 131"/>
              <a:gd name="T27" fmla="*/ 2147483646 h 113"/>
              <a:gd name="T28" fmla="*/ 2147483646 w 131"/>
              <a:gd name="T29" fmla="*/ 2147483646 h 113"/>
              <a:gd name="T30" fmla="*/ 2147483646 w 131"/>
              <a:gd name="T31" fmla="*/ 2147483646 h 113"/>
              <a:gd name="T32" fmla="*/ 2147483646 w 131"/>
              <a:gd name="T33" fmla="*/ 2147483646 h 113"/>
              <a:gd name="T34" fmla="*/ 2147483646 w 131"/>
              <a:gd name="T35" fmla="*/ 2147483646 h 113"/>
              <a:gd name="T36" fmla="*/ 2147483646 w 131"/>
              <a:gd name="T37" fmla="*/ 2147483646 h 113"/>
              <a:gd name="T38" fmla="*/ 2147483646 w 131"/>
              <a:gd name="T39" fmla="*/ 2147483646 h 113"/>
              <a:gd name="T40" fmla="*/ 2147483646 w 131"/>
              <a:gd name="T41" fmla="*/ 2147483646 h 113"/>
              <a:gd name="T42" fmla="*/ 2147483646 w 131"/>
              <a:gd name="T43" fmla="*/ 2147483646 h 113"/>
              <a:gd name="T44" fmla="*/ 2147483646 w 131"/>
              <a:gd name="T45" fmla="*/ 2147483646 h 113"/>
              <a:gd name="T46" fmla="*/ 2147483646 w 131"/>
              <a:gd name="T47" fmla="*/ 2147483646 h 113"/>
              <a:gd name="T48" fmla="*/ 2147483646 w 131"/>
              <a:gd name="T49" fmla="*/ 0 h 113"/>
              <a:gd name="T50" fmla="*/ 2147483646 w 131"/>
              <a:gd name="T51" fmla="*/ 0 h 113"/>
              <a:gd name="T52" fmla="*/ 2147483646 w 131"/>
              <a:gd name="T53" fmla="*/ 0 h 113"/>
              <a:gd name="T54" fmla="*/ 2147483646 w 131"/>
              <a:gd name="T55" fmla="*/ 2147483646 h 113"/>
              <a:gd name="T56" fmla="*/ 2147483646 w 131"/>
              <a:gd name="T57" fmla="*/ 2147483646 h 113"/>
              <a:gd name="T58" fmla="*/ 2147483646 w 131"/>
              <a:gd name="T59" fmla="*/ 2147483646 h 113"/>
              <a:gd name="T60" fmla="*/ 2147483646 w 131"/>
              <a:gd name="T61" fmla="*/ 2147483646 h 113"/>
              <a:gd name="T62" fmla="*/ 2147483646 w 131"/>
              <a:gd name="T63" fmla="*/ 2147483646 h 113"/>
              <a:gd name="T64" fmla="*/ 2147483646 w 131"/>
              <a:gd name="T65" fmla="*/ 2147483646 h 113"/>
              <a:gd name="T66" fmla="*/ 2147483646 w 131"/>
              <a:gd name="T67" fmla="*/ 2147483646 h 113"/>
              <a:gd name="T68" fmla="*/ 2147483646 w 131"/>
              <a:gd name="T69" fmla="*/ 2147483646 h 113"/>
              <a:gd name="T70" fmla="*/ 2147483646 w 131"/>
              <a:gd name="T71" fmla="*/ 2147483646 h 113"/>
              <a:gd name="T72" fmla="*/ 2147483646 w 131"/>
              <a:gd name="T73" fmla="*/ 2147483646 h 113"/>
              <a:gd name="T74" fmla="*/ 2147483646 w 131"/>
              <a:gd name="T75" fmla="*/ 2147483646 h 113"/>
              <a:gd name="T76" fmla="*/ 2147483646 w 131"/>
              <a:gd name="T77" fmla="*/ 2147483646 h 113"/>
              <a:gd name="T78" fmla="*/ 2147483646 w 131"/>
              <a:gd name="T79" fmla="*/ 2147483646 h 113"/>
              <a:gd name="T80" fmla="*/ 2147483646 w 131"/>
              <a:gd name="T81" fmla="*/ 2147483646 h 113"/>
              <a:gd name="T82" fmla="*/ 2147483646 w 131"/>
              <a:gd name="T83" fmla="*/ 2147483646 h 113"/>
              <a:gd name="T84" fmla="*/ 2147483646 w 131"/>
              <a:gd name="T85" fmla="*/ 2147483646 h 113"/>
              <a:gd name="T86" fmla="*/ 2147483646 w 131"/>
              <a:gd name="T87" fmla="*/ 2147483646 h 113"/>
              <a:gd name="T88" fmla="*/ 2147483646 w 131"/>
              <a:gd name="T89" fmla="*/ 2147483646 h 113"/>
              <a:gd name="T90" fmla="*/ 2147483646 w 131"/>
              <a:gd name="T91" fmla="*/ 2147483646 h 113"/>
              <a:gd name="T92" fmla="*/ 2147483646 w 131"/>
              <a:gd name="T93" fmla="*/ 2147483646 h 113"/>
              <a:gd name="T94" fmla="*/ 2147483646 w 131"/>
              <a:gd name="T95" fmla="*/ 2147483646 h 113"/>
              <a:gd name="T96" fmla="*/ 2147483646 w 131"/>
              <a:gd name="T97" fmla="*/ 2147483646 h 113"/>
              <a:gd name="T98" fmla="*/ 2147483646 w 131"/>
              <a:gd name="T99" fmla="*/ 2147483646 h 113"/>
              <a:gd name="T100" fmla="*/ 2147483646 w 131"/>
              <a:gd name="T101" fmla="*/ 2147483646 h 113"/>
              <a:gd name="T102" fmla="*/ 2147483646 w 131"/>
              <a:gd name="T103" fmla="*/ 2147483646 h 113"/>
              <a:gd name="T104" fmla="*/ 2147483646 w 131"/>
              <a:gd name="T105" fmla="*/ 2147483646 h 113"/>
              <a:gd name="T106" fmla="*/ 2147483646 w 131"/>
              <a:gd name="T107" fmla="*/ 2147483646 h 113"/>
              <a:gd name="T108" fmla="*/ 2147483646 w 131"/>
              <a:gd name="T109" fmla="*/ 2147483646 h 113"/>
              <a:gd name="T110" fmla="*/ 2147483646 w 131"/>
              <a:gd name="T111" fmla="*/ 2147483646 h 113"/>
              <a:gd name="T112" fmla="*/ 2147483646 w 131"/>
              <a:gd name="T113" fmla="*/ 2147483646 h 11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1"/>
              <a:gd name="T172" fmla="*/ 0 h 113"/>
              <a:gd name="T173" fmla="*/ 131 w 131"/>
              <a:gd name="T174" fmla="*/ 113 h 11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1" h="113">
                <a:moveTo>
                  <a:pt x="12" y="107"/>
                </a:moveTo>
                <a:lnTo>
                  <a:pt x="12" y="104"/>
                </a:lnTo>
                <a:lnTo>
                  <a:pt x="11" y="102"/>
                </a:lnTo>
                <a:lnTo>
                  <a:pt x="10" y="99"/>
                </a:lnTo>
                <a:lnTo>
                  <a:pt x="8" y="97"/>
                </a:lnTo>
                <a:lnTo>
                  <a:pt x="7" y="94"/>
                </a:lnTo>
                <a:lnTo>
                  <a:pt x="4" y="90"/>
                </a:lnTo>
                <a:lnTo>
                  <a:pt x="2" y="86"/>
                </a:lnTo>
                <a:lnTo>
                  <a:pt x="0" y="82"/>
                </a:lnTo>
                <a:lnTo>
                  <a:pt x="9" y="72"/>
                </a:lnTo>
                <a:lnTo>
                  <a:pt x="18" y="63"/>
                </a:lnTo>
                <a:lnTo>
                  <a:pt x="28" y="53"/>
                </a:lnTo>
                <a:lnTo>
                  <a:pt x="38" y="44"/>
                </a:lnTo>
                <a:lnTo>
                  <a:pt x="49" y="35"/>
                </a:lnTo>
                <a:lnTo>
                  <a:pt x="59" y="25"/>
                </a:lnTo>
                <a:lnTo>
                  <a:pt x="70" y="16"/>
                </a:lnTo>
                <a:lnTo>
                  <a:pt x="81" y="6"/>
                </a:lnTo>
                <a:lnTo>
                  <a:pt x="85" y="6"/>
                </a:lnTo>
                <a:lnTo>
                  <a:pt x="90" y="6"/>
                </a:lnTo>
                <a:lnTo>
                  <a:pt x="96" y="6"/>
                </a:lnTo>
                <a:lnTo>
                  <a:pt x="101" y="6"/>
                </a:lnTo>
                <a:lnTo>
                  <a:pt x="106" y="5"/>
                </a:lnTo>
                <a:lnTo>
                  <a:pt x="112" y="4"/>
                </a:lnTo>
                <a:lnTo>
                  <a:pt x="118" y="2"/>
                </a:lnTo>
                <a:lnTo>
                  <a:pt x="125" y="0"/>
                </a:lnTo>
                <a:lnTo>
                  <a:pt x="125" y="1"/>
                </a:lnTo>
                <a:lnTo>
                  <a:pt x="126" y="1"/>
                </a:lnTo>
                <a:lnTo>
                  <a:pt x="126" y="2"/>
                </a:lnTo>
                <a:lnTo>
                  <a:pt x="127" y="3"/>
                </a:lnTo>
                <a:lnTo>
                  <a:pt x="129" y="4"/>
                </a:lnTo>
                <a:lnTo>
                  <a:pt x="131" y="6"/>
                </a:lnTo>
                <a:lnTo>
                  <a:pt x="126" y="11"/>
                </a:lnTo>
                <a:lnTo>
                  <a:pt x="122" y="16"/>
                </a:lnTo>
                <a:lnTo>
                  <a:pt x="117" y="20"/>
                </a:lnTo>
                <a:lnTo>
                  <a:pt x="112" y="25"/>
                </a:lnTo>
                <a:lnTo>
                  <a:pt x="106" y="29"/>
                </a:lnTo>
                <a:lnTo>
                  <a:pt x="101" y="35"/>
                </a:lnTo>
                <a:lnTo>
                  <a:pt x="95" y="40"/>
                </a:lnTo>
                <a:lnTo>
                  <a:pt x="87" y="44"/>
                </a:lnTo>
                <a:lnTo>
                  <a:pt x="82" y="51"/>
                </a:lnTo>
                <a:lnTo>
                  <a:pt x="78" y="59"/>
                </a:lnTo>
                <a:lnTo>
                  <a:pt x="73" y="67"/>
                </a:lnTo>
                <a:lnTo>
                  <a:pt x="69" y="76"/>
                </a:lnTo>
                <a:lnTo>
                  <a:pt x="64" y="85"/>
                </a:lnTo>
                <a:lnTo>
                  <a:pt x="59" y="94"/>
                </a:lnTo>
                <a:lnTo>
                  <a:pt x="55" y="104"/>
                </a:lnTo>
                <a:lnTo>
                  <a:pt x="50" y="113"/>
                </a:lnTo>
                <a:lnTo>
                  <a:pt x="44" y="113"/>
                </a:lnTo>
                <a:lnTo>
                  <a:pt x="40" y="113"/>
                </a:lnTo>
                <a:lnTo>
                  <a:pt x="35" y="112"/>
                </a:lnTo>
                <a:lnTo>
                  <a:pt x="31" y="112"/>
                </a:lnTo>
                <a:lnTo>
                  <a:pt x="26" y="111"/>
                </a:lnTo>
                <a:lnTo>
                  <a:pt x="21" y="110"/>
                </a:lnTo>
                <a:lnTo>
                  <a:pt x="17" y="109"/>
                </a:lnTo>
                <a:lnTo>
                  <a:pt x="12" y="10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6" name="Freeform 153">
            <a:extLst>
              <a:ext uri="{FF2B5EF4-FFF2-40B4-BE49-F238E27FC236}">
                <a16:creationId xmlns:a16="http://schemas.microsoft.com/office/drawing/2014/main" id="{DA95791B-F092-AB4D-B792-9DB69DD9F134}"/>
              </a:ext>
            </a:extLst>
          </p:cNvPr>
          <p:cNvSpPr>
            <a:spLocks/>
          </p:cNvSpPr>
          <p:nvPr/>
        </p:nvSpPr>
        <p:spPr bwMode="auto">
          <a:xfrm>
            <a:off x="3427413" y="4624388"/>
            <a:ext cx="4762" cy="17462"/>
          </a:xfrm>
          <a:custGeom>
            <a:avLst/>
            <a:gdLst>
              <a:gd name="T0" fmla="*/ 0 w 25"/>
              <a:gd name="T1" fmla="*/ 2147483646 h 95"/>
              <a:gd name="T2" fmla="*/ 0 w 25"/>
              <a:gd name="T3" fmla="*/ 2147483646 h 95"/>
              <a:gd name="T4" fmla="*/ 2147483646 w 25"/>
              <a:gd name="T5" fmla="*/ 2147483646 h 95"/>
              <a:gd name="T6" fmla="*/ 2147483646 w 25"/>
              <a:gd name="T7" fmla="*/ 2147483646 h 95"/>
              <a:gd name="T8" fmla="*/ 2147483646 w 25"/>
              <a:gd name="T9" fmla="*/ 2147483646 h 95"/>
              <a:gd name="T10" fmla="*/ 2147483646 w 25"/>
              <a:gd name="T11" fmla="*/ 2147483646 h 95"/>
              <a:gd name="T12" fmla="*/ 2147483646 w 25"/>
              <a:gd name="T13" fmla="*/ 2147483646 h 95"/>
              <a:gd name="T14" fmla="*/ 2147483646 w 25"/>
              <a:gd name="T15" fmla="*/ 2147483646 h 95"/>
              <a:gd name="T16" fmla="*/ 2147483646 w 25"/>
              <a:gd name="T17" fmla="*/ 0 h 95"/>
              <a:gd name="T18" fmla="*/ 2147483646 w 25"/>
              <a:gd name="T19" fmla="*/ 2147483646 h 95"/>
              <a:gd name="T20" fmla="*/ 2147483646 w 25"/>
              <a:gd name="T21" fmla="*/ 2147483646 h 95"/>
              <a:gd name="T22" fmla="*/ 2147483646 w 25"/>
              <a:gd name="T23" fmla="*/ 2147483646 h 95"/>
              <a:gd name="T24" fmla="*/ 2147483646 w 25"/>
              <a:gd name="T25" fmla="*/ 2147483646 h 95"/>
              <a:gd name="T26" fmla="*/ 2147483646 w 25"/>
              <a:gd name="T27" fmla="*/ 2147483646 h 95"/>
              <a:gd name="T28" fmla="*/ 2147483646 w 25"/>
              <a:gd name="T29" fmla="*/ 2147483646 h 95"/>
              <a:gd name="T30" fmla="*/ 2147483646 w 25"/>
              <a:gd name="T31" fmla="*/ 2147483646 h 95"/>
              <a:gd name="T32" fmla="*/ 2147483646 w 25"/>
              <a:gd name="T33" fmla="*/ 2147483646 h 95"/>
              <a:gd name="T34" fmla="*/ 2147483646 w 25"/>
              <a:gd name="T35" fmla="*/ 2147483646 h 95"/>
              <a:gd name="T36" fmla="*/ 2147483646 w 25"/>
              <a:gd name="T37" fmla="*/ 2147483646 h 95"/>
              <a:gd name="T38" fmla="*/ 2147483646 w 25"/>
              <a:gd name="T39" fmla="*/ 2147483646 h 95"/>
              <a:gd name="T40" fmla="*/ 2147483646 w 25"/>
              <a:gd name="T41" fmla="*/ 2147483646 h 95"/>
              <a:gd name="T42" fmla="*/ 2147483646 w 25"/>
              <a:gd name="T43" fmla="*/ 2147483646 h 95"/>
              <a:gd name="T44" fmla="*/ 2147483646 w 25"/>
              <a:gd name="T45" fmla="*/ 2147483646 h 95"/>
              <a:gd name="T46" fmla="*/ 2147483646 w 25"/>
              <a:gd name="T47" fmla="*/ 2147483646 h 95"/>
              <a:gd name="T48" fmla="*/ 2147483646 w 25"/>
              <a:gd name="T49" fmla="*/ 2147483646 h 95"/>
              <a:gd name="T50" fmla="*/ 2147483646 w 25"/>
              <a:gd name="T51" fmla="*/ 2147483646 h 95"/>
              <a:gd name="T52" fmla="*/ 2147483646 w 25"/>
              <a:gd name="T53" fmla="*/ 2147483646 h 95"/>
              <a:gd name="T54" fmla="*/ 2147483646 w 25"/>
              <a:gd name="T55" fmla="*/ 2147483646 h 95"/>
              <a:gd name="T56" fmla="*/ 2147483646 w 25"/>
              <a:gd name="T57" fmla="*/ 2147483646 h 95"/>
              <a:gd name="T58" fmla="*/ 2147483646 w 25"/>
              <a:gd name="T59" fmla="*/ 2147483646 h 95"/>
              <a:gd name="T60" fmla="*/ 2147483646 w 25"/>
              <a:gd name="T61" fmla="*/ 2147483646 h 95"/>
              <a:gd name="T62" fmla="*/ 2147483646 w 25"/>
              <a:gd name="T63" fmla="*/ 2147483646 h 95"/>
              <a:gd name="T64" fmla="*/ 0 w 25"/>
              <a:gd name="T65" fmla="*/ 2147483646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95"/>
              <a:gd name="T101" fmla="*/ 25 w 25"/>
              <a:gd name="T102" fmla="*/ 95 h 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95">
                <a:moveTo>
                  <a:pt x="0" y="95"/>
                </a:moveTo>
                <a:lnTo>
                  <a:pt x="0" y="83"/>
                </a:lnTo>
                <a:lnTo>
                  <a:pt x="1" y="72"/>
                </a:lnTo>
                <a:lnTo>
                  <a:pt x="2" y="59"/>
                </a:lnTo>
                <a:lnTo>
                  <a:pt x="4" y="48"/>
                </a:lnTo>
                <a:lnTo>
                  <a:pt x="6" y="36"/>
                </a:lnTo>
                <a:lnTo>
                  <a:pt x="8" y="25"/>
                </a:lnTo>
                <a:lnTo>
                  <a:pt x="10" y="12"/>
                </a:lnTo>
                <a:lnTo>
                  <a:pt x="12" y="0"/>
                </a:lnTo>
                <a:lnTo>
                  <a:pt x="12" y="7"/>
                </a:lnTo>
                <a:lnTo>
                  <a:pt x="13" y="14"/>
                </a:lnTo>
                <a:lnTo>
                  <a:pt x="14" y="23"/>
                </a:lnTo>
                <a:lnTo>
                  <a:pt x="16" y="30"/>
                </a:lnTo>
                <a:lnTo>
                  <a:pt x="19" y="38"/>
                </a:lnTo>
                <a:lnTo>
                  <a:pt x="21" y="46"/>
                </a:lnTo>
                <a:lnTo>
                  <a:pt x="23" y="54"/>
                </a:lnTo>
                <a:lnTo>
                  <a:pt x="25" y="63"/>
                </a:lnTo>
                <a:lnTo>
                  <a:pt x="25" y="65"/>
                </a:lnTo>
                <a:lnTo>
                  <a:pt x="25" y="69"/>
                </a:lnTo>
                <a:lnTo>
                  <a:pt x="25" y="71"/>
                </a:lnTo>
                <a:lnTo>
                  <a:pt x="25" y="74"/>
                </a:lnTo>
                <a:lnTo>
                  <a:pt x="24" y="77"/>
                </a:lnTo>
                <a:lnTo>
                  <a:pt x="23" y="80"/>
                </a:lnTo>
                <a:lnTo>
                  <a:pt x="21" y="84"/>
                </a:lnTo>
                <a:lnTo>
                  <a:pt x="19" y="88"/>
                </a:lnTo>
                <a:lnTo>
                  <a:pt x="16" y="89"/>
                </a:lnTo>
                <a:lnTo>
                  <a:pt x="14" y="89"/>
                </a:lnTo>
                <a:lnTo>
                  <a:pt x="11" y="89"/>
                </a:lnTo>
                <a:lnTo>
                  <a:pt x="9" y="89"/>
                </a:lnTo>
                <a:lnTo>
                  <a:pt x="7" y="90"/>
                </a:lnTo>
                <a:lnTo>
                  <a:pt x="4" y="91"/>
                </a:lnTo>
                <a:lnTo>
                  <a:pt x="2" y="93"/>
                </a:lnTo>
                <a:lnTo>
                  <a:pt x="0" y="9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7" name="Freeform 154">
            <a:extLst>
              <a:ext uri="{FF2B5EF4-FFF2-40B4-BE49-F238E27FC236}">
                <a16:creationId xmlns:a16="http://schemas.microsoft.com/office/drawing/2014/main" id="{4CEA4DCB-B57F-174D-8671-8FDB18E3858D}"/>
              </a:ext>
            </a:extLst>
          </p:cNvPr>
          <p:cNvSpPr>
            <a:spLocks/>
          </p:cNvSpPr>
          <p:nvPr/>
        </p:nvSpPr>
        <p:spPr bwMode="auto">
          <a:xfrm>
            <a:off x="3406775" y="4625975"/>
            <a:ext cx="14288" cy="12700"/>
          </a:xfrm>
          <a:custGeom>
            <a:avLst/>
            <a:gdLst>
              <a:gd name="T0" fmla="*/ 2147483646 w 81"/>
              <a:gd name="T1" fmla="*/ 2147483646 h 75"/>
              <a:gd name="T2" fmla="*/ 2147483646 w 81"/>
              <a:gd name="T3" fmla="*/ 2147483646 h 75"/>
              <a:gd name="T4" fmla="*/ 2147483646 w 81"/>
              <a:gd name="T5" fmla="*/ 2147483646 h 75"/>
              <a:gd name="T6" fmla="*/ 2147483646 w 81"/>
              <a:gd name="T7" fmla="*/ 2147483646 h 75"/>
              <a:gd name="T8" fmla="*/ 2147483646 w 81"/>
              <a:gd name="T9" fmla="*/ 2147483646 h 75"/>
              <a:gd name="T10" fmla="*/ 2147483646 w 81"/>
              <a:gd name="T11" fmla="*/ 2147483646 h 75"/>
              <a:gd name="T12" fmla="*/ 2147483646 w 81"/>
              <a:gd name="T13" fmla="*/ 2147483646 h 75"/>
              <a:gd name="T14" fmla="*/ 2147483646 w 81"/>
              <a:gd name="T15" fmla="*/ 2147483646 h 75"/>
              <a:gd name="T16" fmla="*/ 0 w 81"/>
              <a:gd name="T17" fmla="*/ 2147483646 h 75"/>
              <a:gd name="T18" fmla="*/ 2147483646 w 81"/>
              <a:gd name="T19" fmla="*/ 2147483646 h 75"/>
              <a:gd name="T20" fmla="*/ 2147483646 w 81"/>
              <a:gd name="T21" fmla="*/ 2147483646 h 75"/>
              <a:gd name="T22" fmla="*/ 2147483646 w 81"/>
              <a:gd name="T23" fmla="*/ 2147483646 h 75"/>
              <a:gd name="T24" fmla="*/ 2147483646 w 81"/>
              <a:gd name="T25" fmla="*/ 2147483646 h 75"/>
              <a:gd name="T26" fmla="*/ 2147483646 w 81"/>
              <a:gd name="T27" fmla="*/ 2147483646 h 75"/>
              <a:gd name="T28" fmla="*/ 2147483646 w 81"/>
              <a:gd name="T29" fmla="*/ 2147483646 h 75"/>
              <a:gd name="T30" fmla="*/ 2147483646 w 81"/>
              <a:gd name="T31" fmla="*/ 2147483646 h 75"/>
              <a:gd name="T32" fmla="*/ 2147483646 w 81"/>
              <a:gd name="T33" fmla="*/ 0 h 75"/>
              <a:gd name="T34" fmla="*/ 2147483646 w 81"/>
              <a:gd name="T35" fmla="*/ 0 h 75"/>
              <a:gd name="T36" fmla="*/ 2147483646 w 81"/>
              <a:gd name="T37" fmla="*/ 0 h 75"/>
              <a:gd name="T38" fmla="*/ 2147483646 w 81"/>
              <a:gd name="T39" fmla="*/ 0 h 75"/>
              <a:gd name="T40" fmla="*/ 2147483646 w 81"/>
              <a:gd name="T41" fmla="*/ 0 h 75"/>
              <a:gd name="T42" fmla="*/ 2147483646 w 81"/>
              <a:gd name="T43" fmla="*/ 0 h 75"/>
              <a:gd name="T44" fmla="*/ 2147483646 w 81"/>
              <a:gd name="T45" fmla="*/ 0 h 75"/>
              <a:gd name="T46" fmla="*/ 2147483646 w 81"/>
              <a:gd name="T47" fmla="*/ 0 h 75"/>
              <a:gd name="T48" fmla="*/ 2147483646 w 81"/>
              <a:gd name="T49" fmla="*/ 0 h 75"/>
              <a:gd name="T50" fmla="*/ 2147483646 w 81"/>
              <a:gd name="T51" fmla="*/ 2147483646 h 75"/>
              <a:gd name="T52" fmla="*/ 2147483646 w 81"/>
              <a:gd name="T53" fmla="*/ 2147483646 h 75"/>
              <a:gd name="T54" fmla="*/ 2147483646 w 81"/>
              <a:gd name="T55" fmla="*/ 2147483646 h 75"/>
              <a:gd name="T56" fmla="*/ 2147483646 w 81"/>
              <a:gd name="T57" fmla="*/ 2147483646 h 75"/>
              <a:gd name="T58" fmla="*/ 2147483646 w 81"/>
              <a:gd name="T59" fmla="*/ 2147483646 h 75"/>
              <a:gd name="T60" fmla="*/ 2147483646 w 81"/>
              <a:gd name="T61" fmla="*/ 2147483646 h 75"/>
              <a:gd name="T62" fmla="*/ 2147483646 w 81"/>
              <a:gd name="T63" fmla="*/ 2147483646 h 75"/>
              <a:gd name="T64" fmla="*/ 2147483646 w 81"/>
              <a:gd name="T65" fmla="*/ 2147483646 h 75"/>
              <a:gd name="T66" fmla="*/ 2147483646 w 81"/>
              <a:gd name="T67" fmla="*/ 2147483646 h 75"/>
              <a:gd name="T68" fmla="*/ 2147483646 w 81"/>
              <a:gd name="T69" fmla="*/ 2147483646 h 75"/>
              <a:gd name="T70" fmla="*/ 2147483646 w 81"/>
              <a:gd name="T71" fmla="*/ 2147483646 h 75"/>
              <a:gd name="T72" fmla="*/ 2147483646 w 81"/>
              <a:gd name="T73" fmla="*/ 2147483646 h 75"/>
              <a:gd name="T74" fmla="*/ 2147483646 w 81"/>
              <a:gd name="T75" fmla="*/ 2147483646 h 75"/>
              <a:gd name="T76" fmla="*/ 2147483646 w 81"/>
              <a:gd name="T77" fmla="*/ 2147483646 h 75"/>
              <a:gd name="T78" fmla="*/ 2147483646 w 81"/>
              <a:gd name="T79" fmla="*/ 2147483646 h 75"/>
              <a:gd name="T80" fmla="*/ 2147483646 w 81"/>
              <a:gd name="T81" fmla="*/ 2147483646 h 75"/>
              <a:gd name="T82" fmla="*/ 2147483646 w 81"/>
              <a:gd name="T83" fmla="*/ 2147483646 h 75"/>
              <a:gd name="T84" fmla="*/ 2147483646 w 81"/>
              <a:gd name="T85" fmla="*/ 2147483646 h 75"/>
              <a:gd name="T86" fmla="*/ 2147483646 w 81"/>
              <a:gd name="T87" fmla="*/ 2147483646 h 75"/>
              <a:gd name="T88" fmla="*/ 2147483646 w 81"/>
              <a:gd name="T89" fmla="*/ 2147483646 h 75"/>
              <a:gd name="T90" fmla="*/ 2147483646 w 81"/>
              <a:gd name="T91" fmla="*/ 2147483646 h 75"/>
              <a:gd name="T92" fmla="*/ 2147483646 w 81"/>
              <a:gd name="T93" fmla="*/ 2147483646 h 75"/>
              <a:gd name="T94" fmla="*/ 2147483646 w 81"/>
              <a:gd name="T95" fmla="*/ 2147483646 h 75"/>
              <a:gd name="T96" fmla="*/ 2147483646 w 81"/>
              <a:gd name="T97" fmla="*/ 2147483646 h 7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1"/>
              <a:gd name="T148" fmla="*/ 0 h 75"/>
              <a:gd name="T149" fmla="*/ 81 w 81"/>
              <a:gd name="T150" fmla="*/ 75 h 7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1" h="75">
                <a:moveTo>
                  <a:pt x="13" y="75"/>
                </a:moveTo>
                <a:lnTo>
                  <a:pt x="12" y="75"/>
                </a:lnTo>
                <a:lnTo>
                  <a:pt x="12" y="74"/>
                </a:lnTo>
                <a:lnTo>
                  <a:pt x="10" y="73"/>
                </a:lnTo>
                <a:lnTo>
                  <a:pt x="9" y="72"/>
                </a:lnTo>
                <a:lnTo>
                  <a:pt x="7" y="70"/>
                </a:lnTo>
                <a:lnTo>
                  <a:pt x="5" y="68"/>
                </a:lnTo>
                <a:lnTo>
                  <a:pt x="3" y="65"/>
                </a:lnTo>
                <a:lnTo>
                  <a:pt x="0" y="63"/>
                </a:lnTo>
                <a:lnTo>
                  <a:pt x="3" y="55"/>
                </a:lnTo>
                <a:lnTo>
                  <a:pt x="6" y="48"/>
                </a:lnTo>
                <a:lnTo>
                  <a:pt x="9" y="41"/>
                </a:lnTo>
                <a:lnTo>
                  <a:pt x="13" y="34"/>
                </a:lnTo>
                <a:lnTo>
                  <a:pt x="17" y="26"/>
                </a:lnTo>
                <a:lnTo>
                  <a:pt x="22" y="18"/>
                </a:lnTo>
                <a:lnTo>
                  <a:pt x="26" y="9"/>
                </a:lnTo>
                <a:lnTo>
                  <a:pt x="31" y="0"/>
                </a:lnTo>
                <a:lnTo>
                  <a:pt x="34" y="0"/>
                </a:lnTo>
                <a:lnTo>
                  <a:pt x="38" y="0"/>
                </a:lnTo>
                <a:lnTo>
                  <a:pt x="41" y="0"/>
                </a:lnTo>
                <a:lnTo>
                  <a:pt x="45" y="0"/>
                </a:lnTo>
                <a:lnTo>
                  <a:pt x="49" y="0"/>
                </a:lnTo>
                <a:lnTo>
                  <a:pt x="54" y="0"/>
                </a:lnTo>
                <a:lnTo>
                  <a:pt x="58" y="0"/>
                </a:lnTo>
                <a:lnTo>
                  <a:pt x="63" y="0"/>
                </a:lnTo>
                <a:lnTo>
                  <a:pt x="65" y="2"/>
                </a:lnTo>
                <a:lnTo>
                  <a:pt x="67" y="4"/>
                </a:lnTo>
                <a:lnTo>
                  <a:pt x="70" y="7"/>
                </a:lnTo>
                <a:lnTo>
                  <a:pt x="72" y="10"/>
                </a:lnTo>
                <a:lnTo>
                  <a:pt x="74" y="14"/>
                </a:lnTo>
                <a:lnTo>
                  <a:pt x="77" y="17"/>
                </a:lnTo>
                <a:lnTo>
                  <a:pt x="79" y="21"/>
                </a:lnTo>
                <a:lnTo>
                  <a:pt x="81" y="25"/>
                </a:lnTo>
                <a:lnTo>
                  <a:pt x="81" y="28"/>
                </a:lnTo>
                <a:lnTo>
                  <a:pt x="81" y="30"/>
                </a:lnTo>
                <a:lnTo>
                  <a:pt x="81" y="32"/>
                </a:lnTo>
                <a:lnTo>
                  <a:pt x="80" y="34"/>
                </a:lnTo>
                <a:lnTo>
                  <a:pt x="80" y="37"/>
                </a:lnTo>
                <a:lnTo>
                  <a:pt x="79" y="39"/>
                </a:lnTo>
                <a:lnTo>
                  <a:pt x="77" y="41"/>
                </a:lnTo>
                <a:lnTo>
                  <a:pt x="75" y="44"/>
                </a:lnTo>
                <a:lnTo>
                  <a:pt x="68" y="46"/>
                </a:lnTo>
                <a:lnTo>
                  <a:pt x="61" y="49"/>
                </a:lnTo>
                <a:lnTo>
                  <a:pt x="54" y="53"/>
                </a:lnTo>
                <a:lnTo>
                  <a:pt x="47" y="57"/>
                </a:lnTo>
                <a:lnTo>
                  <a:pt x="39" y="62"/>
                </a:lnTo>
                <a:lnTo>
                  <a:pt x="30" y="66"/>
                </a:lnTo>
                <a:lnTo>
                  <a:pt x="22" y="71"/>
                </a:lnTo>
                <a:lnTo>
                  <a:pt x="13" y="7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8" name="Freeform 155">
            <a:extLst>
              <a:ext uri="{FF2B5EF4-FFF2-40B4-BE49-F238E27FC236}">
                <a16:creationId xmlns:a16="http://schemas.microsoft.com/office/drawing/2014/main" id="{2E4B74F7-FF69-144E-B1AD-76B9B0895466}"/>
              </a:ext>
            </a:extLst>
          </p:cNvPr>
          <p:cNvSpPr>
            <a:spLocks/>
          </p:cNvSpPr>
          <p:nvPr/>
        </p:nvSpPr>
        <p:spPr bwMode="auto">
          <a:xfrm>
            <a:off x="2346325" y="4629150"/>
            <a:ext cx="46038" cy="4763"/>
          </a:xfrm>
          <a:custGeom>
            <a:avLst/>
            <a:gdLst>
              <a:gd name="T0" fmla="*/ 2147483646 w 258"/>
              <a:gd name="T1" fmla="*/ 2147483646 h 31"/>
              <a:gd name="T2" fmla="*/ 2147483646 w 258"/>
              <a:gd name="T3" fmla="*/ 2147483646 h 31"/>
              <a:gd name="T4" fmla="*/ 2147483646 w 258"/>
              <a:gd name="T5" fmla="*/ 2147483646 h 31"/>
              <a:gd name="T6" fmla="*/ 2147483646 w 258"/>
              <a:gd name="T7" fmla="*/ 2147483646 h 31"/>
              <a:gd name="T8" fmla="*/ 2147483646 w 258"/>
              <a:gd name="T9" fmla="*/ 2147483646 h 31"/>
              <a:gd name="T10" fmla="*/ 2147483646 w 258"/>
              <a:gd name="T11" fmla="*/ 2147483646 h 31"/>
              <a:gd name="T12" fmla="*/ 2147483646 w 258"/>
              <a:gd name="T13" fmla="*/ 2147483646 h 31"/>
              <a:gd name="T14" fmla="*/ 2147483646 w 258"/>
              <a:gd name="T15" fmla="*/ 2147483646 h 31"/>
              <a:gd name="T16" fmla="*/ 2147483646 w 258"/>
              <a:gd name="T17" fmla="*/ 2147483646 h 31"/>
              <a:gd name="T18" fmla="*/ 2147483646 w 258"/>
              <a:gd name="T19" fmla="*/ 2147483646 h 31"/>
              <a:gd name="T20" fmla="*/ 2147483646 w 258"/>
              <a:gd name="T21" fmla="*/ 2147483646 h 31"/>
              <a:gd name="T22" fmla="*/ 2147483646 w 258"/>
              <a:gd name="T23" fmla="*/ 2147483646 h 31"/>
              <a:gd name="T24" fmla="*/ 2147483646 w 258"/>
              <a:gd name="T25" fmla="*/ 2147483646 h 31"/>
              <a:gd name="T26" fmla="*/ 2147483646 w 258"/>
              <a:gd name="T27" fmla="*/ 2147483646 h 31"/>
              <a:gd name="T28" fmla="*/ 2147483646 w 258"/>
              <a:gd name="T29" fmla="*/ 2147483646 h 31"/>
              <a:gd name="T30" fmla="*/ 2147483646 w 258"/>
              <a:gd name="T31" fmla="*/ 2147483646 h 31"/>
              <a:gd name="T32" fmla="*/ 0 w 258"/>
              <a:gd name="T33" fmla="*/ 2147483646 h 31"/>
              <a:gd name="T34" fmla="*/ 2147483646 w 258"/>
              <a:gd name="T35" fmla="*/ 2147483646 h 31"/>
              <a:gd name="T36" fmla="*/ 2147483646 w 258"/>
              <a:gd name="T37" fmla="*/ 2147483646 h 31"/>
              <a:gd name="T38" fmla="*/ 2147483646 w 258"/>
              <a:gd name="T39" fmla="*/ 2147483646 h 31"/>
              <a:gd name="T40" fmla="*/ 2147483646 w 258"/>
              <a:gd name="T41" fmla="*/ 2147483646 h 31"/>
              <a:gd name="T42" fmla="*/ 2147483646 w 258"/>
              <a:gd name="T43" fmla="*/ 2147483646 h 31"/>
              <a:gd name="T44" fmla="*/ 2147483646 w 258"/>
              <a:gd name="T45" fmla="*/ 2147483646 h 31"/>
              <a:gd name="T46" fmla="*/ 2147483646 w 258"/>
              <a:gd name="T47" fmla="*/ 2147483646 h 31"/>
              <a:gd name="T48" fmla="*/ 2147483646 w 258"/>
              <a:gd name="T49" fmla="*/ 0 h 31"/>
              <a:gd name="T50" fmla="*/ 2147483646 w 258"/>
              <a:gd name="T51" fmla="*/ 0 h 31"/>
              <a:gd name="T52" fmla="*/ 2147483646 w 258"/>
              <a:gd name="T53" fmla="*/ 2147483646 h 31"/>
              <a:gd name="T54" fmla="*/ 2147483646 w 258"/>
              <a:gd name="T55" fmla="*/ 2147483646 h 31"/>
              <a:gd name="T56" fmla="*/ 2147483646 w 258"/>
              <a:gd name="T57" fmla="*/ 2147483646 h 31"/>
              <a:gd name="T58" fmla="*/ 2147483646 w 258"/>
              <a:gd name="T59" fmla="*/ 2147483646 h 31"/>
              <a:gd name="T60" fmla="*/ 2147483646 w 258"/>
              <a:gd name="T61" fmla="*/ 2147483646 h 31"/>
              <a:gd name="T62" fmla="*/ 2147483646 w 258"/>
              <a:gd name="T63" fmla="*/ 2147483646 h 31"/>
              <a:gd name="T64" fmla="*/ 2147483646 w 258"/>
              <a:gd name="T65" fmla="*/ 2147483646 h 31"/>
              <a:gd name="T66" fmla="*/ 2147483646 w 258"/>
              <a:gd name="T67" fmla="*/ 2147483646 h 31"/>
              <a:gd name="T68" fmla="*/ 2147483646 w 258"/>
              <a:gd name="T69" fmla="*/ 2147483646 h 31"/>
              <a:gd name="T70" fmla="*/ 2147483646 w 258"/>
              <a:gd name="T71" fmla="*/ 2147483646 h 31"/>
              <a:gd name="T72" fmla="*/ 2147483646 w 258"/>
              <a:gd name="T73" fmla="*/ 2147483646 h 31"/>
              <a:gd name="T74" fmla="*/ 2147483646 w 258"/>
              <a:gd name="T75" fmla="*/ 2147483646 h 31"/>
              <a:gd name="T76" fmla="*/ 2147483646 w 258"/>
              <a:gd name="T77" fmla="*/ 2147483646 h 31"/>
              <a:gd name="T78" fmla="*/ 2147483646 w 258"/>
              <a:gd name="T79" fmla="*/ 2147483646 h 31"/>
              <a:gd name="T80" fmla="*/ 2147483646 w 258"/>
              <a:gd name="T81" fmla="*/ 2147483646 h 31"/>
              <a:gd name="T82" fmla="*/ 2147483646 w 258"/>
              <a:gd name="T83" fmla="*/ 2147483646 h 31"/>
              <a:gd name="T84" fmla="*/ 2147483646 w 258"/>
              <a:gd name="T85" fmla="*/ 2147483646 h 31"/>
              <a:gd name="T86" fmla="*/ 2147483646 w 258"/>
              <a:gd name="T87" fmla="*/ 2147483646 h 31"/>
              <a:gd name="T88" fmla="*/ 2147483646 w 258"/>
              <a:gd name="T89" fmla="*/ 2147483646 h 31"/>
              <a:gd name="T90" fmla="*/ 2147483646 w 258"/>
              <a:gd name="T91" fmla="*/ 2147483646 h 31"/>
              <a:gd name="T92" fmla="*/ 2147483646 w 258"/>
              <a:gd name="T93" fmla="*/ 2147483646 h 31"/>
              <a:gd name="T94" fmla="*/ 2147483646 w 258"/>
              <a:gd name="T95" fmla="*/ 2147483646 h 31"/>
              <a:gd name="T96" fmla="*/ 2147483646 w 258"/>
              <a:gd name="T97" fmla="*/ 2147483646 h 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58"/>
              <a:gd name="T148" fmla="*/ 0 h 31"/>
              <a:gd name="T149" fmla="*/ 258 w 258"/>
              <a:gd name="T150" fmla="*/ 31 h 3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58" h="31">
                <a:moveTo>
                  <a:pt x="38" y="31"/>
                </a:moveTo>
                <a:lnTo>
                  <a:pt x="35" y="31"/>
                </a:lnTo>
                <a:lnTo>
                  <a:pt x="32" y="31"/>
                </a:lnTo>
                <a:lnTo>
                  <a:pt x="29" y="30"/>
                </a:lnTo>
                <a:lnTo>
                  <a:pt x="25" y="30"/>
                </a:lnTo>
                <a:lnTo>
                  <a:pt x="21" y="29"/>
                </a:lnTo>
                <a:lnTo>
                  <a:pt x="16" y="28"/>
                </a:lnTo>
                <a:lnTo>
                  <a:pt x="11" y="27"/>
                </a:lnTo>
                <a:lnTo>
                  <a:pt x="6" y="25"/>
                </a:lnTo>
                <a:lnTo>
                  <a:pt x="6" y="22"/>
                </a:lnTo>
                <a:lnTo>
                  <a:pt x="6" y="20"/>
                </a:lnTo>
                <a:lnTo>
                  <a:pt x="6" y="18"/>
                </a:lnTo>
                <a:lnTo>
                  <a:pt x="5" y="15"/>
                </a:lnTo>
                <a:lnTo>
                  <a:pt x="5" y="13"/>
                </a:lnTo>
                <a:lnTo>
                  <a:pt x="4" y="11"/>
                </a:lnTo>
                <a:lnTo>
                  <a:pt x="2" y="9"/>
                </a:lnTo>
                <a:lnTo>
                  <a:pt x="0" y="6"/>
                </a:lnTo>
                <a:lnTo>
                  <a:pt x="5" y="6"/>
                </a:lnTo>
                <a:lnTo>
                  <a:pt x="9" y="6"/>
                </a:lnTo>
                <a:lnTo>
                  <a:pt x="14" y="6"/>
                </a:lnTo>
                <a:lnTo>
                  <a:pt x="19" y="5"/>
                </a:lnTo>
                <a:lnTo>
                  <a:pt x="24" y="5"/>
                </a:lnTo>
                <a:lnTo>
                  <a:pt x="29" y="4"/>
                </a:lnTo>
                <a:lnTo>
                  <a:pt x="33" y="2"/>
                </a:lnTo>
                <a:lnTo>
                  <a:pt x="38" y="0"/>
                </a:lnTo>
                <a:lnTo>
                  <a:pt x="64" y="0"/>
                </a:lnTo>
                <a:lnTo>
                  <a:pt x="90" y="1"/>
                </a:lnTo>
                <a:lnTo>
                  <a:pt x="116" y="2"/>
                </a:lnTo>
                <a:lnTo>
                  <a:pt x="142" y="4"/>
                </a:lnTo>
                <a:lnTo>
                  <a:pt x="169" y="6"/>
                </a:lnTo>
                <a:lnTo>
                  <a:pt x="195" y="8"/>
                </a:lnTo>
                <a:lnTo>
                  <a:pt x="223" y="10"/>
                </a:lnTo>
                <a:lnTo>
                  <a:pt x="251" y="12"/>
                </a:lnTo>
                <a:lnTo>
                  <a:pt x="251" y="13"/>
                </a:lnTo>
                <a:lnTo>
                  <a:pt x="251" y="15"/>
                </a:lnTo>
                <a:lnTo>
                  <a:pt x="252" y="16"/>
                </a:lnTo>
                <a:lnTo>
                  <a:pt x="252" y="18"/>
                </a:lnTo>
                <a:lnTo>
                  <a:pt x="254" y="20"/>
                </a:lnTo>
                <a:lnTo>
                  <a:pt x="256" y="22"/>
                </a:lnTo>
                <a:lnTo>
                  <a:pt x="258" y="25"/>
                </a:lnTo>
                <a:lnTo>
                  <a:pt x="231" y="25"/>
                </a:lnTo>
                <a:lnTo>
                  <a:pt x="204" y="25"/>
                </a:lnTo>
                <a:lnTo>
                  <a:pt x="178" y="25"/>
                </a:lnTo>
                <a:lnTo>
                  <a:pt x="150" y="25"/>
                </a:lnTo>
                <a:lnTo>
                  <a:pt x="122" y="26"/>
                </a:lnTo>
                <a:lnTo>
                  <a:pt x="94" y="27"/>
                </a:lnTo>
                <a:lnTo>
                  <a:pt x="66" y="29"/>
                </a:lnTo>
                <a:lnTo>
                  <a:pt x="38" y="31"/>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9" name="Freeform 156">
            <a:extLst>
              <a:ext uri="{FF2B5EF4-FFF2-40B4-BE49-F238E27FC236}">
                <a16:creationId xmlns:a16="http://schemas.microsoft.com/office/drawing/2014/main" id="{1F15FFAA-0184-C645-9CF1-76ADA9E94D22}"/>
              </a:ext>
            </a:extLst>
          </p:cNvPr>
          <p:cNvSpPr>
            <a:spLocks/>
          </p:cNvSpPr>
          <p:nvPr/>
        </p:nvSpPr>
        <p:spPr bwMode="auto">
          <a:xfrm>
            <a:off x="3514725" y="4622800"/>
            <a:ext cx="11113" cy="7938"/>
          </a:xfrm>
          <a:custGeom>
            <a:avLst/>
            <a:gdLst>
              <a:gd name="T0" fmla="*/ 0 w 63"/>
              <a:gd name="T1" fmla="*/ 2147483646 h 50"/>
              <a:gd name="T2" fmla="*/ 2147483646 w 63"/>
              <a:gd name="T3" fmla="*/ 2147483646 h 50"/>
              <a:gd name="T4" fmla="*/ 2147483646 w 63"/>
              <a:gd name="T5" fmla="*/ 2147483646 h 50"/>
              <a:gd name="T6" fmla="*/ 2147483646 w 63"/>
              <a:gd name="T7" fmla="*/ 2147483646 h 50"/>
              <a:gd name="T8" fmla="*/ 2147483646 w 63"/>
              <a:gd name="T9" fmla="*/ 2147483646 h 50"/>
              <a:gd name="T10" fmla="*/ 2147483646 w 63"/>
              <a:gd name="T11" fmla="*/ 2147483646 h 50"/>
              <a:gd name="T12" fmla="*/ 2147483646 w 63"/>
              <a:gd name="T13" fmla="*/ 2147483646 h 50"/>
              <a:gd name="T14" fmla="*/ 2147483646 w 63"/>
              <a:gd name="T15" fmla="*/ 2147483646 h 50"/>
              <a:gd name="T16" fmla="*/ 2147483646 w 63"/>
              <a:gd name="T17" fmla="*/ 2147483646 h 50"/>
              <a:gd name="T18" fmla="*/ 2147483646 w 63"/>
              <a:gd name="T19" fmla="*/ 2147483646 h 50"/>
              <a:gd name="T20" fmla="*/ 2147483646 w 63"/>
              <a:gd name="T21" fmla="*/ 2147483646 h 50"/>
              <a:gd name="T22" fmla="*/ 2147483646 w 63"/>
              <a:gd name="T23" fmla="*/ 2147483646 h 50"/>
              <a:gd name="T24" fmla="*/ 2147483646 w 63"/>
              <a:gd name="T25" fmla="*/ 2147483646 h 50"/>
              <a:gd name="T26" fmla="*/ 2147483646 w 63"/>
              <a:gd name="T27" fmla="*/ 2147483646 h 50"/>
              <a:gd name="T28" fmla="*/ 2147483646 w 63"/>
              <a:gd name="T29" fmla="*/ 2147483646 h 50"/>
              <a:gd name="T30" fmla="*/ 2147483646 w 63"/>
              <a:gd name="T31" fmla="*/ 2147483646 h 50"/>
              <a:gd name="T32" fmla="*/ 2147483646 w 63"/>
              <a:gd name="T33" fmla="*/ 0 h 50"/>
              <a:gd name="T34" fmla="*/ 2147483646 w 63"/>
              <a:gd name="T35" fmla="*/ 2147483646 h 50"/>
              <a:gd name="T36" fmla="*/ 2147483646 w 63"/>
              <a:gd name="T37" fmla="*/ 2147483646 h 50"/>
              <a:gd name="T38" fmla="*/ 2147483646 w 63"/>
              <a:gd name="T39" fmla="*/ 2147483646 h 50"/>
              <a:gd name="T40" fmla="*/ 2147483646 w 63"/>
              <a:gd name="T41" fmla="*/ 2147483646 h 50"/>
              <a:gd name="T42" fmla="*/ 2147483646 w 63"/>
              <a:gd name="T43" fmla="*/ 2147483646 h 50"/>
              <a:gd name="T44" fmla="*/ 2147483646 w 63"/>
              <a:gd name="T45" fmla="*/ 2147483646 h 50"/>
              <a:gd name="T46" fmla="*/ 2147483646 w 63"/>
              <a:gd name="T47" fmla="*/ 2147483646 h 50"/>
              <a:gd name="T48" fmla="*/ 2147483646 w 63"/>
              <a:gd name="T49" fmla="*/ 2147483646 h 50"/>
              <a:gd name="T50" fmla="*/ 2147483646 w 63"/>
              <a:gd name="T51" fmla="*/ 2147483646 h 50"/>
              <a:gd name="T52" fmla="*/ 2147483646 w 63"/>
              <a:gd name="T53" fmla="*/ 2147483646 h 50"/>
              <a:gd name="T54" fmla="*/ 2147483646 w 63"/>
              <a:gd name="T55" fmla="*/ 2147483646 h 50"/>
              <a:gd name="T56" fmla="*/ 2147483646 w 63"/>
              <a:gd name="T57" fmla="*/ 2147483646 h 50"/>
              <a:gd name="T58" fmla="*/ 2147483646 w 63"/>
              <a:gd name="T59" fmla="*/ 2147483646 h 50"/>
              <a:gd name="T60" fmla="*/ 2147483646 w 63"/>
              <a:gd name="T61" fmla="*/ 2147483646 h 50"/>
              <a:gd name="T62" fmla="*/ 2147483646 w 63"/>
              <a:gd name="T63" fmla="*/ 2147483646 h 50"/>
              <a:gd name="T64" fmla="*/ 0 w 63"/>
              <a:gd name="T65" fmla="*/ 2147483646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3"/>
              <a:gd name="T100" fmla="*/ 0 h 50"/>
              <a:gd name="T101" fmla="*/ 63 w 63"/>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3" h="50">
                <a:moveTo>
                  <a:pt x="0" y="38"/>
                </a:moveTo>
                <a:lnTo>
                  <a:pt x="3" y="35"/>
                </a:lnTo>
                <a:lnTo>
                  <a:pt x="5" y="32"/>
                </a:lnTo>
                <a:lnTo>
                  <a:pt x="7" y="28"/>
                </a:lnTo>
                <a:lnTo>
                  <a:pt x="10" y="24"/>
                </a:lnTo>
                <a:lnTo>
                  <a:pt x="12" y="20"/>
                </a:lnTo>
                <a:lnTo>
                  <a:pt x="14" y="15"/>
                </a:lnTo>
                <a:lnTo>
                  <a:pt x="16" y="11"/>
                </a:lnTo>
                <a:lnTo>
                  <a:pt x="19" y="6"/>
                </a:lnTo>
                <a:lnTo>
                  <a:pt x="23" y="6"/>
                </a:lnTo>
                <a:lnTo>
                  <a:pt x="28" y="6"/>
                </a:lnTo>
                <a:lnTo>
                  <a:pt x="33" y="6"/>
                </a:lnTo>
                <a:lnTo>
                  <a:pt x="38" y="6"/>
                </a:lnTo>
                <a:lnTo>
                  <a:pt x="43" y="5"/>
                </a:lnTo>
                <a:lnTo>
                  <a:pt x="50" y="4"/>
                </a:lnTo>
                <a:lnTo>
                  <a:pt x="56" y="2"/>
                </a:lnTo>
                <a:lnTo>
                  <a:pt x="63" y="0"/>
                </a:lnTo>
                <a:lnTo>
                  <a:pt x="60" y="5"/>
                </a:lnTo>
                <a:lnTo>
                  <a:pt x="57" y="10"/>
                </a:lnTo>
                <a:lnTo>
                  <a:pt x="54" y="16"/>
                </a:lnTo>
                <a:lnTo>
                  <a:pt x="50" y="22"/>
                </a:lnTo>
                <a:lnTo>
                  <a:pt x="46" y="29"/>
                </a:lnTo>
                <a:lnTo>
                  <a:pt x="40" y="37"/>
                </a:lnTo>
                <a:lnTo>
                  <a:pt x="36" y="43"/>
                </a:lnTo>
                <a:lnTo>
                  <a:pt x="31" y="50"/>
                </a:lnTo>
                <a:lnTo>
                  <a:pt x="28" y="50"/>
                </a:lnTo>
                <a:lnTo>
                  <a:pt x="25" y="49"/>
                </a:lnTo>
                <a:lnTo>
                  <a:pt x="22" y="48"/>
                </a:lnTo>
                <a:lnTo>
                  <a:pt x="18" y="47"/>
                </a:lnTo>
                <a:lnTo>
                  <a:pt x="14" y="45"/>
                </a:lnTo>
                <a:lnTo>
                  <a:pt x="9" y="43"/>
                </a:lnTo>
                <a:lnTo>
                  <a:pt x="5" y="40"/>
                </a:lnTo>
                <a:lnTo>
                  <a:pt x="0" y="3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0" name="Freeform 157">
            <a:extLst>
              <a:ext uri="{FF2B5EF4-FFF2-40B4-BE49-F238E27FC236}">
                <a16:creationId xmlns:a16="http://schemas.microsoft.com/office/drawing/2014/main" id="{82E00413-A1FC-C443-8E4C-1932D588BF5B}"/>
              </a:ext>
            </a:extLst>
          </p:cNvPr>
          <p:cNvSpPr>
            <a:spLocks/>
          </p:cNvSpPr>
          <p:nvPr/>
        </p:nvSpPr>
        <p:spPr bwMode="auto">
          <a:xfrm>
            <a:off x="3241675" y="4627563"/>
            <a:ext cx="12700" cy="1587"/>
          </a:xfrm>
          <a:custGeom>
            <a:avLst/>
            <a:gdLst>
              <a:gd name="T0" fmla="*/ 0 w 75"/>
              <a:gd name="T1" fmla="*/ 0 h 6"/>
              <a:gd name="T2" fmla="*/ 2147483646 w 75"/>
              <a:gd name="T3" fmla="*/ 0 h 6"/>
              <a:gd name="T4" fmla="*/ 2147483646 w 75"/>
              <a:gd name="T5" fmla="*/ 0 h 6"/>
              <a:gd name="T6" fmla="*/ 2147483646 w 75"/>
              <a:gd name="T7" fmla="*/ 0 h 6"/>
              <a:gd name="T8" fmla="*/ 2147483646 w 75"/>
              <a:gd name="T9" fmla="*/ 0 h 6"/>
              <a:gd name="T10" fmla="*/ 2147483646 w 75"/>
              <a:gd name="T11" fmla="*/ 0 h 6"/>
              <a:gd name="T12" fmla="*/ 2147483646 w 75"/>
              <a:gd name="T13" fmla="*/ 0 h 6"/>
              <a:gd name="T14" fmla="*/ 2147483646 w 75"/>
              <a:gd name="T15" fmla="*/ 0 h 6"/>
              <a:gd name="T16" fmla="*/ 2147483646 w 75"/>
              <a:gd name="T17" fmla="*/ 0 h 6"/>
              <a:gd name="T18" fmla="*/ 2147483646 w 75"/>
              <a:gd name="T19" fmla="*/ 0 h 6"/>
              <a:gd name="T20" fmla="*/ 2147483646 w 75"/>
              <a:gd name="T21" fmla="*/ 0 h 6"/>
              <a:gd name="T22" fmla="*/ 2147483646 w 75"/>
              <a:gd name="T23" fmla="*/ 0 h 6"/>
              <a:gd name="T24" fmla="*/ 2147483646 w 75"/>
              <a:gd name="T25" fmla="*/ 2147483646 h 6"/>
              <a:gd name="T26" fmla="*/ 2147483646 w 75"/>
              <a:gd name="T27" fmla="*/ 2147483646 h 6"/>
              <a:gd name="T28" fmla="*/ 2147483646 w 75"/>
              <a:gd name="T29" fmla="*/ 2147483646 h 6"/>
              <a:gd name="T30" fmla="*/ 2147483646 w 75"/>
              <a:gd name="T31" fmla="*/ 2147483646 h 6"/>
              <a:gd name="T32" fmla="*/ 2147483646 w 75"/>
              <a:gd name="T33" fmla="*/ 2147483646 h 6"/>
              <a:gd name="T34" fmla="*/ 2147483646 w 75"/>
              <a:gd name="T35" fmla="*/ 2147483646 h 6"/>
              <a:gd name="T36" fmla="*/ 2147483646 w 75"/>
              <a:gd name="T37" fmla="*/ 2147483646 h 6"/>
              <a:gd name="T38" fmla="*/ 2147483646 w 75"/>
              <a:gd name="T39" fmla="*/ 2147483646 h 6"/>
              <a:gd name="T40" fmla="*/ 2147483646 w 75"/>
              <a:gd name="T41" fmla="*/ 2147483646 h 6"/>
              <a:gd name="T42" fmla="*/ 2147483646 w 75"/>
              <a:gd name="T43" fmla="*/ 2147483646 h 6"/>
              <a:gd name="T44" fmla="*/ 2147483646 w 75"/>
              <a:gd name="T45" fmla="*/ 2147483646 h 6"/>
              <a:gd name="T46" fmla="*/ 2147483646 w 75"/>
              <a:gd name="T47" fmla="*/ 2147483646 h 6"/>
              <a:gd name="T48" fmla="*/ 0 w 75"/>
              <a:gd name="T49" fmla="*/ 0 h 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5"/>
              <a:gd name="T76" fmla="*/ 0 h 6"/>
              <a:gd name="T77" fmla="*/ 75 w 75"/>
              <a:gd name="T78" fmla="*/ 6 h 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5" h="6">
                <a:moveTo>
                  <a:pt x="0" y="0"/>
                </a:moveTo>
                <a:lnTo>
                  <a:pt x="9" y="0"/>
                </a:lnTo>
                <a:lnTo>
                  <a:pt x="18" y="0"/>
                </a:lnTo>
                <a:lnTo>
                  <a:pt x="28" y="0"/>
                </a:lnTo>
                <a:lnTo>
                  <a:pt x="38" y="0"/>
                </a:lnTo>
                <a:lnTo>
                  <a:pt x="47" y="0"/>
                </a:lnTo>
                <a:lnTo>
                  <a:pt x="56" y="0"/>
                </a:lnTo>
                <a:lnTo>
                  <a:pt x="65" y="0"/>
                </a:lnTo>
                <a:lnTo>
                  <a:pt x="75" y="0"/>
                </a:lnTo>
                <a:lnTo>
                  <a:pt x="73" y="0"/>
                </a:lnTo>
                <a:lnTo>
                  <a:pt x="72" y="0"/>
                </a:lnTo>
                <a:lnTo>
                  <a:pt x="71" y="1"/>
                </a:lnTo>
                <a:lnTo>
                  <a:pt x="69" y="1"/>
                </a:lnTo>
                <a:lnTo>
                  <a:pt x="67" y="3"/>
                </a:lnTo>
                <a:lnTo>
                  <a:pt x="64" y="4"/>
                </a:lnTo>
                <a:lnTo>
                  <a:pt x="62" y="6"/>
                </a:lnTo>
                <a:lnTo>
                  <a:pt x="55" y="6"/>
                </a:lnTo>
                <a:lnTo>
                  <a:pt x="48" y="6"/>
                </a:lnTo>
                <a:lnTo>
                  <a:pt x="41" y="6"/>
                </a:lnTo>
                <a:lnTo>
                  <a:pt x="34" y="5"/>
                </a:lnTo>
                <a:lnTo>
                  <a:pt x="25" y="5"/>
                </a:lnTo>
                <a:lnTo>
                  <a:pt x="17" y="3"/>
                </a:lnTo>
                <a:lnTo>
                  <a:pt x="9" y="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1" name="Freeform 158">
            <a:extLst>
              <a:ext uri="{FF2B5EF4-FFF2-40B4-BE49-F238E27FC236}">
                <a16:creationId xmlns:a16="http://schemas.microsoft.com/office/drawing/2014/main" id="{8BB4F411-6BE5-3B42-9AE9-10FA9A952FEA}"/>
              </a:ext>
            </a:extLst>
          </p:cNvPr>
          <p:cNvSpPr>
            <a:spLocks/>
          </p:cNvSpPr>
          <p:nvPr/>
        </p:nvSpPr>
        <p:spPr bwMode="auto">
          <a:xfrm>
            <a:off x="3527425" y="4594225"/>
            <a:ext cx="25400" cy="22225"/>
          </a:xfrm>
          <a:custGeom>
            <a:avLst/>
            <a:gdLst>
              <a:gd name="T0" fmla="*/ 2147483646 w 138"/>
              <a:gd name="T1" fmla="*/ 2147483646 h 125"/>
              <a:gd name="T2" fmla="*/ 2147483646 w 138"/>
              <a:gd name="T3" fmla="*/ 2147483646 h 125"/>
              <a:gd name="T4" fmla="*/ 2147483646 w 138"/>
              <a:gd name="T5" fmla="*/ 2147483646 h 125"/>
              <a:gd name="T6" fmla="*/ 2147483646 w 138"/>
              <a:gd name="T7" fmla="*/ 2147483646 h 125"/>
              <a:gd name="T8" fmla="*/ 2147483646 w 138"/>
              <a:gd name="T9" fmla="*/ 2147483646 h 125"/>
              <a:gd name="T10" fmla="*/ 2147483646 w 138"/>
              <a:gd name="T11" fmla="*/ 2147483646 h 125"/>
              <a:gd name="T12" fmla="*/ 2147483646 w 138"/>
              <a:gd name="T13" fmla="*/ 2147483646 h 125"/>
              <a:gd name="T14" fmla="*/ 2147483646 w 138"/>
              <a:gd name="T15" fmla="*/ 2147483646 h 125"/>
              <a:gd name="T16" fmla="*/ 2147483646 w 138"/>
              <a:gd name="T17" fmla="*/ 2147483646 h 125"/>
              <a:gd name="T18" fmla="*/ 2147483646 w 138"/>
              <a:gd name="T19" fmla="*/ 2147483646 h 125"/>
              <a:gd name="T20" fmla="*/ 2147483646 w 138"/>
              <a:gd name="T21" fmla="*/ 2147483646 h 125"/>
              <a:gd name="T22" fmla="*/ 2147483646 w 138"/>
              <a:gd name="T23" fmla="*/ 2147483646 h 125"/>
              <a:gd name="T24" fmla="*/ 2147483646 w 138"/>
              <a:gd name="T25" fmla="*/ 2147483646 h 125"/>
              <a:gd name="T26" fmla="*/ 2147483646 w 138"/>
              <a:gd name="T27" fmla="*/ 2147483646 h 125"/>
              <a:gd name="T28" fmla="*/ 2147483646 w 138"/>
              <a:gd name="T29" fmla="*/ 2147483646 h 125"/>
              <a:gd name="T30" fmla="*/ 2147483646 w 138"/>
              <a:gd name="T31" fmla="*/ 2147483646 h 125"/>
              <a:gd name="T32" fmla="*/ 2147483646 w 138"/>
              <a:gd name="T33" fmla="*/ 2147483646 h 125"/>
              <a:gd name="T34" fmla="*/ 2147483646 w 138"/>
              <a:gd name="T35" fmla="*/ 2147483646 h 125"/>
              <a:gd name="T36" fmla="*/ 2147483646 w 138"/>
              <a:gd name="T37" fmla="*/ 2147483646 h 125"/>
              <a:gd name="T38" fmla="*/ 2147483646 w 138"/>
              <a:gd name="T39" fmla="*/ 2147483646 h 125"/>
              <a:gd name="T40" fmla="*/ 2147483646 w 138"/>
              <a:gd name="T41" fmla="*/ 2147483646 h 125"/>
              <a:gd name="T42" fmla="*/ 2147483646 w 138"/>
              <a:gd name="T43" fmla="*/ 2147483646 h 125"/>
              <a:gd name="T44" fmla="*/ 2147483646 w 138"/>
              <a:gd name="T45" fmla="*/ 2147483646 h 125"/>
              <a:gd name="T46" fmla="*/ 2147483646 w 138"/>
              <a:gd name="T47" fmla="*/ 2147483646 h 125"/>
              <a:gd name="T48" fmla="*/ 2147483646 w 138"/>
              <a:gd name="T49" fmla="*/ 2147483646 h 125"/>
              <a:gd name="T50" fmla="*/ 2147483646 w 138"/>
              <a:gd name="T51" fmla="*/ 2147483646 h 125"/>
              <a:gd name="T52" fmla="*/ 2147483646 w 138"/>
              <a:gd name="T53" fmla="*/ 2147483646 h 125"/>
              <a:gd name="T54" fmla="*/ 2147483646 w 138"/>
              <a:gd name="T55" fmla="*/ 2147483646 h 125"/>
              <a:gd name="T56" fmla="*/ 2147483646 w 138"/>
              <a:gd name="T57" fmla="*/ 2147483646 h 125"/>
              <a:gd name="T58" fmla="*/ 2147483646 w 138"/>
              <a:gd name="T59" fmla="*/ 2147483646 h 125"/>
              <a:gd name="T60" fmla="*/ 2147483646 w 138"/>
              <a:gd name="T61" fmla="*/ 2147483646 h 125"/>
              <a:gd name="T62" fmla="*/ 2147483646 w 138"/>
              <a:gd name="T63" fmla="*/ 2147483646 h 1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8"/>
              <a:gd name="T97" fmla="*/ 0 h 125"/>
              <a:gd name="T98" fmla="*/ 138 w 138"/>
              <a:gd name="T99" fmla="*/ 125 h 1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8" h="125">
                <a:moveTo>
                  <a:pt x="100" y="119"/>
                </a:moveTo>
                <a:lnTo>
                  <a:pt x="89" y="117"/>
                </a:lnTo>
                <a:lnTo>
                  <a:pt x="77" y="114"/>
                </a:lnTo>
                <a:lnTo>
                  <a:pt x="66" y="112"/>
                </a:lnTo>
                <a:lnTo>
                  <a:pt x="53" y="109"/>
                </a:lnTo>
                <a:lnTo>
                  <a:pt x="42" y="106"/>
                </a:lnTo>
                <a:lnTo>
                  <a:pt x="30" y="103"/>
                </a:lnTo>
                <a:lnTo>
                  <a:pt x="19" y="99"/>
                </a:lnTo>
                <a:lnTo>
                  <a:pt x="6" y="94"/>
                </a:lnTo>
                <a:lnTo>
                  <a:pt x="6" y="84"/>
                </a:lnTo>
                <a:lnTo>
                  <a:pt x="6" y="75"/>
                </a:lnTo>
                <a:lnTo>
                  <a:pt x="6" y="66"/>
                </a:lnTo>
                <a:lnTo>
                  <a:pt x="5" y="57"/>
                </a:lnTo>
                <a:lnTo>
                  <a:pt x="5" y="47"/>
                </a:lnTo>
                <a:lnTo>
                  <a:pt x="4" y="37"/>
                </a:lnTo>
                <a:lnTo>
                  <a:pt x="2" y="28"/>
                </a:lnTo>
                <a:lnTo>
                  <a:pt x="0" y="19"/>
                </a:lnTo>
                <a:lnTo>
                  <a:pt x="3" y="17"/>
                </a:lnTo>
                <a:lnTo>
                  <a:pt x="6" y="14"/>
                </a:lnTo>
                <a:lnTo>
                  <a:pt x="9" y="12"/>
                </a:lnTo>
                <a:lnTo>
                  <a:pt x="13" y="10"/>
                </a:lnTo>
                <a:lnTo>
                  <a:pt x="18" y="7"/>
                </a:lnTo>
                <a:lnTo>
                  <a:pt x="23" y="5"/>
                </a:lnTo>
                <a:lnTo>
                  <a:pt x="27" y="3"/>
                </a:lnTo>
                <a:lnTo>
                  <a:pt x="32" y="0"/>
                </a:lnTo>
                <a:lnTo>
                  <a:pt x="39" y="1"/>
                </a:lnTo>
                <a:lnTo>
                  <a:pt x="46" y="1"/>
                </a:lnTo>
                <a:lnTo>
                  <a:pt x="52" y="3"/>
                </a:lnTo>
                <a:lnTo>
                  <a:pt x="59" y="4"/>
                </a:lnTo>
                <a:lnTo>
                  <a:pt x="67" y="6"/>
                </a:lnTo>
                <a:lnTo>
                  <a:pt x="74" y="8"/>
                </a:lnTo>
                <a:lnTo>
                  <a:pt x="81" y="10"/>
                </a:lnTo>
                <a:lnTo>
                  <a:pt x="88" y="13"/>
                </a:lnTo>
                <a:lnTo>
                  <a:pt x="93" y="15"/>
                </a:lnTo>
                <a:lnTo>
                  <a:pt x="97" y="17"/>
                </a:lnTo>
                <a:lnTo>
                  <a:pt x="102" y="20"/>
                </a:lnTo>
                <a:lnTo>
                  <a:pt x="107" y="23"/>
                </a:lnTo>
                <a:lnTo>
                  <a:pt x="114" y="26"/>
                </a:lnTo>
                <a:lnTo>
                  <a:pt x="119" y="29"/>
                </a:lnTo>
                <a:lnTo>
                  <a:pt x="125" y="33"/>
                </a:lnTo>
                <a:lnTo>
                  <a:pt x="132" y="37"/>
                </a:lnTo>
                <a:lnTo>
                  <a:pt x="132" y="45"/>
                </a:lnTo>
                <a:lnTo>
                  <a:pt x="132" y="53"/>
                </a:lnTo>
                <a:lnTo>
                  <a:pt x="132" y="61"/>
                </a:lnTo>
                <a:lnTo>
                  <a:pt x="133" y="70"/>
                </a:lnTo>
                <a:lnTo>
                  <a:pt x="134" y="79"/>
                </a:lnTo>
                <a:lnTo>
                  <a:pt x="135" y="88"/>
                </a:lnTo>
                <a:lnTo>
                  <a:pt x="136" y="98"/>
                </a:lnTo>
                <a:lnTo>
                  <a:pt x="138" y="107"/>
                </a:lnTo>
                <a:lnTo>
                  <a:pt x="136" y="109"/>
                </a:lnTo>
                <a:lnTo>
                  <a:pt x="133" y="112"/>
                </a:lnTo>
                <a:lnTo>
                  <a:pt x="129" y="114"/>
                </a:lnTo>
                <a:lnTo>
                  <a:pt x="125" y="116"/>
                </a:lnTo>
                <a:lnTo>
                  <a:pt x="121" y="118"/>
                </a:lnTo>
                <a:lnTo>
                  <a:pt x="117" y="121"/>
                </a:lnTo>
                <a:lnTo>
                  <a:pt x="111" y="123"/>
                </a:lnTo>
                <a:lnTo>
                  <a:pt x="107" y="125"/>
                </a:lnTo>
                <a:lnTo>
                  <a:pt x="106" y="125"/>
                </a:lnTo>
                <a:lnTo>
                  <a:pt x="105" y="124"/>
                </a:lnTo>
                <a:lnTo>
                  <a:pt x="104" y="123"/>
                </a:lnTo>
                <a:lnTo>
                  <a:pt x="102" y="121"/>
                </a:lnTo>
                <a:lnTo>
                  <a:pt x="100" y="11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2" name="Freeform 159">
            <a:extLst>
              <a:ext uri="{FF2B5EF4-FFF2-40B4-BE49-F238E27FC236}">
                <a16:creationId xmlns:a16="http://schemas.microsoft.com/office/drawing/2014/main" id="{C667E80A-DFE0-4E4F-9528-EDB0BAF0CE20}"/>
              </a:ext>
            </a:extLst>
          </p:cNvPr>
          <p:cNvSpPr>
            <a:spLocks/>
          </p:cNvSpPr>
          <p:nvPr/>
        </p:nvSpPr>
        <p:spPr bwMode="auto">
          <a:xfrm>
            <a:off x="3417888" y="4602163"/>
            <a:ext cx="11112" cy="11112"/>
          </a:xfrm>
          <a:custGeom>
            <a:avLst/>
            <a:gdLst>
              <a:gd name="T0" fmla="*/ 2147483646 w 62"/>
              <a:gd name="T1" fmla="*/ 2147483646 h 56"/>
              <a:gd name="T2" fmla="*/ 2147483646 w 62"/>
              <a:gd name="T3" fmla="*/ 2147483646 h 56"/>
              <a:gd name="T4" fmla="*/ 2147483646 w 62"/>
              <a:gd name="T5" fmla="*/ 2147483646 h 56"/>
              <a:gd name="T6" fmla="*/ 2147483646 w 62"/>
              <a:gd name="T7" fmla="*/ 2147483646 h 56"/>
              <a:gd name="T8" fmla="*/ 2147483646 w 62"/>
              <a:gd name="T9" fmla="*/ 2147483646 h 56"/>
              <a:gd name="T10" fmla="*/ 2147483646 w 62"/>
              <a:gd name="T11" fmla="*/ 2147483646 h 56"/>
              <a:gd name="T12" fmla="*/ 2147483646 w 62"/>
              <a:gd name="T13" fmla="*/ 2147483646 h 56"/>
              <a:gd name="T14" fmla="*/ 2147483646 w 62"/>
              <a:gd name="T15" fmla="*/ 2147483646 h 56"/>
              <a:gd name="T16" fmla="*/ 0 w 62"/>
              <a:gd name="T17" fmla="*/ 0 h 56"/>
              <a:gd name="T18" fmla="*/ 2147483646 w 62"/>
              <a:gd name="T19" fmla="*/ 0 h 56"/>
              <a:gd name="T20" fmla="*/ 2147483646 w 62"/>
              <a:gd name="T21" fmla="*/ 2147483646 h 56"/>
              <a:gd name="T22" fmla="*/ 2147483646 w 62"/>
              <a:gd name="T23" fmla="*/ 2147483646 h 56"/>
              <a:gd name="T24" fmla="*/ 2147483646 w 62"/>
              <a:gd name="T25" fmla="*/ 2147483646 h 56"/>
              <a:gd name="T26" fmla="*/ 2147483646 w 62"/>
              <a:gd name="T27" fmla="*/ 2147483646 h 56"/>
              <a:gd name="T28" fmla="*/ 2147483646 w 62"/>
              <a:gd name="T29" fmla="*/ 2147483646 h 56"/>
              <a:gd name="T30" fmla="*/ 2147483646 w 62"/>
              <a:gd name="T31" fmla="*/ 2147483646 h 56"/>
              <a:gd name="T32" fmla="*/ 2147483646 w 62"/>
              <a:gd name="T33" fmla="*/ 2147483646 h 56"/>
              <a:gd name="T34" fmla="*/ 2147483646 w 62"/>
              <a:gd name="T35" fmla="*/ 2147483646 h 56"/>
              <a:gd name="T36" fmla="*/ 2147483646 w 62"/>
              <a:gd name="T37" fmla="*/ 2147483646 h 56"/>
              <a:gd name="T38" fmla="*/ 2147483646 w 62"/>
              <a:gd name="T39" fmla="*/ 2147483646 h 56"/>
              <a:gd name="T40" fmla="*/ 2147483646 w 62"/>
              <a:gd name="T41" fmla="*/ 2147483646 h 56"/>
              <a:gd name="T42" fmla="*/ 2147483646 w 62"/>
              <a:gd name="T43" fmla="*/ 2147483646 h 56"/>
              <a:gd name="T44" fmla="*/ 2147483646 w 62"/>
              <a:gd name="T45" fmla="*/ 2147483646 h 56"/>
              <a:gd name="T46" fmla="*/ 2147483646 w 62"/>
              <a:gd name="T47" fmla="*/ 2147483646 h 56"/>
              <a:gd name="T48" fmla="*/ 2147483646 w 62"/>
              <a:gd name="T49" fmla="*/ 2147483646 h 56"/>
              <a:gd name="T50" fmla="*/ 2147483646 w 62"/>
              <a:gd name="T51" fmla="*/ 2147483646 h 56"/>
              <a:gd name="T52" fmla="*/ 2147483646 w 62"/>
              <a:gd name="T53" fmla="*/ 2147483646 h 56"/>
              <a:gd name="T54" fmla="*/ 2147483646 w 62"/>
              <a:gd name="T55" fmla="*/ 2147483646 h 56"/>
              <a:gd name="T56" fmla="*/ 2147483646 w 62"/>
              <a:gd name="T57" fmla="*/ 2147483646 h 56"/>
              <a:gd name="T58" fmla="*/ 2147483646 w 62"/>
              <a:gd name="T59" fmla="*/ 2147483646 h 56"/>
              <a:gd name="T60" fmla="*/ 2147483646 w 62"/>
              <a:gd name="T61" fmla="*/ 2147483646 h 56"/>
              <a:gd name="T62" fmla="*/ 2147483646 w 62"/>
              <a:gd name="T63" fmla="*/ 2147483646 h 56"/>
              <a:gd name="T64" fmla="*/ 2147483646 w 62"/>
              <a:gd name="T65" fmla="*/ 2147483646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56"/>
              <a:gd name="T101" fmla="*/ 62 w 62"/>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56">
                <a:moveTo>
                  <a:pt x="12" y="50"/>
                </a:moveTo>
                <a:lnTo>
                  <a:pt x="12" y="45"/>
                </a:lnTo>
                <a:lnTo>
                  <a:pt x="11" y="38"/>
                </a:lnTo>
                <a:lnTo>
                  <a:pt x="10" y="33"/>
                </a:lnTo>
                <a:lnTo>
                  <a:pt x="8" y="26"/>
                </a:lnTo>
                <a:lnTo>
                  <a:pt x="6" y="20"/>
                </a:lnTo>
                <a:lnTo>
                  <a:pt x="4" y="13"/>
                </a:lnTo>
                <a:lnTo>
                  <a:pt x="2" y="7"/>
                </a:lnTo>
                <a:lnTo>
                  <a:pt x="0" y="0"/>
                </a:lnTo>
                <a:lnTo>
                  <a:pt x="7" y="0"/>
                </a:lnTo>
                <a:lnTo>
                  <a:pt x="14" y="1"/>
                </a:lnTo>
                <a:lnTo>
                  <a:pt x="22" y="2"/>
                </a:lnTo>
                <a:lnTo>
                  <a:pt x="29" y="3"/>
                </a:lnTo>
                <a:lnTo>
                  <a:pt x="37" y="5"/>
                </a:lnTo>
                <a:lnTo>
                  <a:pt x="45" y="7"/>
                </a:lnTo>
                <a:lnTo>
                  <a:pt x="53" y="10"/>
                </a:lnTo>
                <a:lnTo>
                  <a:pt x="62" y="12"/>
                </a:lnTo>
                <a:lnTo>
                  <a:pt x="60" y="17"/>
                </a:lnTo>
                <a:lnTo>
                  <a:pt x="57" y="21"/>
                </a:lnTo>
                <a:lnTo>
                  <a:pt x="53" y="26"/>
                </a:lnTo>
                <a:lnTo>
                  <a:pt x="49" y="31"/>
                </a:lnTo>
                <a:lnTo>
                  <a:pt x="45" y="36"/>
                </a:lnTo>
                <a:lnTo>
                  <a:pt x="41" y="42"/>
                </a:lnTo>
                <a:lnTo>
                  <a:pt x="36" y="49"/>
                </a:lnTo>
                <a:lnTo>
                  <a:pt x="31" y="56"/>
                </a:lnTo>
                <a:lnTo>
                  <a:pt x="29" y="56"/>
                </a:lnTo>
                <a:lnTo>
                  <a:pt x="27" y="56"/>
                </a:lnTo>
                <a:lnTo>
                  <a:pt x="25" y="56"/>
                </a:lnTo>
                <a:lnTo>
                  <a:pt x="22" y="55"/>
                </a:lnTo>
                <a:lnTo>
                  <a:pt x="19" y="54"/>
                </a:lnTo>
                <a:lnTo>
                  <a:pt x="17" y="53"/>
                </a:lnTo>
                <a:lnTo>
                  <a:pt x="14" y="52"/>
                </a:lnTo>
                <a:lnTo>
                  <a:pt x="12" y="5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3" name="Freeform 160">
            <a:extLst>
              <a:ext uri="{FF2B5EF4-FFF2-40B4-BE49-F238E27FC236}">
                <a16:creationId xmlns:a16="http://schemas.microsoft.com/office/drawing/2014/main" id="{9565EB12-F241-1746-83B8-501D2C27A9D9}"/>
              </a:ext>
            </a:extLst>
          </p:cNvPr>
          <p:cNvSpPr>
            <a:spLocks/>
          </p:cNvSpPr>
          <p:nvPr/>
        </p:nvSpPr>
        <p:spPr bwMode="auto">
          <a:xfrm>
            <a:off x="3438525" y="4591050"/>
            <a:ext cx="9525" cy="14288"/>
          </a:xfrm>
          <a:custGeom>
            <a:avLst/>
            <a:gdLst>
              <a:gd name="T0" fmla="*/ 0 w 52"/>
              <a:gd name="T1" fmla="*/ 2147483646 h 82"/>
              <a:gd name="T2" fmla="*/ 0 w 52"/>
              <a:gd name="T3" fmla="*/ 2147483646 h 82"/>
              <a:gd name="T4" fmla="*/ 0 w 52"/>
              <a:gd name="T5" fmla="*/ 2147483646 h 82"/>
              <a:gd name="T6" fmla="*/ 2147483646 w 52"/>
              <a:gd name="T7" fmla="*/ 2147483646 h 82"/>
              <a:gd name="T8" fmla="*/ 2147483646 w 52"/>
              <a:gd name="T9" fmla="*/ 2147483646 h 82"/>
              <a:gd name="T10" fmla="*/ 2147483646 w 52"/>
              <a:gd name="T11" fmla="*/ 2147483646 h 82"/>
              <a:gd name="T12" fmla="*/ 2147483646 w 52"/>
              <a:gd name="T13" fmla="*/ 2147483646 h 82"/>
              <a:gd name="T14" fmla="*/ 2147483646 w 52"/>
              <a:gd name="T15" fmla="*/ 2147483646 h 82"/>
              <a:gd name="T16" fmla="*/ 2147483646 w 52"/>
              <a:gd name="T17" fmla="*/ 2147483646 h 82"/>
              <a:gd name="T18" fmla="*/ 2147483646 w 52"/>
              <a:gd name="T19" fmla="*/ 2147483646 h 82"/>
              <a:gd name="T20" fmla="*/ 2147483646 w 52"/>
              <a:gd name="T21" fmla="*/ 2147483646 h 82"/>
              <a:gd name="T22" fmla="*/ 2147483646 w 52"/>
              <a:gd name="T23" fmla="*/ 2147483646 h 82"/>
              <a:gd name="T24" fmla="*/ 2147483646 w 52"/>
              <a:gd name="T25" fmla="*/ 2147483646 h 82"/>
              <a:gd name="T26" fmla="*/ 2147483646 w 52"/>
              <a:gd name="T27" fmla="*/ 2147483646 h 82"/>
              <a:gd name="T28" fmla="*/ 2147483646 w 52"/>
              <a:gd name="T29" fmla="*/ 2147483646 h 82"/>
              <a:gd name="T30" fmla="*/ 2147483646 w 52"/>
              <a:gd name="T31" fmla="*/ 2147483646 h 82"/>
              <a:gd name="T32" fmla="*/ 2147483646 w 52"/>
              <a:gd name="T33" fmla="*/ 2147483646 h 82"/>
              <a:gd name="T34" fmla="*/ 2147483646 w 52"/>
              <a:gd name="T35" fmla="*/ 2147483646 h 82"/>
              <a:gd name="T36" fmla="*/ 2147483646 w 52"/>
              <a:gd name="T37" fmla="*/ 2147483646 h 82"/>
              <a:gd name="T38" fmla="*/ 2147483646 w 52"/>
              <a:gd name="T39" fmla="*/ 2147483646 h 82"/>
              <a:gd name="T40" fmla="*/ 2147483646 w 52"/>
              <a:gd name="T41" fmla="*/ 2147483646 h 82"/>
              <a:gd name="T42" fmla="*/ 2147483646 w 52"/>
              <a:gd name="T43" fmla="*/ 2147483646 h 82"/>
              <a:gd name="T44" fmla="*/ 2147483646 w 52"/>
              <a:gd name="T45" fmla="*/ 2147483646 h 82"/>
              <a:gd name="T46" fmla="*/ 2147483646 w 52"/>
              <a:gd name="T47" fmla="*/ 2147483646 h 82"/>
              <a:gd name="T48" fmla="*/ 2147483646 w 52"/>
              <a:gd name="T49" fmla="*/ 0 h 82"/>
              <a:gd name="T50" fmla="*/ 2147483646 w 52"/>
              <a:gd name="T51" fmla="*/ 2147483646 h 82"/>
              <a:gd name="T52" fmla="*/ 2147483646 w 52"/>
              <a:gd name="T53" fmla="*/ 2147483646 h 82"/>
              <a:gd name="T54" fmla="*/ 2147483646 w 52"/>
              <a:gd name="T55" fmla="*/ 2147483646 h 82"/>
              <a:gd name="T56" fmla="*/ 2147483646 w 52"/>
              <a:gd name="T57" fmla="*/ 2147483646 h 82"/>
              <a:gd name="T58" fmla="*/ 2147483646 w 52"/>
              <a:gd name="T59" fmla="*/ 2147483646 h 82"/>
              <a:gd name="T60" fmla="*/ 2147483646 w 52"/>
              <a:gd name="T61" fmla="*/ 2147483646 h 82"/>
              <a:gd name="T62" fmla="*/ 2147483646 w 52"/>
              <a:gd name="T63" fmla="*/ 2147483646 h 82"/>
              <a:gd name="T64" fmla="*/ 2147483646 w 52"/>
              <a:gd name="T65" fmla="*/ 2147483646 h 82"/>
              <a:gd name="T66" fmla="*/ 2147483646 w 52"/>
              <a:gd name="T67" fmla="*/ 2147483646 h 82"/>
              <a:gd name="T68" fmla="*/ 2147483646 w 52"/>
              <a:gd name="T69" fmla="*/ 2147483646 h 82"/>
              <a:gd name="T70" fmla="*/ 2147483646 w 52"/>
              <a:gd name="T71" fmla="*/ 2147483646 h 82"/>
              <a:gd name="T72" fmla="*/ 2147483646 w 52"/>
              <a:gd name="T73" fmla="*/ 2147483646 h 82"/>
              <a:gd name="T74" fmla="*/ 2147483646 w 52"/>
              <a:gd name="T75" fmla="*/ 2147483646 h 82"/>
              <a:gd name="T76" fmla="*/ 2147483646 w 52"/>
              <a:gd name="T77" fmla="*/ 2147483646 h 82"/>
              <a:gd name="T78" fmla="*/ 2147483646 w 52"/>
              <a:gd name="T79" fmla="*/ 2147483646 h 82"/>
              <a:gd name="T80" fmla="*/ 0 w 52"/>
              <a:gd name="T81" fmla="*/ 2147483646 h 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82"/>
              <a:gd name="T125" fmla="*/ 52 w 52"/>
              <a:gd name="T126" fmla="*/ 82 h 8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82">
                <a:moveTo>
                  <a:pt x="0" y="82"/>
                </a:moveTo>
                <a:lnTo>
                  <a:pt x="0" y="77"/>
                </a:lnTo>
                <a:lnTo>
                  <a:pt x="0" y="72"/>
                </a:lnTo>
                <a:lnTo>
                  <a:pt x="1" y="66"/>
                </a:lnTo>
                <a:lnTo>
                  <a:pt x="1" y="59"/>
                </a:lnTo>
                <a:lnTo>
                  <a:pt x="2" y="52"/>
                </a:lnTo>
                <a:lnTo>
                  <a:pt x="3" y="45"/>
                </a:lnTo>
                <a:lnTo>
                  <a:pt x="5" y="39"/>
                </a:lnTo>
                <a:lnTo>
                  <a:pt x="8" y="32"/>
                </a:lnTo>
                <a:lnTo>
                  <a:pt x="10" y="29"/>
                </a:lnTo>
                <a:lnTo>
                  <a:pt x="12" y="27"/>
                </a:lnTo>
                <a:lnTo>
                  <a:pt x="14" y="24"/>
                </a:lnTo>
                <a:lnTo>
                  <a:pt x="17" y="22"/>
                </a:lnTo>
                <a:lnTo>
                  <a:pt x="19" y="19"/>
                </a:lnTo>
                <a:lnTo>
                  <a:pt x="21" y="14"/>
                </a:lnTo>
                <a:lnTo>
                  <a:pt x="24" y="10"/>
                </a:lnTo>
                <a:lnTo>
                  <a:pt x="26" y="6"/>
                </a:lnTo>
                <a:lnTo>
                  <a:pt x="28" y="6"/>
                </a:lnTo>
                <a:lnTo>
                  <a:pt x="31" y="6"/>
                </a:lnTo>
                <a:lnTo>
                  <a:pt x="33" y="6"/>
                </a:lnTo>
                <a:lnTo>
                  <a:pt x="36" y="5"/>
                </a:lnTo>
                <a:lnTo>
                  <a:pt x="39" y="5"/>
                </a:lnTo>
                <a:lnTo>
                  <a:pt x="42" y="4"/>
                </a:lnTo>
                <a:lnTo>
                  <a:pt x="46" y="2"/>
                </a:lnTo>
                <a:lnTo>
                  <a:pt x="52" y="0"/>
                </a:lnTo>
                <a:lnTo>
                  <a:pt x="50" y="7"/>
                </a:lnTo>
                <a:lnTo>
                  <a:pt x="50" y="14"/>
                </a:lnTo>
                <a:lnTo>
                  <a:pt x="50" y="22"/>
                </a:lnTo>
                <a:lnTo>
                  <a:pt x="50" y="29"/>
                </a:lnTo>
                <a:lnTo>
                  <a:pt x="49" y="37"/>
                </a:lnTo>
                <a:lnTo>
                  <a:pt x="48" y="45"/>
                </a:lnTo>
                <a:lnTo>
                  <a:pt x="46" y="53"/>
                </a:lnTo>
                <a:lnTo>
                  <a:pt x="44" y="62"/>
                </a:lnTo>
                <a:lnTo>
                  <a:pt x="40" y="66"/>
                </a:lnTo>
                <a:lnTo>
                  <a:pt x="35" y="68"/>
                </a:lnTo>
                <a:lnTo>
                  <a:pt x="30" y="70"/>
                </a:lnTo>
                <a:lnTo>
                  <a:pt x="25" y="73"/>
                </a:lnTo>
                <a:lnTo>
                  <a:pt x="20" y="75"/>
                </a:lnTo>
                <a:lnTo>
                  <a:pt x="14" y="77"/>
                </a:lnTo>
                <a:lnTo>
                  <a:pt x="8" y="80"/>
                </a:lnTo>
                <a:lnTo>
                  <a:pt x="0" y="8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4" name="Freeform 161">
            <a:extLst>
              <a:ext uri="{FF2B5EF4-FFF2-40B4-BE49-F238E27FC236}">
                <a16:creationId xmlns:a16="http://schemas.microsoft.com/office/drawing/2014/main" id="{50FED8F3-2FF2-8D49-80A1-57C6D2FC684A}"/>
              </a:ext>
            </a:extLst>
          </p:cNvPr>
          <p:cNvSpPr>
            <a:spLocks/>
          </p:cNvSpPr>
          <p:nvPr/>
        </p:nvSpPr>
        <p:spPr bwMode="auto">
          <a:xfrm>
            <a:off x="2278063" y="4570413"/>
            <a:ext cx="184150" cy="30162"/>
          </a:xfrm>
          <a:custGeom>
            <a:avLst/>
            <a:gdLst>
              <a:gd name="T0" fmla="*/ 2147483646 w 1042"/>
              <a:gd name="T1" fmla="*/ 2147483646 h 169"/>
              <a:gd name="T2" fmla="*/ 2147483646 w 1042"/>
              <a:gd name="T3" fmla="*/ 2147483646 h 169"/>
              <a:gd name="T4" fmla="*/ 2147483646 w 1042"/>
              <a:gd name="T5" fmla="*/ 2147483646 h 169"/>
              <a:gd name="T6" fmla="*/ 2147483646 w 1042"/>
              <a:gd name="T7" fmla="*/ 2147483646 h 169"/>
              <a:gd name="T8" fmla="*/ 2147483646 w 1042"/>
              <a:gd name="T9" fmla="*/ 2147483646 h 169"/>
              <a:gd name="T10" fmla="*/ 2147483646 w 1042"/>
              <a:gd name="T11" fmla="*/ 2147483646 h 169"/>
              <a:gd name="T12" fmla="*/ 2147483646 w 1042"/>
              <a:gd name="T13" fmla="*/ 2147483646 h 169"/>
              <a:gd name="T14" fmla="*/ 2147483646 w 1042"/>
              <a:gd name="T15" fmla="*/ 2147483646 h 169"/>
              <a:gd name="T16" fmla="*/ 2147483646 w 1042"/>
              <a:gd name="T17" fmla="*/ 2147483646 h 169"/>
              <a:gd name="T18" fmla="*/ 2147483646 w 1042"/>
              <a:gd name="T19" fmla="*/ 2147483646 h 169"/>
              <a:gd name="T20" fmla="*/ 2147483646 w 1042"/>
              <a:gd name="T21" fmla="*/ 2147483646 h 169"/>
              <a:gd name="T22" fmla="*/ 2147483646 w 1042"/>
              <a:gd name="T23" fmla="*/ 2147483646 h 169"/>
              <a:gd name="T24" fmla="*/ 2147483646 w 1042"/>
              <a:gd name="T25" fmla="*/ 2147483646 h 169"/>
              <a:gd name="T26" fmla="*/ 2147483646 w 1042"/>
              <a:gd name="T27" fmla="*/ 2147483646 h 169"/>
              <a:gd name="T28" fmla="*/ 2147483646 w 1042"/>
              <a:gd name="T29" fmla="*/ 2147483646 h 169"/>
              <a:gd name="T30" fmla="*/ 2147483646 w 1042"/>
              <a:gd name="T31" fmla="*/ 2147483646 h 169"/>
              <a:gd name="T32" fmla="*/ 2147483646 w 1042"/>
              <a:gd name="T33" fmla="*/ 2147483646 h 169"/>
              <a:gd name="T34" fmla="*/ 2147483646 w 1042"/>
              <a:gd name="T35" fmla="*/ 2147483646 h 169"/>
              <a:gd name="T36" fmla="*/ 2147483646 w 1042"/>
              <a:gd name="T37" fmla="*/ 2147483646 h 169"/>
              <a:gd name="T38" fmla="*/ 2147483646 w 1042"/>
              <a:gd name="T39" fmla="*/ 2147483646 h 169"/>
              <a:gd name="T40" fmla="*/ 2147483646 w 1042"/>
              <a:gd name="T41" fmla="*/ 2147483646 h 169"/>
              <a:gd name="T42" fmla="*/ 2147483646 w 1042"/>
              <a:gd name="T43" fmla="*/ 2147483646 h 169"/>
              <a:gd name="T44" fmla="*/ 2147483646 w 1042"/>
              <a:gd name="T45" fmla="*/ 2147483646 h 169"/>
              <a:gd name="T46" fmla="*/ 2147483646 w 1042"/>
              <a:gd name="T47" fmla="*/ 2147483646 h 169"/>
              <a:gd name="T48" fmla="*/ 2147483646 w 1042"/>
              <a:gd name="T49" fmla="*/ 0 h 169"/>
              <a:gd name="T50" fmla="*/ 2147483646 w 1042"/>
              <a:gd name="T51" fmla="*/ 2147483646 h 169"/>
              <a:gd name="T52" fmla="*/ 2147483646 w 1042"/>
              <a:gd name="T53" fmla="*/ 2147483646 h 169"/>
              <a:gd name="T54" fmla="*/ 2147483646 w 1042"/>
              <a:gd name="T55" fmla="*/ 2147483646 h 169"/>
              <a:gd name="T56" fmla="*/ 2147483646 w 1042"/>
              <a:gd name="T57" fmla="*/ 2147483646 h 169"/>
              <a:gd name="T58" fmla="*/ 2147483646 w 1042"/>
              <a:gd name="T59" fmla="*/ 2147483646 h 169"/>
              <a:gd name="T60" fmla="*/ 2147483646 w 1042"/>
              <a:gd name="T61" fmla="*/ 2147483646 h 169"/>
              <a:gd name="T62" fmla="*/ 2147483646 w 1042"/>
              <a:gd name="T63" fmla="*/ 2147483646 h 169"/>
              <a:gd name="T64" fmla="*/ 2147483646 w 1042"/>
              <a:gd name="T65" fmla="*/ 2147483646 h 169"/>
              <a:gd name="T66" fmla="*/ 2147483646 w 1042"/>
              <a:gd name="T67" fmla="*/ 2147483646 h 169"/>
              <a:gd name="T68" fmla="*/ 2147483646 w 1042"/>
              <a:gd name="T69" fmla="*/ 2147483646 h 169"/>
              <a:gd name="T70" fmla="*/ 2147483646 w 1042"/>
              <a:gd name="T71" fmla="*/ 2147483646 h 169"/>
              <a:gd name="T72" fmla="*/ 2147483646 w 1042"/>
              <a:gd name="T73" fmla="*/ 2147483646 h 169"/>
              <a:gd name="T74" fmla="*/ 2147483646 w 1042"/>
              <a:gd name="T75" fmla="*/ 2147483646 h 169"/>
              <a:gd name="T76" fmla="*/ 2147483646 w 1042"/>
              <a:gd name="T77" fmla="*/ 2147483646 h 169"/>
              <a:gd name="T78" fmla="*/ 2147483646 w 1042"/>
              <a:gd name="T79" fmla="*/ 2147483646 h 169"/>
              <a:gd name="T80" fmla="*/ 2147483646 w 1042"/>
              <a:gd name="T81" fmla="*/ 2147483646 h 169"/>
              <a:gd name="T82" fmla="*/ 2147483646 w 1042"/>
              <a:gd name="T83" fmla="*/ 2147483646 h 169"/>
              <a:gd name="T84" fmla="*/ 2147483646 w 1042"/>
              <a:gd name="T85" fmla="*/ 2147483646 h 169"/>
              <a:gd name="T86" fmla="*/ 2147483646 w 1042"/>
              <a:gd name="T87" fmla="*/ 2147483646 h 169"/>
              <a:gd name="T88" fmla="*/ 2147483646 w 1042"/>
              <a:gd name="T89" fmla="*/ 2147483646 h 169"/>
              <a:gd name="T90" fmla="*/ 2147483646 w 1042"/>
              <a:gd name="T91" fmla="*/ 2147483646 h 169"/>
              <a:gd name="T92" fmla="*/ 2147483646 w 1042"/>
              <a:gd name="T93" fmla="*/ 2147483646 h 169"/>
              <a:gd name="T94" fmla="*/ 2147483646 w 1042"/>
              <a:gd name="T95" fmla="*/ 2147483646 h 169"/>
              <a:gd name="T96" fmla="*/ 2147483646 w 1042"/>
              <a:gd name="T97" fmla="*/ 2147483646 h 169"/>
              <a:gd name="T98" fmla="*/ 2147483646 w 1042"/>
              <a:gd name="T99" fmla="*/ 2147483646 h 169"/>
              <a:gd name="T100" fmla="*/ 2147483646 w 1042"/>
              <a:gd name="T101" fmla="*/ 2147483646 h 169"/>
              <a:gd name="T102" fmla="*/ 2147483646 w 1042"/>
              <a:gd name="T103" fmla="*/ 2147483646 h 169"/>
              <a:gd name="T104" fmla="*/ 2147483646 w 1042"/>
              <a:gd name="T105" fmla="*/ 2147483646 h 169"/>
              <a:gd name="T106" fmla="*/ 2147483646 w 1042"/>
              <a:gd name="T107" fmla="*/ 2147483646 h 169"/>
              <a:gd name="T108" fmla="*/ 2147483646 w 1042"/>
              <a:gd name="T109" fmla="*/ 2147483646 h 169"/>
              <a:gd name="T110" fmla="*/ 2147483646 w 1042"/>
              <a:gd name="T111" fmla="*/ 2147483646 h 16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42"/>
              <a:gd name="T169" fmla="*/ 0 h 169"/>
              <a:gd name="T170" fmla="*/ 1042 w 1042"/>
              <a:gd name="T171" fmla="*/ 169 h 16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42" h="169">
                <a:moveTo>
                  <a:pt x="327" y="169"/>
                </a:moveTo>
                <a:lnTo>
                  <a:pt x="300" y="167"/>
                </a:lnTo>
                <a:lnTo>
                  <a:pt x="274" y="165"/>
                </a:lnTo>
                <a:lnTo>
                  <a:pt x="246" y="162"/>
                </a:lnTo>
                <a:lnTo>
                  <a:pt x="219" y="159"/>
                </a:lnTo>
                <a:lnTo>
                  <a:pt x="191" y="156"/>
                </a:lnTo>
                <a:lnTo>
                  <a:pt x="163" y="153"/>
                </a:lnTo>
                <a:lnTo>
                  <a:pt x="135" y="149"/>
                </a:lnTo>
                <a:lnTo>
                  <a:pt x="106" y="145"/>
                </a:lnTo>
                <a:lnTo>
                  <a:pt x="95" y="140"/>
                </a:lnTo>
                <a:lnTo>
                  <a:pt x="82" y="135"/>
                </a:lnTo>
                <a:lnTo>
                  <a:pt x="69" y="131"/>
                </a:lnTo>
                <a:lnTo>
                  <a:pt x="56" y="125"/>
                </a:lnTo>
                <a:lnTo>
                  <a:pt x="42" y="121"/>
                </a:lnTo>
                <a:lnTo>
                  <a:pt x="29" y="116"/>
                </a:lnTo>
                <a:lnTo>
                  <a:pt x="14" y="111"/>
                </a:lnTo>
                <a:lnTo>
                  <a:pt x="0" y="107"/>
                </a:lnTo>
                <a:lnTo>
                  <a:pt x="3" y="105"/>
                </a:lnTo>
                <a:lnTo>
                  <a:pt x="6" y="102"/>
                </a:lnTo>
                <a:lnTo>
                  <a:pt x="9" y="100"/>
                </a:lnTo>
                <a:lnTo>
                  <a:pt x="13" y="97"/>
                </a:lnTo>
                <a:lnTo>
                  <a:pt x="17" y="94"/>
                </a:lnTo>
                <a:lnTo>
                  <a:pt x="22" y="90"/>
                </a:lnTo>
                <a:lnTo>
                  <a:pt x="27" y="87"/>
                </a:lnTo>
                <a:lnTo>
                  <a:pt x="32" y="82"/>
                </a:lnTo>
                <a:lnTo>
                  <a:pt x="95" y="77"/>
                </a:lnTo>
                <a:lnTo>
                  <a:pt x="159" y="72"/>
                </a:lnTo>
                <a:lnTo>
                  <a:pt x="225" y="67"/>
                </a:lnTo>
                <a:lnTo>
                  <a:pt x="289" y="63"/>
                </a:lnTo>
                <a:lnTo>
                  <a:pt x="354" y="58"/>
                </a:lnTo>
                <a:lnTo>
                  <a:pt x="421" y="54"/>
                </a:lnTo>
                <a:lnTo>
                  <a:pt x="486" y="49"/>
                </a:lnTo>
                <a:lnTo>
                  <a:pt x="553" y="44"/>
                </a:lnTo>
                <a:lnTo>
                  <a:pt x="569" y="42"/>
                </a:lnTo>
                <a:lnTo>
                  <a:pt x="585" y="40"/>
                </a:lnTo>
                <a:lnTo>
                  <a:pt x="602" y="37"/>
                </a:lnTo>
                <a:lnTo>
                  <a:pt x="619" y="34"/>
                </a:lnTo>
                <a:lnTo>
                  <a:pt x="636" y="30"/>
                </a:lnTo>
                <a:lnTo>
                  <a:pt x="654" y="27"/>
                </a:lnTo>
                <a:lnTo>
                  <a:pt x="672" y="23"/>
                </a:lnTo>
                <a:lnTo>
                  <a:pt x="691" y="19"/>
                </a:lnTo>
                <a:lnTo>
                  <a:pt x="714" y="17"/>
                </a:lnTo>
                <a:lnTo>
                  <a:pt x="738" y="14"/>
                </a:lnTo>
                <a:lnTo>
                  <a:pt x="761" y="12"/>
                </a:lnTo>
                <a:lnTo>
                  <a:pt x="785" y="10"/>
                </a:lnTo>
                <a:lnTo>
                  <a:pt x="808" y="7"/>
                </a:lnTo>
                <a:lnTo>
                  <a:pt x="831" y="5"/>
                </a:lnTo>
                <a:lnTo>
                  <a:pt x="855" y="3"/>
                </a:lnTo>
                <a:lnTo>
                  <a:pt x="878" y="0"/>
                </a:lnTo>
                <a:lnTo>
                  <a:pt x="898" y="0"/>
                </a:lnTo>
                <a:lnTo>
                  <a:pt x="916" y="0"/>
                </a:lnTo>
                <a:lnTo>
                  <a:pt x="936" y="1"/>
                </a:lnTo>
                <a:lnTo>
                  <a:pt x="955" y="1"/>
                </a:lnTo>
                <a:lnTo>
                  <a:pt x="975" y="2"/>
                </a:lnTo>
                <a:lnTo>
                  <a:pt x="994" y="3"/>
                </a:lnTo>
                <a:lnTo>
                  <a:pt x="1014" y="5"/>
                </a:lnTo>
                <a:lnTo>
                  <a:pt x="1036" y="7"/>
                </a:lnTo>
                <a:lnTo>
                  <a:pt x="1036" y="13"/>
                </a:lnTo>
                <a:lnTo>
                  <a:pt x="1036" y="20"/>
                </a:lnTo>
                <a:lnTo>
                  <a:pt x="1036" y="28"/>
                </a:lnTo>
                <a:lnTo>
                  <a:pt x="1037" y="36"/>
                </a:lnTo>
                <a:lnTo>
                  <a:pt x="1037" y="44"/>
                </a:lnTo>
                <a:lnTo>
                  <a:pt x="1038" y="52"/>
                </a:lnTo>
                <a:lnTo>
                  <a:pt x="1040" y="60"/>
                </a:lnTo>
                <a:lnTo>
                  <a:pt x="1042" y="69"/>
                </a:lnTo>
                <a:lnTo>
                  <a:pt x="1039" y="74"/>
                </a:lnTo>
                <a:lnTo>
                  <a:pt x="1036" y="79"/>
                </a:lnTo>
                <a:lnTo>
                  <a:pt x="1033" y="86"/>
                </a:lnTo>
                <a:lnTo>
                  <a:pt x="1029" y="92"/>
                </a:lnTo>
                <a:lnTo>
                  <a:pt x="1025" y="99"/>
                </a:lnTo>
                <a:lnTo>
                  <a:pt x="1019" y="105"/>
                </a:lnTo>
                <a:lnTo>
                  <a:pt x="1015" y="112"/>
                </a:lnTo>
                <a:lnTo>
                  <a:pt x="1010" y="119"/>
                </a:lnTo>
                <a:lnTo>
                  <a:pt x="1003" y="119"/>
                </a:lnTo>
                <a:lnTo>
                  <a:pt x="995" y="119"/>
                </a:lnTo>
                <a:lnTo>
                  <a:pt x="987" y="119"/>
                </a:lnTo>
                <a:lnTo>
                  <a:pt x="979" y="118"/>
                </a:lnTo>
                <a:lnTo>
                  <a:pt x="969" y="118"/>
                </a:lnTo>
                <a:lnTo>
                  <a:pt x="960" y="117"/>
                </a:lnTo>
                <a:lnTo>
                  <a:pt x="951" y="115"/>
                </a:lnTo>
                <a:lnTo>
                  <a:pt x="942" y="113"/>
                </a:lnTo>
                <a:lnTo>
                  <a:pt x="901" y="118"/>
                </a:lnTo>
                <a:lnTo>
                  <a:pt x="860" y="122"/>
                </a:lnTo>
                <a:lnTo>
                  <a:pt x="819" y="127"/>
                </a:lnTo>
                <a:lnTo>
                  <a:pt x="777" y="133"/>
                </a:lnTo>
                <a:lnTo>
                  <a:pt x="735" y="139"/>
                </a:lnTo>
                <a:lnTo>
                  <a:pt x="694" y="144"/>
                </a:lnTo>
                <a:lnTo>
                  <a:pt x="651" y="150"/>
                </a:lnTo>
                <a:lnTo>
                  <a:pt x="609" y="157"/>
                </a:lnTo>
                <a:lnTo>
                  <a:pt x="597" y="157"/>
                </a:lnTo>
                <a:lnTo>
                  <a:pt x="584" y="157"/>
                </a:lnTo>
                <a:lnTo>
                  <a:pt x="571" y="157"/>
                </a:lnTo>
                <a:lnTo>
                  <a:pt x="558" y="157"/>
                </a:lnTo>
                <a:lnTo>
                  <a:pt x="544" y="157"/>
                </a:lnTo>
                <a:lnTo>
                  <a:pt x="530" y="157"/>
                </a:lnTo>
                <a:lnTo>
                  <a:pt x="516" y="157"/>
                </a:lnTo>
                <a:lnTo>
                  <a:pt x="503" y="157"/>
                </a:lnTo>
                <a:lnTo>
                  <a:pt x="492" y="157"/>
                </a:lnTo>
                <a:lnTo>
                  <a:pt x="483" y="158"/>
                </a:lnTo>
                <a:lnTo>
                  <a:pt x="474" y="159"/>
                </a:lnTo>
                <a:lnTo>
                  <a:pt x="465" y="161"/>
                </a:lnTo>
                <a:lnTo>
                  <a:pt x="456" y="163"/>
                </a:lnTo>
                <a:lnTo>
                  <a:pt x="445" y="165"/>
                </a:lnTo>
                <a:lnTo>
                  <a:pt x="436" y="167"/>
                </a:lnTo>
                <a:lnTo>
                  <a:pt x="427" y="169"/>
                </a:lnTo>
                <a:lnTo>
                  <a:pt x="415" y="169"/>
                </a:lnTo>
                <a:lnTo>
                  <a:pt x="403" y="169"/>
                </a:lnTo>
                <a:lnTo>
                  <a:pt x="391" y="169"/>
                </a:lnTo>
                <a:lnTo>
                  <a:pt x="379" y="169"/>
                </a:lnTo>
                <a:lnTo>
                  <a:pt x="367" y="169"/>
                </a:lnTo>
                <a:lnTo>
                  <a:pt x="353" y="169"/>
                </a:lnTo>
                <a:lnTo>
                  <a:pt x="340" y="169"/>
                </a:lnTo>
                <a:lnTo>
                  <a:pt x="327" y="169"/>
                </a:lnTo>
                <a:close/>
              </a:path>
            </a:pathLst>
          </a:custGeom>
          <a:solidFill>
            <a:srgbClr val="BD87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5" name="Freeform 162">
            <a:extLst>
              <a:ext uri="{FF2B5EF4-FFF2-40B4-BE49-F238E27FC236}">
                <a16:creationId xmlns:a16="http://schemas.microsoft.com/office/drawing/2014/main" id="{E577C34D-F538-CC40-A14E-22ACF230B650}"/>
              </a:ext>
            </a:extLst>
          </p:cNvPr>
          <p:cNvSpPr>
            <a:spLocks/>
          </p:cNvSpPr>
          <p:nvPr/>
        </p:nvSpPr>
        <p:spPr bwMode="auto">
          <a:xfrm>
            <a:off x="2995613" y="4576763"/>
            <a:ext cx="82550" cy="23812"/>
          </a:xfrm>
          <a:custGeom>
            <a:avLst/>
            <a:gdLst>
              <a:gd name="T0" fmla="*/ 2147483646 w 463"/>
              <a:gd name="T1" fmla="*/ 2147483646 h 137"/>
              <a:gd name="T2" fmla="*/ 2147483646 w 463"/>
              <a:gd name="T3" fmla="*/ 2147483646 h 137"/>
              <a:gd name="T4" fmla="*/ 2147483646 w 463"/>
              <a:gd name="T5" fmla="*/ 2147483646 h 137"/>
              <a:gd name="T6" fmla="*/ 2147483646 w 463"/>
              <a:gd name="T7" fmla="*/ 2147483646 h 137"/>
              <a:gd name="T8" fmla="*/ 2147483646 w 463"/>
              <a:gd name="T9" fmla="*/ 2147483646 h 137"/>
              <a:gd name="T10" fmla="*/ 2147483646 w 463"/>
              <a:gd name="T11" fmla="*/ 2147483646 h 137"/>
              <a:gd name="T12" fmla="*/ 2147483646 w 463"/>
              <a:gd name="T13" fmla="*/ 2147483646 h 137"/>
              <a:gd name="T14" fmla="*/ 2147483646 w 463"/>
              <a:gd name="T15" fmla="*/ 2147483646 h 137"/>
              <a:gd name="T16" fmla="*/ 2147483646 w 463"/>
              <a:gd name="T17" fmla="*/ 2147483646 h 137"/>
              <a:gd name="T18" fmla="*/ 2147483646 w 463"/>
              <a:gd name="T19" fmla="*/ 2147483646 h 137"/>
              <a:gd name="T20" fmla="*/ 2147483646 w 463"/>
              <a:gd name="T21" fmla="*/ 2147483646 h 137"/>
              <a:gd name="T22" fmla="*/ 2147483646 w 463"/>
              <a:gd name="T23" fmla="*/ 2147483646 h 137"/>
              <a:gd name="T24" fmla="*/ 2147483646 w 463"/>
              <a:gd name="T25" fmla="*/ 2147483646 h 137"/>
              <a:gd name="T26" fmla="*/ 2147483646 w 463"/>
              <a:gd name="T27" fmla="*/ 2147483646 h 137"/>
              <a:gd name="T28" fmla="*/ 2147483646 w 463"/>
              <a:gd name="T29" fmla="*/ 2147483646 h 137"/>
              <a:gd name="T30" fmla="*/ 2147483646 w 463"/>
              <a:gd name="T31" fmla="*/ 2147483646 h 137"/>
              <a:gd name="T32" fmla="*/ 2147483646 w 463"/>
              <a:gd name="T33" fmla="*/ 2147483646 h 137"/>
              <a:gd name="T34" fmla="*/ 2147483646 w 463"/>
              <a:gd name="T35" fmla="*/ 2147483646 h 137"/>
              <a:gd name="T36" fmla="*/ 2147483646 w 463"/>
              <a:gd name="T37" fmla="*/ 2147483646 h 137"/>
              <a:gd name="T38" fmla="*/ 2147483646 w 463"/>
              <a:gd name="T39" fmla="*/ 2147483646 h 137"/>
              <a:gd name="T40" fmla="*/ 2147483646 w 463"/>
              <a:gd name="T41" fmla="*/ 2147483646 h 137"/>
              <a:gd name="T42" fmla="*/ 2147483646 w 463"/>
              <a:gd name="T43" fmla="*/ 2147483646 h 137"/>
              <a:gd name="T44" fmla="*/ 2147483646 w 463"/>
              <a:gd name="T45" fmla="*/ 2147483646 h 137"/>
              <a:gd name="T46" fmla="*/ 2147483646 w 463"/>
              <a:gd name="T47" fmla="*/ 2147483646 h 137"/>
              <a:gd name="T48" fmla="*/ 2147483646 w 463"/>
              <a:gd name="T49" fmla="*/ 2147483646 h 137"/>
              <a:gd name="T50" fmla="*/ 2147483646 w 463"/>
              <a:gd name="T51" fmla="*/ 2147483646 h 137"/>
              <a:gd name="T52" fmla="*/ 2147483646 w 463"/>
              <a:gd name="T53" fmla="*/ 2147483646 h 137"/>
              <a:gd name="T54" fmla="*/ 2147483646 w 463"/>
              <a:gd name="T55" fmla="*/ 2147483646 h 137"/>
              <a:gd name="T56" fmla="*/ 2147483646 w 463"/>
              <a:gd name="T57" fmla="*/ 0 h 137"/>
              <a:gd name="T58" fmla="*/ 2147483646 w 463"/>
              <a:gd name="T59" fmla="*/ 0 h 137"/>
              <a:gd name="T60" fmla="*/ 2147483646 w 463"/>
              <a:gd name="T61" fmla="*/ 0 h 137"/>
              <a:gd name="T62" fmla="*/ 2147483646 w 463"/>
              <a:gd name="T63" fmla="*/ 0 h 137"/>
              <a:gd name="T64" fmla="*/ 2147483646 w 463"/>
              <a:gd name="T65" fmla="*/ 2147483646 h 137"/>
              <a:gd name="T66" fmla="*/ 2147483646 w 463"/>
              <a:gd name="T67" fmla="*/ 2147483646 h 137"/>
              <a:gd name="T68" fmla="*/ 2147483646 w 463"/>
              <a:gd name="T69" fmla="*/ 2147483646 h 137"/>
              <a:gd name="T70" fmla="*/ 2147483646 w 463"/>
              <a:gd name="T71" fmla="*/ 2147483646 h 137"/>
              <a:gd name="T72" fmla="*/ 2147483646 w 463"/>
              <a:gd name="T73" fmla="*/ 2147483646 h 137"/>
              <a:gd name="T74" fmla="*/ 2147483646 w 463"/>
              <a:gd name="T75" fmla="*/ 2147483646 h 137"/>
              <a:gd name="T76" fmla="*/ 2147483646 w 463"/>
              <a:gd name="T77" fmla="*/ 2147483646 h 137"/>
              <a:gd name="T78" fmla="*/ 2147483646 w 463"/>
              <a:gd name="T79" fmla="*/ 2147483646 h 137"/>
              <a:gd name="T80" fmla="*/ 2147483646 w 463"/>
              <a:gd name="T81" fmla="*/ 2147483646 h 137"/>
              <a:gd name="T82" fmla="*/ 2147483646 w 463"/>
              <a:gd name="T83" fmla="*/ 2147483646 h 137"/>
              <a:gd name="T84" fmla="*/ 2147483646 w 463"/>
              <a:gd name="T85" fmla="*/ 2147483646 h 137"/>
              <a:gd name="T86" fmla="*/ 2147483646 w 463"/>
              <a:gd name="T87" fmla="*/ 2147483646 h 137"/>
              <a:gd name="T88" fmla="*/ 2147483646 w 463"/>
              <a:gd name="T89" fmla="*/ 2147483646 h 137"/>
              <a:gd name="T90" fmla="*/ 2147483646 w 463"/>
              <a:gd name="T91" fmla="*/ 2147483646 h 137"/>
              <a:gd name="T92" fmla="*/ 2147483646 w 463"/>
              <a:gd name="T93" fmla="*/ 2147483646 h 137"/>
              <a:gd name="T94" fmla="*/ 2147483646 w 463"/>
              <a:gd name="T95" fmla="*/ 2147483646 h 13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63"/>
              <a:gd name="T145" fmla="*/ 0 h 137"/>
              <a:gd name="T146" fmla="*/ 463 w 463"/>
              <a:gd name="T147" fmla="*/ 137 h 13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63" h="137">
                <a:moveTo>
                  <a:pt x="419" y="137"/>
                </a:moveTo>
                <a:lnTo>
                  <a:pt x="415" y="130"/>
                </a:lnTo>
                <a:lnTo>
                  <a:pt x="410" y="123"/>
                </a:lnTo>
                <a:lnTo>
                  <a:pt x="405" y="117"/>
                </a:lnTo>
                <a:lnTo>
                  <a:pt x="400" y="110"/>
                </a:lnTo>
                <a:lnTo>
                  <a:pt x="395" y="103"/>
                </a:lnTo>
                <a:lnTo>
                  <a:pt x="389" y="95"/>
                </a:lnTo>
                <a:lnTo>
                  <a:pt x="383" y="88"/>
                </a:lnTo>
                <a:lnTo>
                  <a:pt x="376" y="81"/>
                </a:lnTo>
                <a:lnTo>
                  <a:pt x="371" y="79"/>
                </a:lnTo>
                <a:lnTo>
                  <a:pt x="366" y="76"/>
                </a:lnTo>
                <a:lnTo>
                  <a:pt x="361" y="74"/>
                </a:lnTo>
                <a:lnTo>
                  <a:pt x="357" y="72"/>
                </a:lnTo>
                <a:lnTo>
                  <a:pt x="352" y="70"/>
                </a:lnTo>
                <a:lnTo>
                  <a:pt x="348" y="67"/>
                </a:lnTo>
                <a:lnTo>
                  <a:pt x="343" y="65"/>
                </a:lnTo>
                <a:lnTo>
                  <a:pt x="338" y="63"/>
                </a:lnTo>
                <a:lnTo>
                  <a:pt x="319" y="63"/>
                </a:lnTo>
                <a:lnTo>
                  <a:pt x="301" y="63"/>
                </a:lnTo>
                <a:lnTo>
                  <a:pt x="282" y="63"/>
                </a:lnTo>
                <a:lnTo>
                  <a:pt x="263" y="63"/>
                </a:lnTo>
                <a:lnTo>
                  <a:pt x="244" y="63"/>
                </a:lnTo>
                <a:lnTo>
                  <a:pt x="225" y="63"/>
                </a:lnTo>
                <a:lnTo>
                  <a:pt x="206" y="63"/>
                </a:lnTo>
                <a:lnTo>
                  <a:pt x="188" y="63"/>
                </a:lnTo>
                <a:lnTo>
                  <a:pt x="168" y="65"/>
                </a:lnTo>
                <a:lnTo>
                  <a:pt x="149" y="68"/>
                </a:lnTo>
                <a:lnTo>
                  <a:pt x="128" y="72"/>
                </a:lnTo>
                <a:lnTo>
                  <a:pt x="108" y="76"/>
                </a:lnTo>
                <a:lnTo>
                  <a:pt x="87" y="80"/>
                </a:lnTo>
                <a:lnTo>
                  <a:pt x="67" y="84"/>
                </a:lnTo>
                <a:lnTo>
                  <a:pt x="46" y="89"/>
                </a:lnTo>
                <a:lnTo>
                  <a:pt x="24" y="93"/>
                </a:lnTo>
                <a:lnTo>
                  <a:pt x="22" y="89"/>
                </a:lnTo>
                <a:lnTo>
                  <a:pt x="19" y="84"/>
                </a:lnTo>
                <a:lnTo>
                  <a:pt x="17" y="79"/>
                </a:lnTo>
                <a:lnTo>
                  <a:pt x="14" y="75"/>
                </a:lnTo>
                <a:lnTo>
                  <a:pt x="11" y="70"/>
                </a:lnTo>
                <a:lnTo>
                  <a:pt x="8" y="66"/>
                </a:lnTo>
                <a:lnTo>
                  <a:pt x="4" y="61"/>
                </a:lnTo>
                <a:lnTo>
                  <a:pt x="0" y="56"/>
                </a:lnTo>
                <a:lnTo>
                  <a:pt x="2" y="54"/>
                </a:lnTo>
                <a:lnTo>
                  <a:pt x="4" y="52"/>
                </a:lnTo>
                <a:lnTo>
                  <a:pt x="7" y="49"/>
                </a:lnTo>
                <a:lnTo>
                  <a:pt x="10" y="45"/>
                </a:lnTo>
                <a:lnTo>
                  <a:pt x="13" y="42"/>
                </a:lnTo>
                <a:lnTo>
                  <a:pt x="16" y="39"/>
                </a:lnTo>
                <a:lnTo>
                  <a:pt x="20" y="35"/>
                </a:lnTo>
                <a:lnTo>
                  <a:pt x="24" y="31"/>
                </a:lnTo>
                <a:lnTo>
                  <a:pt x="40" y="28"/>
                </a:lnTo>
                <a:lnTo>
                  <a:pt x="57" y="25"/>
                </a:lnTo>
                <a:lnTo>
                  <a:pt x="74" y="22"/>
                </a:lnTo>
                <a:lnTo>
                  <a:pt x="91" y="18"/>
                </a:lnTo>
                <a:lnTo>
                  <a:pt x="107" y="14"/>
                </a:lnTo>
                <a:lnTo>
                  <a:pt x="123" y="9"/>
                </a:lnTo>
                <a:lnTo>
                  <a:pt x="140" y="5"/>
                </a:lnTo>
                <a:lnTo>
                  <a:pt x="156" y="0"/>
                </a:lnTo>
                <a:lnTo>
                  <a:pt x="179" y="0"/>
                </a:lnTo>
                <a:lnTo>
                  <a:pt x="203" y="0"/>
                </a:lnTo>
                <a:lnTo>
                  <a:pt x="226" y="0"/>
                </a:lnTo>
                <a:lnTo>
                  <a:pt x="250" y="0"/>
                </a:lnTo>
                <a:lnTo>
                  <a:pt x="273" y="0"/>
                </a:lnTo>
                <a:lnTo>
                  <a:pt x="297" y="0"/>
                </a:lnTo>
                <a:lnTo>
                  <a:pt x="320" y="0"/>
                </a:lnTo>
                <a:lnTo>
                  <a:pt x="345" y="0"/>
                </a:lnTo>
                <a:lnTo>
                  <a:pt x="356" y="9"/>
                </a:lnTo>
                <a:lnTo>
                  <a:pt x="368" y="19"/>
                </a:lnTo>
                <a:lnTo>
                  <a:pt x="380" y="28"/>
                </a:lnTo>
                <a:lnTo>
                  <a:pt x="392" y="38"/>
                </a:lnTo>
                <a:lnTo>
                  <a:pt x="403" y="49"/>
                </a:lnTo>
                <a:lnTo>
                  <a:pt x="415" y="59"/>
                </a:lnTo>
                <a:lnTo>
                  <a:pt x="427" y="70"/>
                </a:lnTo>
                <a:lnTo>
                  <a:pt x="439" y="81"/>
                </a:lnTo>
                <a:lnTo>
                  <a:pt x="441" y="86"/>
                </a:lnTo>
                <a:lnTo>
                  <a:pt x="443" y="90"/>
                </a:lnTo>
                <a:lnTo>
                  <a:pt x="446" y="95"/>
                </a:lnTo>
                <a:lnTo>
                  <a:pt x="449" y="100"/>
                </a:lnTo>
                <a:lnTo>
                  <a:pt x="452" y="105"/>
                </a:lnTo>
                <a:lnTo>
                  <a:pt x="455" y="110"/>
                </a:lnTo>
                <a:lnTo>
                  <a:pt x="459" y="114"/>
                </a:lnTo>
                <a:lnTo>
                  <a:pt x="463" y="119"/>
                </a:lnTo>
                <a:lnTo>
                  <a:pt x="463" y="121"/>
                </a:lnTo>
                <a:lnTo>
                  <a:pt x="462" y="123"/>
                </a:lnTo>
                <a:lnTo>
                  <a:pt x="461" y="126"/>
                </a:lnTo>
                <a:lnTo>
                  <a:pt x="459" y="128"/>
                </a:lnTo>
                <a:lnTo>
                  <a:pt x="458" y="130"/>
                </a:lnTo>
                <a:lnTo>
                  <a:pt x="455" y="133"/>
                </a:lnTo>
                <a:lnTo>
                  <a:pt x="453" y="135"/>
                </a:lnTo>
                <a:lnTo>
                  <a:pt x="451" y="137"/>
                </a:lnTo>
                <a:lnTo>
                  <a:pt x="448" y="137"/>
                </a:lnTo>
                <a:lnTo>
                  <a:pt x="445" y="137"/>
                </a:lnTo>
                <a:lnTo>
                  <a:pt x="442" y="137"/>
                </a:lnTo>
                <a:lnTo>
                  <a:pt x="438" y="137"/>
                </a:lnTo>
                <a:lnTo>
                  <a:pt x="434" y="137"/>
                </a:lnTo>
                <a:lnTo>
                  <a:pt x="429" y="137"/>
                </a:lnTo>
                <a:lnTo>
                  <a:pt x="425" y="137"/>
                </a:lnTo>
                <a:lnTo>
                  <a:pt x="419" y="137"/>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6" name="Freeform 163">
            <a:extLst>
              <a:ext uri="{FF2B5EF4-FFF2-40B4-BE49-F238E27FC236}">
                <a16:creationId xmlns:a16="http://schemas.microsoft.com/office/drawing/2014/main" id="{8FECE154-8482-DC48-8699-1FC25C4CAD3A}"/>
              </a:ext>
            </a:extLst>
          </p:cNvPr>
          <p:cNvSpPr>
            <a:spLocks/>
          </p:cNvSpPr>
          <p:nvPr/>
        </p:nvSpPr>
        <p:spPr bwMode="auto">
          <a:xfrm>
            <a:off x="1482725" y="4554538"/>
            <a:ext cx="30163" cy="36512"/>
          </a:xfrm>
          <a:custGeom>
            <a:avLst/>
            <a:gdLst>
              <a:gd name="T0" fmla="*/ 2147483646 w 164"/>
              <a:gd name="T1" fmla="*/ 2147483646 h 213"/>
              <a:gd name="T2" fmla="*/ 2147483646 w 164"/>
              <a:gd name="T3" fmla="*/ 2147483646 h 213"/>
              <a:gd name="T4" fmla="*/ 2147483646 w 164"/>
              <a:gd name="T5" fmla="*/ 2147483646 h 213"/>
              <a:gd name="T6" fmla="*/ 2147483646 w 164"/>
              <a:gd name="T7" fmla="*/ 2147483646 h 213"/>
              <a:gd name="T8" fmla="*/ 2147483646 w 164"/>
              <a:gd name="T9" fmla="*/ 2147483646 h 213"/>
              <a:gd name="T10" fmla="*/ 2147483646 w 164"/>
              <a:gd name="T11" fmla="*/ 2147483646 h 213"/>
              <a:gd name="T12" fmla="*/ 2147483646 w 164"/>
              <a:gd name="T13" fmla="*/ 2147483646 h 213"/>
              <a:gd name="T14" fmla="*/ 2147483646 w 164"/>
              <a:gd name="T15" fmla="*/ 2147483646 h 213"/>
              <a:gd name="T16" fmla="*/ 2147483646 w 164"/>
              <a:gd name="T17" fmla="*/ 2147483646 h 213"/>
              <a:gd name="T18" fmla="*/ 2147483646 w 164"/>
              <a:gd name="T19" fmla="*/ 2147483646 h 213"/>
              <a:gd name="T20" fmla="*/ 2147483646 w 164"/>
              <a:gd name="T21" fmla="*/ 2147483646 h 213"/>
              <a:gd name="T22" fmla="*/ 2147483646 w 164"/>
              <a:gd name="T23" fmla="*/ 2147483646 h 213"/>
              <a:gd name="T24" fmla="*/ 2147483646 w 164"/>
              <a:gd name="T25" fmla="*/ 2147483646 h 213"/>
              <a:gd name="T26" fmla="*/ 2147483646 w 164"/>
              <a:gd name="T27" fmla="*/ 2147483646 h 213"/>
              <a:gd name="T28" fmla="*/ 2147483646 w 164"/>
              <a:gd name="T29" fmla="*/ 2147483646 h 213"/>
              <a:gd name="T30" fmla="*/ 2147483646 w 164"/>
              <a:gd name="T31" fmla="*/ 2147483646 h 213"/>
              <a:gd name="T32" fmla="*/ 2147483646 w 164"/>
              <a:gd name="T33" fmla="*/ 2147483646 h 213"/>
              <a:gd name="T34" fmla="*/ 2147483646 w 164"/>
              <a:gd name="T35" fmla="*/ 2147483646 h 213"/>
              <a:gd name="T36" fmla="*/ 2147483646 w 164"/>
              <a:gd name="T37" fmla="*/ 2147483646 h 213"/>
              <a:gd name="T38" fmla="*/ 2147483646 w 164"/>
              <a:gd name="T39" fmla="*/ 2147483646 h 213"/>
              <a:gd name="T40" fmla="*/ 2147483646 w 164"/>
              <a:gd name="T41" fmla="*/ 2147483646 h 213"/>
              <a:gd name="T42" fmla="*/ 2147483646 w 164"/>
              <a:gd name="T43" fmla="*/ 2147483646 h 213"/>
              <a:gd name="T44" fmla="*/ 2147483646 w 164"/>
              <a:gd name="T45" fmla="*/ 2147483646 h 213"/>
              <a:gd name="T46" fmla="*/ 2147483646 w 164"/>
              <a:gd name="T47" fmla="*/ 2147483646 h 213"/>
              <a:gd name="T48" fmla="*/ 2147483646 w 164"/>
              <a:gd name="T49" fmla="*/ 2147483646 h 213"/>
              <a:gd name="T50" fmla="*/ 2147483646 w 164"/>
              <a:gd name="T51" fmla="*/ 2147483646 h 213"/>
              <a:gd name="T52" fmla="*/ 2147483646 w 164"/>
              <a:gd name="T53" fmla="*/ 2147483646 h 213"/>
              <a:gd name="T54" fmla="*/ 2147483646 w 164"/>
              <a:gd name="T55" fmla="*/ 2147483646 h 213"/>
              <a:gd name="T56" fmla="*/ 2147483646 w 164"/>
              <a:gd name="T57" fmla="*/ 2147483646 h 213"/>
              <a:gd name="T58" fmla="*/ 2147483646 w 164"/>
              <a:gd name="T59" fmla="*/ 2147483646 h 213"/>
              <a:gd name="T60" fmla="*/ 2147483646 w 164"/>
              <a:gd name="T61" fmla="*/ 2147483646 h 213"/>
              <a:gd name="T62" fmla="*/ 2147483646 w 164"/>
              <a:gd name="T63" fmla="*/ 2147483646 h 213"/>
              <a:gd name="T64" fmla="*/ 2147483646 w 164"/>
              <a:gd name="T65" fmla="*/ 2147483646 h 213"/>
              <a:gd name="T66" fmla="*/ 2147483646 w 164"/>
              <a:gd name="T67" fmla="*/ 2147483646 h 213"/>
              <a:gd name="T68" fmla="*/ 2147483646 w 164"/>
              <a:gd name="T69" fmla="*/ 2147483646 h 213"/>
              <a:gd name="T70" fmla="*/ 2147483646 w 164"/>
              <a:gd name="T71" fmla="*/ 2147483646 h 2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4"/>
              <a:gd name="T109" fmla="*/ 0 h 213"/>
              <a:gd name="T110" fmla="*/ 164 w 164"/>
              <a:gd name="T111" fmla="*/ 213 h 21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4" h="213">
                <a:moveTo>
                  <a:pt x="0" y="195"/>
                </a:moveTo>
                <a:lnTo>
                  <a:pt x="3" y="183"/>
                </a:lnTo>
                <a:lnTo>
                  <a:pt x="6" y="170"/>
                </a:lnTo>
                <a:lnTo>
                  <a:pt x="10" y="157"/>
                </a:lnTo>
                <a:lnTo>
                  <a:pt x="13" y="144"/>
                </a:lnTo>
                <a:lnTo>
                  <a:pt x="19" y="130"/>
                </a:lnTo>
                <a:lnTo>
                  <a:pt x="23" y="116"/>
                </a:lnTo>
                <a:lnTo>
                  <a:pt x="27" y="102"/>
                </a:lnTo>
                <a:lnTo>
                  <a:pt x="32" y="88"/>
                </a:lnTo>
                <a:lnTo>
                  <a:pt x="37" y="79"/>
                </a:lnTo>
                <a:lnTo>
                  <a:pt x="41" y="69"/>
                </a:lnTo>
                <a:lnTo>
                  <a:pt x="46" y="60"/>
                </a:lnTo>
                <a:lnTo>
                  <a:pt x="51" y="50"/>
                </a:lnTo>
                <a:lnTo>
                  <a:pt x="55" y="41"/>
                </a:lnTo>
                <a:lnTo>
                  <a:pt x="60" y="32"/>
                </a:lnTo>
                <a:lnTo>
                  <a:pt x="64" y="22"/>
                </a:lnTo>
                <a:lnTo>
                  <a:pt x="70" y="13"/>
                </a:lnTo>
                <a:lnTo>
                  <a:pt x="77" y="13"/>
                </a:lnTo>
                <a:lnTo>
                  <a:pt x="84" y="13"/>
                </a:lnTo>
                <a:lnTo>
                  <a:pt x="91" y="13"/>
                </a:lnTo>
                <a:lnTo>
                  <a:pt x="98" y="13"/>
                </a:lnTo>
                <a:lnTo>
                  <a:pt x="106" y="13"/>
                </a:lnTo>
                <a:lnTo>
                  <a:pt x="115" y="13"/>
                </a:lnTo>
                <a:lnTo>
                  <a:pt x="123" y="13"/>
                </a:lnTo>
                <a:lnTo>
                  <a:pt x="132" y="13"/>
                </a:lnTo>
                <a:lnTo>
                  <a:pt x="135" y="12"/>
                </a:lnTo>
                <a:lnTo>
                  <a:pt x="137" y="11"/>
                </a:lnTo>
                <a:lnTo>
                  <a:pt x="140" y="10"/>
                </a:lnTo>
                <a:lnTo>
                  <a:pt x="142" y="9"/>
                </a:lnTo>
                <a:lnTo>
                  <a:pt x="145" y="7"/>
                </a:lnTo>
                <a:lnTo>
                  <a:pt x="149" y="5"/>
                </a:lnTo>
                <a:lnTo>
                  <a:pt x="153" y="3"/>
                </a:lnTo>
                <a:lnTo>
                  <a:pt x="157" y="0"/>
                </a:lnTo>
                <a:lnTo>
                  <a:pt x="157" y="1"/>
                </a:lnTo>
                <a:lnTo>
                  <a:pt x="157" y="3"/>
                </a:lnTo>
                <a:lnTo>
                  <a:pt x="158" y="4"/>
                </a:lnTo>
                <a:lnTo>
                  <a:pt x="158" y="6"/>
                </a:lnTo>
                <a:lnTo>
                  <a:pt x="161" y="8"/>
                </a:lnTo>
                <a:lnTo>
                  <a:pt x="162" y="10"/>
                </a:lnTo>
                <a:lnTo>
                  <a:pt x="164" y="13"/>
                </a:lnTo>
                <a:lnTo>
                  <a:pt x="162" y="24"/>
                </a:lnTo>
                <a:lnTo>
                  <a:pt x="158" y="37"/>
                </a:lnTo>
                <a:lnTo>
                  <a:pt x="156" y="48"/>
                </a:lnTo>
                <a:lnTo>
                  <a:pt x="153" y="60"/>
                </a:lnTo>
                <a:lnTo>
                  <a:pt x="150" y="73"/>
                </a:lnTo>
                <a:lnTo>
                  <a:pt x="147" y="86"/>
                </a:lnTo>
                <a:lnTo>
                  <a:pt x="143" y="99"/>
                </a:lnTo>
                <a:lnTo>
                  <a:pt x="139" y="113"/>
                </a:lnTo>
                <a:lnTo>
                  <a:pt x="132" y="120"/>
                </a:lnTo>
                <a:lnTo>
                  <a:pt x="125" y="128"/>
                </a:lnTo>
                <a:lnTo>
                  <a:pt x="117" y="135"/>
                </a:lnTo>
                <a:lnTo>
                  <a:pt x="109" y="142"/>
                </a:lnTo>
                <a:lnTo>
                  <a:pt x="101" y="150"/>
                </a:lnTo>
                <a:lnTo>
                  <a:pt x="93" y="158"/>
                </a:lnTo>
                <a:lnTo>
                  <a:pt x="85" y="166"/>
                </a:lnTo>
                <a:lnTo>
                  <a:pt x="76" y="176"/>
                </a:lnTo>
                <a:lnTo>
                  <a:pt x="69" y="181"/>
                </a:lnTo>
                <a:lnTo>
                  <a:pt x="60" y="185"/>
                </a:lnTo>
                <a:lnTo>
                  <a:pt x="52" y="190"/>
                </a:lnTo>
                <a:lnTo>
                  <a:pt x="44" y="195"/>
                </a:lnTo>
                <a:lnTo>
                  <a:pt x="35" y="199"/>
                </a:lnTo>
                <a:lnTo>
                  <a:pt x="26" y="204"/>
                </a:lnTo>
                <a:lnTo>
                  <a:pt x="16" y="209"/>
                </a:lnTo>
                <a:lnTo>
                  <a:pt x="7" y="213"/>
                </a:lnTo>
                <a:lnTo>
                  <a:pt x="6" y="211"/>
                </a:lnTo>
                <a:lnTo>
                  <a:pt x="6" y="209"/>
                </a:lnTo>
                <a:lnTo>
                  <a:pt x="6" y="206"/>
                </a:lnTo>
                <a:lnTo>
                  <a:pt x="6" y="204"/>
                </a:lnTo>
                <a:lnTo>
                  <a:pt x="5" y="202"/>
                </a:lnTo>
                <a:lnTo>
                  <a:pt x="4" y="199"/>
                </a:lnTo>
                <a:lnTo>
                  <a:pt x="2" y="197"/>
                </a:lnTo>
                <a:lnTo>
                  <a:pt x="0" y="19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7" name="Freeform 164">
            <a:extLst>
              <a:ext uri="{FF2B5EF4-FFF2-40B4-BE49-F238E27FC236}">
                <a16:creationId xmlns:a16="http://schemas.microsoft.com/office/drawing/2014/main" id="{9BFC0375-9E1A-B949-A509-55F30A25F314}"/>
              </a:ext>
            </a:extLst>
          </p:cNvPr>
          <p:cNvSpPr>
            <a:spLocks/>
          </p:cNvSpPr>
          <p:nvPr/>
        </p:nvSpPr>
        <p:spPr bwMode="auto">
          <a:xfrm>
            <a:off x="3540125" y="4581525"/>
            <a:ext cx="12700" cy="7938"/>
          </a:xfrm>
          <a:custGeom>
            <a:avLst/>
            <a:gdLst>
              <a:gd name="T0" fmla="*/ 2147483646 w 74"/>
              <a:gd name="T1" fmla="*/ 2147483646 h 44"/>
              <a:gd name="T2" fmla="*/ 2147483646 w 74"/>
              <a:gd name="T3" fmla="*/ 2147483646 h 44"/>
              <a:gd name="T4" fmla="*/ 2147483646 w 74"/>
              <a:gd name="T5" fmla="*/ 2147483646 h 44"/>
              <a:gd name="T6" fmla="*/ 2147483646 w 74"/>
              <a:gd name="T7" fmla="*/ 2147483646 h 44"/>
              <a:gd name="T8" fmla="*/ 2147483646 w 74"/>
              <a:gd name="T9" fmla="*/ 2147483646 h 44"/>
              <a:gd name="T10" fmla="*/ 2147483646 w 74"/>
              <a:gd name="T11" fmla="*/ 2147483646 h 44"/>
              <a:gd name="T12" fmla="*/ 2147483646 w 74"/>
              <a:gd name="T13" fmla="*/ 2147483646 h 44"/>
              <a:gd name="T14" fmla="*/ 2147483646 w 74"/>
              <a:gd name="T15" fmla="*/ 2147483646 h 44"/>
              <a:gd name="T16" fmla="*/ 0 w 74"/>
              <a:gd name="T17" fmla="*/ 2147483646 h 44"/>
              <a:gd name="T18" fmla="*/ 0 w 74"/>
              <a:gd name="T19" fmla="*/ 2147483646 h 44"/>
              <a:gd name="T20" fmla="*/ 2147483646 w 74"/>
              <a:gd name="T21" fmla="*/ 2147483646 h 44"/>
              <a:gd name="T22" fmla="*/ 2147483646 w 74"/>
              <a:gd name="T23" fmla="*/ 2147483646 h 44"/>
              <a:gd name="T24" fmla="*/ 2147483646 w 74"/>
              <a:gd name="T25" fmla="*/ 2147483646 h 44"/>
              <a:gd name="T26" fmla="*/ 2147483646 w 74"/>
              <a:gd name="T27" fmla="*/ 2147483646 h 44"/>
              <a:gd name="T28" fmla="*/ 2147483646 w 74"/>
              <a:gd name="T29" fmla="*/ 2147483646 h 44"/>
              <a:gd name="T30" fmla="*/ 2147483646 w 74"/>
              <a:gd name="T31" fmla="*/ 2147483646 h 44"/>
              <a:gd name="T32" fmla="*/ 2147483646 w 74"/>
              <a:gd name="T33" fmla="*/ 0 h 44"/>
              <a:gd name="T34" fmla="*/ 2147483646 w 74"/>
              <a:gd name="T35" fmla="*/ 0 h 44"/>
              <a:gd name="T36" fmla="*/ 2147483646 w 74"/>
              <a:gd name="T37" fmla="*/ 0 h 44"/>
              <a:gd name="T38" fmla="*/ 2147483646 w 74"/>
              <a:gd name="T39" fmla="*/ 0 h 44"/>
              <a:gd name="T40" fmla="*/ 2147483646 w 74"/>
              <a:gd name="T41" fmla="*/ 0 h 44"/>
              <a:gd name="T42" fmla="*/ 2147483646 w 74"/>
              <a:gd name="T43" fmla="*/ 0 h 44"/>
              <a:gd name="T44" fmla="*/ 2147483646 w 74"/>
              <a:gd name="T45" fmla="*/ 0 h 44"/>
              <a:gd name="T46" fmla="*/ 2147483646 w 74"/>
              <a:gd name="T47" fmla="*/ 0 h 44"/>
              <a:gd name="T48" fmla="*/ 2147483646 w 74"/>
              <a:gd name="T49" fmla="*/ 0 h 44"/>
              <a:gd name="T50" fmla="*/ 2147483646 w 74"/>
              <a:gd name="T51" fmla="*/ 0 h 44"/>
              <a:gd name="T52" fmla="*/ 2147483646 w 74"/>
              <a:gd name="T53" fmla="*/ 2147483646 h 44"/>
              <a:gd name="T54" fmla="*/ 2147483646 w 74"/>
              <a:gd name="T55" fmla="*/ 2147483646 h 44"/>
              <a:gd name="T56" fmla="*/ 2147483646 w 74"/>
              <a:gd name="T57" fmla="*/ 2147483646 h 44"/>
              <a:gd name="T58" fmla="*/ 2147483646 w 74"/>
              <a:gd name="T59" fmla="*/ 2147483646 h 44"/>
              <a:gd name="T60" fmla="*/ 2147483646 w 74"/>
              <a:gd name="T61" fmla="*/ 2147483646 h 44"/>
              <a:gd name="T62" fmla="*/ 2147483646 w 74"/>
              <a:gd name="T63" fmla="*/ 2147483646 h 44"/>
              <a:gd name="T64" fmla="*/ 2147483646 w 74"/>
              <a:gd name="T65" fmla="*/ 2147483646 h 44"/>
              <a:gd name="T66" fmla="*/ 2147483646 w 74"/>
              <a:gd name="T67" fmla="*/ 2147483646 h 44"/>
              <a:gd name="T68" fmla="*/ 2147483646 w 74"/>
              <a:gd name="T69" fmla="*/ 2147483646 h 44"/>
              <a:gd name="T70" fmla="*/ 2147483646 w 74"/>
              <a:gd name="T71" fmla="*/ 2147483646 h 44"/>
              <a:gd name="T72" fmla="*/ 2147483646 w 74"/>
              <a:gd name="T73" fmla="*/ 2147483646 h 44"/>
              <a:gd name="T74" fmla="*/ 2147483646 w 74"/>
              <a:gd name="T75" fmla="*/ 2147483646 h 44"/>
              <a:gd name="T76" fmla="*/ 2147483646 w 74"/>
              <a:gd name="T77" fmla="*/ 2147483646 h 44"/>
              <a:gd name="T78" fmla="*/ 2147483646 w 74"/>
              <a:gd name="T79" fmla="*/ 2147483646 h 44"/>
              <a:gd name="T80" fmla="*/ 2147483646 w 74"/>
              <a:gd name="T81" fmla="*/ 2147483646 h 44"/>
              <a:gd name="T82" fmla="*/ 2147483646 w 74"/>
              <a:gd name="T83" fmla="*/ 2147483646 h 44"/>
              <a:gd name="T84" fmla="*/ 2147483646 w 74"/>
              <a:gd name="T85" fmla="*/ 2147483646 h 44"/>
              <a:gd name="T86" fmla="*/ 2147483646 w 74"/>
              <a:gd name="T87" fmla="*/ 2147483646 h 44"/>
              <a:gd name="T88" fmla="*/ 2147483646 w 74"/>
              <a:gd name="T89" fmla="*/ 2147483646 h 44"/>
              <a:gd name="T90" fmla="*/ 2147483646 w 74"/>
              <a:gd name="T91" fmla="*/ 2147483646 h 44"/>
              <a:gd name="T92" fmla="*/ 2147483646 w 74"/>
              <a:gd name="T93" fmla="*/ 2147483646 h 44"/>
              <a:gd name="T94" fmla="*/ 2147483646 w 74"/>
              <a:gd name="T95" fmla="*/ 2147483646 h 44"/>
              <a:gd name="T96" fmla="*/ 2147483646 w 74"/>
              <a:gd name="T97" fmla="*/ 2147483646 h 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4"/>
              <a:gd name="T148" fmla="*/ 0 h 44"/>
              <a:gd name="T149" fmla="*/ 74 w 74"/>
              <a:gd name="T150" fmla="*/ 44 h 4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4" h="44">
                <a:moveTo>
                  <a:pt x="18" y="44"/>
                </a:moveTo>
                <a:lnTo>
                  <a:pt x="16" y="42"/>
                </a:lnTo>
                <a:lnTo>
                  <a:pt x="13" y="39"/>
                </a:lnTo>
                <a:lnTo>
                  <a:pt x="11" y="37"/>
                </a:lnTo>
                <a:lnTo>
                  <a:pt x="9" y="34"/>
                </a:lnTo>
                <a:lnTo>
                  <a:pt x="7" y="31"/>
                </a:lnTo>
                <a:lnTo>
                  <a:pt x="4" y="27"/>
                </a:lnTo>
                <a:lnTo>
                  <a:pt x="2" y="24"/>
                </a:lnTo>
                <a:lnTo>
                  <a:pt x="0" y="19"/>
                </a:lnTo>
                <a:lnTo>
                  <a:pt x="0" y="16"/>
                </a:lnTo>
                <a:lnTo>
                  <a:pt x="1" y="14"/>
                </a:lnTo>
                <a:lnTo>
                  <a:pt x="2" y="11"/>
                </a:lnTo>
                <a:lnTo>
                  <a:pt x="3" y="9"/>
                </a:lnTo>
                <a:lnTo>
                  <a:pt x="5" y="7"/>
                </a:lnTo>
                <a:lnTo>
                  <a:pt x="7" y="4"/>
                </a:lnTo>
                <a:lnTo>
                  <a:pt x="10" y="2"/>
                </a:lnTo>
                <a:lnTo>
                  <a:pt x="12" y="0"/>
                </a:lnTo>
                <a:lnTo>
                  <a:pt x="17" y="0"/>
                </a:lnTo>
                <a:lnTo>
                  <a:pt x="21" y="0"/>
                </a:lnTo>
                <a:lnTo>
                  <a:pt x="26" y="0"/>
                </a:lnTo>
                <a:lnTo>
                  <a:pt x="30" y="0"/>
                </a:lnTo>
                <a:lnTo>
                  <a:pt x="35" y="0"/>
                </a:lnTo>
                <a:lnTo>
                  <a:pt x="40" y="0"/>
                </a:lnTo>
                <a:lnTo>
                  <a:pt x="45" y="0"/>
                </a:lnTo>
                <a:lnTo>
                  <a:pt x="50" y="0"/>
                </a:lnTo>
                <a:lnTo>
                  <a:pt x="52" y="0"/>
                </a:lnTo>
                <a:lnTo>
                  <a:pt x="54" y="1"/>
                </a:lnTo>
                <a:lnTo>
                  <a:pt x="57" y="2"/>
                </a:lnTo>
                <a:lnTo>
                  <a:pt x="60" y="4"/>
                </a:lnTo>
                <a:lnTo>
                  <a:pt x="63" y="6"/>
                </a:lnTo>
                <a:lnTo>
                  <a:pt x="66" y="8"/>
                </a:lnTo>
                <a:lnTo>
                  <a:pt x="70" y="10"/>
                </a:lnTo>
                <a:lnTo>
                  <a:pt x="74" y="12"/>
                </a:lnTo>
                <a:lnTo>
                  <a:pt x="72" y="15"/>
                </a:lnTo>
                <a:lnTo>
                  <a:pt x="69" y="19"/>
                </a:lnTo>
                <a:lnTo>
                  <a:pt x="65" y="22"/>
                </a:lnTo>
                <a:lnTo>
                  <a:pt x="61" y="26"/>
                </a:lnTo>
                <a:lnTo>
                  <a:pt x="57" y="30"/>
                </a:lnTo>
                <a:lnTo>
                  <a:pt x="53" y="35"/>
                </a:lnTo>
                <a:lnTo>
                  <a:pt x="48" y="39"/>
                </a:lnTo>
                <a:lnTo>
                  <a:pt x="44" y="44"/>
                </a:lnTo>
                <a:lnTo>
                  <a:pt x="40" y="44"/>
                </a:lnTo>
                <a:lnTo>
                  <a:pt x="38" y="44"/>
                </a:lnTo>
                <a:lnTo>
                  <a:pt x="35" y="44"/>
                </a:lnTo>
                <a:lnTo>
                  <a:pt x="33" y="44"/>
                </a:lnTo>
                <a:lnTo>
                  <a:pt x="30" y="44"/>
                </a:lnTo>
                <a:lnTo>
                  <a:pt x="26" y="44"/>
                </a:lnTo>
                <a:lnTo>
                  <a:pt x="22" y="44"/>
                </a:lnTo>
                <a:lnTo>
                  <a:pt x="18" y="4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8" name="Freeform 165">
            <a:extLst>
              <a:ext uri="{FF2B5EF4-FFF2-40B4-BE49-F238E27FC236}">
                <a16:creationId xmlns:a16="http://schemas.microsoft.com/office/drawing/2014/main" id="{FC9F4B52-A63B-E145-8415-2C711DD1C26B}"/>
              </a:ext>
            </a:extLst>
          </p:cNvPr>
          <p:cNvSpPr>
            <a:spLocks/>
          </p:cNvSpPr>
          <p:nvPr/>
        </p:nvSpPr>
        <p:spPr bwMode="auto">
          <a:xfrm>
            <a:off x="3003550" y="4581525"/>
            <a:ext cx="22225" cy="6350"/>
          </a:xfrm>
          <a:custGeom>
            <a:avLst/>
            <a:gdLst>
              <a:gd name="T0" fmla="*/ 2147483646 w 125"/>
              <a:gd name="T1" fmla="*/ 2147483646 h 32"/>
              <a:gd name="T2" fmla="*/ 2147483646 w 125"/>
              <a:gd name="T3" fmla="*/ 2147483646 h 32"/>
              <a:gd name="T4" fmla="*/ 2147483646 w 125"/>
              <a:gd name="T5" fmla="*/ 2147483646 h 32"/>
              <a:gd name="T6" fmla="*/ 2147483646 w 125"/>
              <a:gd name="T7" fmla="*/ 2147483646 h 32"/>
              <a:gd name="T8" fmla="*/ 2147483646 w 125"/>
              <a:gd name="T9" fmla="*/ 2147483646 h 32"/>
              <a:gd name="T10" fmla="*/ 2147483646 w 125"/>
              <a:gd name="T11" fmla="*/ 2147483646 h 32"/>
              <a:gd name="T12" fmla="*/ 2147483646 w 125"/>
              <a:gd name="T13" fmla="*/ 2147483646 h 32"/>
              <a:gd name="T14" fmla="*/ 2147483646 w 125"/>
              <a:gd name="T15" fmla="*/ 2147483646 h 32"/>
              <a:gd name="T16" fmla="*/ 0 w 125"/>
              <a:gd name="T17" fmla="*/ 2147483646 h 32"/>
              <a:gd name="T18" fmla="*/ 2147483646 w 125"/>
              <a:gd name="T19" fmla="*/ 2147483646 h 32"/>
              <a:gd name="T20" fmla="*/ 2147483646 w 125"/>
              <a:gd name="T21" fmla="*/ 2147483646 h 32"/>
              <a:gd name="T22" fmla="*/ 2147483646 w 125"/>
              <a:gd name="T23" fmla="*/ 2147483646 h 32"/>
              <a:gd name="T24" fmla="*/ 2147483646 w 125"/>
              <a:gd name="T25" fmla="*/ 2147483646 h 32"/>
              <a:gd name="T26" fmla="*/ 2147483646 w 125"/>
              <a:gd name="T27" fmla="*/ 2147483646 h 32"/>
              <a:gd name="T28" fmla="*/ 2147483646 w 125"/>
              <a:gd name="T29" fmla="*/ 2147483646 h 32"/>
              <a:gd name="T30" fmla="*/ 2147483646 w 125"/>
              <a:gd name="T31" fmla="*/ 2147483646 h 32"/>
              <a:gd name="T32" fmla="*/ 2147483646 w 125"/>
              <a:gd name="T33" fmla="*/ 0 h 32"/>
              <a:gd name="T34" fmla="*/ 2147483646 w 125"/>
              <a:gd name="T35" fmla="*/ 0 h 32"/>
              <a:gd name="T36" fmla="*/ 2147483646 w 125"/>
              <a:gd name="T37" fmla="*/ 0 h 32"/>
              <a:gd name="T38" fmla="*/ 2147483646 w 125"/>
              <a:gd name="T39" fmla="*/ 0 h 32"/>
              <a:gd name="T40" fmla="*/ 2147483646 w 125"/>
              <a:gd name="T41" fmla="*/ 0 h 32"/>
              <a:gd name="T42" fmla="*/ 2147483646 w 125"/>
              <a:gd name="T43" fmla="*/ 0 h 32"/>
              <a:gd name="T44" fmla="*/ 2147483646 w 125"/>
              <a:gd name="T45" fmla="*/ 0 h 32"/>
              <a:gd name="T46" fmla="*/ 2147483646 w 125"/>
              <a:gd name="T47" fmla="*/ 0 h 32"/>
              <a:gd name="T48" fmla="*/ 2147483646 w 125"/>
              <a:gd name="T49" fmla="*/ 0 h 32"/>
              <a:gd name="T50" fmla="*/ 2147483646 w 125"/>
              <a:gd name="T51" fmla="*/ 0 h 32"/>
              <a:gd name="T52" fmla="*/ 2147483646 w 125"/>
              <a:gd name="T53" fmla="*/ 2147483646 h 32"/>
              <a:gd name="T54" fmla="*/ 2147483646 w 125"/>
              <a:gd name="T55" fmla="*/ 2147483646 h 32"/>
              <a:gd name="T56" fmla="*/ 2147483646 w 125"/>
              <a:gd name="T57" fmla="*/ 2147483646 h 32"/>
              <a:gd name="T58" fmla="*/ 2147483646 w 125"/>
              <a:gd name="T59" fmla="*/ 2147483646 h 32"/>
              <a:gd name="T60" fmla="*/ 2147483646 w 125"/>
              <a:gd name="T61" fmla="*/ 2147483646 h 32"/>
              <a:gd name="T62" fmla="*/ 2147483646 w 125"/>
              <a:gd name="T63" fmla="*/ 2147483646 h 32"/>
              <a:gd name="T64" fmla="*/ 2147483646 w 125"/>
              <a:gd name="T65" fmla="*/ 2147483646 h 32"/>
              <a:gd name="T66" fmla="*/ 2147483646 w 125"/>
              <a:gd name="T67" fmla="*/ 2147483646 h 32"/>
              <a:gd name="T68" fmla="*/ 2147483646 w 125"/>
              <a:gd name="T69" fmla="*/ 2147483646 h 32"/>
              <a:gd name="T70" fmla="*/ 2147483646 w 125"/>
              <a:gd name="T71" fmla="*/ 2147483646 h 32"/>
              <a:gd name="T72" fmla="*/ 2147483646 w 125"/>
              <a:gd name="T73" fmla="*/ 2147483646 h 32"/>
              <a:gd name="T74" fmla="*/ 2147483646 w 125"/>
              <a:gd name="T75" fmla="*/ 2147483646 h 32"/>
              <a:gd name="T76" fmla="*/ 2147483646 w 125"/>
              <a:gd name="T77" fmla="*/ 2147483646 h 32"/>
              <a:gd name="T78" fmla="*/ 2147483646 w 125"/>
              <a:gd name="T79" fmla="*/ 2147483646 h 32"/>
              <a:gd name="T80" fmla="*/ 2147483646 w 125"/>
              <a:gd name="T81" fmla="*/ 2147483646 h 3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5"/>
              <a:gd name="T124" fmla="*/ 0 h 32"/>
              <a:gd name="T125" fmla="*/ 125 w 125"/>
              <a:gd name="T126" fmla="*/ 32 h 3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5" h="32">
                <a:moveTo>
                  <a:pt x="12" y="32"/>
                </a:moveTo>
                <a:lnTo>
                  <a:pt x="12" y="31"/>
                </a:lnTo>
                <a:lnTo>
                  <a:pt x="11" y="31"/>
                </a:lnTo>
                <a:lnTo>
                  <a:pt x="10" y="29"/>
                </a:lnTo>
                <a:lnTo>
                  <a:pt x="8" y="28"/>
                </a:lnTo>
                <a:lnTo>
                  <a:pt x="6" y="26"/>
                </a:lnTo>
                <a:lnTo>
                  <a:pt x="4" y="24"/>
                </a:lnTo>
                <a:lnTo>
                  <a:pt x="2" y="22"/>
                </a:lnTo>
                <a:lnTo>
                  <a:pt x="0" y="19"/>
                </a:lnTo>
                <a:lnTo>
                  <a:pt x="4" y="16"/>
                </a:lnTo>
                <a:lnTo>
                  <a:pt x="10" y="14"/>
                </a:lnTo>
                <a:lnTo>
                  <a:pt x="16" y="11"/>
                </a:lnTo>
                <a:lnTo>
                  <a:pt x="22" y="9"/>
                </a:lnTo>
                <a:lnTo>
                  <a:pt x="28" y="7"/>
                </a:lnTo>
                <a:lnTo>
                  <a:pt x="35" y="4"/>
                </a:lnTo>
                <a:lnTo>
                  <a:pt x="42" y="2"/>
                </a:lnTo>
                <a:lnTo>
                  <a:pt x="50" y="0"/>
                </a:lnTo>
                <a:lnTo>
                  <a:pt x="57" y="0"/>
                </a:lnTo>
                <a:lnTo>
                  <a:pt x="64" y="0"/>
                </a:lnTo>
                <a:lnTo>
                  <a:pt x="71" y="0"/>
                </a:lnTo>
                <a:lnTo>
                  <a:pt x="78" y="0"/>
                </a:lnTo>
                <a:lnTo>
                  <a:pt x="86" y="0"/>
                </a:lnTo>
                <a:lnTo>
                  <a:pt x="95" y="0"/>
                </a:lnTo>
                <a:lnTo>
                  <a:pt x="103" y="0"/>
                </a:lnTo>
                <a:lnTo>
                  <a:pt x="112" y="0"/>
                </a:lnTo>
                <a:lnTo>
                  <a:pt x="113" y="1"/>
                </a:lnTo>
                <a:lnTo>
                  <a:pt x="114" y="2"/>
                </a:lnTo>
                <a:lnTo>
                  <a:pt x="116" y="4"/>
                </a:lnTo>
                <a:lnTo>
                  <a:pt x="118" y="6"/>
                </a:lnTo>
                <a:lnTo>
                  <a:pt x="120" y="8"/>
                </a:lnTo>
                <a:lnTo>
                  <a:pt x="122" y="10"/>
                </a:lnTo>
                <a:lnTo>
                  <a:pt x="125" y="12"/>
                </a:lnTo>
                <a:lnTo>
                  <a:pt x="111" y="14"/>
                </a:lnTo>
                <a:lnTo>
                  <a:pt x="97" y="18"/>
                </a:lnTo>
                <a:lnTo>
                  <a:pt x="82" y="20"/>
                </a:lnTo>
                <a:lnTo>
                  <a:pt x="68" y="22"/>
                </a:lnTo>
                <a:lnTo>
                  <a:pt x="54" y="25"/>
                </a:lnTo>
                <a:lnTo>
                  <a:pt x="40" y="27"/>
                </a:lnTo>
                <a:lnTo>
                  <a:pt x="26" y="29"/>
                </a:lnTo>
                <a:lnTo>
                  <a:pt x="12" y="3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9" name="Freeform 166">
            <a:extLst>
              <a:ext uri="{FF2B5EF4-FFF2-40B4-BE49-F238E27FC236}">
                <a16:creationId xmlns:a16="http://schemas.microsoft.com/office/drawing/2014/main" id="{8F1CB101-B118-614D-9D7D-C5B323886A0F}"/>
              </a:ext>
            </a:extLst>
          </p:cNvPr>
          <p:cNvSpPr>
            <a:spLocks/>
          </p:cNvSpPr>
          <p:nvPr/>
        </p:nvSpPr>
        <p:spPr bwMode="auto">
          <a:xfrm>
            <a:off x="3421063" y="4568825"/>
            <a:ext cx="15875" cy="15875"/>
          </a:xfrm>
          <a:custGeom>
            <a:avLst/>
            <a:gdLst>
              <a:gd name="T0" fmla="*/ 2147483646 w 88"/>
              <a:gd name="T1" fmla="*/ 2147483646 h 88"/>
              <a:gd name="T2" fmla="*/ 2147483646 w 88"/>
              <a:gd name="T3" fmla="*/ 2147483646 h 88"/>
              <a:gd name="T4" fmla="*/ 2147483646 w 88"/>
              <a:gd name="T5" fmla="*/ 2147483646 h 88"/>
              <a:gd name="T6" fmla="*/ 2147483646 w 88"/>
              <a:gd name="T7" fmla="*/ 2147483646 h 88"/>
              <a:gd name="T8" fmla="*/ 2147483646 w 88"/>
              <a:gd name="T9" fmla="*/ 2147483646 h 88"/>
              <a:gd name="T10" fmla="*/ 2147483646 w 88"/>
              <a:gd name="T11" fmla="*/ 2147483646 h 88"/>
              <a:gd name="T12" fmla="*/ 2147483646 w 88"/>
              <a:gd name="T13" fmla="*/ 2147483646 h 88"/>
              <a:gd name="T14" fmla="*/ 2147483646 w 88"/>
              <a:gd name="T15" fmla="*/ 2147483646 h 88"/>
              <a:gd name="T16" fmla="*/ 0 w 88"/>
              <a:gd name="T17" fmla="*/ 2147483646 h 88"/>
              <a:gd name="T18" fmla="*/ 0 w 88"/>
              <a:gd name="T19" fmla="*/ 2147483646 h 88"/>
              <a:gd name="T20" fmla="*/ 2147483646 w 88"/>
              <a:gd name="T21" fmla="*/ 2147483646 h 88"/>
              <a:gd name="T22" fmla="*/ 2147483646 w 88"/>
              <a:gd name="T23" fmla="*/ 2147483646 h 88"/>
              <a:gd name="T24" fmla="*/ 2147483646 w 88"/>
              <a:gd name="T25" fmla="*/ 2147483646 h 88"/>
              <a:gd name="T26" fmla="*/ 2147483646 w 88"/>
              <a:gd name="T27" fmla="*/ 2147483646 h 88"/>
              <a:gd name="T28" fmla="*/ 2147483646 w 88"/>
              <a:gd name="T29" fmla="*/ 2147483646 h 88"/>
              <a:gd name="T30" fmla="*/ 2147483646 w 88"/>
              <a:gd name="T31" fmla="*/ 2147483646 h 88"/>
              <a:gd name="T32" fmla="*/ 2147483646 w 88"/>
              <a:gd name="T33" fmla="*/ 2147483646 h 88"/>
              <a:gd name="T34" fmla="*/ 2147483646 w 88"/>
              <a:gd name="T35" fmla="*/ 2147483646 h 88"/>
              <a:gd name="T36" fmla="*/ 2147483646 w 88"/>
              <a:gd name="T37" fmla="*/ 2147483646 h 88"/>
              <a:gd name="T38" fmla="*/ 2147483646 w 88"/>
              <a:gd name="T39" fmla="*/ 2147483646 h 88"/>
              <a:gd name="T40" fmla="*/ 2147483646 w 88"/>
              <a:gd name="T41" fmla="*/ 2147483646 h 88"/>
              <a:gd name="T42" fmla="*/ 2147483646 w 88"/>
              <a:gd name="T43" fmla="*/ 2147483646 h 88"/>
              <a:gd name="T44" fmla="*/ 2147483646 w 88"/>
              <a:gd name="T45" fmla="*/ 2147483646 h 88"/>
              <a:gd name="T46" fmla="*/ 2147483646 w 88"/>
              <a:gd name="T47" fmla="*/ 2147483646 h 88"/>
              <a:gd name="T48" fmla="*/ 2147483646 w 88"/>
              <a:gd name="T49" fmla="*/ 0 h 88"/>
              <a:gd name="T50" fmla="*/ 2147483646 w 88"/>
              <a:gd name="T51" fmla="*/ 2147483646 h 88"/>
              <a:gd name="T52" fmla="*/ 2147483646 w 88"/>
              <a:gd name="T53" fmla="*/ 2147483646 h 88"/>
              <a:gd name="T54" fmla="*/ 2147483646 w 88"/>
              <a:gd name="T55" fmla="*/ 2147483646 h 88"/>
              <a:gd name="T56" fmla="*/ 2147483646 w 88"/>
              <a:gd name="T57" fmla="*/ 2147483646 h 88"/>
              <a:gd name="T58" fmla="*/ 2147483646 w 88"/>
              <a:gd name="T59" fmla="*/ 2147483646 h 88"/>
              <a:gd name="T60" fmla="*/ 2147483646 w 88"/>
              <a:gd name="T61" fmla="*/ 2147483646 h 88"/>
              <a:gd name="T62" fmla="*/ 2147483646 w 88"/>
              <a:gd name="T63" fmla="*/ 2147483646 h 88"/>
              <a:gd name="T64" fmla="*/ 2147483646 w 88"/>
              <a:gd name="T65" fmla="*/ 2147483646 h 88"/>
              <a:gd name="T66" fmla="*/ 2147483646 w 88"/>
              <a:gd name="T67" fmla="*/ 2147483646 h 88"/>
              <a:gd name="T68" fmla="*/ 2147483646 w 88"/>
              <a:gd name="T69" fmla="*/ 2147483646 h 88"/>
              <a:gd name="T70" fmla="*/ 2147483646 w 88"/>
              <a:gd name="T71" fmla="*/ 2147483646 h 88"/>
              <a:gd name="T72" fmla="*/ 2147483646 w 88"/>
              <a:gd name="T73" fmla="*/ 2147483646 h 88"/>
              <a:gd name="T74" fmla="*/ 2147483646 w 88"/>
              <a:gd name="T75" fmla="*/ 2147483646 h 88"/>
              <a:gd name="T76" fmla="*/ 2147483646 w 88"/>
              <a:gd name="T77" fmla="*/ 2147483646 h 88"/>
              <a:gd name="T78" fmla="*/ 2147483646 w 88"/>
              <a:gd name="T79" fmla="*/ 2147483646 h 88"/>
              <a:gd name="T80" fmla="*/ 2147483646 w 88"/>
              <a:gd name="T81" fmla="*/ 2147483646 h 88"/>
              <a:gd name="T82" fmla="*/ 2147483646 w 88"/>
              <a:gd name="T83" fmla="*/ 2147483646 h 88"/>
              <a:gd name="T84" fmla="*/ 2147483646 w 88"/>
              <a:gd name="T85" fmla="*/ 2147483646 h 88"/>
              <a:gd name="T86" fmla="*/ 2147483646 w 88"/>
              <a:gd name="T87" fmla="*/ 2147483646 h 88"/>
              <a:gd name="T88" fmla="*/ 2147483646 w 88"/>
              <a:gd name="T89" fmla="*/ 2147483646 h 88"/>
              <a:gd name="T90" fmla="*/ 2147483646 w 88"/>
              <a:gd name="T91" fmla="*/ 2147483646 h 88"/>
              <a:gd name="T92" fmla="*/ 2147483646 w 88"/>
              <a:gd name="T93" fmla="*/ 2147483646 h 88"/>
              <a:gd name="T94" fmla="*/ 2147483646 w 88"/>
              <a:gd name="T95" fmla="*/ 2147483646 h 88"/>
              <a:gd name="T96" fmla="*/ 2147483646 w 88"/>
              <a:gd name="T97" fmla="*/ 2147483646 h 88"/>
              <a:gd name="T98" fmla="*/ 2147483646 w 88"/>
              <a:gd name="T99" fmla="*/ 2147483646 h 88"/>
              <a:gd name="T100" fmla="*/ 2147483646 w 88"/>
              <a:gd name="T101" fmla="*/ 2147483646 h 88"/>
              <a:gd name="T102" fmla="*/ 2147483646 w 88"/>
              <a:gd name="T103" fmla="*/ 2147483646 h 88"/>
              <a:gd name="T104" fmla="*/ 2147483646 w 88"/>
              <a:gd name="T105" fmla="*/ 2147483646 h 88"/>
              <a:gd name="T106" fmla="*/ 2147483646 w 88"/>
              <a:gd name="T107" fmla="*/ 2147483646 h 88"/>
              <a:gd name="T108" fmla="*/ 2147483646 w 88"/>
              <a:gd name="T109" fmla="*/ 2147483646 h 88"/>
              <a:gd name="T110" fmla="*/ 2147483646 w 88"/>
              <a:gd name="T111" fmla="*/ 2147483646 h 88"/>
              <a:gd name="T112" fmla="*/ 2147483646 w 88"/>
              <a:gd name="T113" fmla="*/ 2147483646 h 8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8"/>
              <a:gd name="T172" fmla="*/ 0 h 88"/>
              <a:gd name="T173" fmla="*/ 88 w 88"/>
              <a:gd name="T174" fmla="*/ 88 h 8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8" h="88">
                <a:moveTo>
                  <a:pt x="13" y="88"/>
                </a:moveTo>
                <a:lnTo>
                  <a:pt x="13" y="85"/>
                </a:lnTo>
                <a:lnTo>
                  <a:pt x="12" y="83"/>
                </a:lnTo>
                <a:lnTo>
                  <a:pt x="11" y="80"/>
                </a:lnTo>
                <a:lnTo>
                  <a:pt x="10" y="78"/>
                </a:lnTo>
                <a:lnTo>
                  <a:pt x="8" y="76"/>
                </a:lnTo>
                <a:lnTo>
                  <a:pt x="6" y="73"/>
                </a:lnTo>
                <a:lnTo>
                  <a:pt x="2" y="71"/>
                </a:lnTo>
                <a:lnTo>
                  <a:pt x="0" y="69"/>
                </a:lnTo>
                <a:lnTo>
                  <a:pt x="0" y="66"/>
                </a:lnTo>
                <a:lnTo>
                  <a:pt x="1" y="63"/>
                </a:lnTo>
                <a:lnTo>
                  <a:pt x="2" y="60"/>
                </a:lnTo>
                <a:lnTo>
                  <a:pt x="5" y="56"/>
                </a:lnTo>
                <a:lnTo>
                  <a:pt x="7" y="52"/>
                </a:lnTo>
                <a:lnTo>
                  <a:pt x="9" y="47"/>
                </a:lnTo>
                <a:lnTo>
                  <a:pt x="11" y="43"/>
                </a:lnTo>
                <a:lnTo>
                  <a:pt x="13" y="38"/>
                </a:lnTo>
                <a:lnTo>
                  <a:pt x="23" y="33"/>
                </a:lnTo>
                <a:lnTo>
                  <a:pt x="32" y="28"/>
                </a:lnTo>
                <a:lnTo>
                  <a:pt x="41" y="23"/>
                </a:lnTo>
                <a:lnTo>
                  <a:pt x="51" y="19"/>
                </a:lnTo>
                <a:lnTo>
                  <a:pt x="61" y="14"/>
                </a:lnTo>
                <a:lnTo>
                  <a:pt x="70" y="9"/>
                </a:lnTo>
                <a:lnTo>
                  <a:pt x="79" y="5"/>
                </a:lnTo>
                <a:lnTo>
                  <a:pt x="88" y="0"/>
                </a:lnTo>
                <a:lnTo>
                  <a:pt x="88" y="3"/>
                </a:lnTo>
                <a:lnTo>
                  <a:pt x="88" y="5"/>
                </a:lnTo>
                <a:lnTo>
                  <a:pt x="88" y="8"/>
                </a:lnTo>
                <a:lnTo>
                  <a:pt x="87" y="10"/>
                </a:lnTo>
                <a:lnTo>
                  <a:pt x="87" y="13"/>
                </a:lnTo>
                <a:lnTo>
                  <a:pt x="86" y="17"/>
                </a:lnTo>
                <a:lnTo>
                  <a:pt x="84" y="21"/>
                </a:lnTo>
                <a:lnTo>
                  <a:pt x="82" y="25"/>
                </a:lnTo>
                <a:lnTo>
                  <a:pt x="80" y="27"/>
                </a:lnTo>
                <a:lnTo>
                  <a:pt x="77" y="29"/>
                </a:lnTo>
                <a:lnTo>
                  <a:pt x="75" y="32"/>
                </a:lnTo>
                <a:lnTo>
                  <a:pt x="72" y="34"/>
                </a:lnTo>
                <a:lnTo>
                  <a:pt x="69" y="36"/>
                </a:lnTo>
                <a:lnTo>
                  <a:pt x="66" y="40"/>
                </a:lnTo>
                <a:lnTo>
                  <a:pt x="62" y="42"/>
                </a:lnTo>
                <a:lnTo>
                  <a:pt x="57" y="44"/>
                </a:lnTo>
                <a:lnTo>
                  <a:pt x="55" y="47"/>
                </a:lnTo>
                <a:lnTo>
                  <a:pt x="53" y="50"/>
                </a:lnTo>
                <a:lnTo>
                  <a:pt x="51" y="53"/>
                </a:lnTo>
                <a:lnTo>
                  <a:pt x="47" y="57"/>
                </a:lnTo>
                <a:lnTo>
                  <a:pt x="45" y="61"/>
                </a:lnTo>
                <a:lnTo>
                  <a:pt x="43" y="66"/>
                </a:lnTo>
                <a:lnTo>
                  <a:pt x="40" y="70"/>
                </a:lnTo>
                <a:lnTo>
                  <a:pt x="38" y="75"/>
                </a:lnTo>
                <a:lnTo>
                  <a:pt x="36" y="75"/>
                </a:lnTo>
                <a:lnTo>
                  <a:pt x="33" y="76"/>
                </a:lnTo>
                <a:lnTo>
                  <a:pt x="31" y="77"/>
                </a:lnTo>
                <a:lnTo>
                  <a:pt x="28" y="79"/>
                </a:lnTo>
                <a:lnTo>
                  <a:pt x="25" y="81"/>
                </a:lnTo>
                <a:lnTo>
                  <a:pt x="22" y="83"/>
                </a:lnTo>
                <a:lnTo>
                  <a:pt x="18" y="85"/>
                </a:lnTo>
                <a:lnTo>
                  <a:pt x="13" y="8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10" name="Freeform 167">
            <a:extLst>
              <a:ext uri="{FF2B5EF4-FFF2-40B4-BE49-F238E27FC236}">
                <a16:creationId xmlns:a16="http://schemas.microsoft.com/office/drawing/2014/main" id="{31FEC597-3DEC-1744-995B-D0A017AB5B1C}"/>
              </a:ext>
            </a:extLst>
          </p:cNvPr>
          <p:cNvSpPr>
            <a:spLocks/>
          </p:cNvSpPr>
          <p:nvPr/>
        </p:nvSpPr>
        <p:spPr bwMode="auto">
          <a:xfrm>
            <a:off x="2514600" y="4502150"/>
            <a:ext cx="9525" cy="80963"/>
          </a:xfrm>
          <a:custGeom>
            <a:avLst/>
            <a:gdLst>
              <a:gd name="T0" fmla="*/ 2147483646 w 50"/>
              <a:gd name="T1" fmla="*/ 2147483646 h 458"/>
              <a:gd name="T2" fmla="*/ 2147483646 w 50"/>
              <a:gd name="T3" fmla="*/ 2147483646 h 458"/>
              <a:gd name="T4" fmla="*/ 2147483646 w 50"/>
              <a:gd name="T5" fmla="*/ 2147483646 h 458"/>
              <a:gd name="T6" fmla="*/ 2147483646 w 50"/>
              <a:gd name="T7" fmla="*/ 2147483646 h 458"/>
              <a:gd name="T8" fmla="*/ 2147483646 w 50"/>
              <a:gd name="T9" fmla="*/ 2147483646 h 458"/>
              <a:gd name="T10" fmla="*/ 2147483646 w 50"/>
              <a:gd name="T11" fmla="*/ 2147483646 h 458"/>
              <a:gd name="T12" fmla="*/ 2147483646 w 50"/>
              <a:gd name="T13" fmla="*/ 2147483646 h 458"/>
              <a:gd name="T14" fmla="*/ 2147483646 w 50"/>
              <a:gd name="T15" fmla="*/ 2147483646 h 458"/>
              <a:gd name="T16" fmla="*/ 0 w 50"/>
              <a:gd name="T17" fmla="*/ 2147483646 h 458"/>
              <a:gd name="T18" fmla="*/ 2147483646 w 50"/>
              <a:gd name="T19" fmla="*/ 2147483646 h 458"/>
              <a:gd name="T20" fmla="*/ 2147483646 w 50"/>
              <a:gd name="T21" fmla="*/ 2147483646 h 458"/>
              <a:gd name="T22" fmla="*/ 2147483646 w 50"/>
              <a:gd name="T23" fmla="*/ 2147483646 h 458"/>
              <a:gd name="T24" fmla="*/ 2147483646 w 50"/>
              <a:gd name="T25" fmla="*/ 2147483646 h 458"/>
              <a:gd name="T26" fmla="*/ 2147483646 w 50"/>
              <a:gd name="T27" fmla="*/ 2147483646 h 458"/>
              <a:gd name="T28" fmla="*/ 2147483646 w 50"/>
              <a:gd name="T29" fmla="*/ 2147483646 h 458"/>
              <a:gd name="T30" fmla="*/ 2147483646 w 50"/>
              <a:gd name="T31" fmla="*/ 2147483646 h 458"/>
              <a:gd name="T32" fmla="*/ 2147483646 w 50"/>
              <a:gd name="T33" fmla="*/ 2147483646 h 458"/>
              <a:gd name="T34" fmla="*/ 2147483646 w 50"/>
              <a:gd name="T35" fmla="*/ 2147483646 h 458"/>
              <a:gd name="T36" fmla="*/ 2147483646 w 50"/>
              <a:gd name="T37" fmla="*/ 2147483646 h 458"/>
              <a:gd name="T38" fmla="*/ 2147483646 w 50"/>
              <a:gd name="T39" fmla="*/ 2147483646 h 458"/>
              <a:gd name="T40" fmla="*/ 2147483646 w 50"/>
              <a:gd name="T41" fmla="*/ 2147483646 h 458"/>
              <a:gd name="T42" fmla="*/ 2147483646 w 50"/>
              <a:gd name="T43" fmla="*/ 2147483646 h 458"/>
              <a:gd name="T44" fmla="*/ 2147483646 w 50"/>
              <a:gd name="T45" fmla="*/ 2147483646 h 458"/>
              <a:gd name="T46" fmla="*/ 2147483646 w 50"/>
              <a:gd name="T47" fmla="*/ 2147483646 h 458"/>
              <a:gd name="T48" fmla="*/ 2147483646 w 50"/>
              <a:gd name="T49" fmla="*/ 2147483646 h 458"/>
              <a:gd name="T50" fmla="*/ 2147483646 w 50"/>
              <a:gd name="T51" fmla="*/ 2147483646 h 458"/>
              <a:gd name="T52" fmla="*/ 2147483646 w 50"/>
              <a:gd name="T53" fmla="*/ 2147483646 h 458"/>
              <a:gd name="T54" fmla="*/ 2147483646 w 50"/>
              <a:gd name="T55" fmla="*/ 2147483646 h 458"/>
              <a:gd name="T56" fmla="*/ 2147483646 w 50"/>
              <a:gd name="T57" fmla="*/ 2147483646 h 458"/>
              <a:gd name="T58" fmla="*/ 2147483646 w 50"/>
              <a:gd name="T59" fmla="*/ 2147483646 h 458"/>
              <a:gd name="T60" fmla="*/ 2147483646 w 50"/>
              <a:gd name="T61" fmla="*/ 2147483646 h 458"/>
              <a:gd name="T62" fmla="*/ 2147483646 w 50"/>
              <a:gd name="T63" fmla="*/ 2147483646 h 45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0"/>
              <a:gd name="T97" fmla="*/ 0 h 458"/>
              <a:gd name="T98" fmla="*/ 50 w 50"/>
              <a:gd name="T99" fmla="*/ 458 h 45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0" h="458">
                <a:moveTo>
                  <a:pt x="6" y="440"/>
                </a:moveTo>
                <a:lnTo>
                  <a:pt x="8" y="409"/>
                </a:lnTo>
                <a:lnTo>
                  <a:pt x="12" y="379"/>
                </a:lnTo>
                <a:lnTo>
                  <a:pt x="14" y="347"/>
                </a:lnTo>
                <a:lnTo>
                  <a:pt x="17" y="316"/>
                </a:lnTo>
                <a:lnTo>
                  <a:pt x="20" y="285"/>
                </a:lnTo>
                <a:lnTo>
                  <a:pt x="23" y="253"/>
                </a:lnTo>
                <a:lnTo>
                  <a:pt x="27" y="221"/>
                </a:lnTo>
                <a:lnTo>
                  <a:pt x="32" y="189"/>
                </a:lnTo>
                <a:lnTo>
                  <a:pt x="29" y="167"/>
                </a:lnTo>
                <a:lnTo>
                  <a:pt x="26" y="145"/>
                </a:lnTo>
                <a:lnTo>
                  <a:pt x="22" y="122"/>
                </a:lnTo>
                <a:lnTo>
                  <a:pt x="19" y="100"/>
                </a:lnTo>
                <a:lnTo>
                  <a:pt x="14" y="77"/>
                </a:lnTo>
                <a:lnTo>
                  <a:pt x="9" y="54"/>
                </a:lnTo>
                <a:lnTo>
                  <a:pt x="5" y="31"/>
                </a:lnTo>
                <a:lnTo>
                  <a:pt x="0" y="7"/>
                </a:lnTo>
                <a:lnTo>
                  <a:pt x="1" y="6"/>
                </a:lnTo>
                <a:lnTo>
                  <a:pt x="2" y="6"/>
                </a:lnTo>
                <a:lnTo>
                  <a:pt x="4" y="6"/>
                </a:lnTo>
                <a:lnTo>
                  <a:pt x="6" y="5"/>
                </a:lnTo>
                <a:lnTo>
                  <a:pt x="8" y="4"/>
                </a:lnTo>
                <a:lnTo>
                  <a:pt x="10" y="2"/>
                </a:lnTo>
                <a:lnTo>
                  <a:pt x="13" y="0"/>
                </a:lnTo>
                <a:lnTo>
                  <a:pt x="16" y="7"/>
                </a:lnTo>
                <a:lnTo>
                  <a:pt x="19" y="14"/>
                </a:lnTo>
                <a:lnTo>
                  <a:pt x="22" y="22"/>
                </a:lnTo>
                <a:lnTo>
                  <a:pt x="26" y="30"/>
                </a:lnTo>
                <a:lnTo>
                  <a:pt x="30" y="38"/>
                </a:lnTo>
                <a:lnTo>
                  <a:pt x="35" y="46"/>
                </a:lnTo>
                <a:lnTo>
                  <a:pt x="39" y="54"/>
                </a:lnTo>
                <a:lnTo>
                  <a:pt x="44" y="63"/>
                </a:lnTo>
                <a:lnTo>
                  <a:pt x="44" y="89"/>
                </a:lnTo>
                <a:lnTo>
                  <a:pt x="44" y="115"/>
                </a:lnTo>
                <a:lnTo>
                  <a:pt x="44" y="141"/>
                </a:lnTo>
                <a:lnTo>
                  <a:pt x="45" y="166"/>
                </a:lnTo>
                <a:lnTo>
                  <a:pt x="45" y="193"/>
                </a:lnTo>
                <a:lnTo>
                  <a:pt x="47" y="218"/>
                </a:lnTo>
                <a:lnTo>
                  <a:pt x="48" y="244"/>
                </a:lnTo>
                <a:lnTo>
                  <a:pt x="50" y="270"/>
                </a:lnTo>
                <a:lnTo>
                  <a:pt x="48" y="291"/>
                </a:lnTo>
                <a:lnTo>
                  <a:pt x="45" y="312"/>
                </a:lnTo>
                <a:lnTo>
                  <a:pt x="43" y="334"/>
                </a:lnTo>
                <a:lnTo>
                  <a:pt x="41" y="355"/>
                </a:lnTo>
                <a:lnTo>
                  <a:pt x="39" y="378"/>
                </a:lnTo>
                <a:lnTo>
                  <a:pt x="36" y="400"/>
                </a:lnTo>
                <a:lnTo>
                  <a:pt x="34" y="423"/>
                </a:lnTo>
                <a:lnTo>
                  <a:pt x="32" y="446"/>
                </a:lnTo>
                <a:lnTo>
                  <a:pt x="29" y="446"/>
                </a:lnTo>
                <a:lnTo>
                  <a:pt x="27" y="447"/>
                </a:lnTo>
                <a:lnTo>
                  <a:pt x="25" y="448"/>
                </a:lnTo>
                <a:lnTo>
                  <a:pt x="22" y="450"/>
                </a:lnTo>
                <a:lnTo>
                  <a:pt x="20" y="451"/>
                </a:lnTo>
                <a:lnTo>
                  <a:pt x="18" y="453"/>
                </a:lnTo>
                <a:lnTo>
                  <a:pt x="15" y="456"/>
                </a:lnTo>
                <a:lnTo>
                  <a:pt x="13" y="458"/>
                </a:lnTo>
                <a:lnTo>
                  <a:pt x="13" y="456"/>
                </a:lnTo>
                <a:lnTo>
                  <a:pt x="13" y="453"/>
                </a:lnTo>
                <a:lnTo>
                  <a:pt x="13" y="451"/>
                </a:lnTo>
                <a:lnTo>
                  <a:pt x="12" y="449"/>
                </a:lnTo>
                <a:lnTo>
                  <a:pt x="12" y="447"/>
                </a:lnTo>
                <a:lnTo>
                  <a:pt x="10" y="444"/>
                </a:lnTo>
                <a:lnTo>
                  <a:pt x="8" y="442"/>
                </a:lnTo>
                <a:lnTo>
                  <a:pt x="6" y="440"/>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11" name="Freeform 168">
            <a:extLst>
              <a:ext uri="{FF2B5EF4-FFF2-40B4-BE49-F238E27FC236}">
                <a16:creationId xmlns:a16="http://schemas.microsoft.com/office/drawing/2014/main" id="{E366E4CE-5E31-3047-B366-DAD37678BB51}"/>
              </a:ext>
            </a:extLst>
          </p:cNvPr>
          <p:cNvSpPr>
            <a:spLocks/>
          </p:cNvSpPr>
          <p:nvPr/>
        </p:nvSpPr>
        <p:spPr bwMode="auto">
          <a:xfrm>
            <a:off x="2309813" y="4559300"/>
            <a:ext cx="120650" cy="9525"/>
          </a:xfrm>
          <a:custGeom>
            <a:avLst/>
            <a:gdLst>
              <a:gd name="T0" fmla="*/ 2147483646 w 684"/>
              <a:gd name="T1" fmla="*/ 2147483646 h 50"/>
              <a:gd name="T2" fmla="*/ 2147483646 w 684"/>
              <a:gd name="T3" fmla="*/ 2147483646 h 50"/>
              <a:gd name="T4" fmla="*/ 2147483646 w 684"/>
              <a:gd name="T5" fmla="*/ 2147483646 h 50"/>
              <a:gd name="T6" fmla="*/ 2147483646 w 684"/>
              <a:gd name="T7" fmla="*/ 2147483646 h 50"/>
              <a:gd name="T8" fmla="*/ 2147483646 w 684"/>
              <a:gd name="T9" fmla="*/ 2147483646 h 50"/>
              <a:gd name="T10" fmla="*/ 2147483646 w 684"/>
              <a:gd name="T11" fmla="*/ 2147483646 h 50"/>
              <a:gd name="T12" fmla="*/ 2147483646 w 684"/>
              <a:gd name="T13" fmla="*/ 2147483646 h 50"/>
              <a:gd name="T14" fmla="*/ 2147483646 w 684"/>
              <a:gd name="T15" fmla="*/ 2147483646 h 50"/>
              <a:gd name="T16" fmla="*/ 2147483646 w 684"/>
              <a:gd name="T17" fmla="*/ 0 h 50"/>
              <a:gd name="T18" fmla="*/ 2147483646 w 684"/>
              <a:gd name="T19" fmla="*/ 0 h 50"/>
              <a:gd name="T20" fmla="*/ 2147483646 w 684"/>
              <a:gd name="T21" fmla="*/ 0 h 50"/>
              <a:gd name="T22" fmla="*/ 2147483646 w 684"/>
              <a:gd name="T23" fmla="*/ 0 h 50"/>
              <a:gd name="T24" fmla="*/ 2147483646 w 684"/>
              <a:gd name="T25" fmla="*/ 0 h 50"/>
              <a:gd name="T26" fmla="*/ 2147483646 w 684"/>
              <a:gd name="T27" fmla="*/ 2147483646 h 50"/>
              <a:gd name="T28" fmla="*/ 2147483646 w 684"/>
              <a:gd name="T29" fmla="*/ 2147483646 h 50"/>
              <a:gd name="T30" fmla="*/ 2147483646 w 684"/>
              <a:gd name="T31" fmla="*/ 2147483646 h 50"/>
              <a:gd name="T32" fmla="*/ 2147483646 w 684"/>
              <a:gd name="T33" fmla="*/ 2147483646 h 50"/>
              <a:gd name="T34" fmla="*/ 2147483646 w 684"/>
              <a:gd name="T35" fmla="*/ 2147483646 h 50"/>
              <a:gd name="T36" fmla="*/ 2147483646 w 684"/>
              <a:gd name="T37" fmla="*/ 2147483646 h 50"/>
              <a:gd name="T38" fmla="*/ 2147483646 w 684"/>
              <a:gd name="T39" fmla="*/ 2147483646 h 50"/>
              <a:gd name="T40" fmla="*/ 2147483646 w 684"/>
              <a:gd name="T41" fmla="*/ 2147483646 h 50"/>
              <a:gd name="T42" fmla="*/ 2147483646 w 684"/>
              <a:gd name="T43" fmla="*/ 2147483646 h 50"/>
              <a:gd name="T44" fmla="*/ 2147483646 w 684"/>
              <a:gd name="T45" fmla="*/ 2147483646 h 50"/>
              <a:gd name="T46" fmla="*/ 2147483646 w 684"/>
              <a:gd name="T47" fmla="*/ 2147483646 h 50"/>
              <a:gd name="T48" fmla="*/ 2147483646 w 684"/>
              <a:gd name="T49" fmla="*/ 2147483646 h 50"/>
              <a:gd name="T50" fmla="*/ 2147483646 w 684"/>
              <a:gd name="T51" fmla="*/ 2147483646 h 50"/>
              <a:gd name="T52" fmla="*/ 2147483646 w 684"/>
              <a:gd name="T53" fmla="*/ 2147483646 h 50"/>
              <a:gd name="T54" fmla="*/ 2147483646 w 684"/>
              <a:gd name="T55" fmla="*/ 2147483646 h 50"/>
              <a:gd name="T56" fmla="*/ 2147483646 w 684"/>
              <a:gd name="T57" fmla="*/ 2147483646 h 50"/>
              <a:gd name="T58" fmla="*/ 2147483646 w 684"/>
              <a:gd name="T59" fmla="*/ 2147483646 h 50"/>
              <a:gd name="T60" fmla="*/ 2147483646 w 684"/>
              <a:gd name="T61" fmla="*/ 2147483646 h 50"/>
              <a:gd name="T62" fmla="*/ 2147483646 w 684"/>
              <a:gd name="T63" fmla="*/ 2147483646 h 5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84"/>
              <a:gd name="T97" fmla="*/ 0 h 50"/>
              <a:gd name="T98" fmla="*/ 684 w 684"/>
              <a:gd name="T99" fmla="*/ 50 h 5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84" h="50">
                <a:moveTo>
                  <a:pt x="0" y="44"/>
                </a:moveTo>
                <a:lnTo>
                  <a:pt x="10" y="41"/>
                </a:lnTo>
                <a:lnTo>
                  <a:pt x="20" y="38"/>
                </a:lnTo>
                <a:lnTo>
                  <a:pt x="30" y="36"/>
                </a:lnTo>
                <a:lnTo>
                  <a:pt x="42" y="33"/>
                </a:lnTo>
                <a:lnTo>
                  <a:pt x="53" y="30"/>
                </a:lnTo>
                <a:lnTo>
                  <a:pt x="64" y="27"/>
                </a:lnTo>
                <a:lnTo>
                  <a:pt x="76" y="23"/>
                </a:lnTo>
                <a:lnTo>
                  <a:pt x="88" y="18"/>
                </a:lnTo>
                <a:lnTo>
                  <a:pt x="114" y="16"/>
                </a:lnTo>
                <a:lnTo>
                  <a:pt x="141" y="14"/>
                </a:lnTo>
                <a:lnTo>
                  <a:pt x="167" y="11"/>
                </a:lnTo>
                <a:lnTo>
                  <a:pt x="195" y="9"/>
                </a:lnTo>
                <a:lnTo>
                  <a:pt x="223" y="7"/>
                </a:lnTo>
                <a:lnTo>
                  <a:pt x="251" y="5"/>
                </a:lnTo>
                <a:lnTo>
                  <a:pt x="280" y="2"/>
                </a:lnTo>
                <a:lnTo>
                  <a:pt x="307" y="0"/>
                </a:lnTo>
                <a:lnTo>
                  <a:pt x="354" y="0"/>
                </a:lnTo>
                <a:lnTo>
                  <a:pt x="401" y="0"/>
                </a:lnTo>
                <a:lnTo>
                  <a:pt x="448" y="0"/>
                </a:lnTo>
                <a:lnTo>
                  <a:pt x="495" y="0"/>
                </a:lnTo>
                <a:lnTo>
                  <a:pt x="543" y="0"/>
                </a:lnTo>
                <a:lnTo>
                  <a:pt x="590" y="0"/>
                </a:lnTo>
                <a:lnTo>
                  <a:pt x="637" y="0"/>
                </a:lnTo>
                <a:lnTo>
                  <a:pt x="684" y="0"/>
                </a:lnTo>
                <a:lnTo>
                  <a:pt x="683" y="1"/>
                </a:lnTo>
                <a:lnTo>
                  <a:pt x="682" y="2"/>
                </a:lnTo>
                <a:lnTo>
                  <a:pt x="680" y="4"/>
                </a:lnTo>
                <a:lnTo>
                  <a:pt x="678" y="6"/>
                </a:lnTo>
                <a:lnTo>
                  <a:pt x="676" y="8"/>
                </a:lnTo>
                <a:lnTo>
                  <a:pt x="674" y="10"/>
                </a:lnTo>
                <a:lnTo>
                  <a:pt x="672" y="12"/>
                </a:lnTo>
                <a:lnTo>
                  <a:pt x="657" y="15"/>
                </a:lnTo>
                <a:lnTo>
                  <a:pt x="642" y="17"/>
                </a:lnTo>
                <a:lnTo>
                  <a:pt x="627" y="19"/>
                </a:lnTo>
                <a:lnTo>
                  <a:pt x="611" y="21"/>
                </a:lnTo>
                <a:lnTo>
                  <a:pt x="595" y="24"/>
                </a:lnTo>
                <a:lnTo>
                  <a:pt x="579" y="26"/>
                </a:lnTo>
                <a:lnTo>
                  <a:pt x="563" y="28"/>
                </a:lnTo>
                <a:lnTo>
                  <a:pt x="546" y="31"/>
                </a:lnTo>
                <a:lnTo>
                  <a:pt x="508" y="31"/>
                </a:lnTo>
                <a:lnTo>
                  <a:pt x="471" y="31"/>
                </a:lnTo>
                <a:lnTo>
                  <a:pt x="433" y="31"/>
                </a:lnTo>
                <a:lnTo>
                  <a:pt x="395" y="31"/>
                </a:lnTo>
                <a:lnTo>
                  <a:pt x="357" y="31"/>
                </a:lnTo>
                <a:lnTo>
                  <a:pt x="319" y="31"/>
                </a:lnTo>
                <a:lnTo>
                  <a:pt x="283" y="31"/>
                </a:lnTo>
                <a:lnTo>
                  <a:pt x="245" y="31"/>
                </a:lnTo>
                <a:lnTo>
                  <a:pt x="235" y="33"/>
                </a:lnTo>
                <a:lnTo>
                  <a:pt x="224" y="35"/>
                </a:lnTo>
                <a:lnTo>
                  <a:pt x="214" y="38"/>
                </a:lnTo>
                <a:lnTo>
                  <a:pt x="203" y="40"/>
                </a:lnTo>
                <a:lnTo>
                  <a:pt x="192" y="42"/>
                </a:lnTo>
                <a:lnTo>
                  <a:pt x="180" y="46"/>
                </a:lnTo>
                <a:lnTo>
                  <a:pt x="168" y="48"/>
                </a:lnTo>
                <a:lnTo>
                  <a:pt x="157" y="50"/>
                </a:lnTo>
                <a:lnTo>
                  <a:pt x="138" y="50"/>
                </a:lnTo>
                <a:lnTo>
                  <a:pt x="119" y="50"/>
                </a:lnTo>
                <a:lnTo>
                  <a:pt x="100" y="50"/>
                </a:lnTo>
                <a:lnTo>
                  <a:pt x="80" y="49"/>
                </a:lnTo>
                <a:lnTo>
                  <a:pt x="61" y="49"/>
                </a:lnTo>
                <a:lnTo>
                  <a:pt x="41" y="48"/>
                </a:lnTo>
                <a:lnTo>
                  <a:pt x="21" y="46"/>
                </a:lnTo>
                <a:lnTo>
                  <a:pt x="0" y="44"/>
                </a:lnTo>
                <a:close/>
              </a:path>
            </a:pathLst>
          </a:custGeom>
          <a:solidFill>
            <a:srgbClr val="DE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12" name="Freeform 169">
            <a:extLst>
              <a:ext uri="{FF2B5EF4-FFF2-40B4-BE49-F238E27FC236}">
                <a16:creationId xmlns:a16="http://schemas.microsoft.com/office/drawing/2014/main" id="{0FA35379-5800-E24C-B6E5-412F1336E908}"/>
              </a:ext>
            </a:extLst>
          </p:cNvPr>
          <p:cNvSpPr>
            <a:spLocks/>
          </p:cNvSpPr>
          <p:nvPr/>
        </p:nvSpPr>
        <p:spPr bwMode="auto">
          <a:xfrm>
            <a:off x="3435350" y="4557713"/>
            <a:ext cx="9525" cy="9525"/>
          </a:xfrm>
          <a:custGeom>
            <a:avLst/>
            <a:gdLst>
              <a:gd name="T0" fmla="*/ 2147483646 w 56"/>
              <a:gd name="T1" fmla="*/ 2147483646 h 51"/>
              <a:gd name="T2" fmla="*/ 2147483646 w 56"/>
              <a:gd name="T3" fmla="*/ 2147483646 h 51"/>
              <a:gd name="T4" fmla="*/ 2147483646 w 56"/>
              <a:gd name="T5" fmla="*/ 2147483646 h 51"/>
              <a:gd name="T6" fmla="*/ 2147483646 w 56"/>
              <a:gd name="T7" fmla="*/ 2147483646 h 51"/>
              <a:gd name="T8" fmla="*/ 2147483646 w 56"/>
              <a:gd name="T9" fmla="*/ 2147483646 h 51"/>
              <a:gd name="T10" fmla="*/ 2147483646 w 56"/>
              <a:gd name="T11" fmla="*/ 2147483646 h 51"/>
              <a:gd name="T12" fmla="*/ 2147483646 w 56"/>
              <a:gd name="T13" fmla="*/ 2147483646 h 51"/>
              <a:gd name="T14" fmla="*/ 2147483646 w 56"/>
              <a:gd name="T15" fmla="*/ 2147483646 h 51"/>
              <a:gd name="T16" fmla="*/ 2147483646 w 56"/>
              <a:gd name="T17" fmla="*/ 2147483646 h 51"/>
              <a:gd name="T18" fmla="*/ 2147483646 w 56"/>
              <a:gd name="T19" fmla="*/ 2147483646 h 51"/>
              <a:gd name="T20" fmla="*/ 2147483646 w 56"/>
              <a:gd name="T21" fmla="*/ 2147483646 h 51"/>
              <a:gd name="T22" fmla="*/ 2147483646 w 56"/>
              <a:gd name="T23" fmla="*/ 2147483646 h 51"/>
              <a:gd name="T24" fmla="*/ 2147483646 w 56"/>
              <a:gd name="T25" fmla="*/ 2147483646 h 51"/>
              <a:gd name="T26" fmla="*/ 2147483646 w 56"/>
              <a:gd name="T27" fmla="*/ 2147483646 h 51"/>
              <a:gd name="T28" fmla="*/ 2147483646 w 56"/>
              <a:gd name="T29" fmla="*/ 2147483646 h 51"/>
              <a:gd name="T30" fmla="*/ 2147483646 w 56"/>
              <a:gd name="T31" fmla="*/ 2147483646 h 51"/>
              <a:gd name="T32" fmla="*/ 0 w 56"/>
              <a:gd name="T33" fmla="*/ 0 h 51"/>
              <a:gd name="T34" fmla="*/ 2147483646 w 56"/>
              <a:gd name="T35" fmla="*/ 0 h 51"/>
              <a:gd name="T36" fmla="*/ 2147483646 w 56"/>
              <a:gd name="T37" fmla="*/ 0 h 51"/>
              <a:gd name="T38" fmla="*/ 2147483646 w 56"/>
              <a:gd name="T39" fmla="*/ 0 h 51"/>
              <a:gd name="T40" fmla="*/ 2147483646 w 56"/>
              <a:gd name="T41" fmla="*/ 2147483646 h 51"/>
              <a:gd name="T42" fmla="*/ 2147483646 w 56"/>
              <a:gd name="T43" fmla="*/ 2147483646 h 51"/>
              <a:gd name="T44" fmla="*/ 2147483646 w 56"/>
              <a:gd name="T45" fmla="*/ 2147483646 h 51"/>
              <a:gd name="T46" fmla="*/ 2147483646 w 56"/>
              <a:gd name="T47" fmla="*/ 2147483646 h 51"/>
              <a:gd name="T48" fmla="*/ 2147483646 w 56"/>
              <a:gd name="T49" fmla="*/ 2147483646 h 51"/>
              <a:gd name="T50" fmla="*/ 2147483646 w 56"/>
              <a:gd name="T51" fmla="*/ 2147483646 h 51"/>
              <a:gd name="T52" fmla="*/ 2147483646 w 56"/>
              <a:gd name="T53" fmla="*/ 2147483646 h 51"/>
              <a:gd name="T54" fmla="*/ 2147483646 w 56"/>
              <a:gd name="T55" fmla="*/ 2147483646 h 51"/>
              <a:gd name="T56" fmla="*/ 2147483646 w 56"/>
              <a:gd name="T57" fmla="*/ 2147483646 h 51"/>
              <a:gd name="T58" fmla="*/ 2147483646 w 56"/>
              <a:gd name="T59" fmla="*/ 2147483646 h 51"/>
              <a:gd name="T60" fmla="*/ 2147483646 w 56"/>
              <a:gd name="T61" fmla="*/ 2147483646 h 51"/>
              <a:gd name="T62" fmla="*/ 2147483646 w 56"/>
              <a:gd name="T63" fmla="*/ 2147483646 h 51"/>
              <a:gd name="T64" fmla="*/ 2147483646 w 56"/>
              <a:gd name="T65" fmla="*/ 2147483646 h 51"/>
              <a:gd name="T66" fmla="*/ 2147483646 w 56"/>
              <a:gd name="T67" fmla="*/ 2147483646 h 51"/>
              <a:gd name="T68" fmla="*/ 2147483646 w 56"/>
              <a:gd name="T69" fmla="*/ 2147483646 h 51"/>
              <a:gd name="T70" fmla="*/ 2147483646 w 56"/>
              <a:gd name="T71" fmla="*/ 2147483646 h 51"/>
              <a:gd name="T72" fmla="*/ 2147483646 w 56"/>
              <a:gd name="T73" fmla="*/ 2147483646 h 51"/>
              <a:gd name="T74" fmla="*/ 2147483646 w 56"/>
              <a:gd name="T75" fmla="*/ 2147483646 h 51"/>
              <a:gd name="T76" fmla="*/ 2147483646 w 56"/>
              <a:gd name="T77" fmla="*/ 2147483646 h 51"/>
              <a:gd name="T78" fmla="*/ 2147483646 w 56"/>
              <a:gd name="T79" fmla="*/ 2147483646 h 51"/>
              <a:gd name="T80" fmla="*/ 2147483646 w 56"/>
              <a:gd name="T81" fmla="*/ 2147483646 h 5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6"/>
              <a:gd name="T124" fmla="*/ 0 h 51"/>
              <a:gd name="T125" fmla="*/ 56 w 56"/>
              <a:gd name="T126" fmla="*/ 51 h 5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6" h="51">
                <a:moveTo>
                  <a:pt x="32" y="51"/>
                </a:moveTo>
                <a:lnTo>
                  <a:pt x="29" y="51"/>
                </a:lnTo>
                <a:lnTo>
                  <a:pt x="27" y="51"/>
                </a:lnTo>
                <a:lnTo>
                  <a:pt x="25" y="51"/>
                </a:lnTo>
                <a:lnTo>
                  <a:pt x="21" y="49"/>
                </a:lnTo>
                <a:lnTo>
                  <a:pt x="19" y="48"/>
                </a:lnTo>
                <a:lnTo>
                  <a:pt x="17" y="47"/>
                </a:lnTo>
                <a:lnTo>
                  <a:pt x="14" y="46"/>
                </a:lnTo>
                <a:lnTo>
                  <a:pt x="12" y="44"/>
                </a:lnTo>
                <a:lnTo>
                  <a:pt x="12" y="39"/>
                </a:lnTo>
                <a:lnTo>
                  <a:pt x="11" y="35"/>
                </a:lnTo>
                <a:lnTo>
                  <a:pt x="10" y="30"/>
                </a:lnTo>
                <a:lnTo>
                  <a:pt x="8" y="25"/>
                </a:lnTo>
                <a:lnTo>
                  <a:pt x="6" y="19"/>
                </a:lnTo>
                <a:lnTo>
                  <a:pt x="4" y="14"/>
                </a:lnTo>
                <a:lnTo>
                  <a:pt x="2" y="7"/>
                </a:lnTo>
                <a:lnTo>
                  <a:pt x="0" y="0"/>
                </a:lnTo>
                <a:lnTo>
                  <a:pt x="5" y="0"/>
                </a:lnTo>
                <a:lnTo>
                  <a:pt x="9" y="0"/>
                </a:lnTo>
                <a:lnTo>
                  <a:pt x="14" y="0"/>
                </a:lnTo>
                <a:lnTo>
                  <a:pt x="19" y="2"/>
                </a:lnTo>
                <a:lnTo>
                  <a:pt x="25" y="2"/>
                </a:lnTo>
                <a:lnTo>
                  <a:pt x="31" y="3"/>
                </a:lnTo>
                <a:lnTo>
                  <a:pt x="37" y="5"/>
                </a:lnTo>
                <a:lnTo>
                  <a:pt x="44" y="7"/>
                </a:lnTo>
                <a:lnTo>
                  <a:pt x="44" y="9"/>
                </a:lnTo>
                <a:lnTo>
                  <a:pt x="45" y="12"/>
                </a:lnTo>
                <a:lnTo>
                  <a:pt x="46" y="14"/>
                </a:lnTo>
                <a:lnTo>
                  <a:pt x="48" y="16"/>
                </a:lnTo>
                <a:lnTo>
                  <a:pt x="50" y="18"/>
                </a:lnTo>
                <a:lnTo>
                  <a:pt x="52" y="21"/>
                </a:lnTo>
                <a:lnTo>
                  <a:pt x="54" y="23"/>
                </a:lnTo>
                <a:lnTo>
                  <a:pt x="56" y="25"/>
                </a:lnTo>
                <a:lnTo>
                  <a:pt x="54" y="28"/>
                </a:lnTo>
                <a:lnTo>
                  <a:pt x="51" y="30"/>
                </a:lnTo>
                <a:lnTo>
                  <a:pt x="49" y="33"/>
                </a:lnTo>
                <a:lnTo>
                  <a:pt x="46" y="35"/>
                </a:lnTo>
                <a:lnTo>
                  <a:pt x="43" y="38"/>
                </a:lnTo>
                <a:lnTo>
                  <a:pt x="40" y="42"/>
                </a:lnTo>
                <a:lnTo>
                  <a:pt x="36" y="46"/>
                </a:lnTo>
                <a:lnTo>
                  <a:pt x="32" y="5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13" name="Freeform 170">
            <a:extLst>
              <a:ext uri="{FF2B5EF4-FFF2-40B4-BE49-F238E27FC236}">
                <a16:creationId xmlns:a16="http://schemas.microsoft.com/office/drawing/2014/main" id="{DA8C6244-3D95-3C4C-AD0C-E5F017602351}"/>
              </a:ext>
            </a:extLst>
          </p:cNvPr>
          <p:cNvSpPr>
            <a:spLocks/>
          </p:cNvSpPr>
          <p:nvPr/>
        </p:nvSpPr>
        <p:spPr bwMode="auto">
          <a:xfrm>
            <a:off x="2289175" y="4529138"/>
            <a:ext cx="166688" cy="31750"/>
          </a:xfrm>
          <a:custGeom>
            <a:avLst/>
            <a:gdLst>
              <a:gd name="T0" fmla="*/ 2147483646 w 948"/>
              <a:gd name="T1" fmla="*/ 2147483646 h 182"/>
              <a:gd name="T2" fmla="*/ 2147483646 w 948"/>
              <a:gd name="T3" fmla="*/ 2147483646 h 182"/>
              <a:gd name="T4" fmla="*/ 2147483646 w 948"/>
              <a:gd name="T5" fmla="*/ 2147483646 h 182"/>
              <a:gd name="T6" fmla="*/ 2147483646 w 948"/>
              <a:gd name="T7" fmla="*/ 2147483646 h 182"/>
              <a:gd name="T8" fmla="*/ 2147483646 w 948"/>
              <a:gd name="T9" fmla="*/ 2147483646 h 182"/>
              <a:gd name="T10" fmla="*/ 2147483646 w 948"/>
              <a:gd name="T11" fmla="*/ 2147483646 h 182"/>
              <a:gd name="T12" fmla="*/ 2147483646 w 948"/>
              <a:gd name="T13" fmla="*/ 2147483646 h 182"/>
              <a:gd name="T14" fmla="*/ 2147483646 w 948"/>
              <a:gd name="T15" fmla="*/ 2147483646 h 182"/>
              <a:gd name="T16" fmla="*/ 2147483646 w 948"/>
              <a:gd name="T17" fmla="*/ 2147483646 h 182"/>
              <a:gd name="T18" fmla="*/ 2147483646 w 948"/>
              <a:gd name="T19" fmla="*/ 2147483646 h 182"/>
              <a:gd name="T20" fmla="*/ 2147483646 w 948"/>
              <a:gd name="T21" fmla="*/ 2147483646 h 182"/>
              <a:gd name="T22" fmla="*/ 2147483646 w 948"/>
              <a:gd name="T23" fmla="*/ 2147483646 h 182"/>
              <a:gd name="T24" fmla="*/ 2147483646 w 948"/>
              <a:gd name="T25" fmla="*/ 0 h 182"/>
              <a:gd name="T26" fmla="*/ 2147483646 w 948"/>
              <a:gd name="T27" fmla="*/ 0 h 182"/>
              <a:gd name="T28" fmla="*/ 2147483646 w 948"/>
              <a:gd name="T29" fmla="*/ 0 h 182"/>
              <a:gd name="T30" fmla="*/ 2147483646 w 948"/>
              <a:gd name="T31" fmla="*/ 0 h 182"/>
              <a:gd name="T32" fmla="*/ 2147483646 w 948"/>
              <a:gd name="T33" fmla="*/ 2147483646 h 182"/>
              <a:gd name="T34" fmla="*/ 2147483646 w 948"/>
              <a:gd name="T35" fmla="*/ 2147483646 h 182"/>
              <a:gd name="T36" fmla="*/ 2147483646 w 948"/>
              <a:gd name="T37" fmla="*/ 2147483646 h 182"/>
              <a:gd name="T38" fmla="*/ 2147483646 w 948"/>
              <a:gd name="T39" fmla="*/ 2147483646 h 182"/>
              <a:gd name="T40" fmla="*/ 2147483646 w 948"/>
              <a:gd name="T41" fmla="*/ 2147483646 h 182"/>
              <a:gd name="T42" fmla="*/ 2147483646 w 948"/>
              <a:gd name="T43" fmla="*/ 2147483646 h 182"/>
              <a:gd name="T44" fmla="*/ 2147483646 w 948"/>
              <a:gd name="T45" fmla="*/ 2147483646 h 182"/>
              <a:gd name="T46" fmla="*/ 2147483646 w 948"/>
              <a:gd name="T47" fmla="*/ 2147483646 h 182"/>
              <a:gd name="T48" fmla="*/ 2147483646 w 948"/>
              <a:gd name="T49" fmla="*/ 2147483646 h 182"/>
              <a:gd name="T50" fmla="*/ 2147483646 w 948"/>
              <a:gd name="T51" fmla="*/ 2147483646 h 182"/>
              <a:gd name="T52" fmla="*/ 2147483646 w 948"/>
              <a:gd name="T53" fmla="*/ 2147483646 h 182"/>
              <a:gd name="T54" fmla="*/ 2147483646 w 948"/>
              <a:gd name="T55" fmla="*/ 2147483646 h 182"/>
              <a:gd name="T56" fmla="*/ 2147483646 w 948"/>
              <a:gd name="T57" fmla="*/ 2147483646 h 182"/>
              <a:gd name="T58" fmla="*/ 2147483646 w 948"/>
              <a:gd name="T59" fmla="*/ 2147483646 h 182"/>
              <a:gd name="T60" fmla="*/ 2147483646 w 948"/>
              <a:gd name="T61" fmla="*/ 2147483646 h 182"/>
              <a:gd name="T62" fmla="*/ 2147483646 w 948"/>
              <a:gd name="T63" fmla="*/ 2147483646 h 182"/>
              <a:gd name="T64" fmla="*/ 2147483646 w 948"/>
              <a:gd name="T65" fmla="*/ 2147483646 h 182"/>
              <a:gd name="T66" fmla="*/ 2147483646 w 948"/>
              <a:gd name="T67" fmla="*/ 2147483646 h 182"/>
              <a:gd name="T68" fmla="*/ 2147483646 w 948"/>
              <a:gd name="T69" fmla="*/ 2147483646 h 182"/>
              <a:gd name="T70" fmla="*/ 2147483646 w 948"/>
              <a:gd name="T71" fmla="*/ 2147483646 h 182"/>
              <a:gd name="T72" fmla="*/ 2147483646 w 948"/>
              <a:gd name="T73" fmla="*/ 2147483646 h 182"/>
              <a:gd name="T74" fmla="*/ 2147483646 w 948"/>
              <a:gd name="T75" fmla="*/ 2147483646 h 182"/>
              <a:gd name="T76" fmla="*/ 2147483646 w 948"/>
              <a:gd name="T77" fmla="*/ 2147483646 h 182"/>
              <a:gd name="T78" fmla="*/ 2147483646 w 948"/>
              <a:gd name="T79" fmla="*/ 2147483646 h 182"/>
              <a:gd name="T80" fmla="*/ 2147483646 w 948"/>
              <a:gd name="T81" fmla="*/ 2147483646 h 182"/>
              <a:gd name="T82" fmla="*/ 2147483646 w 948"/>
              <a:gd name="T83" fmla="*/ 2147483646 h 182"/>
              <a:gd name="T84" fmla="*/ 2147483646 w 948"/>
              <a:gd name="T85" fmla="*/ 2147483646 h 182"/>
              <a:gd name="T86" fmla="*/ 2147483646 w 948"/>
              <a:gd name="T87" fmla="*/ 2147483646 h 182"/>
              <a:gd name="T88" fmla="*/ 2147483646 w 948"/>
              <a:gd name="T89" fmla="*/ 2147483646 h 182"/>
              <a:gd name="T90" fmla="*/ 2147483646 w 948"/>
              <a:gd name="T91" fmla="*/ 2147483646 h 182"/>
              <a:gd name="T92" fmla="*/ 2147483646 w 948"/>
              <a:gd name="T93" fmla="*/ 2147483646 h 182"/>
              <a:gd name="T94" fmla="*/ 2147483646 w 948"/>
              <a:gd name="T95" fmla="*/ 2147483646 h 182"/>
              <a:gd name="T96" fmla="*/ 2147483646 w 948"/>
              <a:gd name="T97" fmla="*/ 2147483646 h 182"/>
              <a:gd name="T98" fmla="*/ 2147483646 w 948"/>
              <a:gd name="T99" fmla="*/ 2147483646 h 182"/>
              <a:gd name="T100" fmla="*/ 2147483646 w 948"/>
              <a:gd name="T101" fmla="*/ 2147483646 h 182"/>
              <a:gd name="T102" fmla="*/ 2147483646 w 948"/>
              <a:gd name="T103" fmla="*/ 2147483646 h 182"/>
              <a:gd name="T104" fmla="*/ 2147483646 w 948"/>
              <a:gd name="T105" fmla="*/ 2147483646 h 182"/>
              <a:gd name="T106" fmla="*/ 2147483646 w 948"/>
              <a:gd name="T107" fmla="*/ 2147483646 h 182"/>
              <a:gd name="T108" fmla="*/ 2147483646 w 948"/>
              <a:gd name="T109" fmla="*/ 2147483646 h 182"/>
              <a:gd name="T110" fmla="*/ 2147483646 w 948"/>
              <a:gd name="T111" fmla="*/ 2147483646 h 18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48"/>
              <a:gd name="T169" fmla="*/ 0 h 182"/>
              <a:gd name="T170" fmla="*/ 948 w 948"/>
              <a:gd name="T171" fmla="*/ 182 h 18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48" h="182">
                <a:moveTo>
                  <a:pt x="0" y="170"/>
                </a:moveTo>
                <a:lnTo>
                  <a:pt x="13" y="157"/>
                </a:lnTo>
                <a:lnTo>
                  <a:pt x="24" y="146"/>
                </a:lnTo>
                <a:lnTo>
                  <a:pt x="36" y="134"/>
                </a:lnTo>
                <a:lnTo>
                  <a:pt x="48" y="123"/>
                </a:lnTo>
                <a:lnTo>
                  <a:pt x="60" y="110"/>
                </a:lnTo>
                <a:lnTo>
                  <a:pt x="72" y="99"/>
                </a:lnTo>
                <a:lnTo>
                  <a:pt x="83" y="87"/>
                </a:lnTo>
                <a:lnTo>
                  <a:pt x="95" y="76"/>
                </a:lnTo>
                <a:lnTo>
                  <a:pt x="112" y="71"/>
                </a:lnTo>
                <a:lnTo>
                  <a:pt x="128" y="65"/>
                </a:lnTo>
                <a:lnTo>
                  <a:pt x="144" y="61"/>
                </a:lnTo>
                <a:lnTo>
                  <a:pt x="162" y="56"/>
                </a:lnTo>
                <a:lnTo>
                  <a:pt x="179" y="50"/>
                </a:lnTo>
                <a:lnTo>
                  <a:pt x="196" y="45"/>
                </a:lnTo>
                <a:lnTo>
                  <a:pt x="215" y="38"/>
                </a:lnTo>
                <a:lnTo>
                  <a:pt x="233" y="32"/>
                </a:lnTo>
                <a:lnTo>
                  <a:pt x="264" y="29"/>
                </a:lnTo>
                <a:lnTo>
                  <a:pt x="296" y="26"/>
                </a:lnTo>
                <a:lnTo>
                  <a:pt x="327" y="23"/>
                </a:lnTo>
                <a:lnTo>
                  <a:pt x="359" y="19"/>
                </a:lnTo>
                <a:lnTo>
                  <a:pt x="392" y="14"/>
                </a:lnTo>
                <a:lnTo>
                  <a:pt x="424" y="9"/>
                </a:lnTo>
                <a:lnTo>
                  <a:pt x="457" y="5"/>
                </a:lnTo>
                <a:lnTo>
                  <a:pt x="491" y="0"/>
                </a:lnTo>
                <a:lnTo>
                  <a:pt x="536" y="0"/>
                </a:lnTo>
                <a:lnTo>
                  <a:pt x="579" y="0"/>
                </a:lnTo>
                <a:lnTo>
                  <a:pt x="624" y="0"/>
                </a:lnTo>
                <a:lnTo>
                  <a:pt x="669" y="0"/>
                </a:lnTo>
                <a:lnTo>
                  <a:pt x="714" y="0"/>
                </a:lnTo>
                <a:lnTo>
                  <a:pt x="758" y="0"/>
                </a:lnTo>
                <a:lnTo>
                  <a:pt x="803" y="0"/>
                </a:lnTo>
                <a:lnTo>
                  <a:pt x="848" y="0"/>
                </a:lnTo>
                <a:lnTo>
                  <a:pt x="855" y="2"/>
                </a:lnTo>
                <a:lnTo>
                  <a:pt x="862" y="5"/>
                </a:lnTo>
                <a:lnTo>
                  <a:pt x="870" y="7"/>
                </a:lnTo>
                <a:lnTo>
                  <a:pt x="877" y="10"/>
                </a:lnTo>
                <a:lnTo>
                  <a:pt x="885" y="13"/>
                </a:lnTo>
                <a:lnTo>
                  <a:pt x="893" y="16"/>
                </a:lnTo>
                <a:lnTo>
                  <a:pt x="901" y="21"/>
                </a:lnTo>
                <a:lnTo>
                  <a:pt x="910" y="26"/>
                </a:lnTo>
                <a:lnTo>
                  <a:pt x="914" y="28"/>
                </a:lnTo>
                <a:lnTo>
                  <a:pt x="917" y="31"/>
                </a:lnTo>
                <a:lnTo>
                  <a:pt x="921" y="35"/>
                </a:lnTo>
                <a:lnTo>
                  <a:pt x="924" y="39"/>
                </a:lnTo>
                <a:lnTo>
                  <a:pt x="929" y="43"/>
                </a:lnTo>
                <a:lnTo>
                  <a:pt x="933" y="47"/>
                </a:lnTo>
                <a:lnTo>
                  <a:pt x="938" y="52"/>
                </a:lnTo>
                <a:lnTo>
                  <a:pt x="942" y="56"/>
                </a:lnTo>
                <a:lnTo>
                  <a:pt x="942" y="61"/>
                </a:lnTo>
                <a:lnTo>
                  <a:pt x="942" y="67"/>
                </a:lnTo>
                <a:lnTo>
                  <a:pt x="942" y="72"/>
                </a:lnTo>
                <a:lnTo>
                  <a:pt x="943" y="77"/>
                </a:lnTo>
                <a:lnTo>
                  <a:pt x="944" y="82"/>
                </a:lnTo>
                <a:lnTo>
                  <a:pt x="945" y="88"/>
                </a:lnTo>
                <a:lnTo>
                  <a:pt x="946" y="94"/>
                </a:lnTo>
                <a:lnTo>
                  <a:pt x="948" y="100"/>
                </a:lnTo>
                <a:lnTo>
                  <a:pt x="944" y="103"/>
                </a:lnTo>
                <a:lnTo>
                  <a:pt x="939" y="105"/>
                </a:lnTo>
                <a:lnTo>
                  <a:pt x="934" y="108"/>
                </a:lnTo>
                <a:lnTo>
                  <a:pt x="929" y="110"/>
                </a:lnTo>
                <a:lnTo>
                  <a:pt x="924" y="113"/>
                </a:lnTo>
                <a:lnTo>
                  <a:pt x="918" y="118"/>
                </a:lnTo>
                <a:lnTo>
                  <a:pt x="911" y="122"/>
                </a:lnTo>
                <a:lnTo>
                  <a:pt x="904" y="126"/>
                </a:lnTo>
                <a:lnTo>
                  <a:pt x="864" y="126"/>
                </a:lnTo>
                <a:lnTo>
                  <a:pt x="825" y="126"/>
                </a:lnTo>
                <a:lnTo>
                  <a:pt x="784" y="126"/>
                </a:lnTo>
                <a:lnTo>
                  <a:pt x="744" y="125"/>
                </a:lnTo>
                <a:lnTo>
                  <a:pt x="703" y="124"/>
                </a:lnTo>
                <a:lnTo>
                  <a:pt x="662" y="123"/>
                </a:lnTo>
                <a:lnTo>
                  <a:pt x="620" y="122"/>
                </a:lnTo>
                <a:lnTo>
                  <a:pt x="578" y="120"/>
                </a:lnTo>
                <a:lnTo>
                  <a:pt x="557" y="120"/>
                </a:lnTo>
                <a:lnTo>
                  <a:pt x="535" y="120"/>
                </a:lnTo>
                <a:lnTo>
                  <a:pt x="512" y="120"/>
                </a:lnTo>
                <a:lnTo>
                  <a:pt x="490" y="121"/>
                </a:lnTo>
                <a:lnTo>
                  <a:pt x="466" y="121"/>
                </a:lnTo>
                <a:lnTo>
                  <a:pt x="444" y="122"/>
                </a:lnTo>
                <a:lnTo>
                  <a:pt x="420" y="124"/>
                </a:lnTo>
                <a:lnTo>
                  <a:pt x="397" y="126"/>
                </a:lnTo>
                <a:lnTo>
                  <a:pt x="384" y="128"/>
                </a:lnTo>
                <a:lnTo>
                  <a:pt x="372" y="131"/>
                </a:lnTo>
                <a:lnTo>
                  <a:pt x="361" y="133"/>
                </a:lnTo>
                <a:lnTo>
                  <a:pt x="349" y="136"/>
                </a:lnTo>
                <a:lnTo>
                  <a:pt x="335" y="139"/>
                </a:lnTo>
                <a:lnTo>
                  <a:pt x="323" y="142"/>
                </a:lnTo>
                <a:lnTo>
                  <a:pt x="310" y="146"/>
                </a:lnTo>
                <a:lnTo>
                  <a:pt x="296" y="151"/>
                </a:lnTo>
                <a:lnTo>
                  <a:pt x="277" y="151"/>
                </a:lnTo>
                <a:lnTo>
                  <a:pt x="258" y="151"/>
                </a:lnTo>
                <a:lnTo>
                  <a:pt x="239" y="151"/>
                </a:lnTo>
                <a:lnTo>
                  <a:pt x="220" y="151"/>
                </a:lnTo>
                <a:lnTo>
                  <a:pt x="201" y="152"/>
                </a:lnTo>
                <a:lnTo>
                  <a:pt x="180" y="153"/>
                </a:lnTo>
                <a:lnTo>
                  <a:pt x="160" y="155"/>
                </a:lnTo>
                <a:lnTo>
                  <a:pt x="139" y="157"/>
                </a:lnTo>
                <a:lnTo>
                  <a:pt x="129" y="159"/>
                </a:lnTo>
                <a:lnTo>
                  <a:pt x="120" y="161"/>
                </a:lnTo>
                <a:lnTo>
                  <a:pt x="111" y="165"/>
                </a:lnTo>
                <a:lnTo>
                  <a:pt x="101" y="168"/>
                </a:lnTo>
                <a:lnTo>
                  <a:pt x="92" y="171"/>
                </a:lnTo>
                <a:lnTo>
                  <a:pt x="82" y="174"/>
                </a:lnTo>
                <a:lnTo>
                  <a:pt x="73" y="178"/>
                </a:lnTo>
                <a:lnTo>
                  <a:pt x="64" y="182"/>
                </a:lnTo>
                <a:lnTo>
                  <a:pt x="56" y="182"/>
                </a:lnTo>
                <a:lnTo>
                  <a:pt x="49" y="181"/>
                </a:lnTo>
                <a:lnTo>
                  <a:pt x="42" y="180"/>
                </a:lnTo>
                <a:lnTo>
                  <a:pt x="35" y="178"/>
                </a:lnTo>
                <a:lnTo>
                  <a:pt x="27" y="177"/>
                </a:lnTo>
                <a:lnTo>
                  <a:pt x="19" y="174"/>
                </a:lnTo>
                <a:lnTo>
                  <a:pt x="9" y="172"/>
                </a:lnTo>
                <a:lnTo>
                  <a:pt x="0" y="170"/>
                </a:lnTo>
                <a:close/>
              </a:path>
            </a:pathLst>
          </a:custGeom>
          <a:solidFill>
            <a:srgbClr val="BD87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14" name="Freeform 171">
            <a:extLst>
              <a:ext uri="{FF2B5EF4-FFF2-40B4-BE49-F238E27FC236}">
                <a16:creationId xmlns:a16="http://schemas.microsoft.com/office/drawing/2014/main" id="{C325662F-C7A3-9B4E-A0AE-D5EB251B5CE8}"/>
              </a:ext>
            </a:extLst>
          </p:cNvPr>
          <p:cNvSpPr>
            <a:spLocks/>
          </p:cNvSpPr>
          <p:nvPr/>
        </p:nvSpPr>
        <p:spPr bwMode="auto">
          <a:xfrm>
            <a:off x="3417888" y="4529138"/>
            <a:ext cx="7937" cy="14287"/>
          </a:xfrm>
          <a:custGeom>
            <a:avLst/>
            <a:gdLst>
              <a:gd name="T0" fmla="*/ 2147483646 w 50"/>
              <a:gd name="T1" fmla="*/ 2147483646 h 82"/>
              <a:gd name="T2" fmla="*/ 2147483646 w 50"/>
              <a:gd name="T3" fmla="*/ 2147483646 h 82"/>
              <a:gd name="T4" fmla="*/ 2147483646 w 50"/>
              <a:gd name="T5" fmla="*/ 2147483646 h 82"/>
              <a:gd name="T6" fmla="*/ 2147483646 w 50"/>
              <a:gd name="T7" fmla="*/ 2147483646 h 82"/>
              <a:gd name="T8" fmla="*/ 2147483646 w 50"/>
              <a:gd name="T9" fmla="*/ 2147483646 h 82"/>
              <a:gd name="T10" fmla="*/ 2147483646 w 50"/>
              <a:gd name="T11" fmla="*/ 2147483646 h 82"/>
              <a:gd name="T12" fmla="*/ 2147483646 w 50"/>
              <a:gd name="T13" fmla="*/ 2147483646 h 82"/>
              <a:gd name="T14" fmla="*/ 2147483646 w 50"/>
              <a:gd name="T15" fmla="*/ 2147483646 h 82"/>
              <a:gd name="T16" fmla="*/ 0 w 50"/>
              <a:gd name="T17" fmla="*/ 2147483646 h 82"/>
              <a:gd name="T18" fmla="*/ 0 w 50"/>
              <a:gd name="T19" fmla="*/ 2147483646 h 82"/>
              <a:gd name="T20" fmla="*/ 0 w 50"/>
              <a:gd name="T21" fmla="*/ 2147483646 h 82"/>
              <a:gd name="T22" fmla="*/ 0 w 50"/>
              <a:gd name="T23" fmla="*/ 2147483646 h 82"/>
              <a:gd name="T24" fmla="*/ 0 w 50"/>
              <a:gd name="T25" fmla="*/ 2147483646 h 82"/>
              <a:gd name="T26" fmla="*/ 2147483646 w 50"/>
              <a:gd name="T27" fmla="*/ 2147483646 h 82"/>
              <a:gd name="T28" fmla="*/ 2147483646 w 50"/>
              <a:gd name="T29" fmla="*/ 2147483646 h 82"/>
              <a:gd name="T30" fmla="*/ 2147483646 w 50"/>
              <a:gd name="T31" fmla="*/ 2147483646 h 82"/>
              <a:gd name="T32" fmla="*/ 2147483646 w 50"/>
              <a:gd name="T33" fmla="*/ 2147483646 h 82"/>
              <a:gd name="T34" fmla="*/ 2147483646 w 50"/>
              <a:gd name="T35" fmla="*/ 2147483646 h 82"/>
              <a:gd name="T36" fmla="*/ 2147483646 w 50"/>
              <a:gd name="T37" fmla="*/ 2147483646 h 82"/>
              <a:gd name="T38" fmla="*/ 2147483646 w 50"/>
              <a:gd name="T39" fmla="*/ 2147483646 h 82"/>
              <a:gd name="T40" fmla="*/ 2147483646 w 50"/>
              <a:gd name="T41" fmla="*/ 2147483646 h 82"/>
              <a:gd name="T42" fmla="*/ 2147483646 w 50"/>
              <a:gd name="T43" fmla="*/ 2147483646 h 82"/>
              <a:gd name="T44" fmla="*/ 2147483646 w 50"/>
              <a:gd name="T45" fmla="*/ 2147483646 h 82"/>
              <a:gd name="T46" fmla="*/ 2147483646 w 50"/>
              <a:gd name="T47" fmla="*/ 2147483646 h 82"/>
              <a:gd name="T48" fmla="*/ 2147483646 w 50"/>
              <a:gd name="T49" fmla="*/ 0 h 82"/>
              <a:gd name="T50" fmla="*/ 2147483646 w 50"/>
              <a:gd name="T51" fmla="*/ 2147483646 h 82"/>
              <a:gd name="T52" fmla="*/ 2147483646 w 50"/>
              <a:gd name="T53" fmla="*/ 2147483646 h 82"/>
              <a:gd name="T54" fmla="*/ 2147483646 w 50"/>
              <a:gd name="T55" fmla="*/ 2147483646 h 82"/>
              <a:gd name="T56" fmla="*/ 2147483646 w 50"/>
              <a:gd name="T57" fmla="*/ 2147483646 h 82"/>
              <a:gd name="T58" fmla="*/ 2147483646 w 50"/>
              <a:gd name="T59" fmla="*/ 2147483646 h 82"/>
              <a:gd name="T60" fmla="*/ 2147483646 w 50"/>
              <a:gd name="T61" fmla="*/ 2147483646 h 82"/>
              <a:gd name="T62" fmla="*/ 2147483646 w 50"/>
              <a:gd name="T63" fmla="*/ 2147483646 h 82"/>
              <a:gd name="T64" fmla="*/ 2147483646 w 50"/>
              <a:gd name="T65" fmla="*/ 2147483646 h 82"/>
              <a:gd name="T66" fmla="*/ 2147483646 w 50"/>
              <a:gd name="T67" fmla="*/ 2147483646 h 82"/>
              <a:gd name="T68" fmla="*/ 2147483646 w 50"/>
              <a:gd name="T69" fmla="*/ 2147483646 h 82"/>
              <a:gd name="T70" fmla="*/ 2147483646 w 50"/>
              <a:gd name="T71" fmla="*/ 2147483646 h 82"/>
              <a:gd name="T72" fmla="*/ 2147483646 w 50"/>
              <a:gd name="T73" fmla="*/ 2147483646 h 82"/>
              <a:gd name="T74" fmla="*/ 2147483646 w 50"/>
              <a:gd name="T75" fmla="*/ 2147483646 h 82"/>
              <a:gd name="T76" fmla="*/ 2147483646 w 50"/>
              <a:gd name="T77" fmla="*/ 2147483646 h 82"/>
              <a:gd name="T78" fmla="*/ 2147483646 w 50"/>
              <a:gd name="T79" fmla="*/ 2147483646 h 82"/>
              <a:gd name="T80" fmla="*/ 2147483646 w 50"/>
              <a:gd name="T81" fmla="*/ 2147483646 h 82"/>
              <a:gd name="T82" fmla="*/ 2147483646 w 50"/>
              <a:gd name="T83" fmla="*/ 2147483646 h 82"/>
              <a:gd name="T84" fmla="*/ 2147483646 w 50"/>
              <a:gd name="T85" fmla="*/ 2147483646 h 82"/>
              <a:gd name="T86" fmla="*/ 2147483646 w 50"/>
              <a:gd name="T87" fmla="*/ 2147483646 h 82"/>
              <a:gd name="T88" fmla="*/ 2147483646 w 50"/>
              <a:gd name="T89" fmla="*/ 2147483646 h 82"/>
              <a:gd name="T90" fmla="*/ 2147483646 w 50"/>
              <a:gd name="T91" fmla="*/ 2147483646 h 82"/>
              <a:gd name="T92" fmla="*/ 2147483646 w 50"/>
              <a:gd name="T93" fmla="*/ 2147483646 h 82"/>
              <a:gd name="T94" fmla="*/ 2147483646 w 50"/>
              <a:gd name="T95" fmla="*/ 2147483646 h 82"/>
              <a:gd name="T96" fmla="*/ 2147483646 w 50"/>
              <a:gd name="T97" fmla="*/ 2147483646 h 8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82"/>
              <a:gd name="T149" fmla="*/ 50 w 50"/>
              <a:gd name="T150" fmla="*/ 82 h 8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82">
                <a:moveTo>
                  <a:pt x="24" y="76"/>
                </a:moveTo>
                <a:lnTo>
                  <a:pt x="22" y="76"/>
                </a:lnTo>
                <a:lnTo>
                  <a:pt x="19" y="75"/>
                </a:lnTo>
                <a:lnTo>
                  <a:pt x="17" y="74"/>
                </a:lnTo>
                <a:lnTo>
                  <a:pt x="14" y="72"/>
                </a:lnTo>
                <a:lnTo>
                  <a:pt x="11" y="70"/>
                </a:lnTo>
                <a:lnTo>
                  <a:pt x="8" y="68"/>
                </a:lnTo>
                <a:lnTo>
                  <a:pt x="4" y="65"/>
                </a:lnTo>
                <a:lnTo>
                  <a:pt x="0" y="62"/>
                </a:lnTo>
                <a:lnTo>
                  <a:pt x="0" y="56"/>
                </a:lnTo>
                <a:lnTo>
                  <a:pt x="0" y="49"/>
                </a:lnTo>
                <a:lnTo>
                  <a:pt x="0" y="42"/>
                </a:lnTo>
                <a:lnTo>
                  <a:pt x="0" y="35"/>
                </a:lnTo>
                <a:lnTo>
                  <a:pt x="1" y="28"/>
                </a:lnTo>
                <a:lnTo>
                  <a:pt x="2" y="21"/>
                </a:lnTo>
                <a:lnTo>
                  <a:pt x="4" y="13"/>
                </a:lnTo>
                <a:lnTo>
                  <a:pt x="6" y="6"/>
                </a:lnTo>
                <a:lnTo>
                  <a:pt x="10" y="6"/>
                </a:lnTo>
                <a:lnTo>
                  <a:pt x="15" y="6"/>
                </a:lnTo>
                <a:lnTo>
                  <a:pt x="20" y="6"/>
                </a:lnTo>
                <a:lnTo>
                  <a:pt x="25" y="5"/>
                </a:lnTo>
                <a:lnTo>
                  <a:pt x="31" y="5"/>
                </a:lnTo>
                <a:lnTo>
                  <a:pt x="37" y="4"/>
                </a:lnTo>
                <a:lnTo>
                  <a:pt x="43" y="2"/>
                </a:lnTo>
                <a:lnTo>
                  <a:pt x="50" y="0"/>
                </a:lnTo>
                <a:lnTo>
                  <a:pt x="50" y="7"/>
                </a:lnTo>
                <a:lnTo>
                  <a:pt x="50" y="15"/>
                </a:lnTo>
                <a:lnTo>
                  <a:pt x="50" y="24"/>
                </a:lnTo>
                <a:lnTo>
                  <a:pt x="50" y="33"/>
                </a:lnTo>
                <a:lnTo>
                  <a:pt x="50" y="41"/>
                </a:lnTo>
                <a:lnTo>
                  <a:pt x="50" y="50"/>
                </a:lnTo>
                <a:lnTo>
                  <a:pt x="50" y="59"/>
                </a:lnTo>
                <a:lnTo>
                  <a:pt x="50" y="70"/>
                </a:lnTo>
                <a:lnTo>
                  <a:pt x="49" y="70"/>
                </a:lnTo>
                <a:lnTo>
                  <a:pt x="49" y="71"/>
                </a:lnTo>
                <a:lnTo>
                  <a:pt x="47" y="72"/>
                </a:lnTo>
                <a:lnTo>
                  <a:pt x="46" y="73"/>
                </a:lnTo>
                <a:lnTo>
                  <a:pt x="44" y="75"/>
                </a:lnTo>
                <a:lnTo>
                  <a:pt x="42" y="77"/>
                </a:lnTo>
                <a:lnTo>
                  <a:pt x="40" y="80"/>
                </a:lnTo>
                <a:lnTo>
                  <a:pt x="37" y="82"/>
                </a:lnTo>
                <a:lnTo>
                  <a:pt x="36" y="82"/>
                </a:lnTo>
                <a:lnTo>
                  <a:pt x="35" y="82"/>
                </a:lnTo>
                <a:lnTo>
                  <a:pt x="34" y="81"/>
                </a:lnTo>
                <a:lnTo>
                  <a:pt x="32" y="80"/>
                </a:lnTo>
                <a:lnTo>
                  <a:pt x="30" y="79"/>
                </a:lnTo>
                <a:lnTo>
                  <a:pt x="26" y="78"/>
                </a:lnTo>
                <a:lnTo>
                  <a:pt x="24" y="7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15" name="Freeform 172">
            <a:extLst>
              <a:ext uri="{FF2B5EF4-FFF2-40B4-BE49-F238E27FC236}">
                <a16:creationId xmlns:a16="http://schemas.microsoft.com/office/drawing/2014/main" id="{68C0BC08-6C92-A542-BB03-4DF390CC0AAB}"/>
              </a:ext>
            </a:extLst>
          </p:cNvPr>
          <p:cNvSpPr>
            <a:spLocks/>
          </p:cNvSpPr>
          <p:nvPr/>
        </p:nvSpPr>
        <p:spPr bwMode="auto">
          <a:xfrm>
            <a:off x="3432175" y="4530725"/>
            <a:ext cx="11113" cy="7938"/>
          </a:xfrm>
          <a:custGeom>
            <a:avLst/>
            <a:gdLst>
              <a:gd name="T0" fmla="*/ 2147483646 w 63"/>
              <a:gd name="T1" fmla="*/ 2147483646 h 50"/>
              <a:gd name="T2" fmla="*/ 2147483646 w 63"/>
              <a:gd name="T3" fmla="*/ 2147483646 h 50"/>
              <a:gd name="T4" fmla="*/ 2147483646 w 63"/>
              <a:gd name="T5" fmla="*/ 2147483646 h 50"/>
              <a:gd name="T6" fmla="*/ 2147483646 w 63"/>
              <a:gd name="T7" fmla="*/ 2147483646 h 50"/>
              <a:gd name="T8" fmla="*/ 2147483646 w 63"/>
              <a:gd name="T9" fmla="*/ 2147483646 h 50"/>
              <a:gd name="T10" fmla="*/ 2147483646 w 63"/>
              <a:gd name="T11" fmla="*/ 2147483646 h 50"/>
              <a:gd name="T12" fmla="*/ 2147483646 w 63"/>
              <a:gd name="T13" fmla="*/ 2147483646 h 50"/>
              <a:gd name="T14" fmla="*/ 2147483646 w 63"/>
              <a:gd name="T15" fmla="*/ 2147483646 h 50"/>
              <a:gd name="T16" fmla="*/ 0 w 63"/>
              <a:gd name="T17" fmla="*/ 0 h 50"/>
              <a:gd name="T18" fmla="*/ 2147483646 w 63"/>
              <a:gd name="T19" fmla="*/ 0 h 50"/>
              <a:gd name="T20" fmla="*/ 2147483646 w 63"/>
              <a:gd name="T21" fmla="*/ 0 h 50"/>
              <a:gd name="T22" fmla="*/ 2147483646 w 63"/>
              <a:gd name="T23" fmla="*/ 2147483646 h 50"/>
              <a:gd name="T24" fmla="*/ 2147483646 w 63"/>
              <a:gd name="T25" fmla="*/ 2147483646 h 50"/>
              <a:gd name="T26" fmla="*/ 2147483646 w 63"/>
              <a:gd name="T27" fmla="*/ 2147483646 h 50"/>
              <a:gd name="T28" fmla="*/ 2147483646 w 63"/>
              <a:gd name="T29" fmla="*/ 2147483646 h 50"/>
              <a:gd name="T30" fmla="*/ 2147483646 w 63"/>
              <a:gd name="T31" fmla="*/ 2147483646 h 50"/>
              <a:gd name="T32" fmla="*/ 2147483646 w 63"/>
              <a:gd name="T33" fmla="*/ 2147483646 h 50"/>
              <a:gd name="T34" fmla="*/ 2147483646 w 63"/>
              <a:gd name="T35" fmla="*/ 2147483646 h 50"/>
              <a:gd name="T36" fmla="*/ 2147483646 w 63"/>
              <a:gd name="T37" fmla="*/ 2147483646 h 50"/>
              <a:gd name="T38" fmla="*/ 2147483646 w 63"/>
              <a:gd name="T39" fmla="*/ 2147483646 h 50"/>
              <a:gd name="T40" fmla="*/ 2147483646 w 63"/>
              <a:gd name="T41" fmla="*/ 2147483646 h 50"/>
              <a:gd name="T42" fmla="*/ 2147483646 w 63"/>
              <a:gd name="T43" fmla="*/ 2147483646 h 50"/>
              <a:gd name="T44" fmla="*/ 2147483646 w 63"/>
              <a:gd name="T45" fmla="*/ 2147483646 h 50"/>
              <a:gd name="T46" fmla="*/ 2147483646 w 63"/>
              <a:gd name="T47" fmla="*/ 2147483646 h 50"/>
              <a:gd name="T48" fmla="*/ 2147483646 w 63"/>
              <a:gd name="T49" fmla="*/ 2147483646 h 50"/>
              <a:gd name="T50" fmla="*/ 2147483646 w 63"/>
              <a:gd name="T51" fmla="*/ 2147483646 h 50"/>
              <a:gd name="T52" fmla="*/ 2147483646 w 63"/>
              <a:gd name="T53" fmla="*/ 2147483646 h 50"/>
              <a:gd name="T54" fmla="*/ 2147483646 w 63"/>
              <a:gd name="T55" fmla="*/ 2147483646 h 50"/>
              <a:gd name="T56" fmla="*/ 2147483646 w 63"/>
              <a:gd name="T57" fmla="*/ 2147483646 h 50"/>
              <a:gd name="T58" fmla="*/ 2147483646 w 63"/>
              <a:gd name="T59" fmla="*/ 2147483646 h 50"/>
              <a:gd name="T60" fmla="*/ 2147483646 w 63"/>
              <a:gd name="T61" fmla="*/ 2147483646 h 50"/>
              <a:gd name="T62" fmla="*/ 2147483646 w 63"/>
              <a:gd name="T63" fmla="*/ 2147483646 h 50"/>
              <a:gd name="T64" fmla="*/ 2147483646 w 63"/>
              <a:gd name="T65" fmla="*/ 2147483646 h 50"/>
              <a:gd name="T66" fmla="*/ 2147483646 w 63"/>
              <a:gd name="T67" fmla="*/ 2147483646 h 50"/>
              <a:gd name="T68" fmla="*/ 2147483646 w 63"/>
              <a:gd name="T69" fmla="*/ 2147483646 h 50"/>
              <a:gd name="T70" fmla="*/ 2147483646 w 63"/>
              <a:gd name="T71" fmla="*/ 2147483646 h 50"/>
              <a:gd name="T72" fmla="*/ 2147483646 w 63"/>
              <a:gd name="T73" fmla="*/ 2147483646 h 50"/>
              <a:gd name="T74" fmla="*/ 2147483646 w 63"/>
              <a:gd name="T75" fmla="*/ 2147483646 h 50"/>
              <a:gd name="T76" fmla="*/ 2147483646 w 63"/>
              <a:gd name="T77" fmla="*/ 2147483646 h 50"/>
              <a:gd name="T78" fmla="*/ 2147483646 w 63"/>
              <a:gd name="T79" fmla="*/ 2147483646 h 50"/>
              <a:gd name="T80" fmla="*/ 2147483646 w 63"/>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50"/>
              <a:gd name="T125" fmla="*/ 63 w 63"/>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50">
                <a:moveTo>
                  <a:pt x="7" y="50"/>
                </a:moveTo>
                <a:lnTo>
                  <a:pt x="7" y="45"/>
                </a:lnTo>
                <a:lnTo>
                  <a:pt x="7" y="40"/>
                </a:lnTo>
                <a:lnTo>
                  <a:pt x="6" y="34"/>
                </a:lnTo>
                <a:lnTo>
                  <a:pt x="6" y="28"/>
                </a:lnTo>
                <a:lnTo>
                  <a:pt x="5" y="22"/>
                </a:lnTo>
                <a:lnTo>
                  <a:pt x="4" y="15"/>
                </a:lnTo>
                <a:lnTo>
                  <a:pt x="2" y="7"/>
                </a:lnTo>
                <a:lnTo>
                  <a:pt x="0" y="0"/>
                </a:lnTo>
                <a:lnTo>
                  <a:pt x="5" y="0"/>
                </a:lnTo>
                <a:lnTo>
                  <a:pt x="11" y="0"/>
                </a:lnTo>
                <a:lnTo>
                  <a:pt x="17" y="1"/>
                </a:lnTo>
                <a:lnTo>
                  <a:pt x="23" y="1"/>
                </a:lnTo>
                <a:lnTo>
                  <a:pt x="29" y="2"/>
                </a:lnTo>
                <a:lnTo>
                  <a:pt x="36" y="3"/>
                </a:lnTo>
                <a:lnTo>
                  <a:pt x="44" y="4"/>
                </a:lnTo>
                <a:lnTo>
                  <a:pt x="51" y="6"/>
                </a:lnTo>
                <a:lnTo>
                  <a:pt x="51" y="7"/>
                </a:lnTo>
                <a:lnTo>
                  <a:pt x="52" y="7"/>
                </a:lnTo>
                <a:lnTo>
                  <a:pt x="53" y="9"/>
                </a:lnTo>
                <a:lnTo>
                  <a:pt x="54" y="10"/>
                </a:lnTo>
                <a:lnTo>
                  <a:pt x="56" y="13"/>
                </a:lnTo>
                <a:lnTo>
                  <a:pt x="58" y="15"/>
                </a:lnTo>
                <a:lnTo>
                  <a:pt x="61" y="17"/>
                </a:lnTo>
                <a:lnTo>
                  <a:pt x="63" y="20"/>
                </a:lnTo>
                <a:lnTo>
                  <a:pt x="60" y="22"/>
                </a:lnTo>
                <a:lnTo>
                  <a:pt x="57" y="25"/>
                </a:lnTo>
                <a:lnTo>
                  <a:pt x="54" y="29"/>
                </a:lnTo>
                <a:lnTo>
                  <a:pt x="50" y="33"/>
                </a:lnTo>
                <a:lnTo>
                  <a:pt x="46" y="37"/>
                </a:lnTo>
                <a:lnTo>
                  <a:pt x="40" y="41"/>
                </a:lnTo>
                <a:lnTo>
                  <a:pt x="36" y="46"/>
                </a:lnTo>
                <a:lnTo>
                  <a:pt x="31" y="50"/>
                </a:lnTo>
                <a:lnTo>
                  <a:pt x="29" y="50"/>
                </a:lnTo>
                <a:lnTo>
                  <a:pt x="26" y="50"/>
                </a:lnTo>
                <a:lnTo>
                  <a:pt x="24" y="50"/>
                </a:lnTo>
                <a:lnTo>
                  <a:pt x="21" y="50"/>
                </a:lnTo>
                <a:lnTo>
                  <a:pt x="18" y="50"/>
                </a:lnTo>
                <a:lnTo>
                  <a:pt x="15" y="50"/>
                </a:lnTo>
                <a:lnTo>
                  <a:pt x="11" y="50"/>
                </a:lnTo>
                <a:lnTo>
                  <a:pt x="7" y="5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16" name="Freeform 173">
            <a:extLst>
              <a:ext uri="{FF2B5EF4-FFF2-40B4-BE49-F238E27FC236}">
                <a16:creationId xmlns:a16="http://schemas.microsoft.com/office/drawing/2014/main" id="{B8F1CBC5-124D-C048-85E3-79C0CC9E601F}"/>
              </a:ext>
            </a:extLst>
          </p:cNvPr>
          <p:cNvSpPr>
            <a:spLocks/>
          </p:cNvSpPr>
          <p:nvPr/>
        </p:nvSpPr>
        <p:spPr bwMode="auto">
          <a:xfrm>
            <a:off x="3409950" y="4519613"/>
            <a:ext cx="4763" cy="11112"/>
          </a:xfrm>
          <a:custGeom>
            <a:avLst/>
            <a:gdLst>
              <a:gd name="T0" fmla="*/ 0 w 31"/>
              <a:gd name="T1" fmla="*/ 2147483646 h 62"/>
              <a:gd name="T2" fmla="*/ 0 w 31"/>
              <a:gd name="T3" fmla="*/ 2147483646 h 62"/>
              <a:gd name="T4" fmla="*/ 0 w 31"/>
              <a:gd name="T5" fmla="*/ 2147483646 h 62"/>
              <a:gd name="T6" fmla="*/ 0 w 31"/>
              <a:gd name="T7" fmla="*/ 2147483646 h 62"/>
              <a:gd name="T8" fmla="*/ 0 w 31"/>
              <a:gd name="T9" fmla="*/ 2147483646 h 62"/>
              <a:gd name="T10" fmla="*/ 0 w 31"/>
              <a:gd name="T11" fmla="*/ 2147483646 h 62"/>
              <a:gd name="T12" fmla="*/ 0 w 31"/>
              <a:gd name="T13" fmla="*/ 2147483646 h 62"/>
              <a:gd name="T14" fmla="*/ 0 w 31"/>
              <a:gd name="T15" fmla="*/ 2147483646 h 62"/>
              <a:gd name="T16" fmla="*/ 0 w 31"/>
              <a:gd name="T17" fmla="*/ 2147483646 h 62"/>
              <a:gd name="T18" fmla="*/ 2147483646 w 31"/>
              <a:gd name="T19" fmla="*/ 2147483646 h 62"/>
              <a:gd name="T20" fmla="*/ 2147483646 w 31"/>
              <a:gd name="T21" fmla="*/ 2147483646 h 62"/>
              <a:gd name="T22" fmla="*/ 2147483646 w 31"/>
              <a:gd name="T23" fmla="*/ 2147483646 h 62"/>
              <a:gd name="T24" fmla="*/ 2147483646 w 31"/>
              <a:gd name="T25" fmla="*/ 2147483646 h 62"/>
              <a:gd name="T26" fmla="*/ 2147483646 w 31"/>
              <a:gd name="T27" fmla="*/ 2147483646 h 62"/>
              <a:gd name="T28" fmla="*/ 2147483646 w 31"/>
              <a:gd name="T29" fmla="*/ 2147483646 h 62"/>
              <a:gd name="T30" fmla="*/ 2147483646 w 31"/>
              <a:gd name="T31" fmla="*/ 2147483646 h 62"/>
              <a:gd name="T32" fmla="*/ 2147483646 w 31"/>
              <a:gd name="T33" fmla="*/ 0 h 62"/>
              <a:gd name="T34" fmla="*/ 2147483646 w 31"/>
              <a:gd name="T35" fmla="*/ 0 h 62"/>
              <a:gd name="T36" fmla="*/ 2147483646 w 31"/>
              <a:gd name="T37" fmla="*/ 2147483646 h 62"/>
              <a:gd name="T38" fmla="*/ 2147483646 w 31"/>
              <a:gd name="T39" fmla="*/ 2147483646 h 62"/>
              <a:gd name="T40" fmla="*/ 2147483646 w 31"/>
              <a:gd name="T41" fmla="*/ 2147483646 h 62"/>
              <a:gd name="T42" fmla="*/ 2147483646 w 31"/>
              <a:gd name="T43" fmla="*/ 2147483646 h 62"/>
              <a:gd name="T44" fmla="*/ 2147483646 w 31"/>
              <a:gd name="T45" fmla="*/ 2147483646 h 62"/>
              <a:gd name="T46" fmla="*/ 2147483646 w 31"/>
              <a:gd name="T47" fmla="*/ 2147483646 h 62"/>
              <a:gd name="T48" fmla="*/ 2147483646 w 31"/>
              <a:gd name="T49" fmla="*/ 2147483646 h 62"/>
              <a:gd name="T50" fmla="*/ 2147483646 w 31"/>
              <a:gd name="T51" fmla="*/ 2147483646 h 62"/>
              <a:gd name="T52" fmla="*/ 2147483646 w 31"/>
              <a:gd name="T53" fmla="*/ 2147483646 h 62"/>
              <a:gd name="T54" fmla="*/ 2147483646 w 31"/>
              <a:gd name="T55" fmla="*/ 2147483646 h 62"/>
              <a:gd name="T56" fmla="*/ 2147483646 w 31"/>
              <a:gd name="T57" fmla="*/ 2147483646 h 62"/>
              <a:gd name="T58" fmla="*/ 2147483646 w 31"/>
              <a:gd name="T59" fmla="*/ 2147483646 h 62"/>
              <a:gd name="T60" fmla="*/ 2147483646 w 31"/>
              <a:gd name="T61" fmla="*/ 2147483646 h 62"/>
              <a:gd name="T62" fmla="*/ 2147483646 w 31"/>
              <a:gd name="T63" fmla="*/ 2147483646 h 62"/>
              <a:gd name="T64" fmla="*/ 2147483646 w 31"/>
              <a:gd name="T65" fmla="*/ 2147483646 h 62"/>
              <a:gd name="T66" fmla="*/ 2147483646 w 31"/>
              <a:gd name="T67" fmla="*/ 2147483646 h 62"/>
              <a:gd name="T68" fmla="*/ 2147483646 w 31"/>
              <a:gd name="T69" fmla="*/ 2147483646 h 62"/>
              <a:gd name="T70" fmla="*/ 2147483646 w 31"/>
              <a:gd name="T71" fmla="*/ 2147483646 h 62"/>
              <a:gd name="T72" fmla="*/ 2147483646 w 31"/>
              <a:gd name="T73" fmla="*/ 2147483646 h 62"/>
              <a:gd name="T74" fmla="*/ 2147483646 w 31"/>
              <a:gd name="T75" fmla="*/ 2147483646 h 62"/>
              <a:gd name="T76" fmla="*/ 2147483646 w 31"/>
              <a:gd name="T77" fmla="*/ 2147483646 h 62"/>
              <a:gd name="T78" fmla="*/ 2147483646 w 31"/>
              <a:gd name="T79" fmla="*/ 2147483646 h 62"/>
              <a:gd name="T80" fmla="*/ 0 w 31"/>
              <a:gd name="T81" fmla="*/ 2147483646 h 6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1"/>
              <a:gd name="T124" fmla="*/ 0 h 62"/>
              <a:gd name="T125" fmla="*/ 31 w 31"/>
              <a:gd name="T126" fmla="*/ 62 h 6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1" h="62">
                <a:moveTo>
                  <a:pt x="0" y="62"/>
                </a:moveTo>
                <a:lnTo>
                  <a:pt x="0" y="58"/>
                </a:lnTo>
                <a:lnTo>
                  <a:pt x="0" y="53"/>
                </a:lnTo>
                <a:lnTo>
                  <a:pt x="0" y="48"/>
                </a:lnTo>
                <a:lnTo>
                  <a:pt x="0" y="44"/>
                </a:lnTo>
                <a:lnTo>
                  <a:pt x="0" y="39"/>
                </a:lnTo>
                <a:lnTo>
                  <a:pt x="0" y="35"/>
                </a:lnTo>
                <a:lnTo>
                  <a:pt x="0" y="30"/>
                </a:lnTo>
                <a:lnTo>
                  <a:pt x="0" y="25"/>
                </a:lnTo>
                <a:lnTo>
                  <a:pt x="2" y="22"/>
                </a:lnTo>
                <a:lnTo>
                  <a:pt x="4" y="20"/>
                </a:lnTo>
                <a:lnTo>
                  <a:pt x="7" y="17"/>
                </a:lnTo>
                <a:lnTo>
                  <a:pt x="9" y="14"/>
                </a:lnTo>
                <a:lnTo>
                  <a:pt x="11" y="11"/>
                </a:lnTo>
                <a:lnTo>
                  <a:pt x="13" y="8"/>
                </a:lnTo>
                <a:lnTo>
                  <a:pt x="16" y="4"/>
                </a:lnTo>
                <a:lnTo>
                  <a:pt x="18" y="0"/>
                </a:lnTo>
                <a:lnTo>
                  <a:pt x="19" y="1"/>
                </a:lnTo>
                <a:lnTo>
                  <a:pt x="20" y="2"/>
                </a:lnTo>
                <a:lnTo>
                  <a:pt x="22" y="4"/>
                </a:lnTo>
                <a:lnTo>
                  <a:pt x="25" y="5"/>
                </a:lnTo>
                <a:lnTo>
                  <a:pt x="27" y="8"/>
                </a:lnTo>
                <a:lnTo>
                  <a:pt x="29" y="10"/>
                </a:lnTo>
                <a:lnTo>
                  <a:pt x="31" y="12"/>
                </a:lnTo>
                <a:lnTo>
                  <a:pt x="31" y="17"/>
                </a:lnTo>
                <a:lnTo>
                  <a:pt x="31" y="21"/>
                </a:lnTo>
                <a:lnTo>
                  <a:pt x="31" y="27"/>
                </a:lnTo>
                <a:lnTo>
                  <a:pt x="31" y="32"/>
                </a:lnTo>
                <a:lnTo>
                  <a:pt x="30" y="38"/>
                </a:lnTo>
                <a:lnTo>
                  <a:pt x="29" y="43"/>
                </a:lnTo>
                <a:lnTo>
                  <a:pt x="27" y="49"/>
                </a:lnTo>
                <a:lnTo>
                  <a:pt x="25" y="56"/>
                </a:lnTo>
                <a:lnTo>
                  <a:pt x="22" y="56"/>
                </a:lnTo>
                <a:lnTo>
                  <a:pt x="19" y="56"/>
                </a:lnTo>
                <a:lnTo>
                  <a:pt x="17" y="56"/>
                </a:lnTo>
                <a:lnTo>
                  <a:pt x="14" y="57"/>
                </a:lnTo>
                <a:lnTo>
                  <a:pt x="11" y="58"/>
                </a:lnTo>
                <a:lnTo>
                  <a:pt x="8" y="59"/>
                </a:lnTo>
                <a:lnTo>
                  <a:pt x="4" y="60"/>
                </a:lnTo>
                <a:lnTo>
                  <a:pt x="0" y="6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17" name="Freeform 174">
            <a:extLst>
              <a:ext uri="{FF2B5EF4-FFF2-40B4-BE49-F238E27FC236}">
                <a16:creationId xmlns:a16="http://schemas.microsoft.com/office/drawing/2014/main" id="{08751F32-377E-AA4A-B132-CC2ACB2520CC}"/>
              </a:ext>
            </a:extLst>
          </p:cNvPr>
          <p:cNvSpPr>
            <a:spLocks/>
          </p:cNvSpPr>
          <p:nvPr/>
        </p:nvSpPr>
        <p:spPr bwMode="auto">
          <a:xfrm>
            <a:off x="1506538" y="4498975"/>
            <a:ext cx="15875" cy="25400"/>
          </a:xfrm>
          <a:custGeom>
            <a:avLst/>
            <a:gdLst>
              <a:gd name="T0" fmla="*/ 2147483646 w 88"/>
              <a:gd name="T1" fmla="*/ 2147483646 h 150"/>
              <a:gd name="T2" fmla="*/ 2147483646 w 88"/>
              <a:gd name="T3" fmla="*/ 2147483646 h 150"/>
              <a:gd name="T4" fmla="*/ 2147483646 w 88"/>
              <a:gd name="T5" fmla="*/ 2147483646 h 150"/>
              <a:gd name="T6" fmla="*/ 2147483646 w 88"/>
              <a:gd name="T7" fmla="*/ 2147483646 h 150"/>
              <a:gd name="T8" fmla="*/ 2147483646 w 88"/>
              <a:gd name="T9" fmla="*/ 2147483646 h 150"/>
              <a:gd name="T10" fmla="*/ 2147483646 w 88"/>
              <a:gd name="T11" fmla="*/ 2147483646 h 150"/>
              <a:gd name="T12" fmla="*/ 2147483646 w 88"/>
              <a:gd name="T13" fmla="*/ 2147483646 h 150"/>
              <a:gd name="T14" fmla="*/ 2147483646 w 88"/>
              <a:gd name="T15" fmla="*/ 2147483646 h 150"/>
              <a:gd name="T16" fmla="*/ 0 w 88"/>
              <a:gd name="T17" fmla="*/ 2147483646 h 150"/>
              <a:gd name="T18" fmla="*/ 2147483646 w 88"/>
              <a:gd name="T19" fmla="*/ 2147483646 h 150"/>
              <a:gd name="T20" fmla="*/ 2147483646 w 88"/>
              <a:gd name="T21" fmla="*/ 2147483646 h 150"/>
              <a:gd name="T22" fmla="*/ 2147483646 w 88"/>
              <a:gd name="T23" fmla="*/ 2147483646 h 150"/>
              <a:gd name="T24" fmla="*/ 2147483646 w 88"/>
              <a:gd name="T25" fmla="*/ 2147483646 h 150"/>
              <a:gd name="T26" fmla="*/ 2147483646 w 88"/>
              <a:gd name="T27" fmla="*/ 2147483646 h 150"/>
              <a:gd name="T28" fmla="*/ 2147483646 w 88"/>
              <a:gd name="T29" fmla="*/ 2147483646 h 150"/>
              <a:gd name="T30" fmla="*/ 2147483646 w 88"/>
              <a:gd name="T31" fmla="*/ 2147483646 h 150"/>
              <a:gd name="T32" fmla="*/ 2147483646 w 88"/>
              <a:gd name="T33" fmla="*/ 0 h 150"/>
              <a:gd name="T34" fmla="*/ 2147483646 w 88"/>
              <a:gd name="T35" fmla="*/ 0 h 150"/>
              <a:gd name="T36" fmla="*/ 2147483646 w 88"/>
              <a:gd name="T37" fmla="*/ 0 h 150"/>
              <a:gd name="T38" fmla="*/ 2147483646 w 88"/>
              <a:gd name="T39" fmla="*/ 0 h 150"/>
              <a:gd name="T40" fmla="*/ 2147483646 w 88"/>
              <a:gd name="T41" fmla="*/ 0 h 150"/>
              <a:gd name="T42" fmla="*/ 2147483646 w 88"/>
              <a:gd name="T43" fmla="*/ 0 h 150"/>
              <a:gd name="T44" fmla="*/ 2147483646 w 88"/>
              <a:gd name="T45" fmla="*/ 0 h 150"/>
              <a:gd name="T46" fmla="*/ 2147483646 w 88"/>
              <a:gd name="T47" fmla="*/ 0 h 150"/>
              <a:gd name="T48" fmla="*/ 2147483646 w 88"/>
              <a:gd name="T49" fmla="*/ 0 h 150"/>
              <a:gd name="T50" fmla="*/ 2147483646 w 88"/>
              <a:gd name="T51" fmla="*/ 2147483646 h 150"/>
              <a:gd name="T52" fmla="*/ 2147483646 w 88"/>
              <a:gd name="T53" fmla="*/ 2147483646 h 150"/>
              <a:gd name="T54" fmla="*/ 2147483646 w 88"/>
              <a:gd name="T55" fmla="*/ 2147483646 h 150"/>
              <a:gd name="T56" fmla="*/ 2147483646 w 88"/>
              <a:gd name="T57" fmla="*/ 2147483646 h 150"/>
              <a:gd name="T58" fmla="*/ 2147483646 w 88"/>
              <a:gd name="T59" fmla="*/ 2147483646 h 150"/>
              <a:gd name="T60" fmla="*/ 2147483646 w 88"/>
              <a:gd name="T61" fmla="*/ 2147483646 h 150"/>
              <a:gd name="T62" fmla="*/ 2147483646 w 88"/>
              <a:gd name="T63" fmla="*/ 2147483646 h 150"/>
              <a:gd name="T64" fmla="*/ 2147483646 w 88"/>
              <a:gd name="T65" fmla="*/ 2147483646 h 150"/>
              <a:gd name="T66" fmla="*/ 2147483646 w 88"/>
              <a:gd name="T67" fmla="*/ 2147483646 h 150"/>
              <a:gd name="T68" fmla="*/ 2147483646 w 88"/>
              <a:gd name="T69" fmla="*/ 2147483646 h 150"/>
              <a:gd name="T70" fmla="*/ 2147483646 w 88"/>
              <a:gd name="T71" fmla="*/ 2147483646 h 150"/>
              <a:gd name="T72" fmla="*/ 2147483646 w 88"/>
              <a:gd name="T73" fmla="*/ 2147483646 h 150"/>
              <a:gd name="T74" fmla="*/ 2147483646 w 88"/>
              <a:gd name="T75" fmla="*/ 2147483646 h 150"/>
              <a:gd name="T76" fmla="*/ 2147483646 w 88"/>
              <a:gd name="T77" fmla="*/ 2147483646 h 150"/>
              <a:gd name="T78" fmla="*/ 2147483646 w 88"/>
              <a:gd name="T79" fmla="*/ 2147483646 h 150"/>
              <a:gd name="T80" fmla="*/ 2147483646 w 88"/>
              <a:gd name="T81" fmla="*/ 2147483646 h 150"/>
              <a:gd name="T82" fmla="*/ 2147483646 w 88"/>
              <a:gd name="T83" fmla="*/ 2147483646 h 150"/>
              <a:gd name="T84" fmla="*/ 2147483646 w 88"/>
              <a:gd name="T85" fmla="*/ 2147483646 h 150"/>
              <a:gd name="T86" fmla="*/ 2147483646 w 88"/>
              <a:gd name="T87" fmla="*/ 2147483646 h 150"/>
              <a:gd name="T88" fmla="*/ 2147483646 w 88"/>
              <a:gd name="T89" fmla="*/ 2147483646 h 150"/>
              <a:gd name="T90" fmla="*/ 2147483646 w 88"/>
              <a:gd name="T91" fmla="*/ 2147483646 h 150"/>
              <a:gd name="T92" fmla="*/ 2147483646 w 88"/>
              <a:gd name="T93" fmla="*/ 2147483646 h 150"/>
              <a:gd name="T94" fmla="*/ 2147483646 w 88"/>
              <a:gd name="T95" fmla="*/ 2147483646 h 150"/>
              <a:gd name="T96" fmla="*/ 2147483646 w 88"/>
              <a:gd name="T97" fmla="*/ 2147483646 h 15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8"/>
              <a:gd name="T148" fmla="*/ 0 h 150"/>
              <a:gd name="T149" fmla="*/ 88 w 88"/>
              <a:gd name="T150" fmla="*/ 150 h 1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8" h="150">
                <a:moveTo>
                  <a:pt x="25" y="144"/>
                </a:moveTo>
                <a:lnTo>
                  <a:pt x="23" y="141"/>
                </a:lnTo>
                <a:lnTo>
                  <a:pt x="20" y="138"/>
                </a:lnTo>
                <a:lnTo>
                  <a:pt x="18" y="134"/>
                </a:lnTo>
                <a:lnTo>
                  <a:pt x="15" y="130"/>
                </a:lnTo>
                <a:lnTo>
                  <a:pt x="12" y="126"/>
                </a:lnTo>
                <a:lnTo>
                  <a:pt x="9" y="122"/>
                </a:lnTo>
                <a:lnTo>
                  <a:pt x="5" y="117"/>
                </a:lnTo>
                <a:lnTo>
                  <a:pt x="0" y="113"/>
                </a:lnTo>
                <a:lnTo>
                  <a:pt x="7" y="99"/>
                </a:lnTo>
                <a:lnTo>
                  <a:pt x="14" y="84"/>
                </a:lnTo>
                <a:lnTo>
                  <a:pt x="21" y="70"/>
                </a:lnTo>
                <a:lnTo>
                  <a:pt x="29" y="56"/>
                </a:lnTo>
                <a:lnTo>
                  <a:pt x="36" y="42"/>
                </a:lnTo>
                <a:lnTo>
                  <a:pt x="43" y="28"/>
                </a:lnTo>
                <a:lnTo>
                  <a:pt x="50" y="14"/>
                </a:lnTo>
                <a:lnTo>
                  <a:pt x="57" y="0"/>
                </a:lnTo>
                <a:lnTo>
                  <a:pt x="59" y="0"/>
                </a:lnTo>
                <a:lnTo>
                  <a:pt x="61" y="0"/>
                </a:lnTo>
                <a:lnTo>
                  <a:pt x="64" y="0"/>
                </a:lnTo>
                <a:lnTo>
                  <a:pt x="66" y="0"/>
                </a:lnTo>
                <a:lnTo>
                  <a:pt x="68" y="0"/>
                </a:lnTo>
                <a:lnTo>
                  <a:pt x="70" y="0"/>
                </a:lnTo>
                <a:lnTo>
                  <a:pt x="73" y="0"/>
                </a:lnTo>
                <a:lnTo>
                  <a:pt x="76" y="0"/>
                </a:lnTo>
                <a:lnTo>
                  <a:pt x="76" y="2"/>
                </a:lnTo>
                <a:lnTo>
                  <a:pt x="77" y="5"/>
                </a:lnTo>
                <a:lnTo>
                  <a:pt x="78" y="7"/>
                </a:lnTo>
                <a:lnTo>
                  <a:pt x="80" y="9"/>
                </a:lnTo>
                <a:lnTo>
                  <a:pt x="82" y="12"/>
                </a:lnTo>
                <a:lnTo>
                  <a:pt x="84" y="14"/>
                </a:lnTo>
                <a:lnTo>
                  <a:pt x="86" y="16"/>
                </a:lnTo>
                <a:lnTo>
                  <a:pt x="88" y="18"/>
                </a:lnTo>
                <a:lnTo>
                  <a:pt x="84" y="35"/>
                </a:lnTo>
                <a:lnTo>
                  <a:pt x="78" y="52"/>
                </a:lnTo>
                <a:lnTo>
                  <a:pt x="71" y="68"/>
                </a:lnTo>
                <a:lnTo>
                  <a:pt x="65" y="84"/>
                </a:lnTo>
                <a:lnTo>
                  <a:pt x="59" y="101"/>
                </a:lnTo>
                <a:lnTo>
                  <a:pt x="52" y="117"/>
                </a:lnTo>
                <a:lnTo>
                  <a:pt x="45" y="133"/>
                </a:lnTo>
                <a:lnTo>
                  <a:pt x="38" y="150"/>
                </a:lnTo>
                <a:lnTo>
                  <a:pt x="37" y="150"/>
                </a:lnTo>
                <a:lnTo>
                  <a:pt x="36" y="150"/>
                </a:lnTo>
                <a:lnTo>
                  <a:pt x="34" y="150"/>
                </a:lnTo>
                <a:lnTo>
                  <a:pt x="33" y="149"/>
                </a:lnTo>
                <a:lnTo>
                  <a:pt x="30" y="148"/>
                </a:lnTo>
                <a:lnTo>
                  <a:pt x="27" y="146"/>
                </a:lnTo>
                <a:lnTo>
                  <a:pt x="25" y="14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18" name="Freeform 175">
            <a:extLst>
              <a:ext uri="{FF2B5EF4-FFF2-40B4-BE49-F238E27FC236}">
                <a16:creationId xmlns:a16="http://schemas.microsoft.com/office/drawing/2014/main" id="{1B42D6B7-F338-4E43-AFA8-3E2F44349813}"/>
              </a:ext>
            </a:extLst>
          </p:cNvPr>
          <p:cNvSpPr>
            <a:spLocks/>
          </p:cNvSpPr>
          <p:nvPr/>
        </p:nvSpPr>
        <p:spPr bwMode="auto">
          <a:xfrm>
            <a:off x="3416300" y="4511675"/>
            <a:ext cx="12700" cy="12700"/>
          </a:xfrm>
          <a:custGeom>
            <a:avLst/>
            <a:gdLst>
              <a:gd name="T0" fmla="*/ 2147483646 w 75"/>
              <a:gd name="T1" fmla="*/ 2147483646 h 69"/>
              <a:gd name="T2" fmla="*/ 2147483646 w 75"/>
              <a:gd name="T3" fmla="*/ 2147483646 h 69"/>
              <a:gd name="T4" fmla="*/ 2147483646 w 75"/>
              <a:gd name="T5" fmla="*/ 2147483646 h 69"/>
              <a:gd name="T6" fmla="*/ 2147483646 w 75"/>
              <a:gd name="T7" fmla="*/ 2147483646 h 69"/>
              <a:gd name="T8" fmla="*/ 2147483646 w 75"/>
              <a:gd name="T9" fmla="*/ 2147483646 h 69"/>
              <a:gd name="T10" fmla="*/ 2147483646 w 75"/>
              <a:gd name="T11" fmla="*/ 2147483646 h 69"/>
              <a:gd name="T12" fmla="*/ 2147483646 w 75"/>
              <a:gd name="T13" fmla="*/ 2147483646 h 69"/>
              <a:gd name="T14" fmla="*/ 2147483646 w 75"/>
              <a:gd name="T15" fmla="*/ 2147483646 h 69"/>
              <a:gd name="T16" fmla="*/ 0 w 75"/>
              <a:gd name="T17" fmla="*/ 2147483646 h 69"/>
              <a:gd name="T18" fmla="*/ 2147483646 w 75"/>
              <a:gd name="T19" fmla="*/ 2147483646 h 69"/>
              <a:gd name="T20" fmla="*/ 2147483646 w 75"/>
              <a:gd name="T21" fmla="*/ 2147483646 h 69"/>
              <a:gd name="T22" fmla="*/ 2147483646 w 75"/>
              <a:gd name="T23" fmla="*/ 2147483646 h 69"/>
              <a:gd name="T24" fmla="*/ 2147483646 w 75"/>
              <a:gd name="T25" fmla="*/ 2147483646 h 69"/>
              <a:gd name="T26" fmla="*/ 2147483646 w 75"/>
              <a:gd name="T27" fmla="*/ 2147483646 h 69"/>
              <a:gd name="T28" fmla="*/ 2147483646 w 75"/>
              <a:gd name="T29" fmla="*/ 2147483646 h 69"/>
              <a:gd name="T30" fmla="*/ 2147483646 w 75"/>
              <a:gd name="T31" fmla="*/ 2147483646 h 69"/>
              <a:gd name="T32" fmla="*/ 2147483646 w 75"/>
              <a:gd name="T33" fmla="*/ 0 h 69"/>
              <a:gd name="T34" fmla="*/ 2147483646 w 75"/>
              <a:gd name="T35" fmla="*/ 0 h 69"/>
              <a:gd name="T36" fmla="*/ 2147483646 w 75"/>
              <a:gd name="T37" fmla="*/ 0 h 69"/>
              <a:gd name="T38" fmla="*/ 2147483646 w 75"/>
              <a:gd name="T39" fmla="*/ 0 h 69"/>
              <a:gd name="T40" fmla="*/ 2147483646 w 75"/>
              <a:gd name="T41" fmla="*/ 0 h 69"/>
              <a:gd name="T42" fmla="*/ 2147483646 w 75"/>
              <a:gd name="T43" fmla="*/ 2147483646 h 69"/>
              <a:gd name="T44" fmla="*/ 2147483646 w 75"/>
              <a:gd name="T45" fmla="*/ 2147483646 h 69"/>
              <a:gd name="T46" fmla="*/ 2147483646 w 75"/>
              <a:gd name="T47" fmla="*/ 2147483646 h 69"/>
              <a:gd name="T48" fmla="*/ 2147483646 w 75"/>
              <a:gd name="T49" fmla="*/ 2147483646 h 69"/>
              <a:gd name="T50" fmla="*/ 2147483646 w 75"/>
              <a:gd name="T51" fmla="*/ 2147483646 h 69"/>
              <a:gd name="T52" fmla="*/ 2147483646 w 75"/>
              <a:gd name="T53" fmla="*/ 2147483646 h 69"/>
              <a:gd name="T54" fmla="*/ 2147483646 w 75"/>
              <a:gd name="T55" fmla="*/ 2147483646 h 69"/>
              <a:gd name="T56" fmla="*/ 2147483646 w 75"/>
              <a:gd name="T57" fmla="*/ 2147483646 h 69"/>
              <a:gd name="T58" fmla="*/ 2147483646 w 75"/>
              <a:gd name="T59" fmla="*/ 2147483646 h 69"/>
              <a:gd name="T60" fmla="*/ 2147483646 w 75"/>
              <a:gd name="T61" fmla="*/ 2147483646 h 69"/>
              <a:gd name="T62" fmla="*/ 2147483646 w 75"/>
              <a:gd name="T63" fmla="*/ 2147483646 h 69"/>
              <a:gd name="T64" fmla="*/ 2147483646 w 75"/>
              <a:gd name="T65" fmla="*/ 2147483646 h 69"/>
              <a:gd name="T66" fmla="*/ 2147483646 w 75"/>
              <a:gd name="T67" fmla="*/ 2147483646 h 69"/>
              <a:gd name="T68" fmla="*/ 2147483646 w 75"/>
              <a:gd name="T69" fmla="*/ 2147483646 h 69"/>
              <a:gd name="T70" fmla="*/ 2147483646 w 75"/>
              <a:gd name="T71" fmla="*/ 2147483646 h 69"/>
              <a:gd name="T72" fmla="*/ 2147483646 w 75"/>
              <a:gd name="T73" fmla="*/ 2147483646 h 69"/>
              <a:gd name="T74" fmla="*/ 2147483646 w 75"/>
              <a:gd name="T75" fmla="*/ 2147483646 h 69"/>
              <a:gd name="T76" fmla="*/ 2147483646 w 75"/>
              <a:gd name="T77" fmla="*/ 2147483646 h 69"/>
              <a:gd name="T78" fmla="*/ 2147483646 w 75"/>
              <a:gd name="T79" fmla="*/ 2147483646 h 69"/>
              <a:gd name="T80" fmla="*/ 2147483646 w 75"/>
              <a:gd name="T81" fmla="*/ 2147483646 h 69"/>
              <a:gd name="T82" fmla="*/ 2147483646 w 75"/>
              <a:gd name="T83" fmla="*/ 2147483646 h 69"/>
              <a:gd name="T84" fmla="*/ 2147483646 w 75"/>
              <a:gd name="T85" fmla="*/ 2147483646 h 69"/>
              <a:gd name="T86" fmla="*/ 2147483646 w 75"/>
              <a:gd name="T87" fmla="*/ 2147483646 h 69"/>
              <a:gd name="T88" fmla="*/ 2147483646 w 75"/>
              <a:gd name="T89" fmla="*/ 2147483646 h 69"/>
              <a:gd name="T90" fmla="*/ 2147483646 w 75"/>
              <a:gd name="T91" fmla="*/ 2147483646 h 69"/>
              <a:gd name="T92" fmla="*/ 2147483646 w 75"/>
              <a:gd name="T93" fmla="*/ 2147483646 h 69"/>
              <a:gd name="T94" fmla="*/ 2147483646 w 75"/>
              <a:gd name="T95" fmla="*/ 2147483646 h 69"/>
              <a:gd name="T96" fmla="*/ 2147483646 w 75"/>
              <a:gd name="T97" fmla="*/ 2147483646 h 69"/>
              <a:gd name="T98" fmla="*/ 2147483646 w 75"/>
              <a:gd name="T99" fmla="*/ 2147483646 h 69"/>
              <a:gd name="T100" fmla="*/ 2147483646 w 75"/>
              <a:gd name="T101" fmla="*/ 2147483646 h 69"/>
              <a:gd name="T102" fmla="*/ 2147483646 w 75"/>
              <a:gd name="T103" fmla="*/ 2147483646 h 69"/>
              <a:gd name="T104" fmla="*/ 2147483646 w 75"/>
              <a:gd name="T105" fmla="*/ 2147483646 h 69"/>
              <a:gd name="T106" fmla="*/ 2147483646 w 75"/>
              <a:gd name="T107" fmla="*/ 2147483646 h 69"/>
              <a:gd name="T108" fmla="*/ 2147483646 w 75"/>
              <a:gd name="T109" fmla="*/ 2147483646 h 69"/>
              <a:gd name="T110" fmla="*/ 2147483646 w 75"/>
              <a:gd name="T111" fmla="*/ 2147483646 h 69"/>
              <a:gd name="T112" fmla="*/ 2147483646 w 75"/>
              <a:gd name="T113" fmla="*/ 2147483646 h 6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5"/>
              <a:gd name="T172" fmla="*/ 0 h 69"/>
              <a:gd name="T173" fmla="*/ 75 w 75"/>
              <a:gd name="T174" fmla="*/ 69 h 6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5" h="69">
                <a:moveTo>
                  <a:pt x="25" y="56"/>
                </a:moveTo>
                <a:lnTo>
                  <a:pt x="23" y="51"/>
                </a:lnTo>
                <a:lnTo>
                  <a:pt x="20" y="46"/>
                </a:lnTo>
                <a:lnTo>
                  <a:pt x="18" y="40"/>
                </a:lnTo>
                <a:lnTo>
                  <a:pt x="15" y="34"/>
                </a:lnTo>
                <a:lnTo>
                  <a:pt x="12" y="27"/>
                </a:lnTo>
                <a:lnTo>
                  <a:pt x="9" y="21"/>
                </a:lnTo>
                <a:lnTo>
                  <a:pt x="5" y="13"/>
                </a:lnTo>
                <a:lnTo>
                  <a:pt x="0" y="6"/>
                </a:lnTo>
                <a:lnTo>
                  <a:pt x="3" y="6"/>
                </a:lnTo>
                <a:lnTo>
                  <a:pt x="5" y="6"/>
                </a:lnTo>
                <a:lnTo>
                  <a:pt x="8" y="6"/>
                </a:lnTo>
                <a:lnTo>
                  <a:pt x="10" y="5"/>
                </a:lnTo>
                <a:lnTo>
                  <a:pt x="13" y="4"/>
                </a:lnTo>
                <a:lnTo>
                  <a:pt x="17" y="3"/>
                </a:lnTo>
                <a:lnTo>
                  <a:pt x="21" y="2"/>
                </a:lnTo>
                <a:lnTo>
                  <a:pt x="25" y="0"/>
                </a:lnTo>
                <a:lnTo>
                  <a:pt x="30" y="0"/>
                </a:lnTo>
                <a:lnTo>
                  <a:pt x="35" y="0"/>
                </a:lnTo>
                <a:lnTo>
                  <a:pt x="40" y="0"/>
                </a:lnTo>
                <a:lnTo>
                  <a:pt x="44" y="0"/>
                </a:lnTo>
                <a:lnTo>
                  <a:pt x="49" y="1"/>
                </a:lnTo>
                <a:lnTo>
                  <a:pt x="54" y="2"/>
                </a:lnTo>
                <a:lnTo>
                  <a:pt x="58" y="4"/>
                </a:lnTo>
                <a:lnTo>
                  <a:pt x="63" y="6"/>
                </a:lnTo>
                <a:lnTo>
                  <a:pt x="63" y="8"/>
                </a:lnTo>
                <a:lnTo>
                  <a:pt x="64" y="11"/>
                </a:lnTo>
                <a:lnTo>
                  <a:pt x="65" y="13"/>
                </a:lnTo>
                <a:lnTo>
                  <a:pt x="67" y="15"/>
                </a:lnTo>
                <a:lnTo>
                  <a:pt x="69" y="17"/>
                </a:lnTo>
                <a:lnTo>
                  <a:pt x="71" y="21"/>
                </a:lnTo>
                <a:lnTo>
                  <a:pt x="73" y="23"/>
                </a:lnTo>
                <a:lnTo>
                  <a:pt x="75" y="25"/>
                </a:lnTo>
                <a:lnTo>
                  <a:pt x="75" y="28"/>
                </a:lnTo>
                <a:lnTo>
                  <a:pt x="74" y="31"/>
                </a:lnTo>
                <a:lnTo>
                  <a:pt x="73" y="35"/>
                </a:lnTo>
                <a:lnTo>
                  <a:pt x="71" y="38"/>
                </a:lnTo>
                <a:lnTo>
                  <a:pt x="69" y="43"/>
                </a:lnTo>
                <a:lnTo>
                  <a:pt x="67" y="47"/>
                </a:lnTo>
                <a:lnTo>
                  <a:pt x="65" y="51"/>
                </a:lnTo>
                <a:lnTo>
                  <a:pt x="63" y="56"/>
                </a:lnTo>
                <a:lnTo>
                  <a:pt x="61" y="56"/>
                </a:lnTo>
                <a:lnTo>
                  <a:pt x="58" y="57"/>
                </a:lnTo>
                <a:lnTo>
                  <a:pt x="56" y="58"/>
                </a:lnTo>
                <a:lnTo>
                  <a:pt x="54" y="60"/>
                </a:lnTo>
                <a:lnTo>
                  <a:pt x="51" y="62"/>
                </a:lnTo>
                <a:lnTo>
                  <a:pt x="49" y="64"/>
                </a:lnTo>
                <a:lnTo>
                  <a:pt x="47" y="66"/>
                </a:lnTo>
                <a:lnTo>
                  <a:pt x="44" y="69"/>
                </a:lnTo>
                <a:lnTo>
                  <a:pt x="42" y="69"/>
                </a:lnTo>
                <a:lnTo>
                  <a:pt x="40" y="67"/>
                </a:lnTo>
                <a:lnTo>
                  <a:pt x="38" y="66"/>
                </a:lnTo>
                <a:lnTo>
                  <a:pt x="35" y="64"/>
                </a:lnTo>
                <a:lnTo>
                  <a:pt x="32" y="63"/>
                </a:lnTo>
                <a:lnTo>
                  <a:pt x="30" y="61"/>
                </a:lnTo>
                <a:lnTo>
                  <a:pt x="27" y="58"/>
                </a:lnTo>
                <a:lnTo>
                  <a:pt x="25" y="5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19" name="Freeform 176">
            <a:extLst>
              <a:ext uri="{FF2B5EF4-FFF2-40B4-BE49-F238E27FC236}">
                <a16:creationId xmlns:a16="http://schemas.microsoft.com/office/drawing/2014/main" id="{8C48B283-DE7D-D642-BB4E-69FF84883018}"/>
              </a:ext>
            </a:extLst>
          </p:cNvPr>
          <p:cNvSpPr>
            <a:spLocks/>
          </p:cNvSpPr>
          <p:nvPr/>
        </p:nvSpPr>
        <p:spPr bwMode="auto">
          <a:xfrm>
            <a:off x="3381375" y="4506913"/>
            <a:ext cx="17463" cy="14287"/>
          </a:xfrm>
          <a:custGeom>
            <a:avLst/>
            <a:gdLst>
              <a:gd name="T0" fmla="*/ 2147483646 w 94"/>
              <a:gd name="T1" fmla="*/ 2147483646 h 82"/>
              <a:gd name="T2" fmla="*/ 2147483646 w 94"/>
              <a:gd name="T3" fmla="*/ 2147483646 h 82"/>
              <a:gd name="T4" fmla="*/ 2147483646 w 94"/>
              <a:gd name="T5" fmla="*/ 2147483646 h 82"/>
              <a:gd name="T6" fmla="*/ 2147483646 w 94"/>
              <a:gd name="T7" fmla="*/ 2147483646 h 82"/>
              <a:gd name="T8" fmla="*/ 2147483646 w 94"/>
              <a:gd name="T9" fmla="*/ 2147483646 h 82"/>
              <a:gd name="T10" fmla="*/ 2147483646 w 94"/>
              <a:gd name="T11" fmla="*/ 2147483646 h 82"/>
              <a:gd name="T12" fmla="*/ 2147483646 w 94"/>
              <a:gd name="T13" fmla="*/ 2147483646 h 82"/>
              <a:gd name="T14" fmla="*/ 2147483646 w 94"/>
              <a:gd name="T15" fmla="*/ 2147483646 h 82"/>
              <a:gd name="T16" fmla="*/ 2147483646 w 94"/>
              <a:gd name="T17" fmla="*/ 2147483646 h 82"/>
              <a:gd name="T18" fmla="*/ 2147483646 w 94"/>
              <a:gd name="T19" fmla="*/ 2147483646 h 82"/>
              <a:gd name="T20" fmla="*/ 2147483646 w 94"/>
              <a:gd name="T21" fmla="*/ 2147483646 h 82"/>
              <a:gd name="T22" fmla="*/ 2147483646 w 94"/>
              <a:gd name="T23" fmla="*/ 2147483646 h 82"/>
              <a:gd name="T24" fmla="*/ 2147483646 w 94"/>
              <a:gd name="T25" fmla="*/ 2147483646 h 82"/>
              <a:gd name="T26" fmla="*/ 2147483646 w 94"/>
              <a:gd name="T27" fmla="*/ 2147483646 h 82"/>
              <a:gd name="T28" fmla="*/ 2147483646 w 94"/>
              <a:gd name="T29" fmla="*/ 2147483646 h 82"/>
              <a:gd name="T30" fmla="*/ 2147483646 w 94"/>
              <a:gd name="T31" fmla="*/ 2147483646 h 82"/>
              <a:gd name="T32" fmla="*/ 2147483646 w 94"/>
              <a:gd name="T33" fmla="*/ 0 h 82"/>
              <a:gd name="T34" fmla="*/ 2147483646 w 94"/>
              <a:gd name="T35" fmla="*/ 0 h 82"/>
              <a:gd name="T36" fmla="*/ 2147483646 w 94"/>
              <a:gd name="T37" fmla="*/ 0 h 82"/>
              <a:gd name="T38" fmla="*/ 2147483646 w 94"/>
              <a:gd name="T39" fmla="*/ 0 h 82"/>
              <a:gd name="T40" fmla="*/ 2147483646 w 94"/>
              <a:gd name="T41" fmla="*/ 2147483646 h 82"/>
              <a:gd name="T42" fmla="*/ 2147483646 w 94"/>
              <a:gd name="T43" fmla="*/ 2147483646 h 82"/>
              <a:gd name="T44" fmla="*/ 2147483646 w 94"/>
              <a:gd name="T45" fmla="*/ 2147483646 h 82"/>
              <a:gd name="T46" fmla="*/ 2147483646 w 94"/>
              <a:gd name="T47" fmla="*/ 2147483646 h 82"/>
              <a:gd name="T48" fmla="*/ 2147483646 w 94"/>
              <a:gd name="T49" fmla="*/ 2147483646 h 82"/>
              <a:gd name="T50" fmla="*/ 2147483646 w 94"/>
              <a:gd name="T51" fmla="*/ 2147483646 h 82"/>
              <a:gd name="T52" fmla="*/ 2147483646 w 94"/>
              <a:gd name="T53" fmla="*/ 2147483646 h 82"/>
              <a:gd name="T54" fmla="*/ 2147483646 w 94"/>
              <a:gd name="T55" fmla="*/ 2147483646 h 82"/>
              <a:gd name="T56" fmla="*/ 2147483646 w 94"/>
              <a:gd name="T57" fmla="*/ 2147483646 h 82"/>
              <a:gd name="T58" fmla="*/ 2147483646 w 94"/>
              <a:gd name="T59" fmla="*/ 2147483646 h 82"/>
              <a:gd name="T60" fmla="*/ 2147483646 w 94"/>
              <a:gd name="T61" fmla="*/ 2147483646 h 82"/>
              <a:gd name="T62" fmla="*/ 2147483646 w 94"/>
              <a:gd name="T63" fmla="*/ 2147483646 h 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4"/>
              <a:gd name="T97" fmla="*/ 0 h 82"/>
              <a:gd name="T98" fmla="*/ 94 w 94"/>
              <a:gd name="T99" fmla="*/ 82 h 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4" h="82">
                <a:moveTo>
                  <a:pt x="31" y="82"/>
                </a:moveTo>
                <a:lnTo>
                  <a:pt x="28" y="82"/>
                </a:lnTo>
                <a:lnTo>
                  <a:pt x="26" y="81"/>
                </a:lnTo>
                <a:lnTo>
                  <a:pt x="23" y="80"/>
                </a:lnTo>
                <a:lnTo>
                  <a:pt x="21" y="78"/>
                </a:lnTo>
                <a:lnTo>
                  <a:pt x="18" y="76"/>
                </a:lnTo>
                <a:lnTo>
                  <a:pt x="14" y="74"/>
                </a:lnTo>
                <a:lnTo>
                  <a:pt x="10" y="72"/>
                </a:lnTo>
                <a:lnTo>
                  <a:pt x="6" y="70"/>
                </a:lnTo>
                <a:lnTo>
                  <a:pt x="6" y="67"/>
                </a:lnTo>
                <a:lnTo>
                  <a:pt x="6" y="65"/>
                </a:lnTo>
                <a:lnTo>
                  <a:pt x="6" y="63"/>
                </a:lnTo>
                <a:lnTo>
                  <a:pt x="5" y="60"/>
                </a:lnTo>
                <a:lnTo>
                  <a:pt x="5" y="58"/>
                </a:lnTo>
                <a:lnTo>
                  <a:pt x="4" y="56"/>
                </a:lnTo>
                <a:lnTo>
                  <a:pt x="2" y="53"/>
                </a:lnTo>
                <a:lnTo>
                  <a:pt x="0" y="50"/>
                </a:lnTo>
                <a:lnTo>
                  <a:pt x="3" y="48"/>
                </a:lnTo>
                <a:lnTo>
                  <a:pt x="6" y="45"/>
                </a:lnTo>
                <a:lnTo>
                  <a:pt x="9" y="41"/>
                </a:lnTo>
                <a:lnTo>
                  <a:pt x="13" y="37"/>
                </a:lnTo>
                <a:lnTo>
                  <a:pt x="17" y="33"/>
                </a:lnTo>
                <a:lnTo>
                  <a:pt x="22" y="29"/>
                </a:lnTo>
                <a:lnTo>
                  <a:pt x="26" y="24"/>
                </a:lnTo>
                <a:lnTo>
                  <a:pt x="31" y="19"/>
                </a:lnTo>
                <a:lnTo>
                  <a:pt x="31" y="17"/>
                </a:lnTo>
                <a:lnTo>
                  <a:pt x="31" y="15"/>
                </a:lnTo>
                <a:lnTo>
                  <a:pt x="31" y="13"/>
                </a:lnTo>
                <a:lnTo>
                  <a:pt x="31" y="10"/>
                </a:lnTo>
                <a:lnTo>
                  <a:pt x="32" y="8"/>
                </a:lnTo>
                <a:lnTo>
                  <a:pt x="33" y="6"/>
                </a:lnTo>
                <a:lnTo>
                  <a:pt x="35" y="3"/>
                </a:lnTo>
                <a:lnTo>
                  <a:pt x="37" y="0"/>
                </a:lnTo>
                <a:lnTo>
                  <a:pt x="42" y="0"/>
                </a:lnTo>
                <a:lnTo>
                  <a:pt x="47" y="0"/>
                </a:lnTo>
                <a:lnTo>
                  <a:pt x="52" y="0"/>
                </a:lnTo>
                <a:lnTo>
                  <a:pt x="57" y="0"/>
                </a:lnTo>
                <a:lnTo>
                  <a:pt x="62" y="0"/>
                </a:lnTo>
                <a:lnTo>
                  <a:pt x="68" y="0"/>
                </a:lnTo>
                <a:lnTo>
                  <a:pt x="74" y="0"/>
                </a:lnTo>
                <a:lnTo>
                  <a:pt x="81" y="0"/>
                </a:lnTo>
                <a:lnTo>
                  <a:pt x="81" y="3"/>
                </a:lnTo>
                <a:lnTo>
                  <a:pt x="82" y="6"/>
                </a:lnTo>
                <a:lnTo>
                  <a:pt x="83" y="8"/>
                </a:lnTo>
                <a:lnTo>
                  <a:pt x="86" y="10"/>
                </a:lnTo>
                <a:lnTo>
                  <a:pt x="88" y="13"/>
                </a:lnTo>
                <a:lnTo>
                  <a:pt x="90" y="15"/>
                </a:lnTo>
                <a:lnTo>
                  <a:pt x="92" y="17"/>
                </a:lnTo>
                <a:lnTo>
                  <a:pt x="94" y="19"/>
                </a:lnTo>
                <a:lnTo>
                  <a:pt x="92" y="26"/>
                </a:lnTo>
                <a:lnTo>
                  <a:pt x="88" y="33"/>
                </a:lnTo>
                <a:lnTo>
                  <a:pt x="84" y="41"/>
                </a:lnTo>
                <a:lnTo>
                  <a:pt x="80" y="48"/>
                </a:lnTo>
                <a:lnTo>
                  <a:pt x="76" y="57"/>
                </a:lnTo>
                <a:lnTo>
                  <a:pt x="72" y="65"/>
                </a:lnTo>
                <a:lnTo>
                  <a:pt x="67" y="73"/>
                </a:lnTo>
                <a:lnTo>
                  <a:pt x="62" y="82"/>
                </a:lnTo>
                <a:lnTo>
                  <a:pt x="60" y="82"/>
                </a:lnTo>
                <a:lnTo>
                  <a:pt x="57" y="82"/>
                </a:lnTo>
                <a:lnTo>
                  <a:pt x="53" y="82"/>
                </a:lnTo>
                <a:lnTo>
                  <a:pt x="49" y="82"/>
                </a:lnTo>
                <a:lnTo>
                  <a:pt x="45" y="82"/>
                </a:lnTo>
                <a:lnTo>
                  <a:pt x="41" y="82"/>
                </a:lnTo>
                <a:lnTo>
                  <a:pt x="35" y="82"/>
                </a:lnTo>
                <a:lnTo>
                  <a:pt x="31" y="8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0" name="Freeform 177">
            <a:extLst>
              <a:ext uri="{FF2B5EF4-FFF2-40B4-BE49-F238E27FC236}">
                <a16:creationId xmlns:a16="http://schemas.microsoft.com/office/drawing/2014/main" id="{02281270-3C72-8E4B-B37D-8E7FFF0E0925}"/>
              </a:ext>
            </a:extLst>
          </p:cNvPr>
          <p:cNvSpPr>
            <a:spLocks/>
          </p:cNvSpPr>
          <p:nvPr/>
        </p:nvSpPr>
        <p:spPr bwMode="auto">
          <a:xfrm>
            <a:off x="2032000" y="4506913"/>
            <a:ext cx="36513" cy="11112"/>
          </a:xfrm>
          <a:custGeom>
            <a:avLst/>
            <a:gdLst>
              <a:gd name="T0" fmla="*/ 0 w 207"/>
              <a:gd name="T1" fmla="*/ 2147483646 h 63"/>
              <a:gd name="T2" fmla="*/ 2147483646 w 207"/>
              <a:gd name="T3" fmla="*/ 2147483646 h 63"/>
              <a:gd name="T4" fmla="*/ 2147483646 w 207"/>
              <a:gd name="T5" fmla="*/ 2147483646 h 63"/>
              <a:gd name="T6" fmla="*/ 2147483646 w 207"/>
              <a:gd name="T7" fmla="*/ 2147483646 h 63"/>
              <a:gd name="T8" fmla="*/ 2147483646 w 207"/>
              <a:gd name="T9" fmla="*/ 2147483646 h 63"/>
              <a:gd name="T10" fmla="*/ 2147483646 w 207"/>
              <a:gd name="T11" fmla="*/ 2147483646 h 63"/>
              <a:gd name="T12" fmla="*/ 2147483646 w 207"/>
              <a:gd name="T13" fmla="*/ 2147483646 h 63"/>
              <a:gd name="T14" fmla="*/ 2147483646 w 207"/>
              <a:gd name="T15" fmla="*/ 2147483646 h 63"/>
              <a:gd name="T16" fmla="*/ 2147483646 w 207"/>
              <a:gd name="T17" fmla="*/ 2147483646 h 63"/>
              <a:gd name="T18" fmla="*/ 2147483646 w 207"/>
              <a:gd name="T19" fmla="*/ 2147483646 h 63"/>
              <a:gd name="T20" fmla="*/ 2147483646 w 207"/>
              <a:gd name="T21" fmla="*/ 2147483646 h 63"/>
              <a:gd name="T22" fmla="*/ 2147483646 w 207"/>
              <a:gd name="T23" fmla="*/ 2147483646 h 63"/>
              <a:gd name="T24" fmla="*/ 2147483646 w 207"/>
              <a:gd name="T25" fmla="*/ 2147483646 h 63"/>
              <a:gd name="T26" fmla="*/ 2147483646 w 207"/>
              <a:gd name="T27" fmla="*/ 2147483646 h 63"/>
              <a:gd name="T28" fmla="*/ 2147483646 w 207"/>
              <a:gd name="T29" fmla="*/ 2147483646 h 63"/>
              <a:gd name="T30" fmla="*/ 2147483646 w 207"/>
              <a:gd name="T31" fmla="*/ 2147483646 h 63"/>
              <a:gd name="T32" fmla="*/ 2147483646 w 207"/>
              <a:gd name="T33" fmla="*/ 0 h 63"/>
              <a:gd name="T34" fmla="*/ 2147483646 w 207"/>
              <a:gd name="T35" fmla="*/ 0 h 63"/>
              <a:gd name="T36" fmla="*/ 2147483646 w 207"/>
              <a:gd name="T37" fmla="*/ 2147483646 h 63"/>
              <a:gd name="T38" fmla="*/ 2147483646 w 207"/>
              <a:gd name="T39" fmla="*/ 2147483646 h 63"/>
              <a:gd name="T40" fmla="*/ 2147483646 w 207"/>
              <a:gd name="T41" fmla="*/ 2147483646 h 63"/>
              <a:gd name="T42" fmla="*/ 2147483646 w 207"/>
              <a:gd name="T43" fmla="*/ 2147483646 h 63"/>
              <a:gd name="T44" fmla="*/ 2147483646 w 207"/>
              <a:gd name="T45" fmla="*/ 2147483646 h 63"/>
              <a:gd name="T46" fmla="*/ 2147483646 w 207"/>
              <a:gd name="T47" fmla="*/ 2147483646 h 63"/>
              <a:gd name="T48" fmla="*/ 2147483646 w 207"/>
              <a:gd name="T49" fmla="*/ 2147483646 h 63"/>
              <a:gd name="T50" fmla="*/ 2147483646 w 207"/>
              <a:gd name="T51" fmla="*/ 2147483646 h 63"/>
              <a:gd name="T52" fmla="*/ 2147483646 w 207"/>
              <a:gd name="T53" fmla="*/ 2147483646 h 63"/>
              <a:gd name="T54" fmla="*/ 2147483646 w 207"/>
              <a:gd name="T55" fmla="*/ 2147483646 h 63"/>
              <a:gd name="T56" fmla="*/ 2147483646 w 207"/>
              <a:gd name="T57" fmla="*/ 2147483646 h 63"/>
              <a:gd name="T58" fmla="*/ 2147483646 w 207"/>
              <a:gd name="T59" fmla="*/ 2147483646 h 63"/>
              <a:gd name="T60" fmla="*/ 2147483646 w 207"/>
              <a:gd name="T61" fmla="*/ 2147483646 h 63"/>
              <a:gd name="T62" fmla="*/ 2147483646 w 207"/>
              <a:gd name="T63" fmla="*/ 2147483646 h 63"/>
              <a:gd name="T64" fmla="*/ 2147483646 w 207"/>
              <a:gd name="T65" fmla="*/ 2147483646 h 63"/>
              <a:gd name="T66" fmla="*/ 2147483646 w 207"/>
              <a:gd name="T67" fmla="*/ 2147483646 h 63"/>
              <a:gd name="T68" fmla="*/ 2147483646 w 207"/>
              <a:gd name="T69" fmla="*/ 2147483646 h 63"/>
              <a:gd name="T70" fmla="*/ 2147483646 w 207"/>
              <a:gd name="T71" fmla="*/ 2147483646 h 63"/>
              <a:gd name="T72" fmla="*/ 2147483646 w 207"/>
              <a:gd name="T73" fmla="*/ 2147483646 h 63"/>
              <a:gd name="T74" fmla="*/ 2147483646 w 207"/>
              <a:gd name="T75" fmla="*/ 2147483646 h 63"/>
              <a:gd name="T76" fmla="*/ 2147483646 w 207"/>
              <a:gd name="T77" fmla="*/ 2147483646 h 63"/>
              <a:gd name="T78" fmla="*/ 2147483646 w 207"/>
              <a:gd name="T79" fmla="*/ 2147483646 h 63"/>
              <a:gd name="T80" fmla="*/ 2147483646 w 207"/>
              <a:gd name="T81" fmla="*/ 2147483646 h 63"/>
              <a:gd name="T82" fmla="*/ 2147483646 w 207"/>
              <a:gd name="T83" fmla="*/ 2147483646 h 63"/>
              <a:gd name="T84" fmla="*/ 2147483646 w 207"/>
              <a:gd name="T85" fmla="*/ 2147483646 h 63"/>
              <a:gd name="T86" fmla="*/ 2147483646 w 207"/>
              <a:gd name="T87" fmla="*/ 2147483646 h 63"/>
              <a:gd name="T88" fmla="*/ 2147483646 w 207"/>
              <a:gd name="T89" fmla="*/ 2147483646 h 63"/>
              <a:gd name="T90" fmla="*/ 2147483646 w 207"/>
              <a:gd name="T91" fmla="*/ 2147483646 h 63"/>
              <a:gd name="T92" fmla="*/ 2147483646 w 207"/>
              <a:gd name="T93" fmla="*/ 2147483646 h 63"/>
              <a:gd name="T94" fmla="*/ 2147483646 w 207"/>
              <a:gd name="T95" fmla="*/ 2147483646 h 63"/>
              <a:gd name="T96" fmla="*/ 0 w 207"/>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7"/>
              <a:gd name="T148" fmla="*/ 0 h 63"/>
              <a:gd name="T149" fmla="*/ 207 w 207"/>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7" h="63">
                <a:moveTo>
                  <a:pt x="0" y="50"/>
                </a:moveTo>
                <a:lnTo>
                  <a:pt x="2" y="48"/>
                </a:lnTo>
                <a:lnTo>
                  <a:pt x="4" y="46"/>
                </a:lnTo>
                <a:lnTo>
                  <a:pt x="7" y="42"/>
                </a:lnTo>
                <a:lnTo>
                  <a:pt x="9" y="40"/>
                </a:lnTo>
                <a:lnTo>
                  <a:pt x="11" y="38"/>
                </a:lnTo>
                <a:lnTo>
                  <a:pt x="14" y="36"/>
                </a:lnTo>
                <a:lnTo>
                  <a:pt x="16" y="33"/>
                </a:lnTo>
                <a:lnTo>
                  <a:pt x="18" y="31"/>
                </a:lnTo>
                <a:lnTo>
                  <a:pt x="34" y="28"/>
                </a:lnTo>
                <a:lnTo>
                  <a:pt x="52" y="25"/>
                </a:lnTo>
                <a:lnTo>
                  <a:pt x="68" y="22"/>
                </a:lnTo>
                <a:lnTo>
                  <a:pt x="85" y="18"/>
                </a:lnTo>
                <a:lnTo>
                  <a:pt x="102" y="14"/>
                </a:lnTo>
                <a:lnTo>
                  <a:pt x="120" y="9"/>
                </a:lnTo>
                <a:lnTo>
                  <a:pt x="137" y="5"/>
                </a:lnTo>
                <a:lnTo>
                  <a:pt x="156" y="0"/>
                </a:lnTo>
                <a:lnTo>
                  <a:pt x="161" y="0"/>
                </a:lnTo>
                <a:lnTo>
                  <a:pt x="167" y="1"/>
                </a:lnTo>
                <a:lnTo>
                  <a:pt x="172" y="2"/>
                </a:lnTo>
                <a:lnTo>
                  <a:pt x="179" y="4"/>
                </a:lnTo>
                <a:lnTo>
                  <a:pt x="185" y="6"/>
                </a:lnTo>
                <a:lnTo>
                  <a:pt x="193" y="8"/>
                </a:lnTo>
                <a:lnTo>
                  <a:pt x="200" y="10"/>
                </a:lnTo>
                <a:lnTo>
                  <a:pt x="207" y="12"/>
                </a:lnTo>
                <a:lnTo>
                  <a:pt x="204" y="15"/>
                </a:lnTo>
                <a:lnTo>
                  <a:pt x="202" y="18"/>
                </a:lnTo>
                <a:lnTo>
                  <a:pt x="200" y="22"/>
                </a:lnTo>
                <a:lnTo>
                  <a:pt x="197" y="25"/>
                </a:lnTo>
                <a:lnTo>
                  <a:pt x="195" y="30"/>
                </a:lnTo>
                <a:lnTo>
                  <a:pt x="193" y="34"/>
                </a:lnTo>
                <a:lnTo>
                  <a:pt x="190" y="39"/>
                </a:lnTo>
                <a:lnTo>
                  <a:pt x="187" y="43"/>
                </a:lnTo>
                <a:lnTo>
                  <a:pt x="173" y="46"/>
                </a:lnTo>
                <a:lnTo>
                  <a:pt x="158" y="49"/>
                </a:lnTo>
                <a:lnTo>
                  <a:pt x="143" y="51"/>
                </a:lnTo>
                <a:lnTo>
                  <a:pt x="127" y="53"/>
                </a:lnTo>
                <a:lnTo>
                  <a:pt x="111" y="56"/>
                </a:lnTo>
                <a:lnTo>
                  <a:pt x="95" y="58"/>
                </a:lnTo>
                <a:lnTo>
                  <a:pt x="78" y="60"/>
                </a:lnTo>
                <a:lnTo>
                  <a:pt x="62" y="63"/>
                </a:lnTo>
                <a:lnTo>
                  <a:pt x="55" y="62"/>
                </a:lnTo>
                <a:lnTo>
                  <a:pt x="48" y="62"/>
                </a:lnTo>
                <a:lnTo>
                  <a:pt x="40" y="60"/>
                </a:lnTo>
                <a:lnTo>
                  <a:pt x="33" y="59"/>
                </a:lnTo>
                <a:lnTo>
                  <a:pt x="25" y="57"/>
                </a:lnTo>
                <a:lnTo>
                  <a:pt x="17" y="55"/>
                </a:lnTo>
                <a:lnTo>
                  <a:pt x="9" y="53"/>
                </a:lnTo>
                <a:lnTo>
                  <a:pt x="0" y="5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1" name="Freeform 178">
            <a:extLst>
              <a:ext uri="{FF2B5EF4-FFF2-40B4-BE49-F238E27FC236}">
                <a16:creationId xmlns:a16="http://schemas.microsoft.com/office/drawing/2014/main" id="{730E1059-821A-EA4B-B1F3-516F7B9520CC}"/>
              </a:ext>
            </a:extLst>
          </p:cNvPr>
          <p:cNvSpPr>
            <a:spLocks/>
          </p:cNvSpPr>
          <p:nvPr/>
        </p:nvSpPr>
        <p:spPr bwMode="auto">
          <a:xfrm>
            <a:off x="2236788" y="4476750"/>
            <a:ext cx="55562" cy="41275"/>
          </a:xfrm>
          <a:custGeom>
            <a:avLst/>
            <a:gdLst>
              <a:gd name="T0" fmla="*/ 2147483646 w 314"/>
              <a:gd name="T1" fmla="*/ 2147483646 h 232"/>
              <a:gd name="T2" fmla="*/ 2147483646 w 314"/>
              <a:gd name="T3" fmla="*/ 2147483646 h 232"/>
              <a:gd name="T4" fmla="*/ 2147483646 w 314"/>
              <a:gd name="T5" fmla="*/ 2147483646 h 232"/>
              <a:gd name="T6" fmla="*/ 2147483646 w 314"/>
              <a:gd name="T7" fmla="*/ 2147483646 h 232"/>
              <a:gd name="T8" fmla="*/ 2147483646 w 314"/>
              <a:gd name="T9" fmla="*/ 2147483646 h 232"/>
              <a:gd name="T10" fmla="*/ 2147483646 w 314"/>
              <a:gd name="T11" fmla="*/ 2147483646 h 232"/>
              <a:gd name="T12" fmla="*/ 2147483646 w 314"/>
              <a:gd name="T13" fmla="*/ 2147483646 h 232"/>
              <a:gd name="T14" fmla="*/ 2147483646 w 314"/>
              <a:gd name="T15" fmla="*/ 2147483646 h 232"/>
              <a:gd name="T16" fmla="*/ 2147483646 w 314"/>
              <a:gd name="T17" fmla="*/ 2147483646 h 232"/>
              <a:gd name="T18" fmla="*/ 2147483646 w 314"/>
              <a:gd name="T19" fmla="*/ 2147483646 h 232"/>
              <a:gd name="T20" fmla="*/ 2147483646 w 314"/>
              <a:gd name="T21" fmla="*/ 2147483646 h 232"/>
              <a:gd name="T22" fmla="*/ 2147483646 w 314"/>
              <a:gd name="T23" fmla="*/ 2147483646 h 232"/>
              <a:gd name="T24" fmla="*/ 2147483646 w 314"/>
              <a:gd name="T25" fmla="*/ 2147483646 h 232"/>
              <a:gd name="T26" fmla="*/ 2147483646 w 314"/>
              <a:gd name="T27" fmla="*/ 2147483646 h 232"/>
              <a:gd name="T28" fmla="*/ 2147483646 w 314"/>
              <a:gd name="T29" fmla="*/ 2147483646 h 232"/>
              <a:gd name="T30" fmla="*/ 2147483646 w 314"/>
              <a:gd name="T31" fmla="*/ 2147483646 h 232"/>
              <a:gd name="T32" fmla="*/ 2147483646 w 314"/>
              <a:gd name="T33" fmla="*/ 2147483646 h 232"/>
              <a:gd name="T34" fmla="*/ 2147483646 w 314"/>
              <a:gd name="T35" fmla="*/ 2147483646 h 232"/>
              <a:gd name="T36" fmla="*/ 2147483646 w 314"/>
              <a:gd name="T37" fmla="*/ 2147483646 h 232"/>
              <a:gd name="T38" fmla="*/ 2147483646 w 314"/>
              <a:gd name="T39" fmla="*/ 2147483646 h 232"/>
              <a:gd name="T40" fmla="*/ 2147483646 w 314"/>
              <a:gd name="T41" fmla="*/ 0 h 232"/>
              <a:gd name="T42" fmla="*/ 2147483646 w 314"/>
              <a:gd name="T43" fmla="*/ 0 h 232"/>
              <a:gd name="T44" fmla="*/ 2147483646 w 314"/>
              <a:gd name="T45" fmla="*/ 0 h 232"/>
              <a:gd name="T46" fmla="*/ 2147483646 w 314"/>
              <a:gd name="T47" fmla="*/ 0 h 232"/>
              <a:gd name="T48" fmla="*/ 2147483646 w 314"/>
              <a:gd name="T49" fmla="*/ 0 h 232"/>
              <a:gd name="T50" fmla="*/ 2147483646 w 314"/>
              <a:gd name="T51" fmla="*/ 2147483646 h 232"/>
              <a:gd name="T52" fmla="*/ 2147483646 w 314"/>
              <a:gd name="T53" fmla="*/ 2147483646 h 232"/>
              <a:gd name="T54" fmla="*/ 2147483646 w 314"/>
              <a:gd name="T55" fmla="*/ 2147483646 h 232"/>
              <a:gd name="T56" fmla="*/ 2147483646 w 314"/>
              <a:gd name="T57" fmla="*/ 2147483646 h 232"/>
              <a:gd name="T58" fmla="*/ 2147483646 w 314"/>
              <a:gd name="T59" fmla="*/ 2147483646 h 232"/>
              <a:gd name="T60" fmla="*/ 2147483646 w 314"/>
              <a:gd name="T61" fmla="*/ 2147483646 h 232"/>
              <a:gd name="T62" fmla="*/ 2147483646 w 314"/>
              <a:gd name="T63" fmla="*/ 2147483646 h 232"/>
              <a:gd name="T64" fmla="*/ 2147483646 w 314"/>
              <a:gd name="T65" fmla="*/ 2147483646 h 232"/>
              <a:gd name="T66" fmla="*/ 2147483646 w 314"/>
              <a:gd name="T67" fmla="*/ 2147483646 h 232"/>
              <a:gd name="T68" fmla="*/ 2147483646 w 314"/>
              <a:gd name="T69" fmla="*/ 2147483646 h 232"/>
              <a:gd name="T70" fmla="*/ 2147483646 w 314"/>
              <a:gd name="T71" fmla="*/ 2147483646 h 232"/>
              <a:gd name="T72" fmla="*/ 2147483646 w 314"/>
              <a:gd name="T73" fmla="*/ 2147483646 h 232"/>
              <a:gd name="T74" fmla="*/ 2147483646 w 314"/>
              <a:gd name="T75" fmla="*/ 2147483646 h 232"/>
              <a:gd name="T76" fmla="*/ 2147483646 w 314"/>
              <a:gd name="T77" fmla="*/ 2147483646 h 232"/>
              <a:gd name="T78" fmla="*/ 2147483646 w 314"/>
              <a:gd name="T79" fmla="*/ 2147483646 h 232"/>
              <a:gd name="T80" fmla="*/ 2147483646 w 314"/>
              <a:gd name="T81" fmla="*/ 2147483646 h 232"/>
              <a:gd name="T82" fmla="*/ 2147483646 w 314"/>
              <a:gd name="T83" fmla="*/ 2147483646 h 232"/>
              <a:gd name="T84" fmla="*/ 2147483646 w 314"/>
              <a:gd name="T85" fmla="*/ 2147483646 h 232"/>
              <a:gd name="T86" fmla="*/ 2147483646 w 314"/>
              <a:gd name="T87" fmla="*/ 2147483646 h 232"/>
              <a:gd name="T88" fmla="*/ 2147483646 w 314"/>
              <a:gd name="T89" fmla="*/ 2147483646 h 232"/>
              <a:gd name="T90" fmla="*/ 2147483646 w 314"/>
              <a:gd name="T91" fmla="*/ 2147483646 h 232"/>
              <a:gd name="T92" fmla="*/ 2147483646 w 314"/>
              <a:gd name="T93" fmla="*/ 2147483646 h 232"/>
              <a:gd name="T94" fmla="*/ 2147483646 w 314"/>
              <a:gd name="T95" fmla="*/ 2147483646 h 23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14"/>
              <a:gd name="T145" fmla="*/ 0 h 232"/>
              <a:gd name="T146" fmla="*/ 314 w 314"/>
              <a:gd name="T147" fmla="*/ 232 h 23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14" h="232">
                <a:moveTo>
                  <a:pt x="0" y="226"/>
                </a:moveTo>
                <a:lnTo>
                  <a:pt x="2" y="222"/>
                </a:lnTo>
                <a:lnTo>
                  <a:pt x="5" y="216"/>
                </a:lnTo>
                <a:lnTo>
                  <a:pt x="9" y="211"/>
                </a:lnTo>
                <a:lnTo>
                  <a:pt x="13" y="206"/>
                </a:lnTo>
                <a:lnTo>
                  <a:pt x="17" y="201"/>
                </a:lnTo>
                <a:lnTo>
                  <a:pt x="21" y="195"/>
                </a:lnTo>
                <a:lnTo>
                  <a:pt x="27" y="189"/>
                </a:lnTo>
                <a:lnTo>
                  <a:pt x="31" y="182"/>
                </a:lnTo>
                <a:lnTo>
                  <a:pt x="43" y="170"/>
                </a:lnTo>
                <a:lnTo>
                  <a:pt x="54" y="158"/>
                </a:lnTo>
                <a:lnTo>
                  <a:pt x="66" y="146"/>
                </a:lnTo>
                <a:lnTo>
                  <a:pt x="79" y="134"/>
                </a:lnTo>
                <a:lnTo>
                  <a:pt x="91" y="121"/>
                </a:lnTo>
                <a:lnTo>
                  <a:pt x="104" y="109"/>
                </a:lnTo>
                <a:lnTo>
                  <a:pt x="117" y="96"/>
                </a:lnTo>
                <a:lnTo>
                  <a:pt x="132" y="82"/>
                </a:lnTo>
                <a:lnTo>
                  <a:pt x="134" y="82"/>
                </a:lnTo>
                <a:lnTo>
                  <a:pt x="136" y="82"/>
                </a:lnTo>
                <a:lnTo>
                  <a:pt x="139" y="82"/>
                </a:lnTo>
                <a:lnTo>
                  <a:pt x="142" y="81"/>
                </a:lnTo>
                <a:lnTo>
                  <a:pt x="145" y="81"/>
                </a:lnTo>
                <a:lnTo>
                  <a:pt x="148" y="79"/>
                </a:lnTo>
                <a:lnTo>
                  <a:pt x="152" y="78"/>
                </a:lnTo>
                <a:lnTo>
                  <a:pt x="156" y="76"/>
                </a:lnTo>
                <a:lnTo>
                  <a:pt x="158" y="74"/>
                </a:lnTo>
                <a:lnTo>
                  <a:pt x="161" y="70"/>
                </a:lnTo>
                <a:lnTo>
                  <a:pt x="163" y="68"/>
                </a:lnTo>
                <a:lnTo>
                  <a:pt x="165" y="65"/>
                </a:lnTo>
                <a:lnTo>
                  <a:pt x="169" y="62"/>
                </a:lnTo>
                <a:lnTo>
                  <a:pt x="171" y="58"/>
                </a:lnTo>
                <a:lnTo>
                  <a:pt x="173" y="55"/>
                </a:lnTo>
                <a:lnTo>
                  <a:pt x="176" y="50"/>
                </a:lnTo>
                <a:lnTo>
                  <a:pt x="187" y="45"/>
                </a:lnTo>
                <a:lnTo>
                  <a:pt x="199" y="40"/>
                </a:lnTo>
                <a:lnTo>
                  <a:pt x="210" y="34"/>
                </a:lnTo>
                <a:lnTo>
                  <a:pt x="223" y="28"/>
                </a:lnTo>
                <a:lnTo>
                  <a:pt x="234" y="21"/>
                </a:lnTo>
                <a:lnTo>
                  <a:pt x="246" y="14"/>
                </a:lnTo>
                <a:lnTo>
                  <a:pt x="257" y="7"/>
                </a:lnTo>
                <a:lnTo>
                  <a:pt x="270" y="0"/>
                </a:lnTo>
                <a:lnTo>
                  <a:pt x="272" y="0"/>
                </a:lnTo>
                <a:lnTo>
                  <a:pt x="275" y="0"/>
                </a:lnTo>
                <a:lnTo>
                  <a:pt x="279" y="0"/>
                </a:lnTo>
                <a:lnTo>
                  <a:pt x="283" y="0"/>
                </a:lnTo>
                <a:lnTo>
                  <a:pt x="287" y="0"/>
                </a:lnTo>
                <a:lnTo>
                  <a:pt x="291" y="0"/>
                </a:lnTo>
                <a:lnTo>
                  <a:pt x="296" y="0"/>
                </a:lnTo>
                <a:lnTo>
                  <a:pt x="300" y="0"/>
                </a:lnTo>
                <a:lnTo>
                  <a:pt x="301" y="0"/>
                </a:lnTo>
                <a:lnTo>
                  <a:pt x="302" y="1"/>
                </a:lnTo>
                <a:lnTo>
                  <a:pt x="303" y="2"/>
                </a:lnTo>
                <a:lnTo>
                  <a:pt x="304" y="4"/>
                </a:lnTo>
                <a:lnTo>
                  <a:pt x="306" y="6"/>
                </a:lnTo>
                <a:lnTo>
                  <a:pt x="308" y="8"/>
                </a:lnTo>
                <a:lnTo>
                  <a:pt x="311" y="10"/>
                </a:lnTo>
                <a:lnTo>
                  <a:pt x="314" y="12"/>
                </a:lnTo>
                <a:lnTo>
                  <a:pt x="297" y="20"/>
                </a:lnTo>
                <a:lnTo>
                  <a:pt x="280" y="28"/>
                </a:lnTo>
                <a:lnTo>
                  <a:pt x="264" y="36"/>
                </a:lnTo>
                <a:lnTo>
                  <a:pt x="246" y="45"/>
                </a:lnTo>
                <a:lnTo>
                  <a:pt x="230" y="54"/>
                </a:lnTo>
                <a:lnTo>
                  <a:pt x="211" y="63"/>
                </a:lnTo>
                <a:lnTo>
                  <a:pt x="194" y="73"/>
                </a:lnTo>
                <a:lnTo>
                  <a:pt x="176" y="82"/>
                </a:lnTo>
                <a:lnTo>
                  <a:pt x="173" y="84"/>
                </a:lnTo>
                <a:lnTo>
                  <a:pt x="171" y="87"/>
                </a:lnTo>
                <a:lnTo>
                  <a:pt x="169" y="89"/>
                </a:lnTo>
                <a:lnTo>
                  <a:pt x="165" y="92"/>
                </a:lnTo>
                <a:lnTo>
                  <a:pt x="163" y="95"/>
                </a:lnTo>
                <a:lnTo>
                  <a:pt x="161" y="98"/>
                </a:lnTo>
                <a:lnTo>
                  <a:pt x="158" y="102"/>
                </a:lnTo>
                <a:lnTo>
                  <a:pt x="156" y="107"/>
                </a:lnTo>
                <a:lnTo>
                  <a:pt x="154" y="107"/>
                </a:lnTo>
                <a:lnTo>
                  <a:pt x="151" y="107"/>
                </a:lnTo>
                <a:lnTo>
                  <a:pt x="149" y="107"/>
                </a:lnTo>
                <a:lnTo>
                  <a:pt x="146" y="107"/>
                </a:lnTo>
                <a:lnTo>
                  <a:pt x="143" y="108"/>
                </a:lnTo>
                <a:lnTo>
                  <a:pt x="140" y="109"/>
                </a:lnTo>
                <a:lnTo>
                  <a:pt x="136" y="111"/>
                </a:lnTo>
                <a:lnTo>
                  <a:pt x="132" y="113"/>
                </a:lnTo>
                <a:lnTo>
                  <a:pt x="117" y="128"/>
                </a:lnTo>
                <a:lnTo>
                  <a:pt x="103" y="141"/>
                </a:lnTo>
                <a:lnTo>
                  <a:pt x="89" y="156"/>
                </a:lnTo>
                <a:lnTo>
                  <a:pt x="75" y="170"/>
                </a:lnTo>
                <a:lnTo>
                  <a:pt x="60" y="185"/>
                </a:lnTo>
                <a:lnTo>
                  <a:pt x="47" y="200"/>
                </a:lnTo>
                <a:lnTo>
                  <a:pt x="33" y="216"/>
                </a:lnTo>
                <a:lnTo>
                  <a:pt x="18" y="232"/>
                </a:lnTo>
                <a:lnTo>
                  <a:pt x="16" y="232"/>
                </a:lnTo>
                <a:lnTo>
                  <a:pt x="13" y="232"/>
                </a:lnTo>
                <a:lnTo>
                  <a:pt x="11" y="232"/>
                </a:lnTo>
                <a:lnTo>
                  <a:pt x="9" y="232"/>
                </a:lnTo>
                <a:lnTo>
                  <a:pt x="6" y="231"/>
                </a:lnTo>
                <a:lnTo>
                  <a:pt x="4" y="230"/>
                </a:lnTo>
                <a:lnTo>
                  <a:pt x="2" y="228"/>
                </a:lnTo>
                <a:lnTo>
                  <a:pt x="0" y="226"/>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2" name="Freeform 179">
            <a:extLst>
              <a:ext uri="{FF2B5EF4-FFF2-40B4-BE49-F238E27FC236}">
                <a16:creationId xmlns:a16="http://schemas.microsoft.com/office/drawing/2014/main" id="{6E97906C-F22B-A844-BB7C-D2749B880AA7}"/>
              </a:ext>
            </a:extLst>
          </p:cNvPr>
          <p:cNvSpPr>
            <a:spLocks/>
          </p:cNvSpPr>
          <p:nvPr/>
        </p:nvSpPr>
        <p:spPr bwMode="auto">
          <a:xfrm>
            <a:off x="2259013" y="4487863"/>
            <a:ext cx="39687" cy="19050"/>
          </a:xfrm>
          <a:custGeom>
            <a:avLst/>
            <a:gdLst>
              <a:gd name="T0" fmla="*/ 0 w 219"/>
              <a:gd name="T1" fmla="*/ 2147483646 h 106"/>
              <a:gd name="T2" fmla="*/ 2147483646 w 219"/>
              <a:gd name="T3" fmla="*/ 2147483646 h 106"/>
              <a:gd name="T4" fmla="*/ 2147483646 w 219"/>
              <a:gd name="T5" fmla="*/ 2147483646 h 106"/>
              <a:gd name="T6" fmla="*/ 2147483646 w 219"/>
              <a:gd name="T7" fmla="*/ 2147483646 h 106"/>
              <a:gd name="T8" fmla="*/ 2147483646 w 219"/>
              <a:gd name="T9" fmla="*/ 2147483646 h 106"/>
              <a:gd name="T10" fmla="*/ 2147483646 w 219"/>
              <a:gd name="T11" fmla="*/ 2147483646 h 106"/>
              <a:gd name="T12" fmla="*/ 2147483646 w 219"/>
              <a:gd name="T13" fmla="*/ 2147483646 h 106"/>
              <a:gd name="T14" fmla="*/ 2147483646 w 219"/>
              <a:gd name="T15" fmla="*/ 2147483646 h 106"/>
              <a:gd name="T16" fmla="*/ 2147483646 w 219"/>
              <a:gd name="T17" fmla="*/ 2147483646 h 106"/>
              <a:gd name="T18" fmla="*/ 2147483646 w 219"/>
              <a:gd name="T19" fmla="*/ 2147483646 h 106"/>
              <a:gd name="T20" fmla="*/ 2147483646 w 219"/>
              <a:gd name="T21" fmla="*/ 2147483646 h 106"/>
              <a:gd name="T22" fmla="*/ 2147483646 w 219"/>
              <a:gd name="T23" fmla="*/ 2147483646 h 106"/>
              <a:gd name="T24" fmla="*/ 2147483646 w 219"/>
              <a:gd name="T25" fmla="*/ 2147483646 h 106"/>
              <a:gd name="T26" fmla="*/ 2147483646 w 219"/>
              <a:gd name="T27" fmla="*/ 2147483646 h 106"/>
              <a:gd name="T28" fmla="*/ 2147483646 w 219"/>
              <a:gd name="T29" fmla="*/ 2147483646 h 106"/>
              <a:gd name="T30" fmla="*/ 2147483646 w 219"/>
              <a:gd name="T31" fmla="*/ 2147483646 h 106"/>
              <a:gd name="T32" fmla="*/ 2147483646 w 219"/>
              <a:gd name="T33" fmla="*/ 0 h 106"/>
              <a:gd name="T34" fmla="*/ 2147483646 w 219"/>
              <a:gd name="T35" fmla="*/ 0 h 106"/>
              <a:gd name="T36" fmla="*/ 2147483646 w 219"/>
              <a:gd name="T37" fmla="*/ 0 h 106"/>
              <a:gd name="T38" fmla="*/ 2147483646 w 219"/>
              <a:gd name="T39" fmla="*/ 0 h 106"/>
              <a:gd name="T40" fmla="*/ 2147483646 w 219"/>
              <a:gd name="T41" fmla="*/ 0 h 106"/>
              <a:gd name="T42" fmla="*/ 2147483646 w 219"/>
              <a:gd name="T43" fmla="*/ 2147483646 h 106"/>
              <a:gd name="T44" fmla="*/ 2147483646 w 219"/>
              <a:gd name="T45" fmla="*/ 2147483646 h 106"/>
              <a:gd name="T46" fmla="*/ 2147483646 w 219"/>
              <a:gd name="T47" fmla="*/ 2147483646 h 106"/>
              <a:gd name="T48" fmla="*/ 2147483646 w 219"/>
              <a:gd name="T49" fmla="*/ 2147483646 h 106"/>
              <a:gd name="T50" fmla="*/ 2147483646 w 219"/>
              <a:gd name="T51" fmla="*/ 2147483646 h 106"/>
              <a:gd name="T52" fmla="*/ 2147483646 w 219"/>
              <a:gd name="T53" fmla="*/ 2147483646 h 106"/>
              <a:gd name="T54" fmla="*/ 2147483646 w 219"/>
              <a:gd name="T55" fmla="*/ 2147483646 h 106"/>
              <a:gd name="T56" fmla="*/ 2147483646 w 219"/>
              <a:gd name="T57" fmla="*/ 2147483646 h 106"/>
              <a:gd name="T58" fmla="*/ 2147483646 w 219"/>
              <a:gd name="T59" fmla="*/ 2147483646 h 106"/>
              <a:gd name="T60" fmla="*/ 2147483646 w 219"/>
              <a:gd name="T61" fmla="*/ 2147483646 h 106"/>
              <a:gd name="T62" fmla="*/ 2147483646 w 219"/>
              <a:gd name="T63" fmla="*/ 2147483646 h 106"/>
              <a:gd name="T64" fmla="*/ 2147483646 w 219"/>
              <a:gd name="T65" fmla="*/ 2147483646 h 106"/>
              <a:gd name="T66" fmla="*/ 2147483646 w 219"/>
              <a:gd name="T67" fmla="*/ 2147483646 h 106"/>
              <a:gd name="T68" fmla="*/ 2147483646 w 219"/>
              <a:gd name="T69" fmla="*/ 2147483646 h 106"/>
              <a:gd name="T70" fmla="*/ 2147483646 w 219"/>
              <a:gd name="T71" fmla="*/ 2147483646 h 106"/>
              <a:gd name="T72" fmla="*/ 2147483646 w 219"/>
              <a:gd name="T73" fmla="*/ 2147483646 h 106"/>
              <a:gd name="T74" fmla="*/ 2147483646 w 219"/>
              <a:gd name="T75" fmla="*/ 2147483646 h 106"/>
              <a:gd name="T76" fmla="*/ 2147483646 w 219"/>
              <a:gd name="T77" fmla="*/ 2147483646 h 106"/>
              <a:gd name="T78" fmla="*/ 2147483646 w 219"/>
              <a:gd name="T79" fmla="*/ 2147483646 h 106"/>
              <a:gd name="T80" fmla="*/ 2147483646 w 219"/>
              <a:gd name="T81" fmla="*/ 2147483646 h 106"/>
              <a:gd name="T82" fmla="*/ 2147483646 w 219"/>
              <a:gd name="T83" fmla="*/ 2147483646 h 106"/>
              <a:gd name="T84" fmla="*/ 2147483646 w 219"/>
              <a:gd name="T85" fmla="*/ 2147483646 h 106"/>
              <a:gd name="T86" fmla="*/ 2147483646 w 219"/>
              <a:gd name="T87" fmla="*/ 2147483646 h 106"/>
              <a:gd name="T88" fmla="*/ 2147483646 w 219"/>
              <a:gd name="T89" fmla="*/ 2147483646 h 106"/>
              <a:gd name="T90" fmla="*/ 2147483646 w 219"/>
              <a:gd name="T91" fmla="*/ 2147483646 h 106"/>
              <a:gd name="T92" fmla="*/ 2147483646 w 219"/>
              <a:gd name="T93" fmla="*/ 2147483646 h 106"/>
              <a:gd name="T94" fmla="*/ 2147483646 w 219"/>
              <a:gd name="T95" fmla="*/ 2147483646 h 106"/>
              <a:gd name="T96" fmla="*/ 2147483646 w 219"/>
              <a:gd name="T97" fmla="*/ 2147483646 h 106"/>
              <a:gd name="T98" fmla="*/ 2147483646 w 219"/>
              <a:gd name="T99" fmla="*/ 2147483646 h 106"/>
              <a:gd name="T100" fmla="*/ 2147483646 w 219"/>
              <a:gd name="T101" fmla="*/ 2147483646 h 106"/>
              <a:gd name="T102" fmla="*/ 2147483646 w 219"/>
              <a:gd name="T103" fmla="*/ 2147483646 h 106"/>
              <a:gd name="T104" fmla="*/ 2147483646 w 219"/>
              <a:gd name="T105" fmla="*/ 2147483646 h 106"/>
              <a:gd name="T106" fmla="*/ 2147483646 w 219"/>
              <a:gd name="T107" fmla="*/ 2147483646 h 106"/>
              <a:gd name="T108" fmla="*/ 2147483646 w 219"/>
              <a:gd name="T109" fmla="*/ 2147483646 h 106"/>
              <a:gd name="T110" fmla="*/ 2147483646 w 219"/>
              <a:gd name="T111" fmla="*/ 2147483646 h 106"/>
              <a:gd name="T112" fmla="*/ 0 w 219"/>
              <a:gd name="T113" fmla="*/ 2147483646 h 1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19"/>
              <a:gd name="T172" fmla="*/ 0 h 106"/>
              <a:gd name="T173" fmla="*/ 219 w 219"/>
              <a:gd name="T174" fmla="*/ 106 h 1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19" h="106">
                <a:moveTo>
                  <a:pt x="0" y="100"/>
                </a:moveTo>
                <a:lnTo>
                  <a:pt x="6" y="95"/>
                </a:lnTo>
                <a:lnTo>
                  <a:pt x="13" y="90"/>
                </a:lnTo>
                <a:lnTo>
                  <a:pt x="20" y="84"/>
                </a:lnTo>
                <a:lnTo>
                  <a:pt x="27" y="78"/>
                </a:lnTo>
                <a:lnTo>
                  <a:pt x="34" y="71"/>
                </a:lnTo>
                <a:lnTo>
                  <a:pt x="42" y="64"/>
                </a:lnTo>
                <a:lnTo>
                  <a:pt x="49" y="57"/>
                </a:lnTo>
                <a:lnTo>
                  <a:pt x="56" y="50"/>
                </a:lnTo>
                <a:lnTo>
                  <a:pt x="72" y="45"/>
                </a:lnTo>
                <a:lnTo>
                  <a:pt x="89" y="39"/>
                </a:lnTo>
                <a:lnTo>
                  <a:pt x="105" y="34"/>
                </a:lnTo>
                <a:lnTo>
                  <a:pt x="121" y="27"/>
                </a:lnTo>
                <a:lnTo>
                  <a:pt x="139" y="21"/>
                </a:lnTo>
                <a:lnTo>
                  <a:pt x="155" y="14"/>
                </a:lnTo>
                <a:lnTo>
                  <a:pt x="171" y="6"/>
                </a:lnTo>
                <a:lnTo>
                  <a:pt x="188" y="0"/>
                </a:lnTo>
                <a:lnTo>
                  <a:pt x="190" y="0"/>
                </a:lnTo>
                <a:lnTo>
                  <a:pt x="194" y="0"/>
                </a:lnTo>
                <a:lnTo>
                  <a:pt x="197" y="0"/>
                </a:lnTo>
                <a:lnTo>
                  <a:pt x="201" y="0"/>
                </a:lnTo>
                <a:lnTo>
                  <a:pt x="205" y="1"/>
                </a:lnTo>
                <a:lnTo>
                  <a:pt x="209" y="2"/>
                </a:lnTo>
                <a:lnTo>
                  <a:pt x="214" y="4"/>
                </a:lnTo>
                <a:lnTo>
                  <a:pt x="219" y="6"/>
                </a:lnTo>
                <a:lnTo>
                  <a:pt x="219" y="7"/>
                </a:lnTo>
                <a:lnTo>
                  <a:pt x="218" y="8"/>
                </a:lnTo>
                <a:lnTo>
                  <a:pt x="218" y="11"/>
                </a:lnTo>
                <a:lnTo>
                  <a:pt x="217" y="12"/>
                </a:lnTo>
                <a:lnTo>
                  <a:pt x="216" y="15"/>
                </a:lnTo>
                <a:lnTo>
                  <a:pt x="214" y="17"/>
                </a:lnTo>
                <a:lnTo>
                  <a:pt x="212" y="19"/>
                </a:lnTo>
                <a:lnTo>
                  <a:pt x="199" y="24"/>
                </a:lnTo>
                <a:lnTo>
                  <a:pt x="185" y="28"/>
                </a:lnTo>
                <a:lnTo>
                  <a:pt x="170" y="33"/>
                </a:lnTo>
                <a:lnTo>
                  <a:pt x="155" y="38"/>
                </a:lnTo>
                <a:lnTo>
                  <a:pt x="141" y="44"/>
                </a:lnTo>
                <a:lnTo>
                  <a:pt x="125" y="49"/>
                </a:lnTo>
                <a:lnTo>
                  <a:pt x="110" y="55"/>
                </a:lnTo>
                <a:lnTo>
                  <a:pt x="94" y="63"/>
                </a:lnTo>
                <a:lnTo>
                  <a:pt x="87" y="68"/>
                </a:lnTo>
                <a:lnTo>
                  <a:pt x="79" y="72"/>
                </a:lnTo>
                <a:lnTo>
                  <a:pt x="72" y="77"/>
                </a:lnTo>
                <a:lnTo>
                  <a:pt x="64" y="82"/>
                </a:lnTo>
                <a:lnTo>
                  <a:pt x="57" y="88"/>
                </a:lnTo>
                <a:lnTo>
                  <a:pt x="49" y="93"/>
                </a:lnTo>
                <a:lnTo>
                  <a:pt x="40" y="99"/>
                </a:lnTo>
                <a:lnTo>
                  <a:pt x="30" y="106"/>
                </a:lnTo>
                <a:lnTo>
                  <a:pt x="28" y="106"/>
                </a:lnTo>
                <a:lnTo>
                  <a:pt x="25" y="106"/>
                </a:lnTo>
                <a:lnTo>
                  <a:pt x="21" y="106"/>
                </a:lnTo>
                <a:lnTo>
                  <a:pt x="17" y="105"/>
                </a:lnTo>
                <a:lnTo>
                  <a:pt x="13" y="105"/>
                </a:lnTo>
                <a:lnTo>
                  <a:pt x="9" y="103"/>
                </a:lnTo>
                <a:lnTo>
                  <a:pt x="4" y="102"/>
                </a:lnTo>
                <a:lnTo>
                  <a:pt x="0" y="100"/>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3" name="Freeform 180">
            <a:extLst>
              <a:ext uri="{FF2B5EF4-FFF2-40B4-BE49-F238E27FC236}">
                <a16:creationId xmlns:a16="http://schemas.microsoft.com/office/drawing/2014/main" id="{6CFF39CB-1E82-B649-B2F4-26329E11DA6D}"/>
              </a:ext>
            </a:extLst>
          </p:cNvPr>
          <p:cNvSpPr>
            <a:spLocks/>
          </p:cNvSpPr>
          <p:nvPr/>
        </p:nvSpPr>
        <p:spPr bwMode="auto">
          <a:xfrm>
            <a:off x="3368675" y="4491038"/>
            <a:ext cx="7938" cy="12700"/>
          </a:xfrm>
          <a:custGeom>
            <a:avLst/>
            <a:gdLst>
              <a:gd name="T0" fmla="*/ 2147483646 w 44"/>
              <a:gd name="T1" fmla="*/ 2147483646 h 69"/>
              <a:gd name="T2" fmla="*/ 2147483646 w 44"/>
              <a:gd name="T3" fmla="*/ 2147483646 h 69"/>
              <a:gd name="T4" fmla="*/ 2147483646 w 44"/>
              <a:gd name="T5" fmla="*/ 2147483646 h 69"/>
              <a:gd name="T6" fmla="*/ 2147483646 w 44"/>
              <a:gd name="T7" fmla="*/ 2147483646 h 69"/>
              <a:gd name="T8" fmla="*/ 2147483646 w 44"/>
              <a:gd name="T9" fmla="*/ 2147483646 h 69"/>
              <a:gd name="T10" fmla="*/ 2147483646 w 44"/>
              <a:gd name="T11" fmla="*/ 2147483646 h 69"/>
              <a:gd name="T12" fmla="*/ 2147483646 w 44"/>
              <a:gd name="T13" fmla="*/ 2147483646 h 69"/>
              <a:gd name="T14" fmla="*/ 2147483646 w 44"/>
              <a:gd name="T15" fmla="*/ 2147483646 h 69"/>
              <a:gd name="T16" fmla="*/ 0 w 44"/>
              <a:gd name="T17" fmla="*/ 2147483646 h 69"/>
              <a:gd name="T18" fmla="*/ 2147483646 w 44"/>
              <a:gd name="T19" fmla="*/ 2147483646 h 69"/>
              <a:gd name="T20" fmla="*/ 2147483646 w 44"/>
              <a:gd name="T21" fmla="*/ 2147483646 h 69"/>
              <a:gd name="T22" fmla="*/ 2147483646 w 44"/>
              <a:gd name="T23" fmla="*/ 2147483646 h 69"/>
              <a:gd name="T24" fmla="*/ 2147483646 w 44"/>
              <a:gd name="T25" fmla="*/ 2147483646 h 69"/>
              <a:gd name="T26" fmla="*/ 2147483646 w 44"/>
              <a:gd name="T27" fmla="*/ 2147483646 h 69"/>
              <a:gd name="T28" fmla="*/ 2147483646 w 44"/>
              <a:gd name="T29" fmla="*/ 2147483646 h 69"/>
              <a:gd name="T30" fmla="*/ 2147483646 w 44"/>
              <a:gd name="T31" fmla="*/ 2147483646 h 69"/>
              <a:gd name="T32" fmla="*/ 2147483646 w 44"/>
              <a:gd name="T33" fmla="*/ 0 h 69"/>
              <a:gd name="T34" fmla="*/ 2147483646 w 44"/>
              <a:gd name="T35" fmla="*/ 0 h 69"/>
              <a:gd name="T36" fmla="*/ 2147483646 w 44"/>
              <a:gd name="T37" fmla="*/ 0 h 69"/>
              <a:gd name="T38" fmla="*/ 2147483646 w 44"/>
              <a:gd name="T39" fmla="*/ 0 h 69"/>
              <a:gd name="T40" fmla="*/ 2147483646 w 44"/>
              <a:gd name="T41" fmla="*/ 2147483646 h 69"/>
              <a:gd name="T42" fmla="*/ 2147483646 w 44"/>
              <a:gd name="T43" fmla="*/ 2147483646 h 69"/>
              <a:gd name="T44" fmla="*/ 2147483646 w 44"/>
              <a:gd name="T45" fmla="*/ 2147483646 h 69"/>
              <a:gd name="T46" fmla="*/ 2147483646 w 44"/>
              <a:gd name="T47" fmla="*/ 2147483646 h 69"/>
              <a:gd name="T48" fmla="*/ 2147483646 w 44"/>
              <a:gd name="T49" fmla="*/ 2147483646 h 69"/>
              <a:gd name="T50" fmla="*/ 2147483646 w 44"/>
              <a:gd name="T51" fmla="*/ 2147483646 h 69"/>
              <a:gd name="T52" fmla="*/ 2147483646 w 44"/>
              <a:gd name="T53" fmla="*/ 2147483646 h 69"/>
              <a:gd name="T54" fmla="*/ 2147483646 w 44"/>
              <a:gd name="T55" fmla="*/ 2147483646 h 69"/>
              <a:gd name="T56" fmla="*/ 2147483646 w 44"/>
              <a:gd name="T57" fmla="*/ 2147483646 h 69"/>
              <a:gd name="T58" fmla="*/ 2147483646 w 44"/>
              <a:gd name="T59" fmla="*/ 2147483646 h 69"/>
              <a:gd name="T60" fmla="*/ 2147483646 w 44"/>
              <a:gd name="T61" fmla="*/ 2147483646 h 69"/>
              <a:gd name="T62" fmla="*/ 2147483646 w 44"/>
              <a:gd name="T63" fmla="*/ 2147483646 h 69"/>
              <a:gd name="T64" fmla="*/ 2147483646 w 44"/>
              <a:gd name="T65" fmla="*/ 2147483646 h 69"/>
              <a:gd name="T66" fmla="*/ 2147483646 w 44"/>
              <a:gd name="T67" fmla="*/ 2147483646 h 69"/>
              <a:gd name="T68" fmla="*/ 2147483646 w 44"/>
              <a:gd name="T69" fmla="*/ 2147483646 h 69"/>
              <a:gd name="T70" fmla="*/ 2147483646 w 44"/>
              <a:gd name="T71" fmla="*/ 2147483646 h 69"/>
              <a:gd name="T72" fmla="*/ 2147483646 w 44"/>
              <a:gd name="T73" fmla="*/ 2147483646 h 69"/>
              <a:gd name="T74" fmla="*/ 2147483646 w 44"/>
              <a:gd name="T75" fmla="*/ 2147483646 h 69"/>
              <a:gd name="T76" fmla="*/ 2147483646 w 44"/>
              <a:gd name="T77" fmla="*/ 2147483646 h 69"/>
              <a:gd name="T78" fmla="*/ 2147483646 w 44"/>
              <a:gd name="T79" fmla="*/ 2147483646 h 69"/>
              <a:gd name="T80" fmla="*/ 2147483646 w 44"/>
              <a:gd name="T81" fmla="*/ 2147483646 h 69"/>
              <a:gd name="T82" fmla="*/ 2147483646 w 44"/>
              <a:gd name="T83" fmla="*/ 2147483646 h 69"/>
              <a:gd name="T84" fmla="*/ 2147483646 w 44"/>
              <a:gd name="T85" fmla="*/ 2147483646 h 69"/>
              <a:gd name="T86" fmla="*/ 2147483646 w 44"/>
              <a:gd name="T87" fmla="*/ 2147483646 h 69"/>
              <a:gd name="T88" fmla="*/ 2147483646 w 44"/>
              <a:gd name="T89" fmla="*/ 2147483646 h 69"/>
              <a:gd name="T90" fmla="*/ 2147483646 w 44"/>
              <a:gd name="T91" fmla="*/ 2147483646 h 69"/>
              <a:gd name="T92" fmla="*/ 2147483646 w 44"/>
              <a:gd name="T93" fmla="*/ 2147483646 h 69"/>
              <a:gd name="T94" fmla="*/ 2147483646 w 44"/>
              <a:gd name="T95" fmla="*/ 2147483646 h 69"/>
              <a:gd name="T96" fmla="*/ 2147483646 w 44"/>
              <a:gd name="T97" fmla="*/ 2147483646 h 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
              <a:gd name="T148" fmla="*/ 0 h 69"/>
              <a:gd name="T149" fmla="*/ 44 w 44"/>
              <a:gd name="T150" fmla="*/ 69 h 6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 h="69">
                <a:moveTo>
                  <a:pt x="13" y="50"/>
                </a:moveTo>
                <a:lnTo>
                  <a:pt x="12" y="48"/>
                </a:lnTo>
                <a:lnTo>
                  <a:pt x="11" y="44"/>
                </a:lnTo>
                <a:lnTo>
                  <a:pt x="10" y="41"/>
                </a:lnTo>
                <a:lnTo>
                  <a:pt x="9" y="36"/>
                </a:lnTo>
                <a:lnTo>
                  <a:pt x="7" y="32"/>
                </a:lnTo>
                <a:lnTo>
                  <a:pt x="5" y="28"/>
                </a:lnTo>
                <a:lnTo>
                  <a:pt x="3" y="23"/>
                </a:lnTo>
                <a:lnTo>
                  <a:pt x="0" y="18"/>
                </a:lnTo>
                <a:lnTo>
                  <a:pt x="1" y="16"/>
                </a:lnTo>
                <a:lnTo>
                  <a:pt x="1" y="14"/>
                </a:lnTo>
                <a:lnTo>
                  <a:pt x="2" y="12"/>
                </a:lnTo>
                <a:lnTo>
                  <a:pt x="4" y="9"/>
                </a:lnTo>
                <a:lnTo>
                  <a:pt x="6" y="7"/>
                </a:lnTo>
                <a:lnTo>
                  <a:pt x="8" y="5"/>
                </a:lnTo>
                <a:lnTo>
                  <a:pt x="10" y="2"/>
                </a:lnTo>
                <a:lnTo>
                  <a:pt x="13" y="0"/>
                </a:lnTo>
                <a:lnTo>
                  <a:pt x="15" y="0"/>
                </a:lnTo>
                <a:lnTo>
                  <a:pt x="18" y="0"/>
                </a:lnTo>
                <a:lnTo>
                  <a:pt x="23" y="0"/>
                </a:lnTo>
                <a:lnTo>
                  <a:pt x="27" y="1"/>
                </a:lnTo>
                <a:lnTo>
                  <a:pt x="31" y="2"/>
                </a:lnTo>
                <a:lnTo>
                  <a:pt x="35" y="3"/>
                </a:lnTo>
                <a:lnTo>
                  <a:pt x="40" y="4"/>
                </a:lnTo>
                <a:lnTo>
                  <a:pt x="44" y="6"/>
                </a:lnTo>
                <a:lnTo>
                  <a:pt x="44" y="13"/>
                </a:lnTo>
                <a:lnTo>
                  <a:pt x="44" y="20"/>
                </a:lnTo>
                <a:lnTo>
                  <a:pt x="44" y="27"/>
                </a:lnTo>
                <a:lnTo>
                  <a:pt x="44" y="34"/>
                </a:lnTo>
                <a:lnTo>
                  <a:pt x="44" y="42"/>
                </a:lnTo>
                <a:lnTo>
                  <a:pt x="44" y="49"/>
                </a:lnTo>
                <a:lnTo>
                  <a:pt x="44" y="56"/>
                </a:lnTo>
                <a:lnTo>
                  <a:pt x="44" y="62"/>
                </a:lnTo>
                <a:lnTo>
                  <a:pt x="42" y="62"/>
                </a:lnTo>
                <a:lnTo>
                  <a:pt x="40" y="63"/>
                </a:lnTo>
                <a:lnTo>
                  <a:pt x="37" y="63"/>
                </a:lnTo>
                <a:lnTo>
                  <a:pt x="35" y="63"/>
                </a:lnTo>
                <a:lnTo>
                  <a:pt x="33" y="64"/>
                </a:lnTo>
                <a:lnTo>
                  <a:pt x="30" y="65"/>
                </a:lnTo>
                <a:lnTo>
                  <a:pt x="28" y="67"/>
                </a:lnTo>
                <a:lnTo>
                  <a:pt x="26" y="69"/>
                </a:lnTo>
                <a:lnTo>
                  <a:pt x="26" y="66"/>
                </a:lnTo>
                <a:lnTo>
                  <a:pt x="25" y="64"/>
                </a:lnTo>
                <a:lnTo>
                  <a:pt x="24" y="62"/>
                </a:lnTo>
                <a:lnTo>
                  <a:pt x="22" y="59"/>
                </a:lnTo>
                <a:lnTo>
                  <a:pt x="20" y="57"/>
                </a:lnTo>
                <a:lnTo>
                  <a:pt x="17" y="55"/>
                </a:lnTo>
                <a:lnTo>
                  <a:pt x="15" y="52"/>
                </a:lnTo>
                <a:lnTo>
                  <a:pt x="13" y="5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4" name="Freeform 181">
            <a:extLst>
              <a:ext uri="{FF2B5EF4-FFF2-40B4-BE49-F238E27FC236}">
                <a16:creationId xmlns:a16="http://schemas.microsoft.com/office/drawing/2014/main" id="{BB2E176E-B2C8-7E4D-BF5D-4BFA71248ADE}"/>
              </a:ext>
            </a:extLst>
          </p:cNvPr>
          <p:cNvSpPr>
            <a:spLocks/>
          </p:cNvSpPr>
          <p:nvPr/>
        </p:nvSpPr>
        <p:spPr bwMode="auto">
          <a:xfrm>
            <a:off x="2027238" y="4498975"/>
            <a:ext cx="11112" cy="1588"/>
          </a:xfrm>
          <a:custGeom>
            <a:avLst/>
            <a:gdLst>
              <a:gd name="T0" fmla="*/ 0 w 63"/>
              <a:gd name="T1" fmla="*/ 0 h 1588"/>
              <a:gd name="T2" fmla="*/ 2147483646 w 63"/>
              <a:gd name="T3" fmla="*/ 0 h 1588"/>
              <a:gd name="T4" fmla="*/ 2147483646 w 63"/>
              <a:gd name="T5" fmla="*/ 0 h 1588"/>
              <a:gd name="T6" fmla="*/ 2147483646 w 63"/>
              <a:gd name="T7" fmla="*/ 0 h 1588"/>
              <a:gd name="T8" fmla="*/ 2147483646 w 63"/>
              <a:gd name="T9" fmla="*/ 0 h 1588"/>
              <a:gd name="T10" fmla="*/ 2147483646 w 63"/>
              <a:gd name="T11" fmla="*/ 0 h 1588"/>
              <a:gd name="T12" fmla="*/ 2147483646 w 63"/>
              <a:gd name="T13" fmla="*/ 0 h 1588"/>
              <a:gd name="T14" fmla="*/ 2147483646 w 63"/>
              <a:gd name="T15" fmla="*/ 0 h 1588"/>
              <a:gd name="T16" fmla="*/ 2147483646 w 63"/>
              <a:gd name="T17" fmla="*/ 0 h 1588"/>
              <a:gd name="T18" fmla="*/ 2147483646 w 63"/>
              <a:gd name="T19" fmla="*/ 0 h 1588"/>
              <a:gd name="T20" fmla="*/ 2147483646 w 63"/>
              <a:gd name="T21" fmla="*/ 0 h 1588"/>
              <a:gd name="T22" fmla="*/ 2147483646 w 63"/>
              <a:gd name="T23" fmla="*/ 0 h 1588"/>
              <a:gd name="T24" fmla="*/ 2147483646 w 63"/>
              <a:gd name="T25" fmla="*/ 0 h 1588"/>
              <a:gd name="T26" fmla="*/ 2147483646 w 63"/>
              <a:gd name="T27" fmla="*/ 0 h 1588"/>
              <a:gd name="T28" fmla="*/ 2147483646 w 63"/>
              <a:gd name="T29" fmla="*/ 0 h 1588"/>
              <a:gd name="T30" fmla="*/ 2147483646 w 63"/>
              <a:gd name="T31" fmla="*/ 0 h 1588"/>
              <a:gd name="T32" fmla="*/ 0 w 63"/>
              <a:gd name="T33" fmla="*/ 0 h 15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3"/>
              <a:gd name="T52" fmla="*/ 0 h 1588"/>
              <a:gd name="T53" fmla="*/ 63 w 63"/>
              <a:gd name="T54" fmla="*/ 1588 h 15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3" h="1588">
                <a:moveTo>
                  <a:pt x="0" y="0"/>
                </a:moveTo>
                <a:lnTo>
                  <a:pt x="7" y="0"/>
                </a:lnTo>
                <a:lnTo>
                  <a:pt x="14" y="0"/>
                </a:lnTo>
                <a:lnTo>
                  <a:pt x="21" y="0"/>
                </a:lnTo>
                <a:lnTo>
                  <a:pt x="30" y="0"/>
                </a:lnTo>
                <a:lnTo>
                  <a:pt x="37" y="0"/>
                </a:lnTo>
                <a:lnTo>
                  <a:pt x="45" y="0"/>
                </a:lnTo>
                <a:lnTo>
                  <a:pt x="54" y="0"/>
                </a:lnTo>
                <a:lnTo>
                  <a:pt x="63" y="0"/>
                </a:lnTo>
                <a:lnTo>
                  <a:pt x="56" y="0"/>
                </a:lnTo>
                <a:lnTo>
                  <a:pt x="49" y="0"/>
                </a:lnTo>
                <a:lnTo>
                  <a:pt x="42" y="0"/>
                </a:lnTo>
                <a:lnTo>
                  <a:pt x="34" y="0"/>
                </a:lnTo>
                <a:lnTo>
                  <a:pt x="27" y="0"/>
                </a:lnTo>
                <a:lnTo>
                  <a:pt x="18" y="0"/>
                </a:lnTo>
                <a:lnTo>
                  <a:pt x="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5" name="Freeform 182">
            <a:extLst>
              <a:ext uri="{FF2B5EF4-FFF2-40B4-BE49-F238E27FC236}">
                <a16:creationId xmlns:a16="http://schemas.microsoft.com/office/drawing/2014/main" id="{F2009C4A-41EE-324A-8EE5-FB098B2B2129}"/>
              </a:ext>
            </a:extLst>
          </p:cNvPr>
          <p:cNvSpPr>
            <a:spLocks/>
          </p:cNvSpPr>
          <p:nvPr/>
        </p:nvSpPr>
        <p:spPr bwMode="auto">
          <a:xfrm>
            <a:off x="3387725" y="4478338"/>
            <a:ext cx="19050" cy="22225"/>
          </a:xfrm>
          <a:custGeom>
            <a:avLst/>
            <a:gdLst>
              <a:gd name="T0" fmla="*/ 0 w 113"/>
              <a:gd name="T1" fmla="*/ 2147483646 h 126"/>
              <a:gd name="T2" fmla="*/ 2147483646 w 113"/>
              <a:gd name="T3" fmla="*/ 2147483646 h 126"/>
              <a:gd name="T4" fmla="*/ 2147483646 w 113"/>
              <a:gd name="T5" fmla="*/ 2147483646 h 126"/>
              <a:gd name="T6" fmla="*/ 2147483646 w 113"/>
              <a:gd name="T7" fmla="*/ 2147483646 h 126"/>
              <a:gd name="T8" fmla="*/ 2147483646 w 113"/>
              <a:gd name="T9" fmla="*/ 2147483646 h 126"/>
              <a:gd name="T10" fmla="*/ 2147483646 w 113"/>
              <a:gd name="T11" fmla="*/ 2147483646 h 126"/>
              <a:gd name="T12" fmla="*/ 2147483646 w 113"/>
              <a:gd name="T13" fmla="*/ 2147483646 h 126"/>
              <a:gd name="T14" fmla="*/ 2147483646 w 113"/>
              <a:gd name="T15" fmla="*/ 2147483646 h 126"/>
              <a:gd name="T16" fmla="*/ 2147483646 w 113"/>
              <a:gd name="T17" fmla="*/ 2147483646 h 126"/>
              <a:gd name="T18" fmla="*/ 2147483646 w 113"/>
              <a:gd name="T19" fmla="*/ 2147483646 h 126"/>
              <a:gd name="T20" fmla="*/ 2147483646 w 113"/>
              <a:gd name="T21" fmla="*/ 2147483646 h 126"/>
              <a:gd name="T22" fmla="*/ 2147483646 w 113"/>
              <a:gd name="T23" fmla="*/ 2147483646 h 126"/>
              <a:gd name="T24" fmla="*/ 2147483646 w 113"/>
              <a:gd name="T25" fmla="*/ 2147483646 h 126"/>
              <a:gd name="T26" fmla="*/ 2147483646 w 113"/>
              <a:gd name="T27" fmla="*/ 2147483646 h 126"/>
              <a:gd name="T28" fmla="*/ 2147483646 w 113"/>
              <a:gd name="T29" fmla="*/ 2147483646 h 126"/>
              <a:gd name="T30" fmla="*/ 2147483646 w 113"/>
              <a:gd name="T31" fmla="*/ 2147483646 h 126"/>
              <a:gd name="T32" fmla="*/ 2147483646 w 113"/>
              <a:gd name="T33" fmla="*/ 0 h 126"/>
              <a:gd name="T34" fmla="*/ 2147483646 w 113"/>
              <a:gd name="T35" fmla="*/ 2147483646 h 126"/>
              <a:gd name="T36" fmla="*/ 2147483646 w 113"/>
              <a:gd name="T37" fmla="*/ 2147483646 h 126"/>
              <a:gd name="T38" fmla="*/ 2147483646 w 113"/>
              <a:gd name="T39" fmla="*/ 2147483646 h 126"/>
              <a:gd name="T40" fmla="*/ 2147483646 w 113"/>
              <a:gd name="T41" fmla="*/ 2147483646 h 126"/>
              <a:gd name="T42" fmla="*/ 2147483646 w 113"/>
              <a:gd name="T43" fmla="*/ 2147483646 h 126"/>
              <a:gd name="T44" fmla="*/ 2147483646 w 113"/>
              <a:gd name="T45" fmla="*/ 2147483646 h 126"/>
              <a:gd name="T46" fmla="*/ 2147483646 w 113"/>
              <a:gd name="T47" fmla="*/ 2147483646 h 126"/>
              <a:gd name="T48" fmla="*/ 2147483646 w 113"/>
              <a:gd name="T49" fmla="*/ 2147483646 h 126"/>
              <a:gd name="T50" fmla="*/ 2147483646 w 113"/>
              <a:gd name="T51" fmla="*/ 2147483646 h 126"/>
              <a:gd name="T52" fmla="*/ 2147483646 w 113"/>
              <a:gd name="T53" fmla="*/ 2147483646 h 126"/>
              <a:gd name="T54" fmla="*/ 2147483646 w 113"/>
              <a:gd name="T55" fmla="*/ 2147483646 h 126"/>
              <a:gd name="T56" fmla="*/ 2147483646 w 113"/>
              <a:gd name="T57" fmla="*/ 2147483646 h 126"/>
              <a:gd name="T58" fmla="*/ 2147483646 w 113"/>
              <a:gd name="T59" fmla="*/ 2147483646 h 126"/>
              <a:gd name="T60" fmla="*/ 2147483646 w 113"/>
              <a:gd name="T61" fmla="*/ 2147483646 h 126"/>
              <a:gd name="T62" fmla="*/ 2147483646 w 113"/>
              <a:gd name="T63" fmla="*/ 2147483646 h 126"/>
              <a:gd name="T64" fmla="*/ 2147483646 w 113"/>
              <a:gd name="T65" fmla="*/ 2147483646 h 126"/>
              <a:gd name="T66" fmla="*/ 2147483646 w 113"/>
              <a:gd name="T67" fmla="*/ 2147483646 h 126"/>
              <a:gd name="T68" fmla="*/ 2147483646 w 113"/>
              <a:gd name="T69" fmla="*/ 2147483646 h 126"/>
              <a:gd name="T70" fmla="*/ 2147483646 w 113"/>
              <a:gd name="T71" fmla="*/ 2147483646 h 126"/>
              <a:gd name="T72" fmla="*/ 2147483646 w 113"/>
              <a:gd name="T73" fmla="*/ 2147483646 h 126"/>
              <a:gd name="T74" fmla="*/ 2147483646 w 113"/>
              <a:gd name="T75" fmla="*/ 2147483646 h 126"/>
              <a:gd name="T76" fmla="*/ 2147483646 w 113"/>
              <a:gd name="T77" fmla="*/ 2147483646 h 126"/>
              <a:gd name="T78" fmla="*/ 2147483646 w 113"/>
              <a:gd name="T79" fmla="*/ 2147483646 h 126"/>
              <a:gd name="T80" fmla="*/ 2147483646 w 113"/>
              <a:gd name="T81" fmla="*/ 2147483646 h 126"/>
              <a:gd name="T82" fmla="*/ 2147483646 w 113"/>
              <a:gd name="T83" fmla="*/ 2147483646 h 126"/>
              <a:gd name="T84" fmla="*/ 2147483646 w 113"/>
              <a:gd name="T85" fmla="*/ 2147483646 h 126"/>
              <a:gd name="T86" fmla="*/ 2147483646 w 113"/>
              <a:gd name="T87" fmla="*/ 2147483646 h 126"/>
              <a:gd name="T88" fmla="*/ 2147483646 w 113"/>
              <a:gd name="T89" fmla="*/ 2147483646 h 126"/>
              <a:gd name="T90" fmla="*/ 2147483646 w 113"/>
              <a:gd name="T91" fmla="*/ 2147483646 h 126"/>
              <a:gd name="T92" fmla="*/ 2147483646 w 113"/>
              <a:gd name="T93" fmla="*/ 2147483646 h 126"/>
              <a:gd name="T94" fmla="*/ 2147483646 w 113"/>
              <a:gd name="T95" fmla="*/ 2147483646 h 126"/>
              <a:gd name="T96" fmla="*/ 2147483646 w 113"/>
              <a:gd name="T97" fmla="*/ 2147483646 h 126"/>
              <a:gd name="T98" fmla="*/ 2147483646 w 113"/>
              <a:gd name="T99" fmla="*/ 2147483646 h 126"/>
              <a:gd name="T100" fmla="*/ 2147483646 w 113"/>
              <a:gd name="T101" fmla="*/ 2147483646 h 126"/>
              <a:gd name="T102" fmla="*/ 2147483646 w 113"/>
              <a:gd name="T103" fmla="*/ 2147483646 h 126"/>
              <a:gd name="T104" fmla="*/ 2147483646 w 113"/>
              <a:gd name="T105" fmla="*/ 2147483646 h 126"/>
              <a:gd name="T106" fmla="*/ 2147483646 w 113"/>
              <a:gd name="T107" fmla="*/ 2147483646 h 126"/>
              <a:gd name="T108" fmla="*/ 2147483646 w 113"/>
              <a:gd name="T109" fmla="*/ 2147483646 h 126"/>
              <a:gd name="T110" fmla="*/ 2147483646 w 113"/>
              <a:gd name="T111" fmla="*/ 2147483646 h 126"/>
              <a:gd name="T112" fmla="*/ 0 w 113"/>
              <a:gd name="T113" fmla="*/ 2147483646 h 1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3"/>
              <a:gd name="T172" fmla="*/ 0 h 126"/>
              <a:gd name="T173" fmla="*/ 113 w 113"/>
              <a:gd name="T174" fmla="*/ 126 h 12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3" h="126">
                <a:moveTo>
                  <a:pt x="0" y="114"/>
                </a:moveTo>
                <a:lnTo>
                  <a:pt x="2" y="101"/>
                </a:lnTo>
                <a:lnTo>
                  <a:pt x="5" y="89"/>
                </a:lnTo>
                <a:lnTo>
                  <a:pt x="10" y="76"/>
                </a:lnTo>
                <a:lnTo>
                  <a:pt x="14" y="63"/>
                </a:lnTo>
                <a:lnTo>
                  <a:pt x="18" y="49"/>
                </a:lnTo>
                <a:lnTo>
                  <a:pt x="22" y="35"/>
                </a:lnTo>
                <a:lnTo>
                  <a:pt x="27" y="21"/>
                </a:lnTo>
                <a:lnTo>
                  <a:pt x="31" y="7"/>
                </a:lnTo>
                <a:lnTo>
                  <a:pt x="36" y="7"/>
                </a:lnTo>
                <a:lnTo>
                  <a:pt x="42" y="6"/>
                </a:lnTo>
                <a:lnTo>
                  <a:pt x="47" y="6"/>
                </a:lnTo>
                <a:lnTo>
                  <a:pt x="55" y="6"/>
                </a:lnTo>
                <a:lnTo>
                  <a:pt x="61" y="5"/>
                </a:lnTo>
                <a:lnTo>
                  <a:pt x="68" y="4"/>
                </a:lnTo>
                <a:lnTo>
                  <a:pt x="75" y="2"/>
                </a:lnTo>
                <a:lnTo>
                  <a:pt x="82" y="0"/>
                </a:lnTo>
                <a:lnTo>
                  <a:pt x="84" y="5"/>
                </a:lnTo>
                <a:lnTo>
                  <a:pt x="87" y="10"/>
                </a:lnTo>
                <a:lnTo>
                  <a:pt x="91" y="15"/>
                </a:lnTo>
                <a:lnTo>
                  <a:pt x="95" y="20"/>
                </a:lnTo>
                <a:lnTo>
                  <a:pt x="99" y="24"/>
                </a:lnTo>
                <a:lnTo>
                  <a:pt x="104" y="29"/>
                </a:lnTo>
                <a:lnTo>
                  <a:pt x="109" y="34"/>
                </a:lnTo>
                <a:lnTo>
                  <a:pt x="113" y="38"/>
                </a:lnTo>
                <a:lnTo>
                  <a:pt x="111" y="43"/>
                </a:lnTo>
                <a:lnTo>
                  <a:pt x="108" y="48"/>
                </a:lnTo>
                <a:lnTo>
                  <a:pt x="104" y="52"/>
                </a:lnTo>
                <a:lnTo>
                  <a:pt x="99" y="57"/>
                </a:lnTo>
                <a:lnTo>
                  <a:pt x="95" y="64"/>
                </a:lnTo>
                <a:lnTo>
                  <a:pt x="91" y="70"/>
                </a:lnTo>
                <a:lnTo>
                  <a:pt x="86" y="76"/>
                </a:lnTo>
                <a:lnTo>
                  <a:pt x="82" y="82"/>
                </a:lnTo>
                <a:lnTo>
                  <a:pt x="77" y="85"/>
                </a:lnTo>
                <a:lnTo>
                  <a:pt x="71" y="87"/>
                </a:lnTo>
                <a:lnTo>
                  <a:pt x="65" y="90"/>
                </a:lnTo>
                <a:lnTo>
                  <a:pt x="59" y="92"/>
                </a:lnTo>
                <a:lnTo>
                  <a:pt x="52" y="95"/>
                </a:lnTo>
                <a:lnTo>
                  <a:pt x="45" y="99"/>
                </a:lnTo>
                <a:lnTo>
                  <a:pt x="38" y="103"/>
                </a:lnTo>
                <a:lnTo>
                  <a:pt x="31" y="107"/>
                </a:lnTo>
                <a:lnTo>
                  <a:pt x="31" y="109"/>
                </a:lnTo>
                <a:lnTo>
                  <a:pt x="30" y="112"/>
                </a:lnTo>
                <a:lnTo>
                  <a:pt x="29" y="115"/>
                </a:lnTo>
                <a:lnTo>
                  <a:pt x="28" y="117"/>
                </a:lnTo>
                <a:lnTo>
                  <a:pt x="26" y="119"/>
                </a:lnTo>
                <a:lnTo>
                  <a:pt x="24" y="122"/>
                </a:lnTo>
                <a:lnTo>
                  <a:pt x="21" y="124"/>
                </a:lnTo>
                <a:lnTo>
                  <a:pt x="19" y="126"/>
                </a:lnTo>
                <a:lnTo>
                  <a:pt x="17" y="126"/>
                </a:lnTo>
                <a:lnTo>
                  <a:pt x="15" y="125"/>
                </a:lnTo>
                <a:lnTo>
                  <a:pt x="12" y="124"/>
                </a:lnTo>
                <a:lnTo>
                  <a:pt x="10" y="122"/>
                </a:lnTo>
                <a:lnTo>
                  <a:pt x="8" y="121"/>
                </a:lnTo>
                <a:lnTo>
                  <a:pt x="4" y="119"/>
                </a:lnTo>
                <a:lnTo>
                  <a:pt x="2" y="116"/>
                </a:lnTo>
                <a:lnTo>
                  <a:pt x="0" y="11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6" name="Freeform 183">
            <a:extLst>
              <a:ext uri="{FF2B5EF4-FFF2-40B4-BE49-F238E27FC236}">
                <a16:creationId xmlns:a16="http://schemas.microsoft.com/office/drawing/2014/main" id="{505EE461-7411-2542-A822-BCFC80D167F0}"/>
              </a:ext>
            </a:extLst>
          </p:cNvPr>
          <p:cNvSpPr>
            <a:spLocks/>
          </p:cNvSpPr>
          <p:nvPr/>
        </p:nvSpPr>
        <p:spPr bwMode="auto">
          <a:xfrm>
            <a:off x="2309813" y="4429125"/>
            <a:ext cx="150812" cy="66675"/>
          </a:xfrm>
          <a:custGeom>
            <a:avLst/>
            <a:gdLst>
              <a:gd name="T0" fmla="*/ 2147483646 w 854"/>
              <a:gd name="T1" fmla="*/ 2147483646 h 376"/>
              <a:gd name="T2" fmla="*/ 2147483646 w 854"/>
              <a:gd name="T3" fmla="*/ 2147483646 h 376"/>
              <a:gd name="T4" fmla="*/ 2147483646 w 854"/>
              <a:gd name="T5" fmla="*/ 2147483646 h 376"/>
              <a:gd name="T6" fmla="*/ 2147483646 w 854"/>
              <a:gd name="T7" fmla="*/ 2147483646 h 376"/>
              <a:gd name="T8" fmla="*/ 2147483646 w 854"/>
              <a:gd name="T9" fmla="*/ 2147483646 h 376"/>
              <a:gd name="T10" fmla="*/ 2147483646 w 854"/>
              <a:gd name="T11" fmla="*/ 2147483646 h 376"/>
              <a:gd name="T12" fmla="*/ 2147483646 w 854"/>
              <a:gd name="T13" fmla="*/ 2147483646 h 376"/>
              <a:gd name="T14" fmla="*/ 2147483646 w 854"/>
              <a:gd name="T15" fmla="*/ 2147483646 h 376"/>
              <a:gd name="T16" fmla="*/ 2147483646 w 854"/>
              <a:gd name="T17" fmla="*/ 2147483646 h 376"/>
              <a:gd name="T18" fmla="*/ 2147483646 w 854"/>
              <a:gd name="T19" fmla="*/ 2147483646 h 376"/>
              <a:gd name="T20" fmla="*/ 2147483646 w 854"/>
              <a:gd name="T21" fmla="*/ 2147483646 h 376"/>
              <a:gd name="T22" fmla="*/ 2147483646 w 854"/>
              <a:gd name="T23" fmla="*/ 2147483646 h 376"/>
              <a:gd name="T24" fmla="*/ 2147483646 w 854"/>
              <a:gd name="T25" fmla="*/ 2147483646 h 376"/>
              <a:gd name="T26" fmla="*/ 2147483646 w 854"/>
              <a:gd name="T27" fmla="*/ 2147483646 h 376"/>
              <a:gd name="T28" fmla="*/ 2147483646 w 854"/>
              <a:gd name="T29" fmla="*/ 2147483646 h 376"/>
              <a:gd name="T30" fmla="*/ 2147483646 w 854"/>
              <a:gd name="T31" fmla="*/ 2147483646 h 376"/>
              <a:gd name="T32" fmla="*/ 2147483646 w 854"/>
              <a:gd name="T33" fmla="*/ 2147483646 h 376"/>
              <a:gd name="T34" fmla="*/ 2147483646 w 854"/>
              <a:gd name="T35" fmla="*/ 2147483646 h 376"/>
              <a:gd name="T36" fmla="*/ 2147483646 w 854"/>
              <a:gd name="T37" fmla="*/ 2147483646 h 376"/>
              <a:gd name="T38" fmla="*/ 2147483646 w 854"/>
              <a:gd name="T39" fmla="*/ 2147483646 h 376"/>
              <a:gd name="T40" fmla="*/ 2147483646 w 854"/>
              <a:gd name="T41" fmla="*/ 2147483646 h 376"/>
              <a:gd name="T42" fmla="*/ 2147483646 w 854"/>
              <a:gd name="T43" fmla="*/ 2147483646 h 376"/>
              <a:gd name="T44" fmla="*/ 2147483646 w 854"/>
              <a:gd name="T45" fmla="*/ 2147483646 h 376"/>
              <a:gd name="T46" fmla="*/ 2147483646 w 854"/>
              <a:gd name="T47" fmla="*/ 2147483646 h 376"/>
              <a:gd name="T48" fmla="*/ 2147483646 w 854"/>
              <a:gd name="T49" fmla="*/ 2147483646 h 376"/>
              <a:gd name="T50" fmla="*/ 2147483646 w 854"/>
              <a:gd name="T51" fmla="*/ 2147483646 h 376"/>
              <a:gd name="T52" fmla="*/ 2147483646 w 854"/>
              <a:gd name="T53" fmla="*/ 2147483646 h 376"/>
              <a:gd name="T54" fmla="*/ 2147483646 w 854"/>
              <a:gd name="T55" fmla="*/ 2147483646 h 376"/>
              <a:gd name="T56" fmla="*/ 2147483646 w 854"/>
              <a:gd name="T57" fmla="*/ 2147483646 h 376"/>
              <a:gd name="T58" fmla="*/ 2147483646 w 854"/>
              <a:gd name="T59" fmla="*/ 2147483646 h 376"/>
              <a:gd name="T60" fmla="*/ 2147483646 w 854"/>
              <a:gd name="T61" fmla="*/ 2147483646 h 376"/>
              <a:gd name="T62" fmla="*/ 2147483646 w 854"/>
              <a:gd name="T63" fmla="*/ 2147483646 h 376"/>
              <a:gd name="T64" fmla="*/ 2147483646 w 854"/>
              <a:gd name="T65" fmla="*/ 2147483646 h 376"/>
              <a:gd name="T66" fmla="*/ 2147483646 w 854"/>
              <a:gd name="T67" fmla="*/ 2147483646 h 376"/>
              <a:gd name="T68" fmla="*/ 2147483646 w 854"/>
              <a:gd name="T69" fmla="*/ 2147483646 h 376"/>
              <a:gd name="T70" fmla="*/ 2147483646 w 854"/>
              <a:gd name="T71" fmla="*/ 0 h 376"/>
              <a:gd name="T72" fmla="*/ 2147483646 w 854"/>
              <a:gd name="T73" fmla="*/ 2147483646 h 376"/>
              <a:gd name="T74" fmla="*/ 2147483646 w 854"/>
              <a:gd name="T75" fmla="*/ 2147483646 h 376"/>
              <a:gd name="T76" fmla="*/ 2147483646 w 854"/>
              <a:gd name="T77" fmla="*/ 2147483646 h 376"/>
              <a:gd name="T78" fmla="*/ 2147483646 w 854"/>
              <a:gd name="T79" fmla="*/ 2147483646 h 376"/>
              <a:gd name="T80" fmla="*/ 2147483646 w 854"/>
              <a:gd name="T81" fmla="*/ 2147483646 h 376"/>
              <a:gd name="T82" fmla="*/ 2147483646 w 854"/>
              <a:gd name="T83" fmla="*/ 2147483646 h 376"/>
              <a:gd name="T84" fmla="*/ 2147483646 w 854"/>
              <a:gd name="T85" fmla="*/ 2147483646 h 376"/>
              <a:gd name="T86" fmla="*/ 2147483646 w 854"/>
              <a:gd name="T87" fmla="*/ 2147483646 h 376"/>
              <a:gd name="T88" fmla="*/ 2147483646 w 854"/>
              <a:gd name="T89" fmla="*/ 2147483646 h 376"/>
              <a:gd name="T90" fmla="*/ 2147483646 w 854"/>
              <a:gd name="T91" fmla="*/ 2147483646 h 376"/>
              <a:gd name="T92" fmla="*/ 2147483646 w 854"/>
              <a:gd name="T93" fmla="*/ 2147483646 h 376"/>
              <a:gd name="T94" fmla="*/ 2147483646 w 854"/>
              <a:gd name="T95" fmla="*/ 2147483646 h 376"/>
              <a:gd name="T96" fmla="*/ 2147483646 w 854"/>
              <a:gd name="T97" fmla="*/ 2147483646 h 376"/>
              <a:gd name="T98" fmla="*/ 2147483646 w 854"/>
              <a:gd name="T99" fmla="*/ 2147483646 h 376"/>
              <a:gd name="T100" fmla="*/ 2147483646 w 854"/>
              <a:gd name="T101" fmla="*/ 2147483646 h 376"/>
              <a:gd name="T102" fmla="*/ 2147483646 w 854"/>
              <a:gd name="T103" fmla="*/ 2147483646 h 376"/>
              <a:gd name="T104" fmla="*/ 2147483646 w 854"/>
              <a:gd name="T105" fmla="*/ 2147483646 h 376"/>
              <a:gd name="T106" fmla="*/ 2147483646 w 854"/>
              <a:gd name="T107" fmla="*/ 2147483646 h 37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54"/>
              <a:gd name="T163" fmla="*/ 0 h 376"/>
              <a:gd name="T164" fmla="*/ 854 w 854"/>
              <a:gd name="T165" fmla="*/ 376 h 37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54" h="376">
                <a:moveTo>
                  <a:pt x="345" y="376"/>
                </a:moveTo>
                <a:lnTo>
                  <a:pt x="338" y="373"/>
                </a:lnTo>
                <a:lnTo>
                  <a:pt x="331" y="371"/>
                </a:lnTo>
                <a:lnTo>
                  <a:pt x="324" y="368"/>
                </a:lnTo>
                <a:lnTo>
                  <a:pt x="316" y="366"/>
                </a:lnTo>
                <a:lnTo>
                  <a:pt x="308" y="363"/>
                </a:lnTo>
                <a:lnTo>
                  <a:pt x="300" y="359"/>
                </a:lnTo>
                <a:lnTo>
                  <a:pt x="292" y="355"/>
                </a:lnTo>
                <a:lnTo>
                  <a:pt x="283" y="351"/>
                </a:lnTo>
                <a:lnTo>
                  <a:pt x="259" y="351"/>
                </a:lnTo>
                <a:lnTo>
                  <a:pt x="235" y="351"/>
                </a:lnTo>
                <a:lnTo>
                  <a:pt x="211" y="351"/>
                </a:lnTo>
                <a:lnTo>
                  <a:pt x="188" y="350"/>
                </a:lnTo>
                <a:lnTo>
                  <a:pt x="164" y="350"/>
                </a:lnTo>
                <a:lnTo>
                  <a:pt x="141" y="348"/>
                </a:lnTo>
                <a:lnTo>
                  <a:pt x="117" y="347"/>
                </a:lnTo>
                <a:lnTo>
                  <a:pt x="94" y="345"/>
                </a:lnTo>
                <a:lnTo>
                  <a:pt x="89" y="345"/>
                </a:lnTo>
                <a:lnTo>
                  <a:pt x="83" y="344"/>
                </a:lnTo>
                <a:lnTo>
                  <a:pt x="77" y="343"/>
                </a:lnTo>
                <a:lnTo>
                  <a:pt x="71" y="340"/>
                </a:lnTo>
                <a:lnTo>
                  <a:pt x="64" y="338"/>
                </a:lnTo>
                <a:lnTo>
                  <a:pt x="58" y="336"/>
                </a:lnTo>
                <a:lnTo>
                  <a:pt x="51" y="334"/>
                </a:lnTo>
                <a:lnTo>
                  <a:pt x="44" y="332"/>
                </a:lnTo>
                <a:lnTo>
                  <a:pt x="41" y="329"/>
                </a:lnTo>
                <a:lnTo>
                  <a:pt x="37" y="327"/>
                </a:lnTo>
                <a:lnTo>
                  <a:pt x="34" y="324"/>
                </a:lnTo>
                <a:lnTo>
                  <a:pt x="30" y="322"/>
                </a:lnTo>
                <a:lnTo>
                  <a:pt x="26" y="319"/>
                </a:lnTo>
                <a:lnTo>
                  <a:pt x="21" y="315"/>
                </a:lnTo>
                <a:lnTo>
                  <a:pt x="17" y="311"/>
                </a:lnTo>
                <a:lnTo>
                  <a:pt x="12" y="307"/>
                </a:lnTo>
                <a:lnTo>
                  <a:pt x="12" y="305"/>
                </a:lnTo>
                <a:lnTo>
                  <a:pt x="11" y="302"/>
                </a:lnTo>
                <a:lnTo>
                  <a:pt x="10" y="300"/>
                </a:lnTo>
                <a:lnTo>
                  <a:pt x="9" y="297"/>
                </a:lnTo>
                <a:lnTo>
                  <a:pt x="7" y="294"/>
                </a:lnTo>
                <a:lnTo>
                  <a:pt x="5" y="290"/>
                </a:lnTo>
                <a:lnTo>
                  <a:pt x="2" y="286"/>
                </a:lnTo>
                <a:lnTo>
                  <a:pt x="0" y="281"/>
                </a:lnTo>
                <a:lnTo>
                  <a:pt x="1" y="280"/>
                </a:lnTo>
                <a:lnTo>
                  <a:pt x="2" y="279"/>
                </a:lnTo>
                <a:lnTo>
                  <a:pt x="4" y="278"/>
                </a:lnTo>
                <a:lnTo>
                  <a:pt x="6" y="276"/>
                </a:lnTo>
                <a:lnTo>
                  <a:pt x="8" y="274"/>
                </a:lnTo>
                <a:lnTo>
                  <a:pt x="10" y="271"/>
                </a:lnTo>
                <a:lnTo>
                  <a:pt x="12" y="269"/>
                </a:lnTo>
                <a:lnTo>
                  <a:pt x="15" y="269"/>
                </a:lnTo>
                <a:lnTo>
                  <a:pt x="18" y="269"/>
                </a:lnTo>
                <a:lnTo>
                  <a:pt x="22" y="269"/>
                </a:lnTo>
                <a:lnTo>
                  <a:pt x="25" y="269"/>
                </a:lnTo>
                <a:lnTo>
                  <a:pt x="30" y="269"/>
                </a:lnTo>
                <a:lnTo>
                  <a:pt x="34" y="269"/>
                </a:lnTo>
                <a:lnTo>
                  <a:pt x="39" y="269"/>
                </a:lnTo>
                <a:lnTo>
                  <a:pt x="44" y="269"/>
                </a:lnTo>
                <a:lnTo>
                  <a:pt x="47" y="271"/>
                </a:lnTo>
                <a:lnTo>
                  <a:pt x="50" y="274"/>
                </a:lnTo>
                <a:lnTo>
                  <a:pt x="53" y="276"/>
                </a:lnTo>
                <a:lnTo>
                  <a:pt x="57" y="278"/>
                </a:lnTo>
                <a:lnTo>
                  <a:pt x="61" y="281"/>
                </a:lnTo>
                <a:lnTo>
                  <a:pt x="66" y="283"/>
                </a:lnTo>
                <a:lnTo>
                  <a:pt x="70" y="285"/>
                </a:lnTo>
                <a:lnTo>
                  <a:pt x="75" y="288"/>
                </a:lnTo>
                <a:lnTo>
                  <a:pt x="97" y="288"/>
                </a:lnTo>
                <a:lnTo>
                  <a:pt x="117" y="288"/>
                </a:lnTo>
                <a:lnTo>
                  <a:pt x="139" y="288"/>
                </a:lnTo>
                <a:lnTo>
                  <a:pt x="160" y="288"/>
                </a:lnTo>
                <a:lnTo>
                  <a:pt x="180" y="288"/>
                </a:lnTo>
                <a:lnTo>
                  <a:pt x="202" y="288"/>
                </a:lnTo>
                <a:lnTo>
                  <a:pt x="223" y="288"/>
                </a:lnTo>
                <a:lnTo>
                  <a:pt x="245" y="288"/>
                </a:lnTo>
                <a:lnTo>
                  <a:pt x="256" y="293"/>
                </a:lnTo>
                <a:lnTo>
                  <a:pt x="268" y="298"/>
                </a:lnTo>
                <a:lnTo>
                  <a:pt x="281" y="303"/>
                </a:lnTo>
                <a:lnTo>
                  <a:pt x="293" y="308"/>
                </a:lnTo>
                <a:lnTo>
                  <a:pt x="305" y="313"/>
                </a:lnTo>
                <a:lnTo>
                  <a:pt x="317" y="319"/>
                </a:lnTo>
                <a:lnTo>
                  <a:pt x="331" y="325"/>
                </a:lnTo>
                <a:lnTo>
                  <a:pt x="345" y="332"/>
                </a:lnTo>
                <a:lnTo>
                  <a:pt x="354" y="332"/>
                </a:lnTo>
                <a:lnTo>
                  <a:pt x="364" y="332"/>
                </a:lnTo>
                <a:lnTo>
                  <a:pt x="376" y="332"/>
                </a:lnTo>
                <a:lnTo>
                  <a:pt x="387" y="332"/>
                </a:lnTo>
                <a:lnTo>
                  <a:pt x="398" y="332"/>
                </a:lnTo>
                <a:lnTo>
                  <a:pt x="409" y="332"/>
                </a:lnTo>
                <a:lnTo>
                  <a:pt x="422" y="332"/>
                </a:lnTo>
                <a:lnTo>
                  <a:pt x="433" y="332"/>
                </a:lnTo>
                <a:lnTo>
                  <a:pt x="447" y="329"/>
                </a:lnTo>
                <a:lnTo>
                  <a:pt x="462" y="326"/>
                </a:lnTo>
                <a:lnTo>
                  <a:pt x="478" y="322"/>
                </a:lnTo>
                <a:lnTo>
                  <a:pt x="493" y="319"/>
                </a:lnTo>
                <a:lnTo>
                  <a:pt x="509" y="314"/>
                </a:lnTo>
                <a:lnTo>
                  <a:pt x="526" y="310"/>
                </a:lnTo>
                <a:lnTo>
                  <a:pt x="542" y="305"/>
                </a:lnTo>
                <a:lnTo>
                  <a:pt x="558" y="301"/>
                </a:lnTo>
                <a:lnTo>
                  <a:pt x="558" y="300"/>
                </a:lnTo>
                <a:lnTo>
                  <a:pt x="558" y="299"/>
                </a:lnTo>
                <a:lnTo>
                  <a:pt x="559" y="297"/>
                </a:lnTo>
                <a:lnTo>
                  <a:pt x="559" y="295"/>
                </a:lnTo>
                <a:lnTo>
                  <a:pt x="560" y="293"/>
                </a:lnTo>
                <a:lnTo>
                  <a:pt x="563" y="290"/>
                </a:lnTo>
                <a:lnTo>
                  <a:pt x="565" y="288"/>
                </a:lnTo>
                <a:lnTo>
                  <a:pt x="572" y="285"/>
                </a:lnTo>
                <a:lnTo>
                  <a:pt x="579" y="283"/>
                </a:lnTo>
                <a:lnTo>
                  <a:pt x="586" y="281"/>
                </a:lnTo>
                <a:lnTo>
                  <a:pt x="593" y="278"/>
                </a:lnTo>
                <a:lnTo>
                  <a:pt x="600" y="276"/>
                </a:lnTo>
                <a:lnTo>
                  <a:pt x="607" y="274"/>
                </a:lnTo>
                <a:lnTo>
                  <a:pt x="614" y="271"/>
                </a:lnTo>
                <a:lnTo>
                  <a:pt x="621" y="269"/>
                </a:lnTo>
                <a:lnTo>
                  <a:pt x="628" y="269"/>
                </a:lnTo>
                <a:lnTo>
                  <a:pt x="635" y="270"/>
                </a:lnTo>
                <a:lnTo>
                  <a:pt x="642" y="271"/>
                </a:lnTo>
                <a:lnTo>
                  <a:pt x="650" y="273"/>
                </a:lnTo>
                <a:lnTo>
                  <a:pt x="658" y="275"/>
                </a:lnTo>
                <a:lnTo>
                  <a:pt x="666" y="277"/>
                </a:lnTo>
                <a:lnTo>
                  <a:pt x="675" y="279"/>
                </a:lnTo>
                <a:lnTo>
                  <a:pt x="684" y="281"/>
                </a:lnTo>
                <a:lnTo>
                  <a:pt x="691" y="281"/>
                </a:lnTo>
                <a:lnTo>
                  <a:pt x="699" y="281"/>
                </a:lnTo>
                <a:lnTo>
                  <a:pt x="708" y="281"/>
                </a:lnTo>
                <a:lnTo>
                  <a:pt x="716" y="281"/>
                </a:lnTo>
                <a:lnTo>
                  <a:pt x="725" y="281"/>
                </a:lnTo>
                <a:lnTo>
                  <a:pt x="734" y="281"/>
                </a:lnTo>
                <a:lnTo>
                  <a:pt x="743" y="281"/>
                </a:lnTo>
                <a:lnTo>
                  <a:pt x="753" y="281"/>
                </a:lnTo>
                <a:lnTo>
                  <a:pt x="758" y="274"/>
                </a:lnTo>
                <a:lnTo>
                  <a:pt x="763" y="268"/>
                </a:lnTo>
                <a:lnTo>
                  <a:pt x="768" y="260"/>
                </a:lnTo>
                <a:lnTo>
                  <a:pt x="773" y="253"/>
                </a:lnTo>
                <a:lnTo>
                  <a:pt x="778" y="245"/>
                </a:lnTo>
                <a:lnTo>
                  <a:pt x="784" y="236"/>
                </a:lnTo>
                <a:lnTo>
                  <a:pt x="790" y="228"/>
                </a:lnTo>
                <a:lnTo>
                  <a:pt x="796" y="219"/>
                </a:lnTo>
                <a:lnTo>
                  <a:pt x="796" y="212"/>
                </a:lnTo>
                <a:lnTo>
                  <a:pt x="796" y="204"/>
                </a:lnTo>
                <a:lnTo>
                  <a:pt x="797" y="196"/>
                </a:lnTo>
                <a:lnTo>
                  <a:pt x="797" y="186"/>
                </a:lnTo>
                <a:lnTo>
                  <a:pt x="799" y="178"/>
                </a:lnTo>
                <a:lnTo>
                  <a:pt x="800" y="169"/>
                </a:lnTo>
                <a:lnTo>
                  <a:pt x="802" y="160"/>
                </a:lnTo>
                <a:lnTo>
                  <a:pt x="804" y="150"/>
                </a:lnTo>
                <a:lnTo>
                  <a:pt x="803" y="146"/>
                </a:lnTo>
                <a:lnTo>
                  <a:pt x="803" y="140"/>
                </a:lnTo>
                <a:lnTo>
                  <a:pt x="801" y="135"/>
                </a:lnTo>
                <a:lnTo>
                  <a:pt x="800" y="130"/>
                </a:lnTo>
                <a:lnTo>
                  <a:pt x="797" y="125"/>
                </a:lnTo>
                <a:lnTo>
                  <a:pt x="795" y="119"/>
                </a:lnTo>
                <a:lnTo>
                  <a:pt x="793" y="113"/>
                </a:lnTo>
                <a:lnTo>
                  <a:pt x="790" y="106"/>
                </a:lnTo>
                <a:lnTo>
                  <a:pt x="789" y="106"/>
                </a:lnTo>
                <a:lnTo>
                  <a:pt x="788" y="106"/>
                </a:lnTo>
                <a:lnTo>
                  <a:pt x="786" y="106"/>
                </a:lnTo>
                <a:lnTo>
                  <a:pt x="785" y="105"/>
                </a:lnTo>
                <a:lnTo>
                  <a:pt x="782" y="104"/>
                </a:lnTo>
                <a:lnTo>
                  <a:pt x="780" y="102"/>
                </a:lnTo>
                <a:lnTo>
                  <a:pt x="778" y="100"/>
                </a:lnTo>
                <a:lnTo>
                  <a:pt x="778" y="98"/>
                </a:lnTo>
                <a:lnTo>
                  <a:pt x="778" y="95"/>
                </a:lnTo>
                <a:lnTo>
                  <a:pt x="778" y="92"/>
                </a:lnTo>
                <a:lnTo>
                  <a:pt x="777" y="89"/>
                </a:lnTo>
                <a:lnTo>
                  <a:pt x="776" y="86"/>
                </a:lnTo>
                <a:lnTo>
                  <a:pt x="775" y="83"/>
                </a:lnTo>
                <a:lnTo>
                  <a:pt x="774" y="79"/>
                </a:lnTo>
                <a:lnTo>
                  <a:pt x="772" y="75"/>
                </a:lnTo>
                <a:lnTo>
                  <a:pt x="756" y="65"/>
                </a:lnTo>
                <a:lnTo>
                  <a:pt x="739" y="56"/>
                </a:lnTo>
                <a:lnTo>
                  <a:pt x="722" y="46"/>
                </a:lnTo>
                <a:lnTo>
                  <a:pt x="706" y="37"/>
                </a:lnTo>
                <a:lnTo>
                  <a:pt x="689" y="28"/>
                </a:lnTo>
                <a:lnTo>
                  <a:pt x="673" y="18"/>
                </a:lnTo>
                <a:lnTo>
                  <a:pt x="657" y="9"/>
                </a:lnTo>
                <a:lnTo>
                  <a:pt x="640" y="0"/>
                </a:lnTo>
                <a:lnTo>
                  <a:pt x="651" y="0"/>
                </a:lnTo>
                <a:lnTo>
                  <a:pt x="664" y="0"/>
                </a:lnTo>
                <a:lnTo>
                  <a:pt x="675" y="0"/>
                </a:lnTo>
                <a:lnTo>
                  <a:pt x="687" y="1"/>
                </a:lnTo>
                <a:lnTo>
                  <a:pt x="698" y="1"/>
                </a:lnTo>
                <a:lnTo>
                  <a:pt x="711" y="3"/>
                </a:lnTo>
                <a:lnTo>
                  <a:pt x="722" y="4"/>
                </a:lnTo>
                <a:lnTo>
                  <a:pt x="734" y="6"/>
                </a:lnTo>
                <a:lnTo>
                  <a:pt x="743" y="11"/>
                </a:lnTo>
                <a:lnTo>
                  <a:pt x="753" y="15"/>
                </a:lnTo>
                <a:lnTo>
                  <a:pt x="763" y="20"/>
                </a:lnTo>
                <a:lnTo>
                  <a:pt x="772" y="25"/>
                </a:lnTo>
                <a:lnTo>
                  <a:pt x="781" y="31"/>
                </a:lnTo>
                <a:lnTo>
                  <a:pt x="790" y="36"/>
                </a:lnTo>
                <a:lnTo>
                  <a:pt x="800" y="42"/>
                </a:lnTo>
                <a:lnTo>
                  <a:pt x="810" y="50"/>
                </a:lnTo>
                <a:lnTo>
                  <a:pt x="814" y="62"/>
                </a:lnTo>
                <a:lnTo>
                  <a:pt x="819" y="73"/>
                </a:lnTo>
                <a:lnTo>
                  <a:pt x="824" y="85"/>
                </a:lnTo>
                <a:lnTo>
                  <a:pt x="829" y="98"/>
                </a:lnTo>
                <a:lnTo>
                  <a:pt x="834" y="110"/>
                </a:lnTo>
                <a:lnTo>
                  <a:pt x="840" y="123"/>
                </a:lnTo>
                <a:lnTo>
                  <a:pt x="847" y="136"/>
                </a:lnTo>
                <a:lnTo>
                  <a:pt x="854" y="150"/>
                </a:lnTo>
                <a:lnTo>
                  <a:pt x="853" y="162"/>
                </a:lnTo>
                <a:lnTo>
                  <a:pt x="853" y="174"/>
                </a:lnTo>
                <a:lnTo>
                  <a:pt x="851" y="187"/>
                </a:lnTo>
                <a:lnTo>
                  <a:pt x="850" y="201"/>
                </a:lnTo>
                <a:lnTo>
                  <a:pt x="848" y="215"/>
                </a:lnTo>
                <a:lnTo>
                  <a:pt x="845" y="228"/>
                </a:lnTo>
                <a:lnTo>
                  <a:pt x="843" y="242"/>
                </a:lnTo>
                <a:lnTo>
                  <a:pt x="840" y="257"/>
                </a:lnTo>
                <a:lnTo>
                  <a:pt x="838" y="259"/>
                </a:lnTo>
                <a:lnTo>
                  <a:pt x="835" y="261"/>
                </a:lnTo>
                <a:lnTo>
                  <a:pt x="831" y="264"/>
                </a:lnTo>
                <a:lnTo>
                  <a:pt x="827" y="266"/>
                </a:lnTo>
                <a:lnTo>
                  <a:pt x="823" y="268"/>
                </a:lnTo>
                <a:lnTo>
                  <a:pt x="819" y="271"/>
                </a:lnTo>
                <a:lnTo>
                  <a:pt x="814" y="273"/>
                </a:lnTo>
                <a:lnTo>
                  <a:pt x="810" y="275"/>
                </a:lnTo>
                <a:lnTo>
                  <a:pt x="807" y="280"/>
                </a:lnTo>
                <a:lnTo>
                  <a:pt x="804" y="285"/>
                </a:lnTo>
                <a:lnTo>
                  <a:pt x="800" y="289"/>
                </a:lnTo>
                <a:lnTo>
                  <a:pt x="796" y="295"/>
                </a:lnTo>
                <a:lnTo>
                  <a:pt x="791" y="301"/>
                </a:lnTo>
                <a:lnTo>
                  <a:pt x="787" y="307"/>
                </a:lnTo>
                <a:lnTo>
                  <a:pt x="783" y="313"/>
                </a:lnTo>
                <a:lnTo>
                  <a:pt x="778" y="319"/>
                </a:lnTo>
                <a:lnTo>
                  <a:pt x="768" y="320"/>
                </a:lnTo>
                <a:lnTo>
                  <a:pt x="758" y="320"/>
                </a:lnTo>
                <a:lnTo>
                  <a:pt x="747" y="322"/>
                </a:lnTo>
                <a:lnTo>
                  <a:pt x="736" y="323"/>
                </a:lnTo>
                <a:lnTo>
                  <a:pt x="725" y="325"/>
                </a:lnTo>
                <a:lnTo>
                  <a:pt x="714" y="327"/>
                </a:lnTo>
                <a:lnTo>
                  <a:pt x="701" y="329"/>
                </a:lnTo>
                <a:lnTo>
                  <a:pt x="690" y="332"/>
                </a:lnTo>
                <a:lnTo>
                  <a:pt x="685" y="329"/>
                </a:lnTo>
                <a:lnTo>
                  <a:pt x="681" y="327"/>
                </a:lnTo>
                <a:lnTo>
                  <a:pt x="676" y="325"/>
                </a:lnTo>
                <a:lnTo>
                  <a:pt x="672" y="322"/>
                </a:lnTo>
                <a:lnTo>
                  <a:pt x="667" y="320"/>
                </a:lnTo>
                <a:lnTo>
                  <a:pt x="662" y="318"/>
                </a:lnTo>
                <a:lnTo>
                  <a:pt x="658" y="315"/>
                </a:lnTo>
                <a:lnTo>
                  <a:pt x="652" y="313"/>
                </a:lnTo>
                <a:lnTo>
                  <a:pt x="645" y="313"/>
                </a:lnTo>
                <a:lnTo>
                  <a:pt x="638" y="313"/>
                </a:lnTo>
                <a:lnTo>
                  <a:pt x="631" y="313"/>
                </a:lnTo>
                <a:lnTo>
                  <a:pt x="624" y="314"/>
                </a:lnTo>
                <a:lnTo>
                  <a:pt x="616" y="315"/>
                </a:lnTo>
                <a:lnTo>
                  <a:pt x="607" y="316"/>
                </a:lnTo>
                <a:lnTo>
                  <a:pt x="599" y="317"/>
                </a:lnTo>
                <a:lnTo>
                  <a:pt x="590" y="319"/>
                </a:lnTo>
                <a:lnTo>
                  <a:pt x="587" y="322"/>
                </a:lnTo>
                <a:lnTo>
                  <a:pt x="585" y="324"/>
                </a:lnTo>
                <a:lnTo>
                  <a:pt x="582" y="327"/>
                </a:lnTo>
                <a:lnTo>
                  <a:pt x="580" y="329"/>
                </a:lnTo>
                <a:lnTo>
                  <a:pt x="577" y="332"/>
                </a:lnTo>
                <a:lnTo>
                  <a:pt x="573" y="336"/>
                </a:lnTo>
                <a:lnTo>
                  <a:pt x="569" y="340"/>
                </a:lnTo>
                <a:lnTo>
                  <a:pt x="565" y="345"/>
                </a:lnTo>
                <a:lnTo>
                  <a:pt x="545" y="347"/>
                </a:lnTo>
                <a:lnTo>
                  <a:pt x="526" y="351"/>
                </a:lnTo>
                <a:lnTo>
                  <a:pt x="505" y="354"/>
                </a:lnTo>
                <a:lnTo>
                  <a:pt x="486" y="358"/>
                </a:lnTo>
                <a:lnTo>
                  <a:pt x="464" y="362"/>
                </a:lnTo>
                <a:lnTo>
                  <a:pt x="444" y="366"/>
                </a:lnTo>
                <a:lnTo>
                  <a:pt x="423" y="371"/>
                </a:lnTo>
                <a:lnTo>
                  <a:pt x="401" y="376"/>
                </a:lnTo>
                <a:lnTo>
                  <a:pt x="394" y="376"/>
                </a:lnTo>
                <a:lnTo>
                  <a:pt x="387" y="376"/>
                </a:lnTo>
                <a:lnTo>
                  <a:pt x="381" y="376"/>
                </a:lnTo>
                <a:lnTo>
                  <a:pt x="374" y="376"/>
                </a:lnTo>
                <a:lnTo>
                  <a:pt x="366" y="376"/>
                </a:lnTo>
                <a:lnTo>
                  <a:pt x="359" y="376"/>
                </a:lnTo>
                <a:lnTo>
                  <a:pt x="352" y="376"/>
                </a:lnTo>
                <a:lnTo>
                  <a:pt x="345" y="376"/>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7" name="Freeform 184">
            <a:extLst>
              <a:ext uri="{FF2B5EF4-FFF2-40B4-BE49-F238E27FC236}">
                <a16:creationId xmlns:a16="http://schemas.microsoft.com/office/drawing/2014/main" id="{182ABCF0-E997-E44B-86C0-78CF1BE2911A}"/>
              </a:ext>
            </a:extLst>
          </p:cNvPr>
          <p:cNvSpPr>
            <a:spLocks/>
          </p:cNvSpPr>
          <p:nvPr/>
        </p:nvSpPr>
        <p:spPr bwMode="auto">
          <a:xfrm>
            <a:off x="3432175" y="4467225"/>
            <a:ext cx="23813" cy="25400"/>
          </a:xfrm>
          <a:custGeom>
            <a:avLst/>
            <a:gdLst>
              <a:gd name="T0" fmla="*/ 2147483646 w 139"/>
              <a:gd name="T1" fmla="*/ 2147483646 h 138"/>
              <a:gd name="T2" fmla="*/ 2147483646 w 139"/>
              <a:gd name="T3" fmla="*/ 2147483646 h 138"/>
              <a:gd name="T4" fmla="*/ 2147483646 w 139"/>
              <a:gd name="T5" fmla="*/ 2147483646 h 138"/>
              <a:gd name="T6" fmla="*/ 2147483646 w 139"/>
              <a:gd name="T7" fmla="*/ 2147483646 h 138"/>
              <a:gd name="T8" fmla="*/ 2147483646 w 139"/>
              <a:gd name="T9" fmla="*/ 2147483646 h 138"/>
              <a:gd name="T10" fmla="*/ 2147483646 w 139"/>
              <a:gd name="T11" fmla="*/ 2147483646 h 138"/>
              <a:gd name="T12" fmla="*/ 2147483646 w 139"/>
              <a:gd name="T13" fmla="*/ 2147483646 h 138"/>
              <a:gd name="T14" fmla="*/ 2147483646 w 139"/>
              <a:gd name="T15" fmla="*/ 2147483646 h 138"/>
              <a:gd name="T16" fmla="*/ 2147483646 w 139"/>
              <a:gd name="T17" fmla="*/ 2147483646 h 138"/>
              <a:gd name="T18" fmla="*/ 2147483646 w 139"/>
              <a:gd name="T19" fmla="*/ 2147483646 h 138"/>
              <a:gd name="T20" fmla="*/ 2147483646 w 139"/>
              <a:gd name="T21" fmla="*/ 2147483646 h 138"/>
              <a:gd name="T22" fmla="*/ 2147483646 w 139"/>
              <a:gd name="T23" fmla="*/ 2147483646 h 138"/>
              <a:gd name="T24" fmla="*/ 2147483646 w 139"/>
              <a:gd name="T25" fmla="*/ 2147483646 h 138"/>
              <a:gd name="T26" fmla="*/ 2147483646 w 139"/>
              <a:gd name="T27" fmla="*/ 2147483646 h 138"/>
              <a:gd name="T28" fmla="*/ 2147483646 w 139"/>
              <a:gd name="T29" fmla="*/ 2147483646 h 138"/>
              <a:gd name="T30" fmla="*/ 2147483646 w 139"/>
              <a:gd name="T31" fmla="*/ 2147483646 h 138"/>
              <a:gd name="T32" fmla="*/ 2147483646 w 139"/>
              <a:gd name="T33" fmla="*/ 0 h 138"/>
              <a:gd name="T34" fmla="*/ 2147483646 w 139"/>
              <a:gd name="T35" fmla="*/ 2147483646 h 138"/>
              <a:gd name="T36" fmla="*/ 2147483646 w 139"/>
              <a:gd name="T37" fmla="*/ 2147483646 h 138"/>
              <a:gd name="T38" fmla="*/ 2147483646 w 139"/>
              <a:gd name="T39" fmla="*/ 2147483646 h 138"/>
              <a:gd name="T40" fmla="*/ 2147483646 w 139"/>
              <a:gd name="T41" fmla="*/ 2147483646 h 138"/>
              <a:gd name="T42" fmla="*/ 2147483646 w 139"/>
              <a:gd name="T43" fmla="*/ 2147483646 h 138"/>
              <a:gd name="T44" fmla="*/ 2147483646 w 139"/>
              <a:gd name="T45" fmla="*/ 2147483646 h 138"/>
              <a:gd name="T46" fmla="*/ 2147483646 w 139"/>
              <a:gd name="T47" fmla="*/ 2147483646 h 138"/>
              <a:gd name="T48" fmla="*/ 2147483646 w 139"/>
              <a:gd name="T49" fmla="*/ 2147483646 h 138"/>
              <a:gd name="T50" fmla="*/ 2147483646 w 139"/>
              <a:gd name="T51" fmla="*/ 2147483646 h 138"/>
              <a:gd name="T52" fmla="*/ 2147483646 w 139"/>
              <a:gd name="T53" fmla="*/ 2147483646 h 138"/>
              <a:gd name="T54" fmla="*/ 2147483646 w 139"/>
              <a:gd name="T55" fmla="*/ 2147483646 h 138"/>
              <a:gd name="T56" fmla="*/ 2147483646 w 139"/>
              <a:gd name="T57" fmla="*/ 2147483646 h 138"/>
              <a:gd name="T58" fmla="*/ 2147483646 w 139"/>
              <a:gd name="T59" fmla="*/ 2147483646 h 138"/>
              <a:gd name="T60" fmla="*/ 2147483646 w 139"/>
              <a:gd name="T61" fmla="*/ 2147483646 h 138"/>
              <a:gd name="T62" fmla="*/ 2147483646 w 139"/>
              <a:gd name="T63" fmla="*/ 2147483646 h 1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9"/>
              <a:gd name="T97" fmla="*/ 0 h 138"/>
              <a:gd name="T98" fmla="*/ 139 w 139"/>
              <a:gd name="T99" fmla="*/ 138 h 13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9" h="138">
                <a:moveTo>
                  <a:pt x="101" y="132"/>
                </a:moveTo>
                <a:lnTo>
                  <a:pt x="89" y="127"/>
                </a:lnTo>
                <a:lnTo>
                  <a:pt x="77" y="121"/>
                </a:lnTo>
                <a:lnTo>
                  <a:pt x="65" y="115"/>
                </a:lnTo>
                <a:lnTo>
                  <a:pt x="53" y="109"/>
                </a:lnTo>
                <a:lnTo>
                  <a:pt x="40" y="102"/>
                </a:lnTo>
                <a:lnTo>
                  <a:pt x="27" y="96"/>
                </a:lnTo>
                <a:lnTo>
                  <a:pt x="14" y="89"/>
                </a:lnTo>
                <a:lnTo>
                  <a:pt x="0" y="82"/>
                </a:lnTo>
                <a:lnTo>
                  <a:pt x="3" y="77"/>
                </a:lnTo>
                <a:lnTo>
                  <a:pt x="5" y="71"/>
                </a:lnTo>
                <a:lnTo>
                  <a:pt x="7" y="65"/>
                </a:lnTo>
                <a:lnTo>
                  <a:pt x="10" y="59"/>
                </a:lnTo>
                <a:lnTo>
                  <a:pt x="12" y="52"/>
                </a:lnTo>
                <a:lnTo>
                  <a:pt x="14" y="45"/>
                </a:lnTo>
                <a:lnTo>
                  <a:pt x="17" y="39"/>
                </a:lnTo>
                <a:lnTo>
                  <a:pt x="19" y="32"/>
                </a:lnTo>
                <a:lnTo>
                  <a:pt x="21" y="29"/>
                </a:lnTo>
                <a:lnTo>
                  <a:pt x="25" y="27"/>
                </a:lnTo>
                <a:lnTo>
                  <a:pt x="28" y="23"/>
                </a:lnTo>
                <a:lnTo>
                  <a:pt x="32" y="21"/>
                </a:lnTo>
                <a:lnTo>
                  <a:pt x="36" y="18"/>
                </a:lnTo>
                <a:lnTo>
                  <a:pt x="42" y="14"/>
                </a:lnTo>
                <a:lnTo>
                  <a:pt x="46" y="10"/>
                </a:lnTo>
                <a:lnTo>
                  <a:pt x="51" y="6"/>
                </a:lnTo>
                <a:lnTo>
                  <a:pt x="58" y="6"/>
                </a:lnTo>
                <a:lnTo>
                  <a:pt x="65" y="6"/>
                </a:lnTo>
                <a:lnTo>
                  <a:pt x="72" y="6"/>
                </a:lnTo>
                <a:lnTo>
                  <a:pt x="79" y="5"/>
                </a:lnTo>
                <a:lnTo>
                  <a:pt x="87" y="5"/>
                </a:lnTo>
                <a:lnTo>
                  <a:pt x="96" y="4"/>
                </a:lnTo>
                <a:lnTo>
                  <a:pt x="104" y="2"/>
                </a:lnTo>
                <a:lnTo>
                  <a:pt x="113" y="0"/>
                </a:lnTo>
                <a:lnTo>
                  <a:pt x="114" y="1"/>
                </a:lnTo>
                <a:lnTo>
                  <a:pt x="115" y="2"/>
                </a:lnTo>
                <a:lnTo>
                  <a:pt x="117" y="4"/>
                </a:lnTo>
                <a:lnTo>
                  <a:pt x="119" y="6"/>
                </a:lnTo>
                <a:lnTo>
                  <a:pt x="121" y="8"/>
                </a:lnTo>
                <a:lnTo>
                  <a:pt x="123" y="10"/>
                </a:lnTo>
                <a:lnTo>
                  <a:pt x="125" y="12"/>
                </a:lnTo>
                <a:lnTo>
                  <a:pt x="126" y="25"/>
                </a:lnTo>
                <a:lnTo>
                  <a:pt x="126" y="36"/>
                </a:lnTo>
                <a:lnTo>
                  <a:pt x="128" y="48"/>
                </a:lnTo>
                <a:lnTo>
                  <a:pt x="129" y="59"/>
                </a:lnTo>
                <a:lnTo>
                  <a:pt x="131" y="71"/>
                </a:lnTo>
                <a:lnTo>
                  <a:pt x="133" y="83"/>
                </a:lnTo>
                <a:lnTo>
                  <a:pt x="135" y="95"/>
                </a:lnTo>
                <a:lnTo>
                  <a:pt x="139" y="106"/>
                </a:lnTo>
                <a:lnTo>
                  <a:pt x="135" y="109"/>
                </a:lnTo>
                <a:lnTo>
                  <a:pt x="133" y="112"/>
                </a:lnTo>
                <a:lnTo>
                  <a:pt x="130" y="116"/>
                </a:lnTo>
                <a:lnTo>
                  <a:pt x="128" y="119"/>
                </a:lnTo>
                <a:lnTo>
                  <a:pt x="125" y="125"/>
                </a:lnTo>
                <a:lnTo>
                  <a:pt x="121" y="129"/>
                </a:lnTo>
                <a:lnTo>
                  <a:pt x="117" y="134"/>
                </a:lnTo>
                <a:lnTo>
                  <a:pt x="113" y="138"/>
                </a:lnTo>
                <a:lnTo>
                  <a:pt x="112" y="138"/>
                </a:lnTo>
                <a:lnTo>
                  <a:pt x="111" y="138"/>
                </a:lnTo>
                <a:lnTo>
                  <a:pt x="109" y="137"/>
                </a:lnTo>
                <a:lnTo>
                  <a:pt x="107" y="137"/>
                </a:lnTo>
                <a:lnTo>
                  <a:pt x="105" y="136"/>
                </a:lnTo>
                <a:lnTo>
                  <a:pt x="103" y="134"/>
                </a:lnTo>
                <a:lnTo>
                  <a:pt x="101" y="13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8" name="Freeform 185">
            <a:extLst>
              <a:ext uri="{FF2B5EF4-FFF2-40B4-BE49-F238E27FC236}">
                <a16:creationId xmlns:a16="http://schemas.microsoft.com/office/drawing/2014/main" id="{8530A0A5-EB2E-1147-B0CE-3D4CE01C8CDE}"/>
              </a:ext>
            </a:extLst>
          </p:cNvPr>
          <p:cNvSpPr>
            <a:spLocks/>
          </p:cNvSpPr>
          <p:nvPr/>
        </p:nvSpPr>
        <p:spPr bwMode="auto">
          <a:xfrm>
            <a:off x="3352800" y="4451350"/>
            <a:ext cx="38100" cy="33338"/>
          </a:xfrm>
          <a:custGeom>
            <a:avLst/>
            <a:gdLst>
              <a:gd name="T0" fmla="*/ 2147483646 w 214"/>
              <a:gd name="T1" fmla="*/ 2147483646 h 188"/>
              <a:gd name="T2" fmla="*/ 2147483646 w 214"/>
              <a:gd name="T3" fmla="*/ 2147483646 h 188"/>
              <a:gd name="T4" fmla="*/ 2147483646 w 214"/>
              <a:gd name="T5" fmla="*/ 2147483646 h 188"/>
              <a:gd name="T6" fmla="*/ 2147483646 w 214"/>
              <a:gd name="T7" fmla="*/ 2147483646 h 188"/>
              <a:gd name="T8" fmla="*/ 2147483646 w 214"/>
              <a:gd name="T9" fmla="*/ 2147483646 h 188"/>
              <a:gd name="T10" fmla="*/ 2147483646 w 214"/>
              <a:gd name="T11" fmla="*/ 2147483646 h 188"/>
              <a:gd name="T12" fmla="*/ 2147483646 w 214"/>
              <a:gd name="T13" fmla="*/ 2147483646 h 188"/>
              <a:gd name="T14" fmla="*/ 2147483646 w 214"/>
              <a:gd name="T15" fmla="*/ 2147483646 h 188"/>
              <a:gd name="T16" fmla="*/ 2147483646 w 214"/>
              <a:gd name="T17" fmla="*/ 2147483646 h 188"/>
              <a:gd name="T18" fmla="*/ 2147483646 w 214"/>
              <a:gd name="T19" fmla="*/ 2147483646 h 188"/>
              <a:gd name="T20" fmla="*/ 2147483646 w 214"/>
              <a:gd name="T21" fmla="*/ 2147483646 h 188"/>
              <a:gd name="T22" fmla="*/ 2147483646 w 214"/>
              <a:gd name="T23" fmla="*/ 2147483646 h 188"/>
              <a:gd name="T24" fmla="*/ 2147483646 w 214"/>
              <a:gd name="T25" fmla="*/ 2147483646 h 188"/>
              <a:gd name="T26" fmla="*/ 2147483646 w 214"/>
              <a:gd name="T27" fmla="*/ 2147483646 h 188"/>
              <a:gd name="T28" fmla="*/ 2147483646 w 214"/>
              <a:gd name="T29" fmla="*/ 2147483646 h 188"/>
              <a:gd name="T30" fmla="*/ 2147483646 w 214"/>
              <a:gd name="T31" fmla="*/ 2147483646 h 188"/>
              <a:gd name="T32" fmla="*/ 2147483646 w 214"/>
              <a:gd name="T33" fmla="*/ 0 h 188"/>
              <a:gd name="T34" fmla="*/ 2147483646 w 214"/>
              <a:gd name="T35" fmla="*/ 0 h 188"/>
              <a:gd name="T36" fmla="*/ 2147483646 w 214"/>
              <a:gd name="T37" fmla="*/ 2147483646 h 188"/>
              <a:gd name="T38" fmla="*/ 2147483646 w 214"/>
              <a:gd name="T39" fmla="*/ 2147483646 h 188"/>
              <a:gd name="T40" fmla="*/ 2147483646 w 214"/>
              <a:gd name="T41" fmla="*/ 2147483646 h 188"/>
              <a:gd name="T42" fmla="*/ 2147483646 w 214"/>
              <a:gd name="T43" fmla="*/ 2147483646 h 188"/>
              <a:gd name="T44" fmla="*/ 2147483646 w 214"/>
              <a:gd name="T45" fmla="*/ 2147483646 h 188"/>
              <a:gd name="T46" fmla="*/ 2147483646 w 214"/>
              <a:gd name="T47" fmla="*/ 2147483646 h 188"/>
              <a:gd name="T48" fmla="*/ 2147483646 w 214"/>
              <a:gd name="T49" fmla="*/ 2147483646 h 188"/>
              <a:gd name="T50" fmla="*/ 2147483646 w 214"/>
              <a:gd name="T51" fmla="*/ 2147483646 h 188"/>
              <a:gd name="T52" fmla="*/ 2147483646 w 214"/>
              <a:gd name="T53" fmla="*/ 2147483646 h 188"/>
              <a:gd name="T54" fmla="*/ 2147483646 w 214"/>
              <a:gd name="T55" fmla="*/ 2147483646 h 188"/>
              <a:gd name="T56" fmla="*/ 2147483646 w 214"/>
              <a:gd name="T57" fmla="*/ 2147483646 h 188"/>
              <a:gd name="T58" fmla="*/ 2147483646 w 214"/>
              <a:gd name="T59" fmla="*/ 2147483646 h 188"/>
              <a:gd name="T60" fmla="*/ 2147483646 w 214"/>
              <a:gd name="T61" fmla="*/ 2147483646 h 188"/>
              <a:gd name="T62" fmla="*/ 2147483646 w 214"/>
              <a:gd name="T63" fmla="*/ 2147483646 h 188"/>
              <a:gd name="T64" fmla="*/ 2147483646 w 214"/>
              <a:gd name="T65" fmla="*/ 2147483646 h 188"/>
              <a:gd name="T66" fmla="*/ 2147483646 w 214"/>
              <a:gd name="T67" fmla="*/ 2147483646 h 188"/>
              <a:gd name="T68" fmla="*/ 2147483646 w 214"/>
              <a:gd name="T69" fmla="*/ 2147483646 h 188"/>
              <a:gd name="T70" fmla="*/ 2147483646 w 214"/>
              <a:gd name="T71" fmla="*/ 2147483646 h 188"/>
              <a:gd name="T72" fmla="*/ 2147483646 w 214"/>
              <a:gd name="T73" fmla="*/ 2147483646 h 188"/>
              <a:gd name="T74" fmla="*/ 2147483646 w 214"/>
              <a:gd name="T75" fmla="*/ 2147483646 h 188"/>
              <a:gd name="T76" fmla="*/ 2147483646 w 214"/>
              <a:gd name="T77" fmla="*/ 2147483646 h 188"/>
              <a:gd name="T78" fmla="*/ 2147483646 w 214"/>
              <a:gd name="T79" fmla="*/ 2147483646 h 188"/>
              <a:gd name="T80" fmla="*/ 2147483646 w 214"/>
              <a:gd name="T81" fmla="*/ 2147483646 h 188"/>
              <a:gd name="T82" fmla="*/ 2147483646 w 214"/>
              <a:gd name="T83" fmla="*/ 2147483646 h 188"/>
              <a:gd name="T84" fmla="*/ 2147483646 w 214"/>
              <a:gd name="T85" fmla="*/ 2147483646 h 188"/>
              <a:gd name="T86" fmla="*/ 2147483646 w 214"/>
              <a:gd name="T87" fmla="*/ 2147483646 h 1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
              <a:gd name="T133" fmla="*/ 0 h 188"/>
              <a:gd name="T134" fmla="*/ 214 w 214"/>
              <a:gd name="T135" fmla="*/ 188 h 1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 h="188">
                <a:moveTo>
                  <a:pt x="6" y="188"/>
                </a:moveTo>
                <a:lnTo>
                  <a:pt x="6" y="181"/>
                </a:lnTo>
                <a:lnTo>
                  <a:pt x="6" y="174"/>
                </a:lnTo>
                <a:lnTo>
                  <a:pt x="6" y="167"/>
                </a:lnTo>
                <a:lnTo>
                  <a:pt x="6" y="159"/>
                </a:lnTo>
                <a:lnTo>
                  <a:pt x="5" y="151"/>
                </a:lnTo>
                <a:lnTo>
                  <a:pt x="4" y="143"/>
                </a:lnTo>
                <a:lnTo>
                  <a:pt x="2" y="135"/>
                </a:lnTo>
                <a:lnTo>
                  <a:pt x="0" y="126"/>
                </a:lnTo>
                <a:lnTo>
                  <a:pt x="5" y="121"/>
                </a:lnTo>
                <a:lnTo>
                  <a:pt x="10" y="117"/>
                </a:lnTo>
                <a:lnTo>
                  <a:pt x="17" y="111"/>
                </a:lnTo>
                <a:lnTo>
                  <a:pt x="24" y="106"/>
                </a:lnTo>
                <a:lnTo>
                  <a:pt x="30" y="100"/>
                </a:lnTo>
                <a:lnTo>
                  <a:pt x="37" y="95"/>
                </a:lnTo>
                <a:lnTo>
                  <a:pt x="43" y="88"/>
                </a:lnTo>
                <a:lnTo>
                  <a:pt x="50" y="82"/>
                </a:lnTo>
                <a:lnTo>
                  <a:pt x="53" y="75"/>
                </a:lnTo>
                <a:lnTo>
                  <a:pt x="56" y="68"/>
                </a:lnTo>
                <a:lnTo>
                  <a:pt x="61" y="60"/>
                </a:lnTo>
                <a:lnTo>
                  <a:pt x="64" y="52"/>
                </a:lnTo>
                <a:lnTo>
                  <a:pt x="69" y="45"/>
                </a:lnTo>
                <a:lnTo>
                  <a:pt x="73" y="37"/>
                </a:lnTo>
                <a:lnTo>
                  <a:pt x="78" y="28"/>
                </a:lnTo>
                <a:lnTo>
                  <a:pt x="82" y="19"/>
                </a:lnTo>
                <a:lnTo>
                  <a:pt x="87" y="17"/>
                </a:lnTo>
                <a:lnTo>
                  <a:pt x="91" y="15"/>
                </a:lnTo>
                <a:lnTo>
                  <a:pt x="96" y="11"/>
                </a:lnTo>
                <a:lnTo>
                  <a:pt x="101" y="9"/>
                </a:lnTo>
                <a:lnTo>
                  <a:pt x="105" y="7"/>
                </a:lnTo>
                <a:lnTo>
                  <a:pt x="111" y="5"/>
                </a:lnTo>
                <a:lnTo>
                  <a:pt x="115" y="2"/>
                </a:lnTo>
                <a:lnTo>
                  <a:pt x="120" y="0"/>
                </a:lnTo>
                <a:lnTo>
                  <a:pt x="127" y="0"/>
                </a:lnTo>
                <a:lnTo>
                  <a:pt x="134" y="0"/>
                </a:lnTo>
                <a:lnTo>
                  <a:pt x="141" y="0"/>
                </a:lnTo>
                <a:lnTo>
                  <a:pt x="148" y="1"/>
                </a:lnTo>
                <a:lnTo>
                  <a:pt x="157" y="1"/>
                </a:lnTo>
                <a:lnTo>
                  <a:pt x="165" y="3"/>
                </a:lnTo>
                <a:lnTo>
                  <a:pt x="173" y="4"/>
                </a:lnTo>
                <a:lnTo>
                  <a:pt x="182" y="6"/>
                </a:lnTo>
                <a:lnTo>
                  <a:pt x="180" y="11"/>
                </a:lnTo>
                <a:lnTo>
                  <a:pt x="177" y="16"/>
                </a:lnTo>
                <a:lnTo>
                  <a:pt x="173" y="21"/>
                </a:lnTo>
                <a:lnTo>
                  <a:pt x="169" y="26"/>
                </a:lnTo>
                <a:lnTo>
                  <a:pt x="165" y="32"/>
                </a:lnTo>
                <a:lnTo>
                  <a:pt x="161" y="37"/>
                </a:lnTo>
                <a:lnTo>
                  <a:pt x="156" y="43"/>
                </a:lnTo>
                <a:lnTo>
                  <a:pt x="151" y="50"/>
                </a:lnTo>
                <a:lnTo>
                  <a:pt x="159" y="60"/>
                </a:lnTo>
                <a:lnTo>
                  <a:pt x="166" y="71"/>
                </a:lnTo>
                <a:lnTo>
                  <a:pt x="173" y="81"/>
                </a:lnTo>
                <a:lnTo>
                  <a:pt x="180" y="92"/>
                </a:lnTo>
                <a:lnTo>
                  <a:pt x="188" y="103"/>
                </a:lnTo>
                <a:lnTo>
                  <a:pt x="196" y="115"/>
                </a:lnTo>
                <a:lnTo>
                  <a:pt x="205" y="127"/>
                </a:lnTo>
                <a:lnTo>
                  <a:pt x="214" y="138"/>
                </a:lnTo>
                <a:lnTo>
                  <a:pt x="213" y="139"/>
                </a:lnTo>
                <a:lnTo>
                  <a:pt x="212" y="140"/>
                </a:lnTo>
                <a:lnTo>
                  <a:pt x="210" y="142"/>
                </a:lnTo>
                <a:lnTo>
                  <a:pt x="208" y="144"/>
                </a:lnTo>
                <a:lnTo>
                  <a:pt x="206" y="146"/>
                </a:lnTo>
                <a:lnTo>
                  <a:pt x="204" y="148"/>
                </a:lnTo>
                <a:lnTo>
                  <a:pt x="201" y="150"/>
                </a:lnTo>
                <a:lnTo>
                  <a:pt x="196" y="150"/>
                </a:lnTo>
                <a:lnTo>
                  <a:pt x="191" y="150"/>
                </a:lnTo>
                <a:lnTo>
                  <a:pt x="185" y="151"/>
                </a:lnTo>
                <a:lnTo>
                  <a:pt x="179" y="151"/>
                </a:lnTo>
                <a:lnTo>
                  <a:pt x="172" y="152"/>
                </a:lnTo>
                <a:lnTo>
                  <a:pt x="165" y="153"/>
                </a:lnTo>
                <a:lnTo>
                  <a:pt x="159" y="155"/>
                </a:lnTo>
                <a:lnTo>
                  <a:pt x="151" y="157"/>
                </a:lnTo>
                <a:lnTo>
                  <a:pt x="150" y="157"/>
                </a:lnTo>
                <a:lnTo>
                  <a:pt x="150" y="158"/>
                </a:lnTo>
                <a:lnTo>
                  <a:pt x="148" y="159"/>
                </a:lnTo>
                <a:lnTo>
                  <a:pt x="147" y="160"/>
                </a:lnTo>
                <a:lnTo>
                  <a:pt x="145" y="163"/>
                </a:lnTo>
                <a:lnTo>
                  <a:pt x="143" y="165"/>
                </a:lnTo>
                <a:lnTo>
                  <a:pt x="141" y="168"/>
                </a:lnTo>
                <a:lnTo>
                  <a:pt x="138" y="170"/>
                </a:lnTo>
                <a:lnTo>
                  <a:pt x="122" y="172"/>
                </a:lnTo>
                <a:lnTo>
                  <a:pt x="105" y="174"/>
                </a:lnTo>
                <a:lnTo>
                  <a:pt x="89" y="177"/>
                </a:lnTo>
                <a:lnTo>
                  <a:pt x="73" y="179"/>
                </a:lnTo>
                <a:lnTo>
                  <a:pt x="56" y="181"/>
                </a:lnTo>
                <a:lnTo>
                  <a:pt x="40" y="184"/>
                </a:lnTo>
                <a:lnTo>
                  <a:pt x="24" y="186"/>
                </a:lnTo>
                <a:lnTo>
                  <a:pt x="6" y="18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9" name="Freeform 186">
            <a:extLst>
              <a:ext uri="{FF2B5EF4-FFF2-40B4-BE49-F238E27FC236}">
                <a16:creationId xmlns:a16="http://schemas.microsoft.com/office/drawing/2014/main" id="{831C6EFD-E03B-6843-9443-AA68B8514DCC}"/>
              </a:ext>
            </a:extLst>
          </p:cNvPr>
          <p:cNvSpPr>
            <a:spLocks/>
          </p:cNvSpPr>
          <p:nvPr/>
        </p:nvSpPr>
        <p:spPr bwMode="auto">
          <a:xfrm>
            <a:off x="3436938" y="4471988"/>
            <a:ext cx="15875" cy="12700"/>
          </a:xfrm>
          <a:custGeom>
            <a:avLst/>
            <a:gdLst>
              <a:gd name="T0" fmla="*/ 2147483646 w 88"/>
              <a:gd name="T1" fmla="*/ 2147483646 h 74"/>
              <a:gd name="T2" fmla="*/ 2147483646 w 88"/>
              <a:gd name="T3" fmla="*/ 2147483646 h 74"/>
              <a:gd name="T4" fmla="*/ 2147483646 w 88"/>
              <a:gd name="T5" fmla="*/ 2147483646 h 74"/>
              <a:gd name="T6" fmla="*/ 2147483646 w 88"/>
              <a:gd name="T7" fmla="*/ 2147483646 h 74"/>
              <a:gd name="T8" fmla="*/ 2147483646 w 88"/>
              <a:gd name="T9" fmla="*/ 2147483646 h 74"/>
              <a:gd name="T10" fmla="*/ 2147483646 w 88"/>
              <a:gd name="T11" fmla="*/ 2147483646 h 74"/>
              <a:gd name="T12" fmla="*/ 2147483646 w 88"/>
              <a:gd name="T13" fmla="*/ 2147483646 h 74"/>
              <a:gd name="T14" fmla="*/ 2147483646 w 88"/>
              <a:gd name="T15" fmla="*/ 2147483646 h 74"/>
              <a:gd name="T16" fmla="*/ 2147483646 w 88"/>
              <a:gd name="T17" fmla="*/ 2147483646 h 74"/>
              <a:gd name="T18" fmla="*/ 2147483646 w 88"/>
              <a:gd name="T19" fmla="*/ 2147483646 h 74"/>
              <a:gd name="T20" fmla="*/ 2147483646 w 88"/>
              <a:gd name="T21" fmla="*/ 2147483646 h 74"/>
              <a:gd name="T22" fmla="*/ 2147483646 w 88"/>
              <a:gd name="T23" fmla="*/ 2147483646 h 74"/>
              <a:gd name="T24" fmla="*/ 2147483646 w 88"/>
              <a:gd name="T25" fmla="*/ 2147483646 h 74"/>
              <a:gd name="T26" fmla="*/ 2147483646 w 88"/>
              <a:gd name="T27" fmla="*/ 2147483646 h 74"/>
              <a:gd name="T28" fmla="*/ 2147483646 w 88"/>
              <a:gd name="T29" fmla="*/ 2147483646 h 74"/>
              <a:gd name="T30" fmla="*/ 2147483646 w 88"/>
              <a:gd name="T31" fmla="*/ 2147483646 h 74"/>
              <a:gd name="T32" fmla="*/ 0 w 88"/>
              <a:gd name="T33" fmla="*/ 2147483646 h 74"/>
              <a:gd name="T34" fmla="*/ 2147483646 w 88"/>
              <a:gd name="T35" fmla="*/ 2147483646 h 74"/>
              <a:gd name="T36" fmla="*/ 2147483646 w 88"/>
              <a:gd name="T37" fmla="*/ 2147483646 h 74"/>
              <a:gd name="T38" fmla="*/ 2147483646 w 88"/>
              <a:gd name="T39" fmla="*/ 2147483646 h 74"/>
              <a:gd name="T40" fmla="*/ 2147483646 w 88"/>
              <a:gd name="T41" fmla="*/ 2147483646 h 74"/>
              <a:gd name="T42" fmla="*/ 2147483646 w 88"/>
              <a:gd name="T43" fmla="*/ 2147483646 h 74"/>
              <a:gd name="T44" fmla="*/ 2147483646 w 88"/>
              <a:gd name="T45" fmla="*/ 2147483646 h 74"/>
              <a:gd name="T46" fmla="*/ 2147483646 w 88"/>
              <a:gd name="T47" fmla="*/ 2147483646 h 74"/>
              <a:gd name="T48" fmla="*/ 2147483646 w 88"/>
              <a:gd name="T49" fmla="*/ 2147483646 h 74"/>
              <a:gd name="T50" fmla="*/ 2147483646 w 88"/>
              <a:gd name="T51" fmla="*/ 2147483646 h 74"/>
              <a:gd name="T52" fmla="*/ 2147483646 w 88"/>
              <a:gd name="T53" fmla="*/ 2147483646 h 74"/>
              <a:gd name="T54" fmla="*/ 2147483646 w 88"/>
              <a:gd name="T55" fmla="*/ 2147483646 h 74"/>
              <a:gd name="T56" fmla="*/ 2147483646 w 88"/>
              <a:gd name="T57" fmla="*/ 2147483646 h 74"/>
              <a:gd name="T58" fmla="*/ 2147483646 w 88"/>
              <a:gd name="T59" fmla="*/ 2147483646 h 74"/>
              <a:gd name="T60" fmla="*/ 2147483646 w 88"/>
              <a:gd name="T61" fmla="*/ 2147483646 h 74"/>
              <a:gd name="T62" fmla="*/ 2147483646 w 88"/>
              <a:gd name="T63" fmla="*/ 2147483646 h 74"/>
              <a:gd name="T64" fmla="*/ 2147483646 w 88"/>
              <a:gd name="T65" fmla="*/ 0 h 74"/>
              <a:gd name="T66" fmla="*/ 2147483646 w 88"/>
              <a:gd name="T67" fmla="*/ 2147483646 h 74"/>
              <a:gd name="T68" fmla="*/ 2147483646 w 88"/>
              <a:gd name="T69" fmla="*/ 2147483646 h 74"/>
              <a:gd name="T70" fmla="*/ 2147483646 w 88"/>
              <a:gd name="T71" fmla="*/ 2147483646 h 74"/>
              <a:gd name="T72" fmla="*/ 2147483646 w 88"/>
              <a:gd name="T73" fmla="*/ 2147483646 h 74"/>
              <a:gd name="T74" fmla="*/ 2147483646 w 88"/>
              <a:gd name="T75" fmla="*/ 2147483646 h 74"/>
              <a:gd name="T76" fmla="*/ 2147483646 w 88"/>
              <a:gd name="T77" fmla="*/ 2147483646 h 74"/>
              <a:gd name="T78" fmla="*/ 2147483646 w 88"/>
              <a:gd name="T79" fmla="*/ 2147483646 h 74"/>
              <a:gd name="T80" fmla="*/ 2147483646 w 88"/>
              <a:gd name="T81" fmla="*/ 2147483646 h 74"/>
              <a:gd name="T82" fmla="*/ 2147483646 w 88"/>
              <a:gd name="T83" fmla="*/ 2147483646 h 74"/>
              <a:gd name="T84" fmla="*/ 2147483646 w 88"/>
              <a:gd name="T85" fmla="*/ 2147483646 h 74"/>
              <a:gd name="T86" fmla="*/ 2147483646 w 88"/>
              <a:gd name="T87" fmla="*/ 2147483646 h 74"/>
              <a:gd name="T88" fmla="*/ 2147483646 w 88"/>
              <a:gd name="T89" fmla="*/ 2147483646 h 74"/>
              <a:gd name="T90" fmla="*/ 2147483646 w 88"/>
              <a:gd name="T91" fmla="*/ 2147483646 h 74"/>
              <a:gd name="T92" fmla="*/ 2147483646 w 88"/>
              <a:gd name="T93" fmla="*/ 2147483646 h 74"/>
              <a:gd name="T94" fmla="*/ 2147483646 w 88"/>
              <a:gd name="T95" fmla="*/ 2147483646 h 74"/>
              <a:gd name="T96" fmla="*/ 2147483646 w 88"/>
              <a:gd name="T97" fmla="*/ 2147483646 h 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8"/>
              <a:gd name="T148" fmla="*/ 0 h 74"/>
              <a:gd name="T149" fmla="*/ 88 w 88"/>
              <a:gd name="T150" fmla="*/ 74 h 7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8" h="74">
                <a:moveTo>
                  <a:pt x="70" y="74"/>
                </a:moveTo>
                <a:lnTo>
                  <a:pt x="63" y="72"/>
                </a:lnTo>
                <a:lnTo>
                  <a:pt x="55" y="70"/>
                </a:lnTo>
                <a:lnTo>
                  <a:pt x="48" y="67"/>
                </a:lnTo>
                <a:lnTo>
                  <a:pt x="40" y="65"/>
                </a:lnTo>
                <a:lnTo>
                  <a:pt x="33" y="63"/>
                </a:lnTo>
                <a:lnTo>
                  <a:pt x="25" y="60"/>
                </a:lnTo>
                <a:lnTo>
                  <a:pt x="16" y="58"/>
                </a:lnTo>
                <a:lnTo>
                  <a:pt x="6" y="56"/>
                </a:lnTo>
                <a:lnTo>
                  <a:pt x="6" y="54"/>
                </a:lnTo>
                <a:lnTo>
                  <a:pt x="6" y="51"/>
                </a:lnTo>
                <a:lnTo>
                  <a:pt x="6" y="49"/>
                </a:lnTo>
                <a:lnTo>
                  <a:pt x="6" y="46"/>
                </a:lnTo>
                <a:lnTo>
                  <a:pt x="5" y="43"/>
                </a:lnTo>
                <a:lnTo>
                  <a:pt x="4" y="41"/>
                </a:lnTo>
                <a:lnTo>
                  <a:pt x="2" y="39"/>
                </a:lnTo>
                <a:lnTo>
                  <a:pt x="0" y="36"/>
                </a:lnTo>
                <a:lnTo>
                  <a:pt x="2" y="34"/>
                </a:lnTo>
                <a:lnTo>
                  <a:pt x="5" y="32"/>
                </a:lnTo>
                <a:lnTo>
                  <a:pt x="7" y="29"/>
                </a:lnTo>
                <a:lnTo>
                  <a:pt x="9" y="26"/>
                </a:lnTo>
                <a:lnTo>
                  <a:pt x="13" y="23"/>
                </a:lnTo>
                <a:lnTo>
                  <a:pt x="15" y="20"/>
                </a:lnTo>
                <a:lnTo>
                  <a:pt x="17" y="16"/>
                </a:lnTo>
                <a:lnTo>
                  <a:pt x="20" y="12"/>
                </a:lnTo>
                <a:lnTo>
                  <a:pt x="27" y="12"/>
                </a:lnTo>
                <a:lnTo>
                  <a:pt x="34" y="11"/>
                </a:lnTo>
                <a:lnTo>
                  <a:pt x="41" y="10"/>
                </a:lnTo>
                <a:lnTo>
                  <a:pt x="48" y="8"/>
                </a:lnTo>
                <a:lnTo>
                  <a:pt x="56" y="6"/>
                </a:lnTo>
                <a:lnTo>
                  <a:pt x="65" y="4"/>
                </a:lnTo>
                <a:lnTo>
                  <a:pt x="73" y="2"/>
                </a:lnTo>
                <a:lnTo>
                  <a:pt x="82" y="0"/>
                </a:lnTo>
                <a:lnTo>
                  <a:pt x="82" y="6"/>
                </a:lnTo>
                <a:lnTo>
                  <a:pt x="82" y="13"/>
                </a:lnTo>
                <a:lnTo>
                  <a:pt x="82" y="21"/>
                </a:lnTo>
                <a:lnTo>
                  <a:pt x="83" y="28"/>
                </a:lnTo>
                <a:lnTo>
                  <a:pt x="84" y="36"/>
                </a:lnTo>
                <a:lnTo>
                  <a:pt x="85" y="44"/>
                </a:lnTo>
                <a:lnTo>
                  <a:pt x="86" y="53"/>
                </a:lnTo>
                <a:lnTo>
                  <a:pt x="88" y="62"/>
                </a:lnTo>
                <a:lnTo>
                  <a:pt x="86" y="62"/>
                </a:lnTo>
                <a:lnTo>
                  <a:pt x="84" y="63"/>
                </a:lnTo>
                <a:lnTo>
                  <a:pt x="81" y="64"/>
                </a:lnTo>
                <a:lnTo>
                  <a:pt x="79" y="66"/>
                </a:lnTo>
                <a:lnTo>
                  <a:pt x="77" y="68"/>
                </a:lnTo>
                <a:lnTo>
                  <a:pt x="74" y="70"/>
                </a:lnTo>
                <a:lnTo>
                  <a:pt x="72" y="72"/>
                </a:lnTo>
                <a:lnTo>
                  <a:pt x="70" y="7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0" name="Freeform 187">
            <a:extLst>
              <a:ext uri="{FF2B5EF4-FFF2-40B4-BE49-F238E27FC236}">
                <a16:creationId xmlns:a16="http://schemas.microsoft.com/office/drawing/2014/main" id="{AF5C0EBA-92EC-A641-8877-E1180DAC2883}"/>
              </a:ext>
            </a:extLst>
          </p:cNvPr>
          <p:cNvSpPr>
            <a:spLocks/>
          </p:cNvSpPr>
          <p:nvPr/>
        </p:nvSpPr>
        <p:spPr bwMode="auto">
          <a:xfrm>
            <a:off x="2043113" y="4443413"/>
            <a:ext cx="39687" cy="36512"/>
          </a:xfrm>
          <a:custGeom>
            <a:avLst/>
            <a:gdLst>
              <a:gd name="T0" fmla="*/ 2147483646 w 220"/>
              <a:gd name="T1" fmla="*/ 2147483646 h 207"/>
              <a:gd name="T2" fmla="*/ 2147483646 w 220"/>
              <a:gd name="T3" fmla="*/ 2147483646 h 207"/>
              <a:gd name="T4" fmla="*/ 2147483646 w 220"/>
              <a:gd name="T5" fmla="*/ 2147483646 h 207"/>
              <a:gd name="T6" fmla="*/ 2147483646 w 220"/>
              <a:gd name="T7" fmla="*/ 2147483646 h 207"/>
              <a:gd name="T8" fmla="*/ 2147483646 w 220"/>
              <a:gd name="T9" fmla="*/ 2147483646 h 207"/>
              <a:gd name="T10" fmla="*/ 2147483646 w 220"/>
              <a:gd name="T11" fmla="*/ 2147483646 h 207"/>
              <a:gd name="T12" fmla="*/ 2147483646 w 220"/>
              <a:gd name="T13" fmla="*/ 2147483646 h 207"/>
              <a:gd name="T14" fmla="*/ 2147483646 w 220"/>
              <a:gd name="T15" fmla="*/ 2147483646 h 207"/>
              <a:gd name="T16" fmla="*/ 0 w 220"/>
              <a:gd name="T17" fmla="*/ 2147483646 h 207"/>
              <a:gd name="T18" fmla="*/ 2147483646 w 220"/>
              <a:gd name="T19" fmla="*/ 2147483646 h 207"/>
              <a:gd name="T20" fmla="*/ 2147483646 w 220"/>
              <a:gd name="T21" fmla="*/ 2147483646 h 207"/>
              <a:gd name="T22" fmla="*/ 2147483646 w 220"/>
              <a:gd name="T23" fmla="*/ 2147483646 h 207"/>
              <a:gd name="T24" fmla="*/ 2147483646 w 220"/>
              <a:gd name="T25" fmla="*/ 2147483646 h 207"/>
              <a:gd name="T26" fmla="*/ 2147483646 w 220"/>
              <a:gd name="T27" fmla="*/ 2147483646 h 207"/>
              <a:gd name="T28" fmla="*/ 2147483646 w 220"/>
              <a:gd name="T29" fmla="*/ 2147483646 h 207"/>
              <a:gd name="T30" fmla="*/ 2147483646 w 220"/>
              <a:gd name="T31" fmla="*/ 2147483646 h 207"/>
              <a:gd name="T32" fmla="*/ 2147483646 w 220"/>
              <a:gd name="T33" fmla="*/ 0 h 207"/>
              <a:gd name="T34" fmla="*/ 2147483646 w 220"/>
              <a:gd name="T35" fmla="*/ 2147483646 h 207"/>
              <a:gd name="T36" fmla="*/ 2147483646 w 220"/>
              <a:gd name="T37" fmla="*/ 2147483646 h 207"/>
              <a:gd name="T38" fmla="*/ 2147483646 w 220"/>
              <a:gd name="T39" fmla="*/ 2147483646 h 207"/>
              <a:gd name="T40" fmla="*/ 2147483646 w 220"/>
              <a:gd name="T41" fmla="*/ 2147483646 h 207"/>
              <a:gd name="T42" fmla="*/ 2147483646 w 220"/>
              <a:gd name="T43" fmla="*/ 2147483646 h 207"/>
              <a:gd name="T44" fmla="*/ 2147483646 w 220"/>
              <a:gd name="T45" fmla="*/ 2147483646 h 207"/>
              <a:gd name="T46" fmla="*/ 2147483646 w 220"/>
              <a:gd name="T47" fmla="*/ 2147483646 h 207"/>
              <a:gd name="T48" fmla="*/ 2147483646 w 220"/>
              <a:gd name="T49" fmla="*/ 2147483646 h 207"/>
              <a:gd name="T50" fmla="*/ 2147483646 w 220"/>
              <a:gd name="T51" fmla="*/ 2147483646 h 207"/>
              <a:gd name="T52" fmla="*/ 2147483646 w 220"/>
              <a:gd name="T53" fmla="*/ 2147483646 h 207"/>
              <a:gd name="T54" fmla="*/ 2147483646 w 220"/>
              <a:gd name="T55" fmla="*/ 2147483646 h 207"/>
              <a:gd name="T56" fmla="*/ 2147483646 w 220"/>
              <a:gd name="T57" fmla="*/ 2147483646 h 207"/>
              <a:gd name="T58" fmla="*/ 2147483646 w 220"/>
              <a:gd name="T59" fmla="*/ 2147483646 h 207"/>
              <a:gd name="T60" fmla="*/ 2147483646 w 220"/>
              <a:gd name="T61" fmla="*/ 2147483646 h 207"/>
              <a:gd name="T62" fmla="*/ 2147483646 w 220"/>
              <a:gd name="T63" fmla="*/ 2147483646 h 207"/>
              <a:gd name="T64" fmla="*/ 2147483646 w 220"/>
              <a:gd name="T65" fmla="*/ 2147483646 h 207"/>
              <a:gd name="T66" fmla="*/ 2147483646 w 220"/>
              <a:gd name="T67" fmla="*/ 2147483646 h 207"/>
              <a:gd name="T68" fmla="*/ 2147483646 w 220"/>
              <a:gd name="T69" fmla="*/ 2147483646 h 207"/>
              <a:gd name="T70" fmla="*/ 2147483646 w 220"/>
              <a:gd name="T71" fmla="*/ 2147483646 h 207"/>
              <a:gd name="T72" fmla="*/ 2147483646 w 220"/>
              <a:gd name="T73" fmla="*/ 2147483646 h 207"/>
              <a:gd name="T74" fmla="*/ 2147483646 w 220"/>
              <a:gd name="T75" fmla="*/ 2147483646 h 207"/>
              <a:gd name="T76" fmla="*/ 2147483646 w 220"/>
              <a:gd name="T77" fmla="*/ 2147483646 h 207"/>
              <a:gd name="T78" fmla="*/ 2147483646 w 220"/>
              <a:gd name="T79" fmla="*/ 2147483646 h 207"/>
              <a:gd name="T80" fmla="*/ 2147483646 w 220"/>
              <a:gd name="T81" fmla="*/ 2147483646 h 207"/>
              <a:gd name="T82" fmla="*/ 2147483646 w 220"/>
              <a:gd name="T83" fmla="*/ 2147483646 h 207"/>
              <a:gd name="T84" fmla="*/ 2147483646 w 220"/>
              <a:gd name="T85" fmla="*/ 2147483646 h 207"/>
              <a:gd name="T86" fmla="*/ 2147483646 w 220"/>
              <a:gd name="T87" fmla="*/ 2147483646 h 207"/>
              <a:gd name="T88" fmla="*/ 2147483646 w 220"/>
              <a:gd name="T89" fmla="*/ 2147483646 h 207"/>
              <a:gd name="T90" fmla="*/ 2147483646 w 220"/>
              <a:gd name="T91" fmla="*/ 2147483646 h 207"/>
              <a:gd name="T92" fmla="*/ 2147483646 w 220"/>
              <a:gd name="T93" fmla="*/ 2147483646 h 207"/>
              <a:gd name="T94" fmla="*/ 2147483646 w 220"/>
              <a:gd name="T95" fmla="*/ 2147483646 h 207"/>
              <a:gd name="T96" fmla="*/ 2147483646 w 220"/>
              <a:gd name="T97" fmla="*/ 2147483646 h 2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20"/>
              <a:gd name="T148" fmla="*/ 0 h 207"/>
              <a:gd name="T149" fmla="*/ 220 w 220"/>
              <a:gd name="T150" fmla="*/ 207 h 2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20" h="207">
                <a:moveTo>
                  <a:pt x="183" y="207"/>
                </a:moveTo>
                <a:lnTo>
                  <a:pt x="161" y="183"/>
                </a:lnTo>
                <a:lnTo>
                  <a:pt x="139" y="158"/>
                </a:lnTo>
                <a:lnTo>
                  <a:pt x="116" y="134"/>
                </a:lnTo>
                <a:lnTo>
                  <a:pt x="94" y="109"/>
                </a:lnTo>
                <a:lnTo>
                  <a:pt x="70" y="84"/>
                </a:lnTo>
                <a:lnTo>
                  <a:pt x="47" y="58"/>
                </a:lnTo>
                <a:lnTo>
                  <a:pt x="23" y="32"/>
                </a:lnTo>
                <a:lnTo>
                  <a:pt x="0" y="6"/>
                </a:lnTo>
                <a:lnTo>
                  <a:pt x="7" y="6"/>
                </a:lnTo>
                <a:lnTo>
                  <a:pt x="14" y="6"/>
                </a:lnTo>
                <a:lnTo>
                  <a:pt x="21" y="6"/>
                </a:lnTo>
                <a:lnTo>
                  <a:pt x="29" y="5"/>
                </a:lnTo>
                <a:lnTo>
                  <a:pt x="36" y="4"/>
                </a:lnTo>
                <a:lnTo>
                  <a:pt x="43" y="3"/>
                </a:lnTo>
                <a:lnTo>
                  <a:pt x="50" y="2"/>
                </a:lnTo>
                <a:lnTo>
                  <a:pt x="57" y="0"/>
                </a:lnTo>
                <a:lnTo>
                  <a:pt x="61" y="7"/>
                </a:lnTo>
                <a:lnTo>
                  <a:pt x="66" y="14"/>
                </a:lnTo>
                <a:lnTo>
                  <a:pt x="71" y="22"/>
                </a:lnTo>
                <a:lnTo>
                  <a:pt x="76" y="29"/>
                </a:lnTo>
                <a:lnTo>
                  <a:pt x="81" y="37"/>
                </a:lnTo>
                <a:lnTo>
                  <a:pt x="85" y="45"/>
                </a:lnTo>
                <a:lnTo>
                  <a:pt x="90" y="53"/>
                </a:lnTo>
                <a:lnTo>
                  <a:pt x="95" y="62"/>
                </a:lnTo>
                <a:lnTo>
                  <a:pt x="104" y="70"/>
                </a:lnTo>
                <a:lnTo>
                  <a:pt x="114" y="77"/>
                </a:lnTo>
                <a:lnTo>
                  <a:pt x="125" y="84"/>
                </a:lnTo>
                <a:lnTo>
                  <a:pt x="136" y="92"/>
                </a:lnTo>
                <a:lnTo>
                  <a:pt x="147" y="99"/>
                </a:lnTo>
                <a:lnTo>
                  <a:pt x="159" y="107"/>
                </a:lnTo>
                <a:lnTo>
                  <a:pt x="171" y="117"/>
                </a:lnTo>
                <a:lnTo>
                  <a:pt x="183" y="126"/>
                </a:lnTo>
                <a:lnTo>
                  <a:pt x="187" y="135"/>
                </a:lnTo>
                <a:lnTo>
                  <a:pt x="192" y="144"/>
                </a:lnTo>
                <a:lnTo>
                  <a:pt x="196" y="153"/>
                </a:lnTo>
                <a:lnTo>
                  <a:pt x="201" y="164"/>
                </a:lnTo>
                <a:lnTo>
                  <a:pt x="206" y="173"/>
                </a:lnTo>
                <a:lnTo>
                  <a:pt x="210" y="182"/>
                </a:lnTo>
                <a:lnTo>
                  <a:pt x="216" y="191"/>
                </a:lnTo>
                <a:lnTo>
                  <a:pt x="220" y="200"/>
                </a:lnTo>
                <a:lnTo>
                  <a:pt x="216" y="200"/>
                </a:lnTo>
                <a:lnTo>
                  <a:pt x="210" y="200"/>
                </a:lnTo>
                <a:lnTo>
                  <a:pt x="206" y="201"/>
                </a:lnTo>
                <a:lnTo>
                  <a:pt x="201" y="201"/>
                </a:lnTo>
                <a:lnTo>
                  <a:pt x="196" y="202"/>
                </a:lnTo>
                <a:lnTo>
                  <a:pt x="192" y="203"/>
                </a:lnTo>
                <a:lnTo>
                  <a:pt x="187" y="205"/>
                </a:lnTo>
                <a:lnTo>
                  <a:pt x="183" y="20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1" name="Freeform 188">
            <a:extLst>
              <a:ext uri="{FF2B5EF4-FFF2-40B4-BE49-F238E27FC236}">
                <a16:creationId xmlns:a16="http://schemas.microsoft.com/office/drawing/2014/main" id="{A445FBA3-28E2-FF40-9F62-1111E925C2D3}"/>
              </a:ext>
            </a:extLst>
          </p:cNvPr>
          <p:cNvSpPr>
            <a:spLocks/>
          </p:cNvSpPr>
          <p:nvPr/>
        </p:nvSpPr>
        <p:spPr bwMode="auto">
          <a:xfrm>
            <a:off x="1533525" y="4445000"/>
            <a:ext cx="33338" cy="28575"/>
          </a:xfrm>
          <a:custGeom>
            <a:avLst/>
            <a:gdLst>
              <a:gd name="T0" fmla="*/ 2147483646 w 194"/>
              <a:gd name="T1" fmla="*/ 2147483646 h 164"/>
              <a:gd name="T2" fmla="*/ 2147483646 w 194"/>
              <a:gd name="T3" fmla="*/ 2147483646 h 164"/>
              <a:gd name="T4" fmla="*/ 2147483646 w 194"/>
              <a:gd name="T5" fmla="*/ 2147483646 h 164"/>
              <a:gd name="T6" fmla="*/ 2147483646 w 194"/>
              <a:gd name="T7" fmla="*/ 2147483646 h 164"/>
              <a:gd name="T8" fmla="*/ 2147483646 w 194"/>
              <a:gd name="T9" fmla="*/ 2147483646 h 164"/>
              <a:gd name="T10" fmla="*/ 2147483646 w 194"/>
              <a:gd name="T11" fmla="*/ 2147483646 h 164"/>
              <a:gd name="T12" fmla="*/ 2147483646 w 194"/>
              <a:gd name="T13" fmla="*/ 2147483646 h 164"/>
              <a:gd name="T14" fmla="*/ 2147483646 w 194"/>
              <a:gd name="T15" fmla="*/ 2147483646 h 164"/>
              <a:gd name="T16" fmla="*/ 2147483646 w 194"/>
              <a:gd name="T17" fmla="*/ 2147483646 h 164"/>
              <a:gd name="T18" fmla="*/ 2147483646 w 194"/>
              <a:gd name="T19" fmla="*/ 2147483646 h 164"/>
              <a:gd name="T20" fmla="*/ 2147483646 w 194"/>
              <a:gd name="T21" fmla="*/ 2147483646 h 164"/>
              <a:gd name="T22" fmla="*/ 2147483646 w 194"/>
              <a:gd name="T23" fmla="*/ 2147483646 h 164"/>
              <a:gd name="T24" fmla="*/ 2147483646 w 194"/>
              <a:gd name="T25" fmla="*/ 2147483646 h 164"/>
              <a:gd name="T26" fmla="*/ 2147483646 w 194"/>
              <a:gd name="T27" fmla="*/ 2147483646 h 164"/>
              <a:gd name="T28" fmla="*/ 2147483646 w 194"/>
              <a:gd name="T29" fmla="*/ 2147483646 h 164"/>
              <a:gd name="T30" fmla="*/ 2147483646 w 194"/>
              <a:gd name="T31" fmla="*/ 2147483646 h 164"/>
              <a:gd name="T32" fmla="*/ 2147483646 w 194"/>
              <a:gd name="T33" fmla="*/ 2147483646 h 164"/>
              <a:gd name="T34" fmla="*/ 2147483646 w 194"/>
              <a:gd name="T35" fmla="*/ 2147483646 h 164"/>
              <a:gd name="T36" fmla="*/ 2147483646 w 194"/>
              <a:gd name="T37" fmla="*/ 2147483646 h 164"/>
              <a:gd name="T38" fmla="*/ 2147483646 w 194"/>
              <a:gd name="T39" fmla="*/ 2147483646 h 164"/>
              <a:gd name="T40" fmla="*/ 2147483646 w 194"/>
              <a:gd name="T41" fmla="*/ 2147483646 h 164"/>
              <a:gd name="T42" fmla="*/ 2147483646 w 194"/>
              <a:gd name="T43" fmla="*/ 2147483646 h 164"/>
              <a:gd name="T44" fmla="*/ 2147483646 w 194"/>
              <a:gd name="T45" fmla="*/ 2147483646 h 164"/>
              <a:gd name="T46" fmla="*/ 2147483646 w 194"/>
              <a:gd name="T47" fmla="*/ 2147483646 h 164"/>
              <a:gd name="T48" fmla="*/ 2147483646 w 194"/>
              <a:gd name="T49" fmla="*/ 2147483646 h 164"/>
              <a:gd name="T50" fmla="*/ 2147483646 w 194"/>
              <a:gd name="T51" fmla="*/ 2147483646 h 164"/>
              <a:gd name="T52" fmla="*/ 2147483646 w 194"/>
              <a:gd name="T53" fmla="*/ 2147483646 h 164"/>
              <a:gd name="T54" fmla="*/ 2147483646 w 194"/>
              <a:gd name="T55" fmla="*/ 2147483646 h 164"/>
              <a:gd name="T56" fmla="*/ 2147483646 w 194"/>
              <a:gd name="T57" fmla="*/ 2147483646 h 164"/>
              <a:gd name="T58" fmla="*/ 2147483646 w 194"/>
              <a:gd name="T59" fmla="*/ 2147483646 h 164"/>
              <a:gd name="T60" fmla="*/ 2147483646 w 194"/>
              <a:gd name="T61" fmla="*/ 2147483646 h 164"/>
              <a:gd name="T62" fmla="*/ 2147483646 w 194"/>
              <a:gd name="T63" fmla="*/ 2147483646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4"/>
              <a:gd name="T97" fmla="*/ 0 h 164"/>
              <a:gd name="T98" fmla="*/ 194 w 194"/>
              <a:gd name="T99" fmla="*/ 164 h 1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4" h="164">
                <a:moveTo>
                  <a:pt x="50" y="164"/>
                </a:moveTo>
                <a:lnTo>
                  <a:pt x="47" y="162"/>
                </a:lnTo>
                <a:lnTo>
                  <a:pt x="44" y="159"/>
                </a:lnTo>
                <a:lnTo>
                  <a:pt x="41" y="157"/>
                </a:lnTo>
                <a:lnTo>
                  <a:pt x="37" y="155"/>
                </a:lnTo>
                <a:lnTo>
                  <a:pt x="33" y="152"/>
                </a:lnTo>
                <a:lnTo>
                  <a:pt x="28" y="149"/>
                </a:lnTo>
                <a:lnTo>
                  <a:pt x="24" y="147"/>
                </a:lnTo>
                <a:lnTo>
                  <a:pt x="18" y="144"/>
                </a:lnTo>
                <a:lnTo>
                  <a:pt x="16" y="142"/>
                </a:lnTo>
                <a:lnTo>
                  <a:pt x="14" y="139"/>
                </a:lnTo>
                <a:lnTo>
                  <a:pt x="11" y="135"/>
                </a:lnTo>
                <a:lnTo>
                  <a:pt x="9" y="131"/>
                </a:lnTo>
                <a:lnTo>
                  <a:pt x="7" y="127"/>
                </a:lnTo>
                <a:lnTo>
                  <a:pt x="4" y="123"/>
                </a:lnTo>
                <a:lnTo>
                  <a:pt x="2" y="118"/>
                </a:lnTo>
                <a:lnTo>
                  <a:pt x="0" y="114"/>
                </a:lnTo>
                <a:lnTo>
                  <a:pt x="2" y="109"/>
                </a:lnTo>
                <a:lnTo>
                  <a:pt x="4" y="104"/>
                </a:lnTo>
                <a:lnTo>
                  <a:pt x="7" y="99"/>
                </a:lnTo>
                <a:lnTo>
                  <a:pt x="9" y="93"/>
                </a:lnTo>
                <a:lnTo>
                  <a:pt x="11" y="88"/>
                </a:lnTo>
                <a:lnTo>
                  <a:pt x="14" y="82"/>
                </a:lnTo>
                <a:lnTo>
                  <a:pt x="16" y="76"/>
                </a:lnTo>
                <a:lnTo>
                  <a:pt x="18" y="70"/>
                </a:lnTo>
                <a:lnTo>
                  <a:pt x="26" y="63"/>
                </a:lnTo>
                <a:lnTo>
                  <a:pt x="33" y="56"/>
                </a:lnTo>
                <a:lnTo>
                  <a:pt x="40" y="48"/>
                </a:lnTo>
                <a:lnTo>
                  <a:pt x="48" y="40"/>
                </a:lnTo>
                <a:lnTo>
                  <a:pt x="55" y="33"/>
                </a:lnTo>
                <a:lnTo>
                  <a:pt x="63" y="25"/>
                </a:lnTo>
                <a:lnTo>
                  <a:pt x="73" y="16"/>
                </a:lnTo>
                <a:lnTo>
                  <a:pt x="82" y="7"/>
                </a:lnTo>
                <a:lnTo>
                  <a:pt x="89" y="7"/>
                </a:lnTo>
                <a:lnTo>
                  <a:pt x="96" y="7"/>
                </a:lnTo>
                <a:lnTo>
                  <a:pt x="103" y="7"/>
                </a:lnTo>
                <a:lnTo>
                  <a:pt x="110" y="6"/>
                </a:lnTo>
                <a:lnTo>
                  <a:pt x="119" y="6"/>
                </a:lnTo>
                <a:lnTo>
                  <a:pt x="127" y="5"/>
                </a:lnTo>
                <a:lnTo>
                  <a:pt x="135" y="2"/>
                </a:lnTo>
                <a:lnTo>
                  <a:pt x="144" y="0"/>
                </a:lnTo>
                <a:lnTo>
                  <a:pt x="149" y="6"/>
                </a:lnTo>
                <a:lnTo>
                  <a:pt x="154" y="11"/>
                </a:lnTo>
                <a:lnTo>
                  <a:pt x="160" y="17"/>
                </a:lnTo>
                <a:lnTo>
                  <a:pt x="167" y="23"/>
                </a:lnTo>
                <a:lnTo>
                  <a:pt x="174" y="30"/>
                </a:lnTo>
                <a:lnTo>
                  <a:pt x="181" y="37"/>
                </a:lnTo>
                <a:lnTo>
                  <a:pt x="187" y="43"/>
                </a:lnTo>
                <a:lnTo>
                  <a:pt x="194" y="50"/>
                </a:lnTo>
                <a:lnTo>
                  <a:pt x="183" y="65"/>
                </a:lnTo>
                <a:lnTo>
                  <a:pt x="171" y="79"/>
                </a:lnTo>
                <a:lnTo>
                  <a:pt x="158" y="93"/>
                </a:lnTo>
                <a:lnTo>
                  <a:pt x="146" y="108"/>
                </a:lnTo>
                <a:lnTo>
                  <a:pt x="134" y="121"/>
                </a:lnTo>
                <a:lnTo>
                  <a:pt x="122" y="135"/>
                </a:lnTo>
                <a:lnTo>
                  <a:pt x="108" y="149"/>
                </a:lnTo>
                <a:lnTo>
                  <a:pt x="94" y="164"/>
                </a:lnTo>
                <a:lnTo>
                  <a:pt x="89" y="164"/>
                </a:lnTo>
                <a:lnTo>
                  <a:pt x="85" y="164"/>
                </a:lnTo>
                <a:lnTo>
                  <a:pt x="80" y="164"/>
                </a:lnTo>
                <a:lnTo>
                  <a:pt x="75" y="164"/>
                </a:lnTo>
                <a:lnTo>
                  <a:pt x="69" y="164"/>
                </a:lnTo>
                <a:lnTo>
                  <a:pt x="63" y="164"/>
                </a:lnTo>
                <a:lnTo>
                  <a:pt x="57" y="164"/>
                </a:lnTo>
                <a:lnTo>
                  <a:pt x="50" y="16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2" name="Freeform 189">
            <a:extLst>
              <a:ext uri="{FF2B5EF4-FFF2-40B4-BE49-F238E27FC236}">
                <a16:creationId xmlns:a16="http://schemas.microsoft.com/office/drawing/2014/main" id="{EF0205F0-EFE0-BE44-9789-7CFB5A9BAA3C}"/>
              </a:ext>
            </a:extLst>
          </p:cNvPr>
          <p:cNvSpPr>
            <a:spLocks/>
          </p:cNvSpPr>
          <p:nvPr/>
        </p:nvSpPr>
        <p:spPr bwMode="auto">
          <a:xfrm>
            <a:off x="1544638" y="4451350"/>
            <a:ext cx="9525" cy="15875"/>
          </a:xfrm>
          <a:custGeom>
            <a:avLst/>
            <a:gdLst>
              <a:gd name="T0" fmla="*/ 0 w 58"/>
              <a:gd name="T1" fmla="*/ 2147483646 h 82"/>
              <a:gd name="T2" fmla="*/ 0 w 58"/>
              <a:gd name="T3" fmla="*/ 2147483646 h 82"/>
              <a:gd name="T4" fmla="*/ 0 w 58"/>
              <a:gd name="T5" fmla="*/ 2147483646 h 82"/>
              <a:gd name="T6" fmla="*/ 0 w 58"/>
              <a:gd name="T7" fmla="*/ 2147483646 h 82"/>
              <a:gd name="T8" fmla="*/ 0 w 58"/>
              <a:gd name="T9" fmla="*/ 2147483646 h 82"/>
              <a:gd name="T10" fmla="*/ 0 w 58"/>
              <a:gd name="T11" fmla="*/ 2147483646 h 82"/>
              <a:gd name="T12" fmla="*/ 0 w 58"/>
              <a:gd name="T13" fmla="*/ 2147483646 h 82"/>
              <a:gd name="T14" fmla="*/ 0 w 58"/>
              <a:gd name="T15" fmla="*/ 2147483646 h 82"/>
              <a:gd name="T16" fmla="*/ 0 w 58"/>
              <a:gd name="T17" fmla="*/ 2147483646 h 82"/>
              <a:gd name="T18" fmla="*/ 2147483646 w 58"/>
              <a:gd name="T19" fmla="*/ 2147483646 h 82"/>
              <a:gd name="T20" fmla="*/ 2147483646 w 58"/>
              <a:gd name="T21" fmla="*/ 2147483646 h 82"/>
              <a:gd name="T22" fmla="*/ 2147483646 w 58"/>
              <a:gd name="T23" fmla="*/ 2147483646 h 82"/>
              <a:gd name="T24" fmla="*/ 2147483646 w 58"/>
              <a:gd name="T25" fmla="*/ 2147483646 h 82"/>
              <a:gd name="T26" fmla="*/ 2147483646 w 58"/>
              <a:gd name="T27" fmla="*/ 2147483646 h 82"/>
              <a:gd name="T28" fmla="*/ 2147483646 w 58"/>
              <a:gd name="T29" fmla="*/ 2147483646 h 82"/>
              <a:gd name="T30" fmla="*/ 2147483646 w 58"/>
              <a:gd name="T31" fmla="*/ 2147483646 h 82"/>
              <a:gd name="T32" fmla="*/ 2147483646 w 58"/>
              <a:gd name="T33" fmla="*/ 2147483646 h 82"/>
              <a:gd name="T34" fmla="*/ 2147483646 w 58"/>
              <a:gd name="T35" fmla="*/ 2147483646 h 82"/>
              <a:gd name="T36" fmla="*/ 2147483646 w 58"/>
              <a:gd name="T37" fmla="*/ 2147483646 h 82"/>
              <a:gd name="T38" fmla="*/ 2147483646 w 58"/>
              <a:gd name="T39" fmla="*/ 2147483646 h 82"/>
              <a:gd name="T40" fmla="*/ 2147483646 w 58"/>
              <a:gd name="T41" fmla="*/ 2147483646 h 82"/>
              <a:gd name="T42" fmla="*/ 2147483646 w 58"/>
              <a:gd name="T43" fmla="*/ 2147483646 h 82"/>
              <a:gd name="T44" fmla="*/ 2147483646 w 58"/>
              <a:gd name="T45" fmla="*/ 2147483646 h 82"/>
              <a:gd name="T46" fmla="*/ 2147483646 w 58"/>
              <a:gd name="T47" fmla="*/ 2147483646 h 82"/>
              <a:gd name="T48" fmla="*/ 2147483646 w 58"/>
              <a:gd name="T49" fmla="*/ 0 h 82"/>
              <a:gd name="T50" fmla="*/ 2147483646 w 58"/>
              <a:gd name="T51" fmla="*/ 2147483646 h 82"/>
              <a:gd name="T52" fmla="*/ 2147483646 w 58"/>
              <a:gd name="T53" fmla="*/ 2147483646 h 82"/>
              <a:gd name="T54" fmla="*/ 2147483646 w 58"/>
              <a:gd name="T55" fmla="*/ 2147483646 h 82"/>
              <a:gd name="T56" fmla="*/ 2147483646 w 58"/>
              <a:gd name="T57" fmla="*/ 2147483646 h 82"/>
              <a:gd name="T58" fmla="*/ 2147483646 w 58"/>
              <a:gd name="T59" fmla="*/ 2147483646 h 82"/>
              <a:gd name="T60" fmla="*/ 2147483646 w 58"/>
              <a:gd name="T61" fmla="*/ 2147483646 h 82"/>
              <a:gd name="T62" fmla="*/ 2147483646 w 58"/>
              <a:gd name="T63" fmla="*/ 2147483646 h 82"/>
              <a:gd name="T64" fmla="*/ 2147483646 w 58"/>
              <a:gd name="T65" fmla="*/ 2147483646 h 82"/>
              <a:gd name="T66" fmla="*/ 2147483646 w 58"/>
              <a:gd name="T67" fmla="*/ 2147483646 h 82"/>
              <a:gd name="T68" fmla="*/ 2147483646 w 58"/>
              <a:gd name="T69" fmla="*/ 2147483646 h 82"/>
              <a:gd name="T70" fmla="*/ 2147483646 w 58"/>
              <a:gd name="T71" fmla="*/ 2147483646 h 82"/>
              <a:gd name="T72" fmla="*/ 2147483646 w 58"/>
              <a:gd name="T73" fmla="*/ 2147483646 h 82"/>
              <a:gd name="T74" fmla="*/ 2147483646 w 58"/>
              <a:gd name="T75" fmla="*/ 2147483646 h 82"/>
              <a:gd name="T76" fmla="*/ 2147483646 w 58"/>
              <a:gd name="T77" fmla="*/ 2147483646 h 82"/>
              <a:gd name="T78" fmla="*/ 2147483646 w 58"/>
              <a:gd name="T79" fmla="*/ 2147483646 h 82"/>
              <a:gd name="T80" fmla="*/ 0 w 58"/>
              <a:gd name="T81" fmla="*/ 2147483646 h 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8"/>
              <a:gd name="T124" fmla="*/ 0 h 82"/>
              <a:gd name="T125" fmla="*/ 58 w 58"/>
              <a:gd name="T126" fmla="*/ 82 h 8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8" h="82">
                <a:moveTo>
                  <a:pt x="0" y="82"/>
                </a:moveTo>
                <a:lnTo>
                  <a:pt x="0" y="77"/>
                </a:lnTo>
                <a:lnTo>
                  <a:pt x="0" y="73"/>
                </a:lnTo>
                <a:lnTo>
                  <a:pt x="0" y="68"/>
                </a:lnTo>
                <a:lnTo>
                  <a:pt x="0" y="62"/>
                </a:lnTo>
                <a:lnTo>
                  <a:pt x="0" y="56"/>
                </a:lnTo>
                <a:lnTo>
                  <a:pt x="0" y="51"/>
                </a:lnTo>
                <a:lnTo>
                  <a:pt x="0" y="44"/>
                </a:lnTo>
                <a:lnTo>
                  <a:pt x="0" y="38"/>
                </a:lnTo>
                <a:lnTo>
                  <a:pt x="3" y="35"/>
                </a:lnTo>
                <a:lnTo>
                  <a:pt x="6" y="32"/>
                </a:lnTo>
                <a:lnTo>
                  <a:pt x="9" y="29"/>
                </a:lnTo>
                <a:lnTo>
                  <a:pt x="11" y="25"/>
                </a:lnTo>
                <a:lnTo>
                  <a:pt x="14" y="21"/>
                </a:lnTo>
                <a:lnTo>
                  <a:pt x="18" y="16"/>
                </a:lnTo>
                <a:lnTo>
                  <a:pt x="22" y="11"/>
                </a:lnTo>
                <a:lnTo>
                  <a:pt x="26" y="6"/>
                </a:lnTo>
                <a:lnTo>
                  <a:pt x="28" y="6"/>
                </a:lnTo>
                <a:lnTo>
                  <a:pt x="30" y="6"/>
                </a:lnTo>
                <a:lnTo>
                  <a:pt x="33" y="6"/>
                </a:lnTo>
                <a:lnTo>
                  <a:pt x="35" y="5"/>
                </a:lnTo>
                <a:lnTo>
                  <a:pt x="37" y="5"/>
                </a:lnTo>
                <a:lnTo>
                  <a:pt x="40" y="4"/>
                </a:lnTo>
                <a:lnTo>
                  <a:pt x="42" y="2"/>
                </a:lnTo>
                <a:lnTo>
                  <a:pt x="44" y="0"/>
                </a:lnTo>
                <a:lnTo>
                  <a:pt x="45" y="5"/>
                </a:lnTo>
                <a:lnTo>
                  <a:pt x="45" y="9"/>
                </a:lnTo>
                <a:lnTo>
                  <a:pt x="47" y="15"/>
                </a:lnTo>
                <a:lnTo>
                  <a:pt x="48" y="19"/>
                </a:lnTo>
                <a:lnTo>
                  <a:pt x="50" y="24"/>
                </a:lnTo>
                <a:lnTo>
                  <a:pt x="53" y="29"/>
                </a:lnTo>
                <a:lnTo>
                  <a:pt x="55" y="33"/>
                </a:lnTo>
                <a:lnTo>
                  <a:pt x="58" y="38"/>
                </a:lnTo>
                <a:lnTo>
                  <a:pt x="50" y="42"/>
                </a:lnTo>
                <a:lnTo>
                  <a:pt x="43" y="47"/>
                </a:lnTo>
                <a:lnTo>
                  <a:pt x="36" y="52"/>
                </a:lnTo>
                <a:lnTo>
                  <a:pt x="29" y="57"/>
                </a:lnTo>
                <a:lnTo>
                  <a:pt x="22" y="62"/>
                </a:lnTo>
                <a:lnTo>
                  <a:pt x="15" y="69"/>
                </a:lnTo>
                <a:lnTo>
                  <a:pt x="8" y="75"/>
                </a:lnTo>
                <a:lnTo>
                  <a:pt x="0" y="8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3" name="Freeform 190">
            <a:extLst>
              <a:ext uri="{FF2B5EF4-FFF2-40B4-BE49-F238E27FC236}">
                <a16:creationId xmlns:a16="http://schemas.microsoft.com/office/drawing/2014/main" id="{B64E6416-5426-3B44-A1C8-99EBE9C6D03D}"/>
              </a:ext>
            </a:extLst>
          </p:cNvPr>
          <p:cNvSpPr>
            <a:spLocks/>
          </p:cNvSpPr>
          <p:nvPr/>
        </p:nvSpPr>
        <p:spPr bwMode="auto">
          <a:xfrm>
            <a:off x="3308350" y="4445000"/>
            <a:ext cx="11113" cy="9525"/>
          </a:xfrm>
          <a:custGeom>
            <a:avLst/>
            <a:gdLst>
              <a:gd name="T0" fmla="*/ 2147483646 w 63"/>
              <a:gd name="T1" fmla="*/ 2147483646 h 50"/>
              <a:gd name="T2" fmla="*/ 2147483646 w 63"/>
              <a:gd name="T3" fmla="*/ 2147483646 h 50"/>
              <a:gd name="T4" fmla="*/ 2147483646 w 63"/>
              <a:gd name="T5" fmla="*/ 2147483646 h 50"/>
              <a:gd name="T6" fmla="*/ 2147483646 w 63"/>
              <a:gd name="T7" fmla="*/ 2147483646 h 50"/>
              <a:gd name="T8" fmla="*/ 2147483646 w 63"/>
              <a:gd name="T9" fmla="*/ 2147483646 h 50"/>
              <a:gd name="T10" fmla="*/ 2147483646 w 63"/>
              <a:gd name="T11" fmla="*/ 2147483646 h 50"/>
              <a:gd name="T12" fmla="*/ 2147483646 w 63"/>
              <a:gd name="T13" fmla="*/ 2147483646 h 50"/>
              <a:gd name="T14" fmla="*/ 2147483646 w 63"/>
              <a:gd name="T15" fmla="*/ 2147483646 h 50"/>
              <a:gd name="T16" fmla="*/ 0 w 63"/>
              <a:gd name="T17" fmla="*/ 2147483646 h 50"/>
              <a:gd name="T18" fmla="*/ 2147483646 w 63"/>
              <a:gd name="T19" fmla="*/ 2147483646 h 50"/>
              <a:gd name="T20" fmla="*/ 2147483646 w 63"/>
              <a:gd name="T21" fmla="*/ 2147483646 h 50"/>
              <a:gd name="T22" fmla="*/ 2147483646 w 63"/>
              <a:gd name="T23" fmla="*/ 2147483646 h 50"/>
              <a:gd name="T24" fmla="*/ 2147483646 w 63"/>
              <a:gd name="T25" fmla="*/ 2147483646 h 50"/>
              <a:gd name="T26" fmla="*/ 2147483646 w 63"/>
              <a:gd name="T27" fmla="*/ 2147483646 h 50"/>
              <a:gd name="T28" fmla="*/ 2147483646 w 63"/>
              <a:gd name="T29" fmla="*/ 2147483646 h 50"/>
              <a:gd name="T30" fmla="*/ 2147483646 w 63"/>
              <a:gd name="T31" fmla="*/ 2147483646 h 50"/>
              <a:gd name="T32" fmla="*/ 2147483646 w 63"/>
              <a:gd name="T33" fmla="*/ 0 h 50"/>
              <a:gd name="T34" fmla="*/ 2147483646 w 63"/>
              <a:gd name="T35" fmla="*/ 0 h 50"/>
              <a:gd name="T36" fmla="*/ 2147483646 w 63"/>
              <a:gd name="T37" fmla="*/ 0 h 50"/>
              <a:gd name="T38" fmla="*/ 2147483646 w 63"/>
              <a:gd name="T39" fmla="*/ 0 h 50"/>
              <a:gd name="T40" fmla="*/ 2147483646 w 63"/>
              <a:gd name="T41" fmla="*/ 2147483646 h 50"/>
              <a:gd name="T42" fmla="*/ 2147483646 w 63"/>
              <a:gd name="T43" fmla="*/ 2147483646 h 50"/>
              <a:gd name="T44" fmla="*/ 2147483646 w 63"/>
              <a:gd name="T45" fmla="*/ 2147483646 h 50"/>
              <a:gd name="T46" fmla="*/ 2147483646 w 63"/>
              <a:gd name="T47" fmla="*/ 2147483646 h 50"/>
              <a:gd name="T48" fmla="*/ 2147483646 w 63"/>
              <a:gd name="T49" fmla="*/ 2147483646 h 50"/>
              <a:gd name="T50" fmla="*/ 2147483646 w 63"/>
              <a:gd name="T51" fmla="*/ 2147483646 h 50"/>
              <a:gd name="T52" fmla="*/ 2147483646 w 63"/>
              <a:gd name="T53" fmla="*/ 2147483646 h 50"/>
              <a:gd name="T54" fmla="*/ 2147483646 w 63"/>
              <a:gd name="T55" fmla="*/ 2147483646 h 50"/>
              <a:gd name="T56" fmla="*/ 2147483646 w 63"/>
              <a:gd name="T57" fmla="*/ 2147483646 h 50"/>
              <a:gd name="T58" fmla="*/ 2147483646 w 63"/>
              <a:gd name="T59" fmla="*/ 2147483646 h 50"/>
              <a:gd name="T60" fmla="*/ 2147483646 w 63"/>
              <a:gd name="T61" fmla="*/ 2147483646 h 50"/>
              <a:gd name="T62" fmla="*/ 2147483646 w 63"/>
              <a:gd name="T63" fmla="*/ 2147483646 h 50"/>
              <a:gd name="T64" fmla="*/ 2147483646 w 63"/>
              <a:gd name="T65" fmla="*/ 2147483646 h 50"/>
              <a:gd name="T66" fmla="*/ 2147483646 w 63"/>
              <a:gd name="T67" fmla="*/ 2147483646 h 50"/>
              <a:gd name="T68" fmla="*/ 2147483646 w 63"/>
              <a:gd name="T69" fmla="*/ 2147483646 h 50"/>
              <a:gd name="T70" fmla="*/ 2147483646 w 63"/>
              <a:gd name="T71" fmla="*/ 2147483646 h 50"/>
              <a:gd name="T72" fmla="*/ 2147483646 w 63"/>
              <a:gd name="T73" fmla="*/ 2147483646 h 50"/>
              <a:gd name="T74" fmla="*/ 2147483646 w 63"/>
              <a:gd name="T75" fmla="*/ 2147483646 h 50"/>
              <a:gd name="T76" fmla="*/ 2147483646 w 63"/>
              <a:gd name="T77" fmla="*/ 2147483646 h 50"/>
              <a:gd name="T78" fmla="*/ 2147483646 w 63"/>
              <a:gd name="T79" fmla="*/ 2147483646 h 50"/>
              <a:gd name="T80" fmla="*/ 2147483646 w 63"/>
              <a:gd name="T81" fmla="*/ 2147483646 h 50"/>
              <a:gd name="T82" fmla="*/ 2147483646 w 63"/>
              <a:gd name="T83" fmla="*/ 2147483646 h 50"/>
              <a:gd name="T84" fmla="*/ 2147483646 w 63"/>
              <a:gd name="T85" fmla="*/ 2147483646 h 50"/>
              <a:gd name="T86" fmla="*/ 2147483646 w 63"/>
              <a:gd name="T87" fmla="*/ 2147483646 h 50"/>
              <a:gd name="T88" fmla="*/ 2147483646 w 63"/>
              <a:gd name="T89" fmla="*/ 2147483646 h 50"/>
              <a:gd name="T90" fmla="*/ 2147483646 w 63"/>
              <a:gd name="T91" fmla="*/ 2147483646 h 50"/>
              <a:gd name="T92" fmla="*/ 2147483646 w 63"/>
              <a:gd name="T93" fmla="*/ 2147483646 h 50"/>
              <a:gd name="T94" fmla="*/ 2147483646 w 63"/>
              <a:gd name="T95" fmla="*/ 2147483646 h 50"/>
              <a:gd name="T96" fmla="*/ 2147483646 w 63"/>
              <a:gd name="T97" fmla="*/ 2147483646 h 5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
              <a:gd name="T148" fmla="*/ 0 h 50"/>
              <a:gd name="T149" fmla="*/ 63 w 63"/>
              <a:gd name="T150" fmla="*/ 50 h 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 h="50">
                <a:moveTo>
                  <a:pt x="32" y="50"/>
                </a:moveTo>
                <a:lnTo>
                  <a:pt x="28" y="48"/>
                </a:lnTo>
                <a:lnTo>
                  <a:pt x="25" y="45"/>
                </a:lnTo>
                <a:lnTo>
                  <a:pt x="22" y="41"/>
                </a:lnTo>
                <a:lnTo>
                  <a:pt x="18" y="37"/>
                </a:lnTo>
                <a:lnTo>
                  <a:pt x="14" y="33"/>
                </a:lnTo>
                <a:lnTo>
                  <a:pt x="9" y="29"/>
                </a:lnTo>
                <a:lnTo>
                  <a:pt x="5" y="24"/>
                </a:lnTo>
                <a:lnTo>
                  <a:pt x="0" y="19"/>
                </a:lnTo>
                <a:lnTo>
                  <a:pt x="3" y="17"/>
                </a:lnTo>
                <a:lnTo>
                  <a:pt x="5" y="15"/>
                </a:lnTo>
                <a:lnTo>
                  <a:pt x="7" y="13"/>
                </a:lnTo>
                <a:lnTo>
                  <a:pt x="10" y="10"/>
                </a:lnTo>
                <a:lnTo>
                  <a:pt x="12" y="8"/>
                </a:lnTo>
                <a:lnTo>
                  <a:pt x="14" y="6"/>
                </a:lnTo>
                <a:lnTo>
                  <a:pt x="16" y="2"/>
                </a:lnTo>
                <a:lnTo>
                  <a:pt x="19" y="0"/>
                </a:lnTo>
                <a:lnTo>
                  <a:pt x="21" y="0"/>
                </a:lnTo>
                <a:lnTo>
                  <a:pt x="24" y="0"/>
                </a:lnTo>
                <a:lnTo>
                  <a:pt x="28" y="0"/>
                </a:lnTo>
                <a:lnTo>
                  <a:pt x="33" y="1"/>
                </a:lnTo>
                <a:lnTo>
                  <a:pt x="37" y="2"/>
                </a:lnTo>
                <a:lnTo>
                  <a:pt x="41" y="4"/>
                </a:lnTo>
                <a:lnTo>
                  <a:pt x="46" y="5"/>
                </a:lnTo>
                <a:lnTo>
                  <a:pt x="50" y="7"/>
                </a:lnTo>
                <a:lnTo>
                  <a:pt x="51" y="10"/>
                </a:lnTo>
                <a:lnTo>
                  <a:pt x="51" y="12"/>
                </a:lnTo>
                <a:lnTo>
                  <a:pt x="53" y="14"/>
                </a:lnTo>
                <a:lnTo>
                  <a:pt x="54" y="17"/>
                </a:lnTo>
                <a:lnTo>
                  <a:pt x="56" y="20"/>
                </a:lnTo>
                <a:lnTo>
                  <a:pt x="58" y="24"/>
                </a:lnTo>
                <a:lnTo>
                  <a:pt x="60" y="27"/>
                </a:lnTo>
                <a:lnTo>
                  <a:pt x="63" y="32"/>
                </a:lnTo>
                <a:lnTo>
                  <a:pt x="62" y="34"/>
                </a:lnTo>
                <a:lnTo>
                  <a:pt x="62" y="36"/>
                </a:lnTo>
                <a:lnTo>
                  <a:pt x="60" y="39"/>
                </a:lnTo>
                <a:lnTo>
                  <a:pt x="59" y="41"/>
                </a:lnTo>
                <a:lnTo>
                  <a:pt x="57" y="43"/>
                </a:lnTo>
                <a:lnTo>
                  <a:pt x="55" y="46"/>
                </a:lnTo>
                <a:lnTo>
                  <a:pt x="53" y="48"/>
                </a:lnTo>
                <a:lnTo>
                  <a:pt x="50" y="50"/>
                </a:lnTo>
                <a:lnTo>
                  <a:pt x="48" y="50"/>
                </a:lnTo>
                <a:lnTo>
                  <a:pt x="46" y="50"/>
                </a:lnTo>
                <a:lnTo>
                  <a:pt x="44" y="50"/>
                </a:lnTo>
                <a:lnTo>
                  <a:pt x="41" y="50"/>
                </a:lnTo>
                <a:lnTo>
                  <a:pt x="39" y="50"/>
                </a:lnTo>
                <a:lnTo>
                  <a:pt x="37" y="50"/>
                </a:lnTo>
                <a:lnTo>
                  <a:pt x="34" y="50"/>
                </a:lnTo>
                <a:lnTo>
                  <a:pt x="32" y="5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4" name="Freeform 191">
            <a:extLst>
              <a:ext uri="{FF2B5EF4-FFF2-40B4-BE49-F238E27FC236}">
                <a16:creationId xmlns:a16="http://schemas.microsoft.com/office/drawing/2014/main" id="{E5FBD1FC-FF77-0742-8A19-1568DC8D3B59}"/>
              </a:ext>
            </a:extLst>
          </p:cNvPr>
          <p:cNvSpPr>
            <a:spLocks/>
          </p:cNvSpPr>
          <p:nvPr/>
        </p:nvSpPr>
        <p:spPr bwMode="auto">
          <a:xfrm>
            <a:off x="3322638" y="4440238"/>
            <a:ext cx="15875" cy="15875"/>
          </a:xfrm>
          <a:custGeom>
            <a:avLst/>
            <a:gdLst>
              <a:gd name="T0" fmla="*/ 2147483646 w 88"/>
              <a:gd name="T1" fmla="*/ 2147483646 h 88"/>
              <a:gd name="T2" fmla="*/ 2147483646 w 88"/>
              <a:gd name="T3" fmla="*/ 2147483646 h 88"/>
              <a:gd name="T4" fmla="*/ 2147483646 w 88"/>
              <a:gd name="T5" fmla="*/ 2147483646 h 88"/>
              <a:gd name="T6" fmla="*/ 2147483646 w 88"/>
              <a:gd name="T7" fmla="*/ 2147483646 h 88"/>
              <a:gd name="T8" fmla="*/ 2147483646 w 88"/>
              <a:gd name="T9" fmla="*/ 2147483646 h 88"/>
              <a:gd name="T10" fmla="*/ 2147483646 w 88"/>
              <a:gd name="T11" fmla="*/ 2147483646 h 88"/>
              <a:gd name="T12" fmla="*/ 2147483646 w 88"/>
              <a:gd name="T13" fmla="*/ 2147483646 h 88"/>
              <a:gd name="T14" fmla="*/ 2147483646 w 88"/>
              <a:gd name="T15" fmla="*/ 2147483646 h 88"/>
              <a:gd name="T16" fmla="*/ 0 w 88"/>
              <a:gd name="T17" fmla="*/ 2147483646 h 88"/>
              <a:gd name="T18" fmla="*/ 2147483646 w 88"/>
              <a:gd name="T19" fmla="*/ 2147483646 h 88"/>
              <a:gd name="T20" fmla="*/ 2147483646 w 88"/>
              <a:gd name="T21" fmla="*/ 2147483646 h 88"/>
              <a:gd name="T22" fmla="*/ 2147483646 w 88"/>
              <a:gd name="T23" fmla="*/ 2147483646 h 88"/>
              <a:gd name="T24" fmla="*/ 2147483646 w 88"/>
              <a:gd name="T25" fmla="*/ 2147483646 h 88"/>
              <a:gd name="T26" fmla="*/ 2147483646 w 88"/>
              <a:gd name="T27" fmla="*/ 2147483646 h 88"/>
              <a:gd name="T28" fmla="*/ 2147483646 w 88"/>
              <a:gd name="T29" fmla="*/ 2147483646 h 88"/>
              <a:gd name="T30" fmla="*/ 2147483646 w 88"/>
              <a:gd name="T31" fmla="*/ 2147483646 h 88"/>
              <a:gd name="T32" fmla="*/ 2147483646 w 88"/>
              <a:gd name="T33" fmla="*/ 0 h 88"/>
              <a:gd name="T34" fmla="*/ 2147483646 w 88"/>
              <a:gd name="T35" fmla="*/ 0 h 88"/>
              <a:gd name="T36" fmla="*/ 2147483646 w 88"/>
              <a:gd name="T37" fmla="*/ 0 h 88"/>
              <a:gd name="T38" fmla="*/ 2147483646 w 88"/>
              <a:gd name="T39" fmla="*/ 2147483646 h 88"/>
              <a:gd name="T40" fmla="*/ 2147483646 w 88"/>
              <a:gd name="T41" fmla="*/ 2147483646 h 88"/>
              <a:gd name="T42" fmla="*/ 2147483646 w 88"/>
              <a:gd name="T43" fmla="*/ 2147483646 h 88"/>
              <a:gd name="T44" fmla="*/ 2147483646 w 88"/>
              <a:gd name="T45" fmla="*/ 2147483646 h 88"/>
              <a:gd name="T46" fmla="*/ 2147483646 w 88"/>
              <a:gd name="T47" fmla="*/ 2147483646 h 88"/>
              <a:gd name="T48" fmla="*/ 2147483646 w 88"/>
              <a:gd name="T49" fmla="*/ 2147483646 h 88"/>
              <a:gd name="T50" fmla="*/ 2147483646 w 88"/>
              <a:gd name="T51" fmla="*/ 2147483646 h 88"/>
              <a:gd name="T52" fmla="*/ 2147483646 w 88"/>
              <a:gd name="T53" fmla="*/ 2147483646 h 88"/>
              <a:gd name="T54" fmla="*/ 2147483646 w 88"/>
              <a:gd name="T55" fmla="*/ 2147483646 h 88"/>
              <a:gd name="T56" fmla="*/ 2147483646 w 88"/>
              <a:gd name="T57" fmla="*/ 2147483646 h 88"/>
              <a:gd name="T58" fmla="*/ 2147483646 w 88"/>
              <a:gd name="T59" fmla="*/ 2147483646 h 88"/>
              <a:gd name="T60" fmla="*/ 2147483646 w 88"/>
              <a:gd name="T61" fmla="*/ 2147483646 h 88"/>
              <a:gd name="T62" fmla="*/ 2147483646 w 88"/>
              <a:gd name="T63" fmla="*/ 2147483646 h 88"/>
              <a:gd name="T64" fmla="*/ 2147483646 w 88"/>
              <a:gd name="T65" fmla="*/ 2147483646 h 88"/>
              <a:gd name="T66" fmla="*/ 2147483646 w 88"/>
              <a:gd name="T67" fmla="*/ 2147483646 h 88"/>
              <a:gd name="T68" fmla="*/ 2147483646 w 88"/>
              <a:gd name="T69" fmla="*/ 2147483646 h 88"/>
              <a:gd name="T70" fmla="*/ 2147483646 w 88"/>
              <a:gd name="T71" fmla="*/ 2147483646 h 88"/>
              <a:gd name="T72" fmla="*/ 2147483646 w 88"/>
              <a:gd name="T73" fmla="*/ 2147483646 h 88"/>
              <a:gd name="T74" fmla="*/ 2147483646 w 88"/>
              <a:gd name="T75" fmla="*/ 2147483646 h 88"/>
              <a:gd name="T76" fmla="*/ 2147483646 w 88"/>
              <a:gd name="T77" fmla="*/ 2147483646 h 88"/>
              <a:gd name="T78" fmla="*/ 2147483646 w 88"/>
              <a:gd name="T79" fmla="*/ 2147483646 h 88"/>
              <a:gd name="T80" fmla="*/ 2147483646 w 88"/>
              <a:gd name="T81" fmla="*/ 2147483646 h 88"/>
              <a:gd name="T82" fmla="*/ 2147483646 w 88"/>
              <a:gd name="T83" fmla="*/ 2147483646 h 88"/>
              <a:gd name="T84" fmla="*/ 2147483646 w 88"/>
              <a:gd name="T85" fmla="*/ 2147483646 h 88"/>
              <a:gd name="T86" fmla="*/ 2147483646 w 88"/>
              <a:gd name="T87" fmla="*/ 2147483646 h 88"/>
              <a:gd name="T88" fmla="*/ 2147483646 w 88"/>
              <a:gd name="T89" fmla="*/ 2147483646 h 88"/>
              <a:gd name="T90" fmla="*/ 2147483646 w 88"/>
              <a:gd name="T91" fmla="*/ 2147483646 h 88"/>
              <a:gd name="T92" fmla="*/ 2147483646 w 88"/>
              <a:gd name="T93" fmla="*/ 2147483646 h 88"/>
              <a:gd name="T94" fmla="*/ 2147483646 w 88"/>
              <a:gd name="T95" fmla="*/ 2147483646 h 88"/>
              <a:gd name="T96" fmla="*/ 2147483646 w 88"/>
              <a:gd name="T97" fmla="*/ 2147483646 h 8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8"/>
              <a:gd name="T148" fmla="*/ 0 h 88"/>
              <a:gd name="T149" fmla="*/ 88 w 88"/>
              <a:gd name="T150" fmla="*/ 88 h 8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8" h="88">
                <a:moveTo>
                  <a:pt x="6" y="75"/>
                </a:moveTo>
                <a:lnTo>
                  <a:pt x="6" y="68"/>
                </a:lnTo>
                <a:lnTo>
                  <a:pt x="6" y="60"/>
                </a:lnTo>
                <a:lnTo>
                  <a:pt x="6" y="52"/>
                </a:lnTo>
                <a:lnTo>
                  <a:pt x="6" y="44"/>
                </a:lnTo>
                <a:lnTo>
                  <a:pt x="5" y="35"/>
                </a:lnTo>
                <a:lnTo>
                  <a:pt x="4" y="25"/>
                </a:lnTo>
                <a:lnTo>
                  <a:pt x="2" y="16"/>
                </a:lnTo>
                <a:lnTo>
                  <a:pt x="0" y="6"/>
                </a:lnTo>
                <a:lnTo>
                  <a:pt x="5" y="6"/>
                </a:lnTo>
                <a:lnTo>
                  <a:pt x="11" y="6"/>
                </a:lnTo>
                <a:lnTo>
                  <a:pt x="16" y="6"/>
                </a:lnTo>
                <a:lnTo>
                  <a:pt x="23" y="6"/>
                </a:lnTo>
                <a:lnTo>
                  <a:pt x="29" y="5"/>
                </a:lnTo>
                <a:lnTo>
                  <a:pt x="36" y="4"/>
                </a:lnTo>
                <a:lnTo>
                  <a:pt x="44" y="2"/>
                </a:lnTo>
                <a:lnTo>
                  <a:pt x="51" y="0"/>
                </a:lnTo>
                <a:lnTo>
                  <a:pt x="55" y="0"/>
                </a:lnTo>
                <a:lnTo>
                  <a:pt x="60" y="0"/>
                </a:lnTo>
                <a:lnTo>
                  <a:pt x="64" y="1"/>
                </a:lnTo>
                <a:lnTo>
                  <a:pt x="69" y="1"/>
                </a:lnTo>
                <a:lnTo>
                  <a:pt x="74" y="2"/>
                </a:lnTo>
                <a:lnTo>
                  <a:pt x="78" y="3"/>
                </a:lnTo>
                <a:lnTo>
                  <a:pt x="83" y="4"/>
                </a:lnTo>
                <a:lnTo>
                  <a:pt x="88" y="6"/>
                </a:lnTo>
                <a:lnTo>
                  <a:pt x="88" y="13"/>
                </a:lnTo>
                <a:lnTo>
                  <a:pt x="87" y="20"/>
                </a:lnTo>
                <a:lnTo>
                  <a:pt x="86" y="28"/>
                </a:lnTo>
                <a:lnTo>
                  <a:pt x="84" y="36"/>
                </a:lnTo>
                <a:lnTo>
                  <a:pt x="82" y="44"/>
                </a:lnTo>
                <a:lnTo>
                  <a:pt x="80" y="52"/>
                </a:lnTo>
                <a:lnTo>
                  <a:pt x="77" y="60"/>
                </a:lnTo>
                <a:lnTo>
                  <a:pt x="75" y="69"/>
                </a:lnTo>
                <a:lnTo>
                  <a:pt x="68" y="71"/>
                </a:lnTo>
                <a:lnTo>
                  <a:pt x="61" y="74"/>
                </a:lnTo>
                <a:lnTo>
                  <a:pt x="54" y="76"/>
                </a:lnTo>
                <a:lnTo>
                  <a:pt x="47" y="78"/>
                </a:lnTo>
                <a:lnTo>
                  <a:pt x="40" y="80"/>
                </a:lnTo>
                <a:lnTo>
                  <a:pt x="33" y="84"/>
                </a:lnTo>
                <a:lnTo>
                  <a:pt x="26" y="86"/>
                </a:lnTo>
                <a:lnTo>
                  <a:pt x="19" y="88"/>
                </a:lnTo>
                <a:lnTo>
                  <a:pt x="18" y="88"/>
                </a:lnTo>
                <a:lnTo>
                  <a:pt x="18" y="87"/>
                </a:lnTo>
                <a:lnTo>
                  <a:pt x="16" y="86"/>
                </a:lnTo>
                <a:lnTo>
                  <a:pt x="15" y="85"/>
                </a:lnTo>
                <a:lnTo>
                  <a:pt x="13" y="82"/>
                </a:lnTo>
                <a:lnTo>
                  <a:pt x="11" y="80"/>
                </a:lnTo>
                <a:lnTo>
                  <a:pt x="9" y="77"/>
                </a:lnTo>
                <a:lnTo>
                  <a:pt x="6" y="7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5" name="Freeform 192">
            <a:extLst>
              <a:ext uri="{FF2B5EF4-FFF2-40B4-BE49-F238E27FC236}">
                <a16:creationId xmlns:a16="http://schemas.microsoft.com/office/drawing/2014/main" id="{330F184E-0990-1643-BE7E-845A2F8DA448}"/>
              </a:ext>
            </a:extLst>
          </p:cNvPr>
          <p:cNvSpPr>
            <a:spLocks/>
          </p:cNvSpPr>
          <p:nvPr/>
        </p:nvSpPr>
        <p:spPr bwMode="auto">
          <a:xfrm>
            <a:off x="3305175" y="4437063"/>
            <a:ext cx="11113" cy="6350"/>
          </a:xfrm>
          <a:custGeom>
            <a:avLst/>
            <a:gdLst>
              <a:gd name="T0" fmla="*/ 0 w 63"/>
              <a:gd name="T1" fmla="*/ 2147483646 h 31"/>
              <a:gd name="T2" fmla="*/ 2147483646 w 63"/>
              <a:gd name="T3" fmla="*/ 2147483646 h 31"/>
              <a:gd name="T4" fmla="*/ 2147483646 w 63"/>
              <a:gd name="T5" fmla="*/ 2147483646 h 31"/>
              <a:gd name="T6" fmla="*/ 2147483646 w 63"/>
              <a:gd name="T7" fmla="*/ 2147483646 h 31"/>
              <a:gd name="T8" fmla="*/ 2147483646 w 63"/>
              <a:gd name="T9" fmla="*/ 2147483646 h 31"/>
              <a:gd name="T10" fmla="*/ 2147483646 w 63"/>
              <a:gd name="T11" fmla="*/ 2147483646 h 31"/>
              <a:gd name="T12" fmla="*/ 2147483646 w 63"/>
              <a:gd name="T13" fmla="*/ 2147483646 h 31"/>
              <a:gd name="T14" fmla="*/ 2147483646 w 63"/>
              <a:gd name="T15" fmla="*/ 2147483646 h 31"/>
              <a:gd name="T16" fmla="*/ 2147483646 w 63"/>
              <a:gd name="T17" fmla="*/ 0 h 31"/>
              <a:gd name="T18" fmla="*/ 2147483646 w 63"/>
              <a:gd name="T19" fmla="*/ 0 h 31"/>
              <a:gd name="T20" fmla="*/ 2147483646 w 63"/>
              <a:gd name="T21" fmla="*/ 0 h 31"/>
              <a:gd name="T22" fmla="*/ 2147483646 w 63"/>
              <a:gd name="T23" fmla="*/ 0 h 31"/>
              <a:gd name="T24" fmla="*/ 2147483646 w 63"/>
              <a:gd name="T25" fmla="*/ 2147483646 h 31"/>
              <a:gd name="T26" fmla="*/ 2147483646 w 63"/>
              <a:gd name="T27" fmla="*/ 2147483646 h 31"/>
              <a:gd name="T28" fmla="*/ 2147483646 w 63"/>
              <a:gd name="T29" fmla="*/ 2147483646 h 31"/>
              <a:gd name="T30" fmla="*/ 2147483646 w 63"/>
              <a:gd name="T31" fmla="*/ 2147483646 h 31"/>
              <a:gd name="T32" fmla="*/ 2147483646 w 63"/>
              <a:gd name="T33" fmla="*/ 2147483646 h 31"/>
              <a:gd name="T34" fmla="*/ 2147483646 w 63"/>
              <a:gd name="T35" fmla="*/ 2147483646 h 31"/>
              <a:gd name="T36" fmla="*/ 2147483646 w 63"/>
              <a:gd name="T37" fmla="*/ 2147483646 h 31"/>
              <a:gd name="T38" fmla="*/ 2147483646 w 63"/>
              <a:gd name="T39" fmla="*/ 2147483646 h 31"/>
              <a:gd name="T40" fmla="*/ 2147483646 w 63"/>
              <a:gd name="T41" fmla="*/ 2147483646 h 31"/>
              <a:gd name="T42" fmla="*/ 2147483646 w 63"/>
              <a:gd name="T43" fmla="*/ 2147483646 h 31"/>
              <a:gd name="T44" fmla="*/ 2147483646 w 63"/>
              <a:gd name="T45" fmla="*/ 2147483646 h 31"/>
              <a:gd name="T46" fmla="*/ 2147483646 w 63"/>
              <a:gd name="T47" fmla="*/ 2147483646 h 31"/>
              <a:gd name="T48" fmla="*/ 0 w 63"/>
              <a:gd name="T49" fmla="*/ 2147483646 h 31"/>
              <a:gd name="T50" fmla="*/ 0 w 63"/>
              <a:gd name="T51" fmla="*/ 2147483646 h 31"/>
              <a:gd name="T52" fmla="*/ 0 w 63"/>
              <a:gd name="T53" fmla="*/ 2147483646 h 31"/>
              <a:gd name="T54" fmla="*/ 0 w 63"/>
              <a:gd name="T55" fmla="*/ 2147483646 h 31"/>
              <a:gd name="T56" fmla="*/ 0 w 63"/>
              <a:gd name="T57" fmla="*/ 2147483646 h 31"/>
              <a:gd name="T58" fmla="*/ 0 w 63"/>
              <a:gd name="T59" fmla="*/ 2147483646 h 31"/>
              <a:gd name="T60" fmla="*/ 0 w 63"/>
              <a:gd name="T61" fmla="*/ 2147483646 h 31"/>
              <a:gd name="T62" fmla="*/ 0 w 63"/>
              <a:gd name="T63" fmla="*/ 2147483646 h 31"/>
              <a:gd name="T64" fmla="*/ 0 w 63"/>
              <a:gd name="T65" fmla="*/ 2147483646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3"/>
              <a:gd name="T100" fmla="*/ 0 h 31"/>
              <a:gd name="T101" fmla="*/ 63 w 63"/>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3" h="31">
                <a:moveTo>
                  <a:pt x="0" y="18"/>
                </a:moveTo>
                <a:lnTo>
                  <a:pt x="3" y="16"/>
                </a:lnTo>
                <a:lnTo>
                  <a:pt x="5" y="14"/>
                </a:lnTo>
                <a:lnTo>
                  <a:pt x="8" y="12"/>
                </a:lnTo>
                <a:lnTo>
                  <a:pt x="10" y="9"/>
                </a:lnTo>
                <a:lnTo>
                  <a:pt x="12" y="7"/>
                </a:lnTo>
                <a:lnTo>
                  <a:pt x="15" y="5"/>
                </a:lnTo>
                <a:lnTo>
                  <a:pt x="17" y="2"/>
                </a:lnTo>
                <a:lnTo>
                  <a:pt x="19" y="0"/>
                </a:lnTo>
                <a:lnTo>
                  <a:pt x="24" y="0"/>
                </a:lnTo>
                <a:lnTo>
                  <a:pt x="29" y="0"/>
                </a:lnTo>
                <a:lnTo>
                  <a:pt x="33" y="0"/>
                </a:lnTo>
                <a:lnTo>
                  <a:pt x="39" y="1"/>
                </a:lnTo>
                <a:lnTo>
                  <a:pt x="44" y="2"/>
                </a:lnTo>
                <a:lnTo>
                  <a:pt x="51" y="3"/>
                </a:lnTo>
                <a:lnTo>
                  <a:pt x="57" y="4"/>
                </a:lnTo>
                <a:lnTo>
                  <a:pt x="63" y="6"/>
                </a:lnTo>
                <a:lnTo>
                  <a:pt x="56" y="9"/>
                </a:lnTo>
                <a:lnTo>
                  <a:pt x="48" y="11"/>
                </a:lnTo>
                <a:lnTo>
                  <a:pt x="41" y="13"/>
                </a:lnTo>
                <a:lnTo>
                  <a:pt x="34" y="16"/>
                </a:lnTo>
                <a:lnTo>
                  <a:pt x="26" y="19"/>
                </a:lnTo>
                <a:lnTo>
                  <a:pt x="18" y="23"/>
                </a:lnTo>
                <a:lnTo>
                  <a:pt x="10" y="26"/>
                </a:lnTo>
                <a:lnTo>
                  <a:pt x="0" y="31"/>
                </a:lnTo>
                <a:lnTo>
                  <a:pt x="0" y="30"/>
                </a:lnTo>
                <a:lnTo>
                  <a:pt x="0" y="29"/>
                </a:lnTo>
                <a:lnTo>
                  <a:pt x="0" y="27"/>
                </a:lnTo>
                <a:lnTo>
                  <a:pt x="0" y="25"/>
                </a:lnTo>
                <a:lnTo>
                  <a:pt x="0" y="23"/>
                </a:lnTo>
                <a:lnTo>
                  <a:pt x="0" y="21"/>
                </a:lnTo>
                <a:lnTo>
                  <a:pt x="0" y="1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6" name="Freeform 193">
            <a:extLst>
              <a:ext uri="{FF2B5EF4-FFF2-40B4-BE49-F238E27FC236}">
                <a16:creationId xmlns:a16="http://schemas.microsoft.com/office/drawing/2014/main" id="{73A91E8B-F696-3A4C-9C58-1FFC35CB5AB0}"/>
              </a:ext>
            </a:extLst>
          </p:cNvPr>
          <p:cNvSpPr>
            <a:spLocks/>
          </p:cNvSpPr>
          <p:nvPr/>
        </p:nvSpPr>
        <p:spPr bwMode="auto">
          <a:xfrm>
            <a:off x="3025775" y="4421188"/>
            <a:ext cx="22225" cy="15875"/>
          </a:xfrm>
          <a:custGeom>
            <a:avLst/>
            <a:gdLst>
              <a:gd name="T0" fmla="*/ 0 w 125"/>
              <a:gd name="T1" fmla="*/ 2147483646 h 87"/>
              <a:gd name="T2" fmla="*/ 0 w 125"/>
              <a:gd name="T3" fmla="*/ 2147483646 h 87"/>
              <a:gd name="T4" fmla="*/ 2147483646 w 125"/>
              <a:gd name="T5" fmla="*/ 2147483646 h 87"/>
              <a:gd name="T6" fmla="*/ 2147483646 w 125"/>
              <a:gd name="T7" fmla="*/ 2147483646 h 87"/>
              <a:gd name="T8" fmla="*/ 2147483646 w 125"/>
              <a:gd name="T9" fmla="*/ 2147483646 h 87"/>
              <a:gd name="T10" fmla="*/ 2147483646 w 125"/>
              <a:gd name="T11" fmla="*/ 2147483646 h 87"/>
              <a:gd name="T12" fmla="*/ 2147483646 w 125"/>
              <a:gd name="T13" fmla="*/ 2147483646 h 87"/>
              <a:gd name="T14" fmla="*/ 2147483646 w 125"/>
              <a:gd name="T15" fmla="*/ 2147483646 h 87"/>
              <a:gd name="T16" fmla="*/ 2147483646 w 125"/>
              <a:gd name="T17" fmla="*/ 2147483646 h 87"/>
              <a:gd name="T18" fmla="*/ 2147483646 w 125"/>
              <a:gd name="T19" fmla="*/ 2147483646 h 87"/>
              <a:gd name="T20" fmla="*/ 2147483646 w 125"/>
              <a:gd name="T21" fmla="*/ 2147483646 h 87"/>
              <a:gd name="T22" fmla="*/ 2147483646 w 125"/>
              <a:gd name="T23" fmla="*/ 2147483646 h 87"/>
              <a:gd name="T24" fmla="*/ 2147483646 w 125"/>
              <a:gd name="T25" fmla="*/ 2147483646 h 87"/>
              <a:gd name="T26" fmla="*/ 2147483646 w 125"/>
              <a:gd name="T27" fmla="*/ 2147483646 h 87"/>
              <a:gd name="T28" fmla="*/ 2147483646 w 125"/>
              <a:gd name="T29" fmla="*/ 2147483646 h 87"/>
              <a:gd name="T30" fmla="*/ 2147483646 w 125"/>
              <a:gd name="T31" fmla="*/ 2147483646 h 87"/>
              <a:gd name="T32" fmla="*/ 2147483646 w 125"/>
              <a:gd name="T33" fmla="*/ 0 h 87"/>
              <a:gd name="T34" fmla="*/ 2147483646 w 125"/>
              <a:gd name="T35" fmla="*/ 0 h 87"/>
              <a:gd name="T36" fmla="*/ 2147483646 w 125"/>
              <a:gd name="T37" fmla="*/ 0 h 87"/>
              <a:gd name="T38" fmla="*/ 2147483646 w 125"/>
              <a:gd name="T39" fmla="*/ 0 h 87"/>
              <a:gd name="T40" fmla="*/ 2147483646 w 125"/>
              <a:gd name="T41" fmla="*/ 2147483646 h 87"/>
              <a:gd name="T42" fmla="*/ 2147483646 w 125"/>
              <a:gd name="T43" fmla="*/ 2147483646 h 87"/>
              <a:gd name="T44" fmla="*/ 2147483646 w 125"/>
              <a:gd name="T45" fmla="*/ 2147483646 h 87"/>
              <a:gd name="T46" fmla="*/ 2147483646 w 125"/>
              <a:gd name="T47" fmla="*/ 2147483646 h 87"/>
              <a:gd name="T48" fmla="*/ 2147483646 w 125"/>
              <a:gd name="T49" fmla="*/ 2147483646 h 87"/>
              <a:gd name="T50" fmla="*/ 2147483646 w 125"/>
              <a:gd name="T51" fmla="*/ 2147483646 h 87"/>
              <a:gd name="T52" fmla="*/ 2147483646 w 125"/>
              <a:gd name="T53" fmla="*/ 2147483646 h 87"/>
              <a:gd name="T54" fmla="*/ 2147483646 w 125"/>
              <a:gd name="T55" fmla="*/ 2147483646 h 87"/>
              <a:gd name="T56" fmla="*/ 2147483646 w 125"/>
              <a:gd name="T57" fmla="*/ 2147483646 h 87"/>
              <a:gd name="T58" fmla="*/ 2147483646 w 125"/>
              <a:gd name="T59" fmla="*/ 2147483646 h 87"/>
              <a:gd name="T60" fmla="*/ 2147483646 w 125"/>
              <a:gd name="T61" fmla="*/ 2147483646 h 87"/>
              <a:gd name="T62" fmla="*/ 2147483646 w 125"/>
              <a:gd name="T63" fmla="*/ 2147483646 h 87"/>
              <a:gd name="T64" fmla="*/ 2147483646 w 125"/>
              <a:gd name="T65" fmla="*/ 2147483646 h 87"/>
              <a:gd name="T66" fmla="*/ 2147483646 w 125"/>
              <a:gd name="T67" fmla="*/ 2147483646 h 87"/>
              <a:gd name="T68" fmla="*/ 2147483646 w 125"/>
              <a:gd name="T69" fmla="*/ 2147483646 h 87"/>
              <a:gd name="T70" fmla="*/ 2147483646 w 125"/>
              <a:gd name="T71" fmla="*/ 2147483646 h 87"/>
              <a:gd name="T72" fmla="*/ 2147483646 w 125"/>
              <a:gd name="T73" fmla="*/ 2147483646 h 87"/>
              <a:gd name="T74" fmla="*/ 2147483646 w 125"/>
              <a:gd name="T75" fmla="*/ 2147483646 h 87"/>
              <a:gd name="T76" fmla="*/ 2147483646 w 125"/>
              <a:gd name="T77" fmla="*/ 2147483646 h 87"/>
              <a:gd name="T78" fmla="*/ 2147483646 w 125"/>
              <a:gd name="T79" fmla="*/ 2147483646 h 87"/>
              <a:gd name="T80" fmla="*/ 2147483646 w 125"/>
              <a:gd name="T81" fmla="*/ 2147483646 h 87"/>
              <a:gd name="T82" fmla="*/ 2147483646 w 125"/>
              <a:gd name="T83" fmla="*/ 2147483646 h 87"/>
              <a:gd name="T84" fmla="*/ 2147483646 w 125"/>
              <a:gd name="T85" fmla="*/ 2147483646 h 87"/>
              <a:gd name="T86" fmla="*/ 2147483646 w 125"/>
              <a:gd name="T87" fmla="*/ 2147483646 h 87"/>
              <a:gd name="T88" fmla="*/ 2147483646 w 125"/>
              <a:gd name="T89" fmla="*/ 2147483646 h 87"/>
              <a:gd name="T90" fmla="*/ 2147483646 w 125"/>
              <a:gd name="T91" fmla="*/ 2147483646 h 87"/>
              <a:gd name="T92" fmla="*/ 2147483646 w 125"/>
              <a:gd name="T93" fmla="*/ 2147483646 h 87"/>
              <a:gd name="T94" fmla="*/ 2147483646 w 125"/>
              <a:gd name="T95" fmla="*/ 2147483646 h 87"/>
              <a:gd name="T96" fmla="*/ 2147483646 w 125"/>
              <a:gd name="T97" fmla="*/ 2147483646 h 87"/>
              <a:gd name="T98" fmla="*/ 2147483646 w 125"/>
              <a:gd name="T99" fmla="*/ 2147483646 h 87"/>
              <a:gd name="T100" fmla="*/ 2147483646 w 125"/>
              <a:gd name="T101" fmla="*/ 2147483646 h 87"/>
              <a:gd name="T102" fmla="*/ 2147483646 w 125"/>
              <a:gd name="T103" fmla="*/ 2147483646 h 87"/>
              <a:gd name="T104" fmla="*/ 2147483646 w 125"/>
              <a:gd name="T105" fmla="*/ 2147483646 h 87"/>
              <a:gd name="T106" fmla="*/ 2147483646 w 125"/>
              <a:gd name="T107" fmla="*/ 2147483646 h 87"/>
              <a:gd name="T108" fmla="*/ 2147483646 w 125"/>
              <a:gd name="T109" fmla="*/ 2147483646 h 87"/>
              <a:gd name="T110" fmla="*/ 2147483646 w 125"/>
              <a:gd name="T111" fmla="*/ 2147483646 h 87"/>
              <a:gd name="T112" fmla="*/ 0 w 125"/>
              <a:gd name="T113" fmla="*/ 2147483646 h 8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5"/>
              <a:gd name="T172" fmla="*/ 0 h 87"/>
              <a:gd name="T173" fmla="*/ 125 w 125"/>
              <a:gd name="T174" fmla="*/ 87 h 8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5" h="87">
                <a:moveTo>
                  <a:pt x="0" y="87"/>
                </a:moveTo>
                <a:lnTo>
                  <a:pt x="0" y="82"/>
                </a:lnTo>
                <a:lnTo>
                  <a:pt x="1" y="77"/>
                </a:lnTo>
                <a:lnTo>
                  <a:pt x="2" y="71"/>
                </a:lnTo>
                <a:lnTo>
                  <a:pt x="3" y="65"/>
                </a:lnTo>
                <a:lnTo>
                  <a:pt x="5" y="58"/>
                </a:lnTo>
                <a:lnTo>
                  <a:pt x="7" y="52"/>
                </a:lnTo>
                <a:lnTo>
                  <a:pt x="9" y="45"/>
                </a:lnTo>
                <a:lnTo>
                  <a:pt x="12" y="37"/>
                </a:lnTo>
                <a:lnTo>
                  <a:pt x="20" y="32"/>
                </a:lnTo>
                <a:lnTo>
                  <a:pt x="27" y="28"/>
                </a:lnTo>
                <a:lnTo>
                  <a:pt x="34" y="23"/>
                </a:lnTo>
                <a:lnTo>
                  <a:pt x="41" y="18"/>
                </a:lnTo>
                <a:lnTo>
                  <a:pt x="49" y="14"/>
                </a:lnTo>
                <a:lnTo>
                  <a:pt x="57" y="9"/>
                </a:lnTo>
                <a:lnTo>
                  <a:pt x="66" y="5"/>
                </a:lnTo>
                <a:lnTo>
                  <a:pt x="75" y="0"/>
                </a:lnTo>
                <a:lnTo>
                  <a:pt x="80" y="0"/>
                </a:lnTo>
                <a:lnTo>
                  <a:pt x="84" y="0"/>
                </a:lnTo>
                <a:lnTo>
                  <a:pt x="89" y="0"/>
                </a:lnTo>
                <a:lnTo>
                  <a:pt x="94" y="1"/>
                </a:lnTo>
                <a:lnTo>
                  <a:pt x="98" y="1"/>
                </a:lnTo>
                <a:lnTo>
                  <a:pt x="103" y="2"/>
                </a:lnTo>
                <a:lnTo>
                  <a:pt x="107" y="4"/>
                </a:lnTo>
                <a:lnTo>
                  <a:pt x="113" y="6"/>
                </a:lnTo>
                <a:lnTo>
                  <a:pt x="113" y="9"/>
                </a:lnTo>
                <a:lnTo>
                  <a:pt x="114" y="12"/>
                </a:lnTo>
                <a:lnTo>
                  <a:pt x="115" y="15"/>
                </a:lnTo>
                <a:lnTo>
                  <a:pt x="117" y="19"/>
                </a:lnTo>
                <a:lnTo>
                  <a:pt x="119" y="23"/>
                </a:lnTo>
                <a:lnTo>
                  <a:pt x="121" y="28"/>
                </a:lnTo>
                <a:lnTo>
                  <a:pt x="123" y="32"/>
                </a:lnTo>
                <a:lnTo>
                  <a:pt x="125" y="37"/>
                </a:lnTo>
                <a:lnTo>
                  <a:pt x="123" y="41"/>
                </a:lnTo>
                <a:lnTo>
                  <a:pt x="121" y="47"/>
                </a:lnTo>
                <a:lnTo>
                  <a:pt x="118" y="52"/>
                </a:lnTo>
                <a:lnTo>
                  <a:pt x="116" y="56"/>
                </a:lnTo>
                <a:lnTo>
                  <a:pt x="114" y="61"/>
                </a:lnTo>
                <a:lnTo>
                  <a:pt x="112" y="65"/>
                </a:lnTo>
                <a:lnTo>
                  <a:pt x="108" y="70"/>
                </a:lnTo>
                <a:lnTo>
                  <a:pt x="106" y="75"/>
                </a:lnTo>
                <a:lnTo>
                  <a:pt x="99" y="72"/>
                </a:lnTo>
                <a:lnTo>
                  <a:pt x="92" y="70"/>
                </a:lnTo>
                <a:lnTo>
                  <a:pt x="85" y="68"/>
                </a:lnTo>
                <a:lnTo>
                  <a:pt x="78" y="65"/>
                </a:lnTo>
                <a:lnTo>
                  <a:pt x="70" y="63"/>
                </a:lnTo>
                <a:lnTo>
                  <a:pt x="61" y="61"/>
                </a:lnTo>
                <a:lnTo>
                  <a:pt x="52" y="59"/>
                </a:lnTo>
                <a:lnTo>
                  <a:pt x="44" y="56"/>
                </a:lnTo>
                <a:lnTo>
                  <a:pt x="39" y="59"/>
                </a:lnTo>
                <a:lnTo>
                  <a:pt x="34" y="62"/>
                </a:lnTo>
                <a:lnTo>
                  <a:pt x="29" y="65"/>
                </a:lnTo>
                <a:lnTo>
                  <a:pt x="24" y="69"/>
                </a:lnTo>
                <a:lnTo>
                  <a:pt x="19" y="73"/>
                </a:lnTo>
                <a:lnTo>
                  <a:pt x="12" y="78"/>
                </a:lnTo>
                <a:lnTo>
                  <a:pt x="6" y="82"/>
                </a:lnTo>
                <a:lnTo>
                  <a:pt x="0" y="8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7" name="Freeform 194">
            <a:extLst>
              <a:ext uri="{FF2B5EF4-FFF2-40B4-BE49-F238E27FC236}">
                <a16:creationId xmlns:a16="http://schemas.microsoft.com/office/drawing/2014/main" id="{5A94B229-21B5-454B-9814-0F034E85FE22}"/>
              </a:ext>
            </a:extLst>
          </p:cNvPr>
          <p:cNvSpPr>
            <a:spLocks/>
          </p:cNvSpPr>
          <p:nvPr/>
        </p:nvSpPr>
        <p:spPr bwMode="auto">
          <a:xfrm>
            <a:off x="3294063" y="4421188"/>
            <a:ext cx="17462" cy="9525"/>
          </a:xfrm>
          <a:custGeom>
            <a:avLst/>
            <a:gdLst>
              <a:gd name="T0" fmla="*/ 2147483646 w 94"/>
              <a:gd name="T1" fmla="*/ 2147483646 h 50"/>
              <a:gd name="T2" fmla="*/ 2147483646 w 94"/>
              <a:gd name="T3" fmla="*/ 2147483646 h 50"/>
              <a:gd name="T4" fmla="*/ 2147483646 w 94"/>
              <a:gd name="T5" fmla="*/ 2147483646 h 50"/>
              <a:gd name="T6" fmla="*/ 2147483646 w 94"/>
              <a:gd name="T7" fmla="*/ 2147483646 h 50"/>
              <a:gd name="T8" fmla="*/ 2147483646 w 94"/>
              <a:gd name="T9" fmla="*/ 2147483646 h 50"/>
              <a:gd name="T10" fmla="*/ 2147483646 w 94"/>
              <a:gd name="T11" fmla="*/ 2147483646 h 50"/>
              <a:gd name="T12" fmla="*/ 2147483646 w 94"/>
              <a:gd name="T13" fmla="*/ 2147483646 h 50"/>
              <a:gd name="T14" fmla="*/ 2147483646 w 94"/>
              <a:gd name="T15" fmla="*/ 2147483646 h 50"/>
              <a:gd name="T16" fmla="*/ 0 w 94"/>
              <a:gd name="T17" fmla="*/ 2147483646 h 50"/>
              <a:gd name="T18" fmla="*/ 0 w 94"/>
              <a:gd name="T19" fmla="*/ 2147483646 h 50"/>
              <a:gd name="T20" fmla="*/ 2147483646 w 94"/>
              <a:gd name="T21" fmla="*/ 2147483646 h 50"/>
              <a:gd name="T22" fmla="*/ 2147483646 w 94"/>
              <a:gd name="T23" fmla="*/ 2147483646 h 50"/>
              <a:gd name="T24" fmla="*/ 2147483646 w 94"/>
              <a:gd name="T25" fmla="*/ 2147483646 h 50"/>
              <a:gd name="T26" fmla="*/ 2147483646 w 94"/>
              <a:gd name="T27" fmla="*/ 2147483646 h 50"/>
              <a:gd name="T28" fmla="*/ 2147483646 w 94"/>
              <a:gd name="T29" fmla="*/ 2147483646 h 50"/>
              <a:gd name="T30" fmla="*/ 2147483646 w 94"/>
              <a:gd name="T31" fmla="*/ 2147483646 h 50"/>
              <a:gd name="T32" fmla="*/ 2147483646 w 94"/>
              <a:gd name="T33" fmla="*/ 0 h 50"/>
              <a:gd name="T34" fmla="*/ 2147483646 w 94"/>
              <a:gd name="T35" fmla="*/ 0 h 50"/>
              <a:gd name="T36" fmla="*/ 2147483646 w 94"/>
              <a:gd name="T37" fmla="*/ 0 h 50"/>
              <a:gd name="T38" fmla="*/ 2147483646 w 94"/>
              <a:gd name="T39" fmla="*/ 0 h 50"/>
              <a:gd name="T40" fmla="*/ 2147483646 w 94"/>
              <a:gd name="T41" fmla="*/ 0 h 50"/>
              <a:gd name="T42" fmla="*/ 2147483646 w 94"/>
              <a:gd name="T43" fmla="*/ 0 h 50"/>
              <a:gd name="T44" fmla="*/ 2147483646 w 94"/>
              <a:gd name="T45" fmla="*/ 0 h 50"/>
              <a:gd name="T46" fmla="*/ 2147483646 w 94"/>
              <a:gd name="T47" fmla="*/ 0 h 50"/>
              <a:gd name="T48" fmla="*/ 2147483646 w 94"/>
              <a:gd name="T49" fmla="*/ 0 h 50"/>
              <a:gd name="T50" fmla="*/ 2147483646 w 94"/>
              <a:gd name="T51" fmla="*/ 0 h 50"/>
              <a:gd name="T52" fmla="*/ 2147483646 w 94"/>
              <a:gd name="T53" fmla="*/ 2147483646 h 50"/>
              <a:gd name="T54" fmla="*/ 2147483646 w 94"/>
              <a:gd name="T55" fmla="*/ 2147483646 h 50"/>
              <a:gd name="T56" fmla="*/ 2147483646 w 94"/>
              <a:gd name="T57" fmla="*/ 2147483646 h 50"/>
              <a:gd name="T58" fmla="*/ 2147483646 w 94"/>
              <a:gd name="T59" fmla="*/ 2147483646 h 50"/>
              <a:gd name="T60" fmla="*/ 2147483646 w 94"/>
              <a:gd name="T61" fmla="*/ 2147483646 h 50"/>
              <a:gd name="T62" fmla="*/ 2147483646 w 94"/>
              <a:gd name="T63" fmla="*/ 2147483646 h 50"/>
              <a:gd name="T64" fmla="*/ 2147483646 w 94"/>
              <a:gd name="T65" fmla="*/ 2147483646 h 50"/>
              <a:gd name="T66" fmla="*/ 2147483646 w 94"/>
              <a:gd name="T67" fmla="*/ 2147483646 h 50"/>
              <a:gd name="T68" fmla="*/ 2147483646 w 94"/>
              <a:gd name="T69" fmla="*/ 2147483646 h 50"/>
              <a:gd name="T70" fmla="*/ 2147483646 w 94"/>
              <a:gd name="T71" fmla="*/ 2147483646 h 50"/>
              <a:gd name="T72" fmla="*/ 2147483646 w 94"/>
              <a:gd name="T73" fmla="*/ 2147483646 h 50"/>
              <a:gd name="T74" fmla="*/ 2147483646 w 94"/>
              <a:gd name="T75" fmla="*/ 2147483646 h 50"/>
              <a:gd name="T76" fmla="*/ 2147483646 w 94"/>
              <a:gd name="T77" fmla="*/ 2147483646 h 50"/>
              <a:gd name="T78" fmla="*/ 2147483646 w 94"/>
              <a:gd name="T79" fmla="*/ 2147483646 h 50"/>
              <a:gd name="T80" fmla="*/ 2147483646 w 94"/>
              <a:gd name="T81" fmla="*/ 2147483646 h 50"/>
              <a:gd name="T82" fmla="*/ 2147483646 w 94"/>
              <a:gd name="T83" fmla="*/ 2147483646 h 50"/>
              <a:gd name="T84" fmla="*/ 2147483646 w 94"/>
              <a:gd name="T85" fmla="*/ 2147483646 h 50"/>
              <a:gd name="T86" fmla="*/ 2147483646 w 94"/>
              <a:gd name="T87" fmla="*/ 2147483646 h 50"/>
              <a:gd name="T88" fmla="*/ 2147483646 w 94"/>
              <a:gd name="T89" fmla="*/ 2147483646 h 50"/>
              <a:gd name="T90" fmla="*/ 2147483646 w 94"/>
              <a:gd name="T91" fmla="*/ 2147483646 h 50"/>
              <a:gd name="T92" fmla="*/ 2147483646 w 94"/>
              <a:gd name="T93" fmla="*/ 2147483646 h 50"/>
              <a:gd name="T94" fmla="*/ 2147483646 w 94"/>
              <a:gd name="T95" fmla="*/ 2147483646 h 50"/>
              <a:gd name="T96" fmla="*/ 2147483646 w 94"/>
              <a:gd name="T97" fmla="*/ 2147483646 h 50"/>
              <a:gd name="T98" fmla="*/ 2147483646 w 94"/>
              <a:gd name="T99" fmla="*/ 2147483646 h 50"/>
              <a:gd name="T100" fmla="*/ 2147483646 w 94"/>
              <a:gd name="T101" fmla="*/ 2147483646 h 50"/>
              <a:gd name="T102" fmla="*/ 2147483646 w 94"/>
              <a:gd name="T103" fmla="*/ 2147483646 h 50"/>
              <a:gd name="T104" fmla="*/ 2147483646 w 94"/>
              <a:gd name="T105" fmla="*/ 2147483646 h 50"/>
              <a:gd name="T106" fmla="*/ 2147483646 w 94"/>
              <a:gd name="T107" fmla="*/ 2147483646 h 50"/>
              <a:gd name="T108" fmla="*/ 2147483646 w 94"/>
              <a:gd name="T109" fmla="*/ 2147483646 h 50"/>
              <a:gd name="T110" fmla="*/ 2147483646 w 94"/>
              <a:gd name="T111" fmla="*/ 2147483646 h 50"/>
              <a:gd name="T112" fmla="*/ 2147483646 w 94"/>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4"/>
              <a:gd name="T172" fmla="*/ 0 h 50"/>
              <a:gd name="T173" fmla="*/ 94 w 94"/>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4" h="50">
                <a:moveTo>
                  <a:pt x="63" y="50"/>
                </a:moveTo>
                <a:lnTo>
                  <a:pt x="55" y="47"/>
                </a:lnTo>
                <a:lnTo>
                  <a:pt x="48" y="44"/>
                </a:lnTo>
                <a:lnTo>
                  <a:pt x="41" y="40"/>
                </a:lnTo>
                <a:lnTo>
                  <a:pt x="34" y="36"/>
                </a:lnTo>
                <a:lnTo>
                  <a:pt x="26" y="32"/>
                </a:lnTo>
                <a:lnTo>
                  <a:pt x="18" y="27"/>
                </a:lnTo>
                <a:lnTo>
                  <a:pt x="9" y="23"/>
                </a:lnTo>
                <a:lnTo>
                  <a:pt x="0" y="18"/>
                </a:lnTo>
                <a:lnTo>
                  <a:pt x="0" y="16"/>
                </a:lnTo>
                <a:lnTo>
                  <a:pt x="1" y="14"/>
                </a:lnTo>
                <a:lnTo>
                  <a:pt x="2" y="11"/>
                </a:lnTo>
                <a:lnTo>
                  <a:pt x="3" y="9"/>
                </a:lnTo>
                <a:lnTo>
                  <a:pt x="5" y="7"/>
                </a:lnTo>
                <a:lnTo>
                  <a:pt x="7" y="5"/>
                </a:lnTo>
                <a:lnTo>
                  <a:pt x="10" y="2"/>
                </a:lnTo>
                <a:lnTo>
                  <a:pt x="13" y="0"/>
                </a:lnTo>
                <a:lnTo>
                  <a:pt x="18" y="0"/>
                </a:lnTo>
                <a:lnTo>
                  <a:pt x="23" y="0"/>
                </a:lnTo>
                <a:lnTo>
                  <a:pt x="29" y="0"/>
                </a:lnTo>
                <a:lnTo>
                  <a:pt x="35" y="0"/>
                </a:lnTo>
                <a:lnTo>
                  <a:pt x="42" y="0"/>
                </a:lnTo>
                <a:lnTo>
                  <a:pt x="48" y="0"/>
                </a:lnTo>
                <a:lnTo>
                  <a:pt x="55" y="0"/>
                </a:lnTo>
                <a:lnTo>
                  <a:pt x="63" y="0"/>
                </a:lnTo>
                <a:lnTo>
                  <a:pt x="65" y="0"/>
                </a:lnTo>
                <a:lnTo>
                  <a:pt x="68" y="1"/>
                </a:lnTo>
                <a:lnTo>
                  <a:pt x="70" y="2"/>
                </a:lnTo>
                <a:lnTo>
                  <a:pt x="73" y="4"/>
                </a:lnTo>
                <a:lnTo>
                  <a:pt x="76" y="6"/>
                </a:lnTo>
                <a:lnTo>
                  <a:pt x="79" y="8"/>
                </a:lnTo>
                <a:lnTo>
                  <a:pt x="83" y="10"/>
                </a:lnTo>
                <a:lnTo>
                  <a:pt x="88" y="12"/>
                </a:lnTo>
                <a:lnTo>
                  <a:pt x="88" y="15"/>
                </a:lnTo>
                <a:lnTo>
                  <a:pt x="88" y="17"/>
                </a:lnTo>
                <a:lnTo>
                  <a:pt x="88" y="19"/>
                </a:lnTo>
                <a:lnTo>
                  <a:pt x="88" y="22"/>
                </a:lnTo>
                <a:lnTo>
                  <a:pt x="89" y="25"/>
                </a:lnTo>
                <a:lnTo>
                  <a:pt x="90" y="29"/>
                </a:lnTo>
                <a:lnTo>
                  <a:pt x="92" y="32"/>
                </a:lnTo>
                <a:lnTo>
                  <a:pt x="94" y="37"/>
                </a:lnTo>
                <a:lnTo>
                  <a:pt x="94" y="38"/>
                </a:lnTo>
                <a:lnTo>
                  <a:pt x="93" y="39"/>
                </a:lnTo>
                <a:lnTo>
                  <a:pt x="93" y="41"/>
                </a:lnTo>
                <a:lnTo>
                  <a:pt x="92" y="43"/>
                </a:lnTo>
                <a:lnTo>
                  <a:pt x="91" y="46"/>
                </a:lnTo>
                <a:lnTo>
                  <a:pt x="90" y="48"/>
                </a:lnTo>
                <a:lnTo>
                  <a:pt x="88" y="50"/>
                </a:lnTo>
                <a:lnTo>
                  <a:pt x="85" y="50"/>
                </a:lnTo>
                <a:lnTo>
                  <a:pt x="83" y="50"/>
                </a:lnTo>
                <a:lnTo>
                  <a:pt x="80" y="50"/>
                </a:lnTo>
                <a:lnTo>
                  <a:pt x="78" y="50"/>
                </a:lnTo>
                <a:lnTo>
                  <a:pt x="75" y="50"/>
                </a:lnTo>
                <a:lnTo>
                  <a:pt x="71" y="50"/>
                </a:lnTo>
                <a:lnTo>
                  <a:pt x="67" y="50"/>
                </a:lnTo>
                <a:lnTo>
                  <a:pt x="63" y="5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8" name="Freeform 195">
            <a:extLst>
              <a:ext uri="{FF2B5EF4-FFF2-40B4-BE49-F238E27FC236}">
                <a16:creationId xmlns:a16="http://schemas.microsoft.com/office/drawing/2014/main" id="{ED4DC6D8-4F5A-2742-B3F9-3B9CA6E42114}"/>
              </a:ext>
            </a:extLst>
          </p:cNvPr>
          <p:cNvSpPr>
            <a:spLocks/>
          </p:cNvSpPr>
          <p:nvPr/>
        </p:nvSpPr>
        <p:spPr bwMode="auto">
          <a:xfrm>
            <a:off x="2108200" y="4413250"/>
            <a:ext cx="9525" cy="9525"/>
          </a:xfrm>
          <a:custGeom>
            <a:avLst/>
            <a:gdLst>
              <a:gd name="T0" fmla="*/ 2147483646 w 50"/>
              <a:gd name="T1" fmla="*/ 2147483646 h 56"/>
              <a:gd name="T2" fmla="*/ 2147483646 w 50"/>
              <a:gd name="T3" fmla="*/ 2147483646 h 56"/>
              <a:gd name="T4" fmla="*/ 2147483646 w 50"/>
              <a:gd name="T5" fmla="*/ 2147483646 h 56"/>
              <a:gd name="T6" fmla="*/ 2147483646 w 50"/>
              <a:gd name="T7" fmla="*/ 2147483646 h 56"/>
              <a:gd name="T8" fmla="*/ 2147483646 w 50"/>
              <a:gd name="T9" fmla="*/ 2147483646 h 56"/>
              <a:gd name="T10" fmla="*/ 2147483646 w 50"/>
              <a:gd name="T11" fmla="*/ 2147483646 h 56"/>
              <a:gd name="T12" fmla="*/ 2147483646 w 50"/>
              <a:gd name="T13" fmla="*/ 2147483646 h 56"/>
              <a:gd name="T14" fmla="*/ 2147483646 w 50"/>
              <a:gd name="T15" fmla="*/ 2147483646 h 56"/>
              <a:gd name="T16" fmla="*/ 0 w 50"/>
              <a:gd name="T17" fmla="*/ 2147483646 h 56"/>
              <a:gd name="T18" fmla="*/ 0 w 50"/>
              <a:gd name="T19" fmla="*/ 2147483646 h 56"/>
              <a:gd name="T20" fmla="*/ 0 w 50"/>
              <a:gd name="T21" fmla="*/ 2147483646 h 56"/>
              <a:gd name="T22" fmla="*/ 0 w 50"/>
              <a:gd name="T23" fmla="*/ 2147483646 h 56"/>
              <a:gd name="T24" fmla="*/ 2147483646 w 50"/>
              <a:gd name="T25" fmla="*/ 2147483646 h 56"/>
              <a:gd name="T26" fmla="*/ 2147483646 w 50"/>
              <a:gd name="T27" fmla="*/ 2147483646 h 56"/>
              <a:gd name="T28" fmla="*/ 2147483646 w 50"/>
              <a:gd name="T29" fmla="*/ 2147483646 h 56"/>
              <a:gd name="T30" fmla="*/ 2147483646 w 50"/>
              <a:gd name="T31" fmla="*/ 2147483646 h 56"/>
              <a:gd name="T32" fmla="*/ 2147483646 w 50"/>
              <a:gd name="T33" fmla="*/ 0 h 56"/>
              <a:gd name="T34" fmla="*/ 2147483646 w 50"/>
              <a:gd name="T35" fmla="*/ 2147483646 h 56"/>
              <a:gd name="T36" fmla="*/ 2147483646 w 50"/>
              <a:gd name="T37" fmla="*/ 2147483646 h 56"/>
              <a:gd name="T38" fmla="*/ 2147483646 w 50"/>
              <a:gd name="T39" fmla="*/ 2147483646 h 56"/>
              <a:gd name="T40" fmla="*/ 2147483646 w 50"/>
              <a:gd name="T41" fmla="*/ 2147483646 h 56"/>
              <a:gd name="T42" fmla="*/ 2147483646 w 50"/>
              <a:gd name="T43" fmla="*/ 2147483646 h 56"/>
              <a:gd name="T44" fmla="*/ 2147483646 w 50"/>
              <a:gd name="T45" fmla="*/ 2147483646 h 56"/>
              <a:gd name="T46" fmla="*/ 2147483646 w 50"/>
              <a:gd name="T47" fmla="*/ 2147483646 h 56"/>
              <a:gd name="T48" fmla="*/ 2147483646 w 50"/>
              <a:gd name="T49" fmla="*/ 2147483646 h 56"/>
              <a:gd name="T50" fmla="*/ 2147483646 w 50"/>
              <a:gd name="T51" fmla="*/ 2147483646 h 56"/>
              <a:gd name="T52" fmla="*/ 2147483646 w 50"/>
              <a:gd name="T53" fmla="*/ 2147483646 h 56"/>
              <a:gd name="T54" fmla="*/ 2147483646 w 50"/>
              <a:gd name="T55" fmla="*/ 2147483646 h 56"/>
              <a:gd name="T56" fmla="*/ 2147483646 w 50"/>
              <a:gd name="T57" fmla="*/ 2147483646 h 56"/>
              <a:gd name="T58" fmla="*/ 2147483646 w 50"/>
              <a:gd name="T59" fmla="*/ 2147483646 h 56"/>
              <a:gd name="T60" fmla="*/ 2147483646 w 50"/>
              <a:gd name="T61" fmla="*/ 2147483646 h 56"/>
              <a:gd name="T62" fmla="*/ 2147483646 w 50"/>
              <a:gd name="T63" fmla="*/ 2147483646 h 56"/>
              <a:gd name="T64" fmla="*/ 2147483646 w 50"/>
              <a:gd name="T65" fmla="*/ 2147483646 h 56"/>
              <a:gd name="T66" fmla="*/ 2147483646 w 50"/>
              <a:gd name="T67" fmla="*/ 2147483646 h 56"/>
              <a:gd name="T68" fmla="*/ 2147483646 w 50"/>
              <a:gd name="T69" fmla="*/ 2147483646 h 56"/>
              <a:gd name="T70" fmla="*/ 2147483646 w 50"/>
              <a:gd name="T71" fmla="*/ 2147483646 h 56"/>
              <a:gd name="T72" fmla="*/ 2147483646 w 50"/>
              <a:gd name="T73" fmla="*/ 2147483646 h 56"/>
              <a:gd name="T74" fmla="*/ 2147483646 w 50"/>
              <a:gd name="T75" fmla="*/ 2147483646 h 56"/>
              <a:gd name="T76" fmla="*/ 2147483646 w 50"/>
              <a:gd name="T77" fmla="*/ 2147483646 h 56"/>
              <a:gd name="T78" fmla="*/ 2147483646 w 50"/>
              <a:gd name="T79" fmla="*/ 2147483646 h 56"/>
              <a:gd name="T80" fmla="*/ 2147483646 w 50"/>
              <a:gd name="T81" fmla="*/ 2147483646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56"/>
              <a:gd name="T125" fmla="*/ 50 w 50"/>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56">
                <a:moveTo>
                  <a:pt x="18" y="56"/>
                </a:moveTo>
                <a:lnTo>
                  <a:pt x="16" y="52"/>
                </a:lnTo>
                <a:lnTo>
                  <a:pt x="14" y="47"/>
                </a:lnTo>
                <a:lnTo>
                  <a:pt x="11" y="42"/>
                </a:lnTo>
                <a:lnTo>
                  <a:pt x="9" y="38"/>
                </a:lnTo>
                <a:lnTo>
                  <a:pt x="7" y="32"/>
                </a:lnTo>
                <a:lnTo>
                  <a:pt x="5" y="28"/>
                </a:lnTo>
                <a:lnTo>
                  <a:pt x="2" y="23"/>
                </a:lnTo>
                <a:lnTo>
                  <a:pt x="0" y="18"/>
                </a:lnTo>
                <a:lnTo>
                  <a:pt x="0" y="16"/>
                </a:lnTo>
                <a:lnTo>
                  <a:pt x="0" y="14"/>
                </a:lnTo>
                <a:lnTo>
                  <a:pt x="0" y="11"/>
                </a:lnTo>
                <a:lnTo>
                  <a:pt x="1" y="9"/>
                </a:lnTo>
                <a:lnTo>
                  <a:pt x="1" y="7"/>
                </a:lnTo>
                <a:lnTo>
                  <a:pt x="3" y="5"/>
                </a:lnTo>
                <a:lnTo>
                  <a:pt x="4" y="2"/>
                </a:lnTo>
                <a:lnTo>
                  <a:pt x="6" y="0"/>
                </a:lnTo>
                <a:lnTo>
                  <a:pt x="11" y="2"/>
                </a:lnTo>
                <a:lnTo>
                  <a:pt x="15" y="6"/>
                </a:lnTo>
                <a:lnTo>
                  <a:pt x="20" y="9"/>
                </a:lnTo>
                <a:lnTo>
                  <a:pt x="25" y="13"/>
                </a:lnTo>
                <a:lnTo>
                  <a:pt x="31" y="17"/>
                </a:lnTo>
                <a:lnTo>
                  <a:pt x="37" y="21"/>
                </a:lnTo>
                <a:lnTo>
                  <a:pt x="43" y="26"/>
                </a:lnTo>
                <a:lnTo>
                  <a:pt x="50" y="31"/>
                </a:lnTo>
                <a:lnTo>
                  <a:pt x="50" y="33"/>
                </a:lnTo>
                <a:lnTo>
                  <a:pt x="49" y="35"/>
                </a:lnTo>
                <a:lnTo>
                  <a:pt x="48" y="39"/>
                </a:lnTo>
                <a:lnTo>
                  <a:pt x="46" y="42"/>
                </a:lnTo>
                <a:lnTo>
                  <a:pt x="44" y="45"/>
                </a:lnTo>
                <a:lnTo>
                  <a:pt x="42" y="48"/>
                </a:lnTo>
                <a:lnTo>
                  <a:pt x="40" y="52"/>
                </a:lnTo>
                <a:lnTo>
                  <a:pt x="38" y="56"/>
                </a:lnTo>
                <a:lnTo>
                  <a:pt x="35" y="56"/>
                </a:lnTo>
                <a:lnTo>
                  <a:pt x="32" y="56"/>
                </a:lnTo>
                <a:lnTo>
                  <a:pt x="30" y="56"/>
                </a:lnTo>
                <a:lnTo>
                  <a:pt x="28" y="56"/>
                </a:lnTo>
                <a:lnTo>
                  <a:pt x="25" y="56"/>
                </a:lnTo>
                <a:lnTo>
                  <a:pt x="23" y="56"/>
                </a:lnTo>
                <a:lnTo>
                  <a:pt x="21" y="56"/>
                </a:lnTo>
                <a:lnTo>
                  <a:pt x="18" y="5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9" name="Freeform 196">
            <a:extLst>
              <a:ext uri="{FF2B5EF4-FFF2-40B4-BE49-F238E27FC236}">
                <a16:creationId xmlns:a16="http://schemas.microsoft.com/office/drawing/2014/main" id="{ADA900F8-8B5A-2A44-AF99-73D817F875DD}"/>
              </a:ext>
            </a:extLst>
          </p:cNvPr>
          <p:cNvSpPr>
            <a:spLocks/>
          </p:cNvSpPr>
          <p:nvPr/>
        </p:nvSpPr>
        <p:spPr bwMode="auto">
          <a:xfrm>
            <a:off x="3182938" y="4408488"/>
            <a:ext cx="15875" cy="14287"/>
          </a:xfrm>
          <a:custGeom>
            <a:avLst/>
            <a:gdLst>
              <a:gd name="T0" fmla="*/ 2147483646 w 94"/>
              <a:gd name="T1" fmla="*/ 2147483646 h 82"/>
              <a:gd name="T2" fmla="*/ 2147483646 w 94"/>
              <a:gd name="T3" fmla="*/ 2147483646 h 82"/>
              <a:gd name="T4" fmla="*/ 2147483646 w 94"/>
              <a:gd name="T5" fmla="*/ 2147483646 h 82"/>
              <a:gd name="T6" fmla="*/ 2147483646 w 94"/>
              <a:gd name="T7" fmla="*/ 2147483646 h 82"/>
              <a:gd name="T8" fmla="*/ 2147483646 w 94"/>
              <a:gd name="T9" fmla="*/ 2147483646 h 82"/>
              <a:gd name="T10" fmla="*/ 2147483646 w 94"/>
              <a:gd name="T11" fmla="*/ 2147483646 h 82"/>
              <a:gd name="T12" fmla="*/ 2147483646 w 94"/>
              <a:gd name="T13" fmla="*/ 2147483646 h 82"/>
              <a:gd name="T14" fmla="*/ 2147483646 w 94"/>
              <a:gd name="T15" fmla="*/ 2147483646 h 82"/>
              <a:gd name="T16" fmla="*/ 0 w 94"/>
              <a:gd name="T17" fmla="*/ 2147483646 h 82"/>
              <a:gd name="T18" fmla="*/ 0 w 94"/>
              <a:gd name="T19" fmla="*/ 2147483646 h 82"/>
              <a:gd name="T20" fmla="*/ 0 w 94"/>
              <a:gd name="T21" fmla="*/ 2147483646 h 82"/>
              <a:gd name="T22" fmla="*/ 0 w 94"/>
              <a:gd name="T23" fmla="*/ 2147483646 h 82"/>
              <a:gd name="T24" fmla="*/ 2147483646 w 94"/>
              <a:gd name="T25" fmla="*/ 2147483646 h 82"/>
              <a:gd name="T26" fmla="*/ 2147483646 w 94"/>
              <a:gd name="T27" fmla="*/ 2147483646 h 82"/>
              <a:gd name="T28" fmla="*/ 2147483646 w 94"/>
              <a:gd name="T29" fmla="*/ 2147483646 h 82"/>
              <a:gd name="T30" fmla="*/ 2147483646 w 94"/>
              <a:gd name="T31" fmla="*/ 2147483646 h 82"/>
              <a:gd name="T32" fmla="*/ 2147483646 w 94"/>
              <a:gd name="T33" fmla="*/ 0 h 82"/>
              <a:gd name="T34" fmla="*/ 2147483646 w 94"/>
              <a:gd name="T35" fmla="*/ 0 h 82"/>
              <a:gd name="T36" fmla="*/ 2147483646 w 94"/>
              <a:gd name="T37" fmla="*/ 0 h 82"/>
              <a:gd name="T38" fmla="*/ 2147483646 w 94"/>
              <a:gd name="T39" fmla="*/ 2147483646 h 82"/>
              <a:gd name="T40" fmla="*/ 2147483646 w 94"/>
              <a:gd name="T41" fmla="*/ 2147483646 h 82"/>
              <a:gd name="T42" fmla="*/ 2147483646 w 94"/>
              <a:gd name="T43" fmla="*/ 2147483646 h 82"/>
              <a:gd name="T44" fmla="*/ 2147483646 w 94"/>
              <a:gd name="T45" fmla="*/ 2147483646 h 82"/>
              <a:gd name="T46" fmla="*/ 2147483646 w 94"/>
              <a:gd name="T47" fmla="*/ 2147483646 h 82"/>
              <a:gd name="T48" fmla="*/ 2147483646 w 94"/>
              <a:gd name="T49" fmla="*/ 2147483646 h 82"/>
              <a:gd name="T50" fmla="*/ 2147483646 w 94"/>
              <a:gd name="T51" fmla="*/ 2147483646 h 82"/>
              <a:gd name="T52" fmla="*/ 2147483646 w 94"/>
              <a:gd name="T53" fmla="*/ 2147483646 h 82"/>
              <a:gd name="T54" fmla="*/ 2147483646 w 94"/>
              <a:gd name="T55" fmla="*/ 2147483646 h 82"/>
              <a:gd name="T56" fmla="*/ 2147483646 w 94"/>
              <a:gd name="T57" fmla="*/ 2147483646 h 82"/>
              <a:gd name="T58" fmla="*/ 2147483646 w 94"/>
              <a:gd name="T59" fmla="*/ 2147483646 h 82"/>
              <a:gd name="T60" fmla="*/ 2147483646 w 94"/>
              <a:gd name="T61" fmla="*/ 2147483646 h 82"/>
              <a:gd name="T62" fmla="*/ 2147483646 w 94"/>
              <a:gd name="T63" fmla="*/ 2147483646 h 82"/>
              <a:gd name="T64" fmla="*/ 2147483646 w 94"/>
              <a:gd name="T65" fmla="*/ 2147483646 h 82"/>
              <a:gd name="T66" fmla="*/ 2147483646 w 94"/>
              <a:gd name="T67" fmla="*/ 2147483646 h 82"/>
              <a:gd name="T68" fmla="*/ 2147483646 w 94"/>
              <a:gd name="T69" fmla="*/ 2147483646 h 82"/>
              <a:gd name="T70" fmla="*/ 2147483646 w 94"/>
              <a:gd name="T71" fmla="*/ 2147483646 h 82"/>
              <a:gd name="T72" fmla="*/ 2147483646 w 94"/>
              <a:gd name="T73" fmla="*/ 2147483646 h 82"/>
              <a:gd name="T74" fmla="*/ 2147483646 w 94"/>
              <a:gd name="T75" fmla="*/ 2147483646 h 82"/>
              <a:gd name="T76" fmla="*/ 2147483646 w 94"/>
              <a:gd name="T77" fmla="*/ 2147483646 h 82"/>
              <a:gd name="T78" fmla="*/ 2147483646 w 94"/>
              <a:gd name="T79" fmla="*/ 2147483646 h 82"/>
              <a:gd name="T80" fmla="*/ 2147483646 w 94"/>
              <a:gd name="T81" fmla="*/ 2147483646 h 82"/>
              <a:gd name="T82" fmla="*/ 2147483646 w 94"/>
              <a:gd name="T83" fmla="*/ 2147483646 h 82"/>
              <a:gd name="T84" fmla="*/ 2147483646 w 94"/>
              <a:gd name="T85" fmla="*/ 2147483646 h 82"/>
              <a:gd name="T86" fmla="*/ 2147483646 w 94"/>
              <a:gd name="T87" fmla="*/ 2147483646 h 82"/>
              <a:gd name="T88" fmla="*/ 2147483646 w 94"/>
              <a:gd name="T89" fmla="*/ 2147483646 h 82"/>
              <a:gd name="T90" fmla="*/ 2147483646 w 94"/>
              <a:gd name="T91" fmla="*/ 2147483646 h 82"/>
              <a:gd name="T92" fmla="*/ 2147483646 w 94"/>
              <a:gd name="T93" fmla="*/ 2147483646 h 82"/>
              <a:gd name="T94" fmla="*/ 2147483646 w 94"/>
              <a:gd name="T95" fmla="*/ 2147483646 h 82"/>
              <a:gd name="T96" fmla="*/ 2147483646 w 94"/>
              <a:gd name="T97" fmla="*/ 2147483646 h 82"/>
              <a:gd name="T98" fmla="*/ 2147483646 w 94"/>
              <a:gd name="T99" fmla="*/ 2147483646 h 82"/>
              <a:gd name="T100" fmla="*/ 2147483646 w 94"/>
              <a:gd name="T101" fmla="*/ 2147483646 h 82"/>
              <a:gd name="T102" fmla="*/ 2147483646 w 94"/>
              <a:gd name="T103" fmla="*/ 2147483646 h 82"/>
              <a:gd name="T104" fmla="*/ 2147483646 w 94"/>
              <a:gd name="T105" fmla="*/ 2147483646 h 82"/>
              <a:gd name="T106" fmla="*/ 2147483646 w 94"/>
              <a:gd name="T107" fmla="*/ 2147483646 h 82"/>
              <a:gd name="T108" fmla="*/ 2147483646 w 94"/>
              <a:gd name="T109" fmla="*/ 2147483646 h 82"/>
              <a:gd name="T110" fmla="*/ 2147483646 w 94"/>
              <a:gd name="T111" fmla="*/ 2147483646 h 82"/>
              <a:gd name="T112" fmla="*/ 2147483646 w 94"/>
              <a:gd name="T113" fmla="*/ 2147483646 h 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4"/>
              <a:gd name="T172" fmla="*/ 0 h 82"/>
              <a:gd name="T173" fmla="*/ 94 w 94"/>
              <a:gd name="T174" fmla="*/ 82 h 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4" h="82">
                <a:moveTo>
                  <a:pt x="38" y="82"/>
                </a:moveTo>
                <a:lnTo>
                  <a:pt x="33" y="80"/>
                </a:lnTo>
                <a:lnTo>
                  <a:pt x="29" y="77"/>
                </a:lnTo>
                <a:lnTo>
                  <a:pt x="23" y="75"/>
                </a:lnTo>
                <a:lnTo>
                  <a:pt x="18" y="72"/>
                </a:lnTo>
                <a:lnTo>
                  <a:pt x="14" y="69"/>
                </a:lnTo>
                <a:lnTo>
                  <a:pt x="9" y="66"/>
                </a:lnTo>
                <a:lnTo>
                  <a:pt x="5" y="61"/>
                </a:lnTo>
                <a:lnTo>
                  <a:pt x="0" y="57"/>
                </a:lnTo>
                <a:lnTo>
                  <a:pt x="0" y="50"/>
                </a:lnTo>
                <a:lnTo>
                  <a:pt x="0" y="43"/>
                </a:lnTo>
                <a:lnTo>
                  <a:pt x="0" y="36"/>
                </a:lnTo>
                <a:lnTo>
                  <a:pt x="1" y="29"/>
                </a:lnTo>
                <a:lnTo>
                  <a:pt x="1" y="22"/>
                </a:lnTo>
                <a:lnTo>
                  <a:pt x="3" y="15"/>
                </a:lnTo>
                <a:lnTo>
                  <a:pt x="4" y="7"/>
                </a:lnTo>
                <a:lnTo>
                  <a:pt x="6" y="0"/>
                </a:lnTo>
                <a:lnTo>
                  <a:pt x="11" y="0"/>
                </a:lnTo>
                <a:lnTo>
                  <a:pt x="15" y="0"/>
                </a:lnTo>
                <a:lnTo>
                  <a:pt x="20" y="1"/>
                </a:lnTo>
                <a:lnTo>
                  <a:pt x="25" y="1"/>
                </a:lnTo>
                <a:lnTo>
                  <a:pt x="32" y="2"/>
                </a:lnTo>
                <a:lnTo>
                  <a:pt x="37" y="3"/>
                </a:lnTo>
                <a:lnTo>
                  <a:pt x="43" y="4"/>
                </a:lnTo>
                <a:lnTo>
                  <a:pt x="50" y="6"/>
                </a:lnTo>
                <a:lnTo>
                  <a:pt x="52" y="9"/>
                </a:lnTo>
                <a:lnTo>
                  <a:pt x="55" y="12"/>
                </a:lnTo>
                <a:lnTo>
                  <a:pt x="57" y="17"/>
                </a:lnTo>
                <a:lnTo>
                  <a:pt x="59" y="20"/>
                </a:lnTo>
                <a:lnTo>
                  <a:pt x="62" y="25"/>
                </a:lnTo>
                <a:lnTo>
                  <a:pt x="64" y="29"/>
                </a:lnTo>
                <a:lnTo>
                  <a:pt x="66" y="34"/>
                </a:lnTo>
                <a:lnTo>
                  <a:pt x="69" y="38"/>
                </a:lnTo>
                <a:lnTo>
                  <a:pt x="71" y="40"/>
                </a:lnTo>
                <a:lnTo>
                  <a:pt x="73" y="43"/>
                </a:lnTo>
                <a:lnTo>
                  <a:pt x="77" y="45"/>
                </a:lnTo>
                <a:lnTo>
                  <a:pt x="80" y="47"/>
                </a:lnTo>
                <a:lnTo>
                  <a:pt x="83" y="50"/>
                </a:lnTo>
                <a:lnTo>
                  <a:pt x="86" y="52"/>
                </a:lnTo>
                <a:lnTo>
                  <a:pt x="90" y="54"/>
                </a:lnTo>
                <a:lnTo>
                  <a:pt x="94" y="57"/>
                </a:lnTo>
                <a:lnTo>
                  <a:pt x="94" y="59"/>
                </a:lnTo>
                <a:lnTo>
                  <a:pt x="93" y="61"/>
                </a:lnTo>
                <a:lnTo>
                  <a:pt x="92" y="65"/>
                </a:lnTo>
                <a:lnTo>
                  <a:pt x="90" y="68"/>
                </a:lnTo>
                <a:lnTo>
                  <a:pt x="88" y="71"/>
                </a:lnTo>
                <a:lnTo>
                  <a:pt x="86" y="74"/>
                </a:lnTo>
                <a:lnTo>
                  <a:pt x="84" y="78"/>
                </a:lnTo>
                <a:lnTo>
                  <a:pt x="82" y="82"/>
                </a:lnTo>
                <a:lnTo>
                  <a:pt x="77" y="82"/>
                </a:lnTo>
                <a:lnTo>
                  <a:pt x="72" y="82"/>
                </a:lnTo>
                <a:lnTo>
                  <a:pt x="67" y="82"/>
                </a:lnTo>
                <a:lnTo>
                  <a:pt x="62" y="82"/>
                </a:lnTo>
                <a:lnTo>
                  <a:pt x="56" y="82"/>
                </a:lnTo>
                <a:lnTo>
                  <a:pt x="51" y="82"/>
                </a:lnTo>
                <a:lnTo>
                  <a:pt x="44" y="82"/>
                </a:lnTo>
                <a:lnTo>
                  <a:pt x="38" y="8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40" name="Freeform 197">
            <a:extLst>
              <a:ext uri="{FF2B5EF4-FFF2-40B4-BE49-F238E27FC236}">
                <a16:creationId xmlns:a16="http://schemas.microsoft.com/office/drawing/2014/main" id="{00A96D8D-D21C-4548-8B04-6DCAD18ACA1C}"/>
              </a:ext>
            </a:extLst>
          </p:cNvPr>
          <p:cNvSpPr>
            <a:spLocks/>
          </p:cNvSpPr>
          <p:nvPr/>
        </p:nvSpPr>
        <p:spPr bwMode="auto">
          <a:xfrm>
            <a:off x="3049588" y="4405313"/>
            <a:ext cx="14287" cy="15875"/>
          </a:xfrm>
          <a:custGeom>
            <a:avLst/>
            <a:gdLst>
              <a:gd name="T0" fmla="*/ 2147483646 w 82"/>
              <a:gd name="T1" fmla="*/ 2147483646 h 88"/>
              <a:gd name="T2" fmla="*/ 2147483646 w 82"/>
              <a:gd name="T3" fmla="*/ 2147483646 h 88"/>
              <a:gd name="T4" fmla="*/ 2147483646 w 82"/>
              <a:gd name="T5" fmla="*/ 2147483646 h 88"/>
              <a:gd name="T6" fmla="*/ 2147483646 w 82"/>
              <a:gd name="T7" fmla="*/ 2147483646 h 88"/>
              <a:gd name="T8" fmla="*/ 2147483646 w 82"/>
              <a:gd name="T9" fmla="*/ 2147483646 h 88"/>
              <a:gd name="T10" fmla="*/ 2147483646 w 82"/>
              <a:gd name="T11" fmla="*/ 2147483646 h 88"/>
              <a:gd name="T12" fmla="*/ 2147483646 w 82"/>
              <a:gd name="T13" fmla="*/ 2147483646 h 88"/>
              <a:gd name="T14" fmla="*/ 2147483646 w 82"/>
              <a:gd name="T15" fmla="*/ 2147483646 h 88"/>
              <a:gd name="T16" fmla="*/ 0 w 82"/>
              <a:gd name="T17" fmla="*/ 2147483646 h 88"/>
              <a:gd name="T18" fmla="*/ 0 w 82"/>
              <a:gd name="T19" fmla="*/ 2147483646 h 88"/>
              <a:gd name="T20" fmla="*/ 2147483646 w 82"/>
              <a:gd name="T21" fmla="*/ 2147483646 h 88"/>
              <a:gd name="T22" fmla="*/ 2147483646 w 82"/>
              <a:gd name="T23" fmla="*/ 2147483646 h 88"/>
              <a:gd name="T24" fmla="*/ 2147483646 w 82"/>
              <a:gd name="T25" fmla="*/ 2147483646 h 88"/>
              <a:gd name="T26" fmla="*/ 2147483646 w 82"/>
              <a:gd name="T27" fmla="*/ 2147483646 h 88"/>
              <a:gd name="T28" fmla="*/ 2147483646 w 82"/>
              <a:gd name="T29" fmla="*/ 2147483646 h 88"/>
              <a:gd name="T30" fmla="*/ 2147483646 w 82"/>
              <a:gd name="T31" fmla="*/ 2147483646 h 88"/>
              <a:gd name="T32" fmla="*/ 2147483646 w 82"/>
              <a:gd name="T33" fmla="*/ 0 h 88"/>
              <a:gd name="T34" fmla="*/ 2147483646 w 82"/>
              <a:gd name="T35" fmla="*/ 0 h 88"/>
              <a:gd name="T36" fmla="*/ 2147483646 w 82"/>
              <a:gd name="T37" fmla="*/ 2147483646 h 88"/>
              <a:gd name="T38" fmla="*/ 2147483646 w 82"/>
              <a:gd name="T39" fmla="*/ 2147483646 h 88"/>
              <a:gd name="T40" fmla="*/ 2147483646 w 82"/>
              <a:gd name="T41" fmla="*/ 2147483646 h 88"/>
              <a:gd name="T42" fmla="*/ 2147483646 w 82"/>
              <a:gd name="T43" fmla="*/ 2147483646 h 88"/>
              <a:gd name="T44" fmla="*/ 2147483646 w 82"/>
              <a:gd name="T45" fmla="*/ 2147483646 h 88"/>
              <a:gd name="T46" fmla="*/ 2147483646 w 82"/>
              <a:gd name="T47" fmla="*/ 2147483646 h 88"/>
              <a:gd name="T48" fmla="*/ 2147483646 w 82"/>
              <a:gd name="T49" fmla="*/ 2147483646 h 88"/>
              <a:gd name="T50" fmla="*/ 2147483646 w 82"/>
              <a:gd name="T51" fmla="*/ 2147483646 h 88"/>
              <a:gd name="T52" fmla="*/ 2147483646 w 82"/>
              <a:gd name="T53" fmla="*/ 2147483646 h 88"/>
              <a:gd name="T54" fmla="*/ 2147483646 w 82"/>
              <a:gd name="T55" fmla="*/ 2147483646 h 88"/>
              <a:gd name="T56" fmla="*/ 2147483646 w 82"/>
              <a:gd name="T57" fmla="*/ 2147483646 h 88"/>
              <a:gd name="T58" fmla="*/ 2147483646 w 82"/>
              <a:gd name="T59" fmla="*/ 2147483646 h 88"/>
              <a:gd name="T60" fmla="*/ 2147483646 w 82"/>
              <a:gd name="T61" fmla="*/ 2147483646 h 88"/>
              <a:gd name="T62" fmla="*/ 2147483646 w 82"/>
              <a:gd name="T63" fmla="*/ 2147483646 h 88"/>
              <a:gd name="T64" fmla="*/ 2147483646 w 82"/>
              <a:gd name="T65" fmla="*/ 0 h 88"/>
              <a:gd name="T66" fmla="*/ 2147483646 w 82"/>
              <a:gd name="T67" fmla="*/ 2147483646 h 88"/>
              <a:gd name="T68" fmla="*/ 2147483646 w 82"/>
              <a:gd name="T69" fmla="*/ 2147483646 h 88"/>
              <a:gd name="T70" fmla="*/ 2147483646 w 82"/>
              <a:gd name="T71" fmla="*/ 2147483646 h 88"/>
              <a:gd name="T72" fmla="*/ 2147483646 w 82"/>
              <a:gd name="T73" fmla="*/ 2147483646 h 88"/>
              <a:gd name="T74" fmla="*/ 2147483646 w 82"/>
              <a:gd name="T75" fmla="*/ 2147483646 h 88"/>
              <a:gd name="T76" fmla="*/ 2147483646 w 82"/>
              <a:gd name="T77" fmla="*/ 2147483646 h 88"/>
              <a:gd name="T78" fmla="*/ 2147483646 w 82"/>
              <a:gd name="T79" fmla="*/ 2147483646 h 88"/>
              <a:gd name="T80" fmla="*/ 2147483646 w 82"/>
              <a:gd name="T81" fmla="*/ 2147483646 h 88"/>
              <a:gd name="T82" fmla="*/ 2147483646 w 82"/>
              <a:gd name="T83" fmla="*/ 2147483646 h 88"/>
              <a:gd name="T84" fmla="*/ 2147483646 w 82"/>
              <a:gd name="T85" fmla="*/ 2147483646 h 88"/>
              <a:gd name="T86" fmla="*/ 2147483646 w 82"/>
              <a:gd name="T87" fmla="*/ 2147483646 h 88"/>
              <a:gd name="T88" fmla="*/ 2147483646 w 82"/>
              <a:gd name="T89" fmla="*/ 2147483646 h 88"/>
              <a:gd name="T90" fmla="*/ 2147483646 w 82"/>
              <a:gd name="T91" fmla="*/ 2147483646 h 88"/>
              <a:gd name="T92" fmla="*/ 2147483646 w 82"/>
              <a:gd name="T93" fmla="*/ 2147483646 h 88"/>
              <a:gd name="T94" fmla="*/ 2147483646 w 82"/>
              <a:gd name="T95" fmla="*/ 2147483646 h 88"/>
              <a:gd name="T96" fmla="*/ 2147483646 w 82"/>
              <a:gd name="T97" fmla="*/ 2147483646 h 8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2"/>
              <a:gd name="T148" fmla="*/ 0 h 88"/>
              <a:gd name="T149" fmla="*/ 82 w 82"/>
              <a:gd name="T150" fmla="*/ 88 h 8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2" h="88">
                <a:moveTo>
                  <a:pt x="38" y="88"/>
                </a:moveTo>
                <a:lnTo>
                  <a:pt x="33" y="83"/>
                </a:lnTo>
                <a:lnTo>
                  <a:pt x="28" y="78"/>
                </a:lnTo>
                <a:lnTo>
                  <a:pt x="24" y="73"/>
                </a:lnTo>
                <a:lnTo>
                  <a:pt x="18" y="68"/>
                </a:lnTo>
                <a:lnTo>
                  <a:pt x="13" y="62"/>
                </a:lnTo>
                <a:lnTo>
                  <a:pt x="9" y="57"/>
                </a:lnTo>
                <a:lnTo>
                  <a:pt x="4" y="51"/>
                </a:lnTo>
                <a:lnTo>
                  <a:pt x="0" y="44"/>
                </a:lnTo>
                <a:lnTo>
                  <a:pt x="0" y="39"/>
                </a:lnTo>
                <a:lnTo>
                  <a:pt x="1" y="35"/>
                </a:lnTo>
                <a:lnTo>
                  <a:pt x="2" y="29"/>
                </a:lnTo>
                <a:lnTo>
                  <a:pt x="4" y="24"/>
                </a:lnTo>
                <a:lnTo>
                  <a:pt x="5" y="18"/>
                </a:lnTo>
                <a:lnTo>
                  <a:pt x="7" y="13"/>
                </a:lnTo>
                <a:lnTo>
                  <a:pt x="10" y="7"/>
                </a:lnTo>
                <a:lnTo>
                  <a:pt x="12" y="0"/>
                </a:lnTo>
                <a:lnTo>
                  <a:pt x="14" y="0"/>
                </a:lnTo>
                <a:lnTo>
                  <a:pt x="17" y="1"/>
                </a:lnTo>
                <a:lnTo>
                  <a:pt x="19" y="2"/>
                </a:lnTo>
                <a:lnTo>
                  <a:pt x="23" y="4"/>
                </a:lnTo>
                <a:lnTo>
                  <a:pt x="26" y="6"/>
                </a:lnTo>
                <a:lnTo>
                  <a:pt x="29" y="8"/>
                </a:lnTo>
                <a:lnTo>
                  <a:pt x="33" y="10"/>
                </a:lnTo>
                <a:lnTo>
                  <a:pt x="38" y="12"/>
                </a:lnTo>
                <a:lnTo>
                  <a:pt x="40" y="12"/>
                </a:lnTo>
                <a:lnTo>
                  <a:pt x="42" y="11"/>
                </a:lnTo>
                <a:lnTo>
                  <a:pt x="45" y="10"/>
                </a:lnTo>
                <a:lnTo>
                  <a:pt x="48" y="8"/>
                </a:lnTo>
                <a:lnTo>
                  <a:pt x="51" y="6"/>
                </a:lnTo>
                <a:lnTo>
                  <a:pt x="54" y="4"/>
                </a:lnTo>
                <a:lnTo>
                  <a:pt x="58" y="2"/>
                </a:lnTo>
                <a:lnTo>
                  <a:pt x="62" y="0"/>
                </a:lnTo>
                <a:lnTo>
                  <a:pt x="64" y="9"/>
                </a:lnTo>
                <a:lnTo>
                  <a:pt x="67" y="18"/>
                </a:lnTo>
                <a:lnTo>
                  <a:pt x="70" y="28"/>
                </a:lnTo>
                <a:lnTo>
                  <a:pt x="72" y="38"/>
                </a:lnTo>
                <a:lnTo>
                  <a:pt x="75" y="47"/>
                </a:lnTo>
                <a:lnTo>
                  <a:pt x="77" y="56"/>
                </a:lnTo>
                <a:lnTo>
                  <a:pt x="79" y="65"/>
                </a:lnTo>
                <a:lnTo>
                  <a:pt x="82" y="75"/>
                </a:lnTo>
                <a:lnTo>
                  <a:pt x="77" y="75"/>
                </a:lnTo>
                <a:lnTo>
                  <a:pt x="72" y="76"/>
                </a:lnTo>
                <a:lnTo>
                  <a:pt x="66" y="77"/>
                </a:lnTo>
                <a:lnTo>
                  <a:pt x="61" y="78"/>
                </a:lnTo>
                <a:lnTo>
                  <a:pt x="56" y="80"/>
                </a:lnTo>
                <a:lnTo>
                  <a:pt x="50" y="83"/>
                </a:lnTo>
                <a:lnTo>
                  <a:pt x="44" y="86"/>
                </a:lnTo>
                <a:lnTo>
                  <a:pt x="38" y="8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41" name="Freeform 198">
            <a:extLst>
              <a:ext uri="{FF2B5EF4-FFF2-40B4-BE49-F238E27FC236}">
                <a16:creationId xmlns:a16="http://schemas.microsoft.com/office/drawing/2014/main" id="{569C838F-B447-2B4C-8949-2E5D8E723C19}"/>
              </a:ext>
            </a:extLst>
          </p:cNvPr>
          <p:cNvSpPr>
            <a:spLocks/>
          </p:cNvSpPr>
          <p:nvPr/>
        </p:nvSpPr>
        <p:spPr bwMode="auto">
          <a:xfrm>
            <a:off x="3368675" y="4389438"/>
            <a:ext cx="30163" cy="30162"/>
          </a:xfrm>
          <a:custGeom>
            <a:avLst/>
            <a:gdLst>
              <a:gd name="T0" fmla="*/ 2147483646 w 170"/>
              <a:gd name="T1" fmla="*/ 2147483646 h 170"/>
              <a:gd name="T2" fmla="*/ 2147483646 w 170"/>
              <a:gd name="T3" fmla="*/ 2147483646 h 170"/>
              <a:gd name="T4" fmla="*/ 2147483646 w 170"/>
              <a:gd name="T5" fmla="*/ 2147483646 h 170"/>
              <a:gd name="T6" fmla="*/ 2147483646 w 170"/>
              <a:gd name="T7" fmla="*/ 2147483646 h 170"/>
              <a:gd name="T8" fmla="*/ 0 w 170"/>
              <a:gd name="T9" fmla="*/ 2147483646 h 170"/>
              <a:gd name="T10" fmla="*/ 0 w 170"/>
              <a:gd name="T11" fmla="*/ 2147483646 h 170"/>
              <a:gd name="T12" fmla="*/ 0 w 170"/>
              <a:gd name="T13" fmla="*/ 2147483646 h 170"/>
              <a:gd name="T14" fmla="*/ 0 w 170"/>
              <a:gd name="T15" fmla="*/ 2147483646 h 170"/>
              <a:gd name="T16" fmla="*/ 2147483646 w 170"/>
              <a:gd name="T17" fmla="*/ 2147483646 h 170"/>
              <a:gd name="T18" fmla="*/ 2147483646 w 170"/>
              <a:gd name="T19" fmla="*/ 2147483646 h 170"/>
              <a:gd name="T20" fmla="*/ 2147483646 w 170"/>
              <a:gd name="T21" fmla="*/ 2147483646 h 170"/>
              <a:gd name="T22" fmla="*/ 2147483646 w 170"/>
              <a:gd name="T23" fmla="*/ 2147483646 h 170"/>
              <a:gd name="T24" fmla="*/ 2147483646 w 170"/>
              <a:gd name="T25" fmla="*/ 2147483646 h 170"/>
              <a:gd name="T26" fmla="*/ 2147483646 w 170"/>
              <a:gd name="T27" fmla="*/ 2147483646 h 170"/>
              <a:gd name="T28" fmla="*/ 2147483646 w 170"/>
              <a:gd name="T29" fmla="*/ 2147483646 h 170"/>
              <a:gd name="T30" fmla="*/ 2147483646 w 170"/>
              <a:gd name="T31" fmla="*/ 2147483646 h 170"/>
              <a:gd name="T32" fmla="*/ 2147483646 w 170"/>
              <a:gd name="T33" fmla="*/ 2147483646 h 170"/>
              <a:gd name="T34" fmla="*/ 2147483646 w 170"/>
              <a:gd name="T35" fmla="*/ 2147483646 h 170"/>
              <a:gd name="T36" fmla="*/ 2147483646 w 170"/>
              <a:gd name="T37" fmla="*/ 2147483646 h 170"/>
              <a:gd name="T38" fmla="*/ 2147483646 w 170"/>
              <a:gd name="T39" fmla="*/ 2147483646 h 170"/>
              <a:gd name="T40" fmla="*/ 2147483646 w 170"/>
              <a:gd name="T41" fmla="*/ 0 h 170"/>
              <a:gd name="T42" fmla="*/ 2147483646 w 170"/>
              <a:gd name="T43" fmla="*/ 0 h 170"/>
              <a:gd name="T44" fmla="*/ 2147483646 w 170"/>
              <a:gd name="T45" fmla="*/ 0 h 170"/>
              <a:gd name="T46" fmla="*/ 2147483646 w 170"/>
              <a:gd name="T47" fmla="*/ 0 h 170"/>
              <a:gd name="T48" fmla="*/ 2147483646 w 170"/>
              <a:gd name="T49" fmla="*/ 2147483646 h 170"/>
              <a:gd name="T50" fmla="*/ 2147483646 w 170"/>
              <a:gd name="T51" fmla="*/ 2147483646 h 170"/>
              <a:gd name="T52" fmla="*/ 2147483646 w 170"/>
              <a:gd name="T53" fmla="*/ 2147483646 h 170"/>
              <a:gd name="T54" fmla="*/ 2147483646 w 170"/>
              <a:gd name="T55" fmla="*/ 2147483646 h 170"/>
              <a:gd name="T56" fmla="*/ 2147483646 w 170"/>
              <a:gd name="T57" fmla="*/ 2147483646 h 170"/>
              <a:gd name="T58" fmla="*/ 2147483646 w 170"/>
              <a:gd name="T59" fmla="*/ 2147483646 h 170"/>
              <a:gd name="T60" fmla="*/ 2147483646 w 170"/>
              <a:gd name="T61" fmla="*/ 2147483646 h 170"/>
              <a:gd name="T62" fmla="*/ 2147483646 w 170"/>
              <a:gd name="T63" fmla="*/ 2147483646 h 170"/>
              <a:gd name="T64" fmla="*/ 2147483646 w 170"/>
              <a:gd name="T65" fmla="*/ 2147483646 h 170"/>
              <a:gd name="T66" fmla="*/ 2147483646 w 170"/>
              <a:gd name="T67" fmla="*/ 2147483646 h 170"/>
              <a:gd name="T68" fmla="*/ 2147483646 w 170"/>
              <a:gd name="T69" fmla="*/ 2147483646 h 170"/>
              <a:gd name="T70" fmla="*/ 2147483646 w 170"/>
              <a:gd name="T71" fmla="*/ 2147483646 h 170"/>
              <a:gd name="T72" fmla="*/ 2147483646 w 170"/>
              <a:gd name="T73" fmla="*/ 2147483646 h 170"/>
              <a:gd name="T74" fmla="*/ 2147483646 w 170"/>
              <a:gd name="T75" fmla="*/ 2147483646 h 170"/>
              <a:gd name="T76" fmla="*/ 2147483646 w 170"/>
              <a:gd name="T77" fmla="*/ 2147483646 h 170"/>
              <a:gd name="T78" fmla="*/ 2147483646 w 170"/>
              <a:gd name="T79" fmla="*/ 2147483646 h 17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70"/>
              <a:gd name="T121" fmla="*/ 0 h 170"/>
              <a:gd name="T122" fmla="*/ 170 w 170"/>
              <a:gd name="T123" fmla="*/ 170 h 17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70" h="170">
                <a:moveTo>
                  <a:pt x="94" y="163"/>
                </a:moveTo>
                <a:lnTo>
                  <a:pt x="83" y="160"/>
                </a:lnTo>
                <a:lnTo>
                  <a:pt x="71" y="158"/>
                </a:lnTo>
                <a:lnTo>
                  <a:pt x="59" y="155"/>
                </a:lnTo>
                <a:lnTo>
                  <a:pt x="47" y="153"/>
                </a:lnTo>
                <a:lnTo>
                  <a:pt x="36" y="150"/>
                </a:lnTo>
                <a:lnTo>
                  <a:pt x="24" y="146"/>
                </a:lnTo>
                <a:lnTo>
                  <a:pt x="12" y="142"/>
                </a:lnTo>
                <a:lnTo>
                  <a:pt x="0" y="138"/>
                </a:lnTo>
                <a:lnTo>
                  <a:pt x="0" y="133"/>
                </a:lnTo>
                <a:lnTo>
                  <a:pt x="0" y="128"/>
                </a:lnTo>
                <a:lnTo>
                  <a:pt x="0" y="122"/>
                </a:lnTo>
                <a:lnTo>
                  <a:pt x="0" y="115"/>
                </a:lnTo>
                <a:lnTo>
                  <a:pt x="0" y="108"/>
                </a:lnTo>
                <a:lnTo>
                  <a:pt x="0" y="102"/>
                </a:lnTo>
                <a:lnTo>
                  <a:pt x="0" y="95"/>
                </a:lnTo>
                <a:lnTo>
                  <a:pt x="0" y="88"/>
                </a:lnTo>
                <a:lnTo>
                  <a:pt x="1" y="86"/>
                </a:lnTo>
                <a:lnTo>
                  <a:pt x="1" y="83"/>
                </a:lnTo>
                <a:lnTo>
                  <a:pt x="2" y="81"/>
                </a:lnTo>
                <a:lnTo>
                  <a:pt x="4" y="79"/>
                </a:lnTo>
                <a:lnTo>
                  <a:pt x="6" y="76"/>
                </a:lnTo>
                <a:lnTo>
                  <a:pt x="8" y="74"/>
                </a:lnTo>
                <a:lnTo>
                  <a:pt x="10" y="72"/>
                </a:lnTo>
                <a:lnTo>
                  <a:pt x="13" y="68"/>
                </a:lnTo>
                <a:lnTo>
                  <a:pt x="13" y="62"/>
                </a:lnTo>
                <a:lnTo>
                  <a:pt x="13" y="55"/>
                </a:lnTo>
                <a:lnTo>
                  <a:pt x="13" y="48"/>
                </a:lnTo>
                <a:lnTo>
                  <a:pt x="13" y="41"/>
                </a:lnTo>
                <a:lnTo>
                  <a:pt x="13" y="34"/>
                </a:lnTo>
                <a:lnTo>
                  <a:pt x="13" y="27"/>
                </a:lnTo>
                <a:lnTo>
                  <a:pt x="13" y="19"/>
                </a:lnTo>
                <a:lnTo>
                  <a:pt x="13" y="12"/>
                </a:lnTo>
                <a:lnTo>
                  <a:pt x="15" y="12"/>
                </a:lnTo>
                <a:lnTo>
                  <a:pt x="17" y="11"/>
                </a:lnTo>
                <a:lnTo>
                  <a:pt x="20" y="10"/>
                </a:lnTo>
                <a:lnTo>
                  <a:pt x="23" y="8"/>
                </a:lnTo>
                <a:lnTo>
                  <a:pt x="25" y="6"/>
                </a:lnTo>
                <a:lnTo>
                  <a:pt x="27" y="4"/>
                </a:lnTo>
                <a:lnTo>
                  <a:pt x="30" y="2"/>
                </a:lnTo>
                <a:lnTo>
                  <a:pt x="32" y="0"/>
                </a:lnTo>
                <a:lnTo>
                  <a:pt x="37" y="0"/>
                </a:lnTo>
                <a:lnTo>
                  <a:pt x="42" y="0"/>
                </a:lnTo>
                <a:lnTo>
                  <a:pt x="48" y="0"/>
                </a:lnTo>
                <a:lnTo>
                  <a:pt x="54" y="0"/>
                </a:lnTo>
                <a:lnTo>
                  <a:pt x="61" y="0"/>
                </a:lnTo>
                <a:lnTo>
                  <a:pt x="68" y="0"/>
                </a:lnTo>
                <a:lnTo>
                  <a:pt x="75" y="0"/>
                </a:lnTo>
                <a:lnTo>
                  <a:pt x="82" y="0"/>
                </a:lnTo>
                <a:lnTo>
                  <a:pt x="92" y="9"/>
                </a:lnTo>
                <a:lnTo>
                  <a:pt x="102" y="18"/>
                </a:lnTo>
                <a:lnTo>
                  <a:pt x="112" y="28"/>
                </a:lnTo>
                <a:lnTo>
                  <a:pt x="124" y="38"/>
                </a:lnTo>
                <a:lnTo>
                  <a:pt x="135" y="47"/>
                </a:lnTo>
                <a:lnTo>
                  <a:pt x="146" y="56"/>
                </a:lnTo>
                <a:lnTo>
                  <a:pt x="158" y="65"/>
                </a:lnTo>
                <a:lnTo>
                  <a:pt x="170" y="76"/>
                </a:lnTo>
                <a:lnTo>
                  <a:pt x="170" y="83"/>
                </a:lnTo>
                <a:lnTo>
                  <a:pt x="170" y="90"/>
                </a:lnTo>
                <a:lnTo>
                  <a:pt x="170" y="97"/>
                </a:lnTo>
                <a:lnTo>
                  <a:pt x="170" y="104"/>
                </a:lnTo>
                <a:lnTo>
                  <a:pt x="170" y="112"/>
                </a:lnTo>
                <a:lnTo>
                  <a:pt x="170" y="121"/>
                </a:lnTo>
                <a:lnTo>
                  <a:pt x="170" y="129"/>
                </a:lnTo>
                <a:lnTo>
                  <a:pt x="170" y="138"/>
                </a:lnTo>
                <a:lnTo>
                  <a:pt x="163" y="141"/>
                </a:lnTo>
                <a:lnTo>
                  <a:pt x="155" y="144"/>
                </a:lnTo>
                <a:lnTo>
                  <a:pt x="148" y="147"/>
                </a:lnTo>
                <a:lnTo>
                  <a:pt x="141" y="151"/>
                </a:lnTo>
                <a:lnTo>
                  <a:pt x="133" y="155"/>
                </a:lnTo>
                <a:lnTo>
                  <a:pt x="125" y="160"/>
                </a:lnTo>
                <a:lnTo>
                  <a:pt x="117" y="164"/>
                </a:lnTo>
                <a:lnTo>
                  <a:pt x="107" y="170"/>
                </a:lnTo>
                <a:lnTo>
                  <a:pt x="106" y="170"/>
                </a:lnTo>
                <a:lnTo>
                  <a:pt x="104" y="168"/>
                </a:lnTo>
                <a:lnTo>
                  <a:pt x="103" y="168"/>
                </a:lnTo>
                <a:lnTo>
                  <a:pt x="101" y="167"/>
                </a:lnTo>
                <a:lnTo>
                  <a:pt x="99" y="166"/>
                </a:lnTo>
                <a:lnTo>
                  <a:pt x="97" y="165"/>
                </a:lnTo>
                <a:lnTo>
                  <a:pt x="94" y="16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42" name="Freeform 199">
            <a:extLst>
              <a:ext uri="{FF2B5EF4-FFF2-40B4-BE49-F238E27FC236}">
                <a16:creationId xmlns:a16="http://schemas.microsoft.com/office/drawing/2014/main" id="{9D3D7D83-B9F8-2A41-9297-CC3DA0819A1A}"/>
              </a:ext>
            </a:extLst>
          </p:cNvPr>
          <p:cNvSpPr>
            <a:spLocks/>
          </p:cNvSpPr>
          <p:nvPr/>
        </p:nvSpPr>
        <p:spPr bwMode="auto">
          <a:xfrm>
            <a:off x="3067050" y="4343400"/>
            <a:ext cx="84138" cy="73025"/>
          </a:xfrm>
          <a:custGeom>
            <a:avLst/>
            <a:gdLst>
              <a:gd name="T0" fmla="*/ 2147483646 w 471"/>
              <a:gd name="T1" fmla="*/ 2147483646 h 413"/>
              <a:gd name="T2" fmla="*/ 2147483646 w 471"/>
              <a:gd name="T3" fmla="*/ 2147483646 h 413"/>
              <a:gd name="T4" fmla="*/ 2147483646 w 471"/>
              <a:gd name="T5" fmla="*/ 2147483646 h 413"/>
              <a:gd name="T6" fmla="*/ 2147483646 w 471"/>
              <a:gd name="T7" fmla="*/ 2147483646 h 413"/>
              <a:gd name="T8" fmla="*/ 2147483646 w 471"/>
              <a:gd name="T9" fmla="*/ 2147483646 h 413"/>
              <a:gd name="T10" fmla="*/ 2147483646 w 471"/>
              <a:gd name="T11" fmla="*/ 2147483646 h 413"/>
              <a:gd name="T12" fmla="*/ 2147483646 w 471"/>
              <a:gd name="T13" fmla="*/ 2147483646 h 413"/>
              <a:gd name="T14" fmla="*/ 2147483646 w 471"/>
              <a:gd name="T15" fmla="*/ 2147483646 h 413"/>
              <a:gd name="T16" fmla="*/ 2147483646 w 471"/>
              <a:gd name="T17" fmla="*/ 2147483646 h 413"/>
              <a:gd name="T18" fmla="*/ 2147483646 w 471"/>
              <a:gd name="T19" fmla="*/ 2147483646 h 413"/>
              <a:gd name="T20" fmla="*/ 2147483646 w 471"/>
              <a:gd name="T21" fmla="*/ 2147483646 h 413"/>
              <a:gd name="T22" fmla="*/ 2147483646 w 471"/>
              <a:gd name="T23" fmla="*/ 2147483646 h 413"/>
              <a:gd name="T24" fmla="*/ 2147483646 w 471"/>
              <a:gd name="T25" fmla="*/ 2147483646 h 413"/>
              <a:gd name="T26" fmla="*/ 2147483646 w 471"/>
              <a:gd name="T27" fmla="*/ 2147483646 h 413"/>
              <a:gd name="T28" fmla="*/ 2147483646 w 471"/>
              <a:gd name="T29" fmla="*/ 2147483646 h 413"/>
              <a:gd name="T30" fmla="*/ 2147483646 w 471"/>
              <a:gd name="T31" fmla="*/ 2147483646 h 413"/>
              <a:gd name="T32" fmla="*/ 2147483646 w 471"/>
              <a:gd name="T33" fmla="*/ 2147483646 h 413"/>
              <a:gd name="T34" fmla="*/ 2147483646 w 471"/>
              <a:gd name="T35" fmla="*/ 2147483646 h 413"/>
              <a:gd name="T36" fmla="*/ 2147483646 w 471"/>
              <a:gd name="T37" fmla="*/ 2147483646 h 413"/>
              <a:gd name="T38" fmla="*/ 2147483646 w 471"/>
              <a:gd name="T39" fmla="*/ 0 h 413"/>
              <a:gd name="T40" fmla="*/ 2147483646 w 471"/>
              <a:gd name="T41" fmla="*/ 2147483646 h 413"/>
              <a:gd name="T42" fmla="*/ 2147483646 w 471"/>
              <a:gd name="T43" fmla="*/ 2147483646 h 413"/>
              <a:gd name="T44" fmla="*/ 2147483646 w 471"/>
              <a:gd name="T45" fmla="*/ 2147483646 h 413"/>
              <a:gd name="T46" fmla="*/ 2147483646 w 471"/>
              <a:gd name="T47" fmla="*/ 2147483646 h 413"/>
              <a:gd name="T48" fmla="*/ 2147483646 w 471"/>
              <a:gd name="T49" fmla="*/ 2147483646 h 413"/>
              <a:gd name="T50" fmla="*/ 2147483646 w 471"/>
              <a:gd name="T51" fmla="*/ 2147483646 h 413"/>
              <a:gd name="T52" fmla="*/ 2147483646 w 471"/>
              <a:gd name="T53" fmla="*/ 2147483646 h 413"/>
              <a:gd name="T54" fmla="*/ 2147483646 w 471"/>
              <a:gd name="T55" fmla="*/ 2147483646 h 413"/>
              <a:gd name="T56" fmla="*/ 2147483646 w 471"/>
              <a:gd name="T57" fmla="*/ 2147483646 h 413"/>
              <a:gd name="T58" fmla="*/ 2147483646 w 471"/>
              <a:gd name="T59" fmla="*/ 2147483646 h 413"/>
              <a:gd name="T60" fmla="*/ 2147483646 w 471"/>
              <a:gd name="T61" fmla="*/ 2147483646 h 413"/>
              <a:gd name="T62" fmla="*/ 2147483646 w 471"/>
              <a:gd name="T63" fmla="*/ 2147483646 h 413"/>
              <a:gd name="T64" fmla="*/ 2147483646 w 471"/>
              <a:gd name="T65" fmla="*/ 2147483646 h 413"/>
              <a:gd name="T66" fmla="*/ 2147483646 w 471"/>
              <a:gd name="T67" fmla="*/ 2147483646 h 413"/>
              <a:gd name="T68" fmla="*/ 2147483646 w 471"/>
              <a:gd name="T69" fmla="*/ 2147483646 h 413"/>
              <a:gd name="T70" fmla="*/ 2147483646 w 471"/>
              <a:gd name="T71" fmla="*/ 2147483646 h 413"/>
              <a:gd name="T72" fmla="*/ 2147483646 w 471"/>
              <a:gd name="T73" fmla="*/ 2147483646 h 413"/>
              <a:gd name="T74" fmla="*/ 2147483646 w 471"/>
              <a:gd name="T75" fmla="*/ 2147483646 h 413"/>
              <a:gd name="T76" fmla="*/ 2147483646 w 471"/>
              <a:gd name="T77" fmla="*/ 2147483646 h 413"/>
              <a:gd name="T78" fmla="*/ 2147483646 w 471"/>
              <a:gd name="T79" fmla="*/ 2147483646 h 413"/>
              <a:gd name="T80" fmla="*/ 2147483646 w 471"/>
              <a:gd name="T81" fmla="*/ 2147483646 h 413"/>
              <a:gd name="T82" fmla="*/ 2147483646 w 471"/>
              <a:gd name="T83" fmla="*/ 2147483646 h 413"/>
              <a:gd name="T84" fmla="*/ 2147483646 w 471"/>
              <a:gd name="T85" fmla="*/ 2147483646 h 413"/>
              <a:gd name="T86" fmla="*/ 2147483646 w 471"/>
              <a:gd name="T87" fmla="*/ 2147483646 h 413"/>
              <a:gd name="T88" fmla="*/ 2147483646 w 471"/>
              <a:gd name="T89" fmla="*/ 2147483646 h 413"/>
              <a:gd name="T90" fmla="*/ 2147483646 w 471"/>
              <a:gd name="T91" fmla="*/ 2147483646 h 413"/>
              <a:gd name="T92" fmla="*/ 2147483646 w 471"/>
              <a:gd name="T93" fmla="*/ 2147483646 h 413"/>
              <a:gd name="T94" fmla="*/ 2147483646 w 471"/>
              <a:gd name="T95" fmla="*/ 2147483646 h 413"/>
              <a:gd name="T96" fmla="*/ 2147483646 w 471"/>
              <a:gd name="T97" fmla="*/ 2147483646 h 413"/>
              <a:gd name="T98" fmla="*/ 2147483646 w 471"/>
              <a:gd name="T99" fmla="*/ 2147483646 h 413"/>
              <a:gd name="T100" fmla="*/ 2147483646 w 471"/>
              <a:gd name="T101" fmla="*/ 2147483646 h 413"/>
              <a:gd name="T102" fmla="*/ 2147483646 w 471"/>
              <a:gd name="T103" fmla="*/ 2147483646 h 413"/>
              <a:gd name="T104" fmla="*/ 2147483646 w 471"/>
              <a:gd name="T105" fmla="*/ 2147483646 h 413"/>
              <a:gd name="T106" fmla="*/ 2147483646 w 471"/>
              <a:gd name="T107" fmla="*/ 2147483646 h 41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71"/>
              <a:gd name="T163" fmla="*/ 0 h 413"/>
              <a:gd name="T164" fmla="*/ 471 w 471"/>
              <a:gd name="T165" fmla="*/ 413 h 41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71" h="413">
                <a:moveTo>
                  <a:pt x="0" y="413"/>
                </a:moveTo>
                <a:lnTo>
                  <a:pt x="2" y="388"/>
                </a:lnTo>
                <a:lnTo>
                  <a:pt x="5" y="361"/>
                </a:lnTo>
                <a:lnTo>
                  <a:pt x="7" y="334"/>
                </a:lnTo>
                <a:lnTo>
                  <a:pt x="10" y="306"/>
                </a:lnTo>
                <a:lnTo>
                  <a:pt x="13" y="278"/>
                </a:lnTo>
                <a:lnTo>
                  <a:pt x="17" y="250"/>
                </a:lnTo>
                <a:lnTo>
                  <a:pt x="21" y="222"/>
                </a:lnTo>
                <a:lnTo>
                  <a:pt x="26" y="194"/>
                </a:lnTo>
                <a:lnTo>
                  <a:pt x="28" y="195"/>
                </a:lnTo>
                <a:lnTo>
                  <a:pt x="30" y="195"/>
                </a:lnTo>
                <a:lnTo>
                  <a:pt x="33" y="197"/>
                </a:lnTo>
                <a:lnTo>
                  <a:pt x="36" y="198"/>
                </a:lnTo>
                <a:lnTo>
                  <a:pt x="39" y="200"/>
                </a:lnTo>
                <a:lnTo>
                  <a:pt x="42" y="202"/>
                </a:lnTo>
                <a:lnTo>
                  <a:pt x="46" y="204"/>
                </a:lnTo>
                <a:lnTo>
                  <a:pt x="50" y="207"/>
                </a:lnTo>
                <a:lnTo>
                  <a:pt x="57" y="207"/>
                </a:lnTo>
                <a:lnTo>
                  <a:pt x="65" y="206"/>
                </a:lnTo>
                <a:lnTo>
                  <a:pt x="72" y="206"/>
                </a:lnTo>
                <a:lnTo>
                  <a:pt x="79" y="206"/>
                </a:lnTo>
                <a:lnTo>
                  <a:pt x="86" y="205"/>
                </a:lnTo>
                <a:lnTo>
                  <a:pt x="93" y="204"/>
                </a:lnTo>
                <a:lnTo>
                  <a:pt x="99" y="202"/>
                </a:lnTo>
                <a:lnTo>
                  <a:pt x="106" y="200"/>
                </a:lnTo>
                <a:lnTo>
                  <a:pt x="109" y="205"/>
                </a:lnTo>
                <a:lnTo>
                  <a:pt x="112" y="210"/>
                </a:lnTo>
                <a:lnTo>
                  <a:pt x="114" y="214"/>
                </a:lnTo>
                <a:lnTo>
                  <a:pt x="117" y="219"/>
                </a:lnTo>
                <a:lnTo>
                  <a:pt x="119" y="223"/>
                </a:lnTo>
                <a:lnTo>
                  <a:pt x="121" y="228"/>
                </a:lnTo>
                <a:lnTo>
                  <a:pt x="124" y="233"/>
                </a:lnTo>
                <a:lnTo>
                  <a:pt x="126" y="238"/>
                </a:lnTo>
                <a:lnTo>
                  <a:pt x="128" y="239"/>
                </a:lnTo>
                <a:lnTo>
                  <a:pt x="131" y="239"/>
                </a:lnTo>
                <a:lnTo>
                  <a:pt x="133" y="241"/>
                </a:lnTo>
                <a:lnTo>
                  <a:pt x="136" y="242"/>
                </a:lnTo>
                <a:lnTo>
                  <a:pt x="139" y="244"/>
                </a:lnTo>
                <a:lnTo>
                  <a:pt x="142" y="246"/>
                </a:lnTo>
                <a:lnTo>
                  <a:pt x="146" y="248"/>
                </a:lnTo>
                <a:lnTo>
                  <a:pt x="150" y="251"/>
                </a:lnTo>
                <a:lnTo>
                  <a:pt x="155" y="251"/>
                </a:lnTo>
                <a:lnTo>
                  <a:pt x="161" y="251"/>
                </a:lnTo>
                <a:lnTo>
                  <a:pt x="165" y="251"/>
                </a:lnTo>
                <a:lnTo>
                  <a:pt x="170" y="251"/>
                </a:lnTo>
                <a:lnTo>
                  <a:pt x="174" y="251"/>
                </a:lnTo>
                <a:lnTo>
                  <a:pt x="179" y="251"/>
                </a:lnTo>
                <a:lnTo>
                  <a:pt x="184" y="251"/>
                </a:lnTo>
                <a:lnTo>
                  <a:pt x="188" y="251"/>
                </a:lnTo>
                <a:lnTo>
                  <a:pt x="191" y="248"/>
                </a:lnTo>
                <a:lnTo>
                  <a:pt x="194" y="246"/>
                </a:lnTo>
                <a:lnTo>
                  <a:pt x="197" y="244"/>
                </a:lnTo>
                <a:lnTo>
                  <a:pt x="201" y="241"/>
                </a:lnTo>
                <a:lnTo>
                  <a:pt x="207" y="239"/>
                </a:lnTo>
                <a:lnTo>
                  <a:pt x="211" y="237"/>
                </a:lnTo>
                <a:lnTo>
                  <a:pt x="215" y="233"/>
                </a:lnTo>
                <a:lnTo>
                  <a:pt x="220" y="231"/>
                </a:lnTo>
                <a:lnTo>
                  <a:pt x="222" y="227"/>
                </a:lnTo>
                <a:lnTo>
                  <a:pt x="225" y="222"/>
                </a:lnTo>
                <a:lnTo>
                  <a:pt x="227" y="217"/>
                </a:lnTo>
                <a:lnTo>
                  <a:pt x="230" y="213"/>
                </a:lnTo>
                <a:lnTo>
                  <a:pt x="233" y="208"/>
                </a:lnTo>
                <a:lnTo>
                  <a:pt x="236" y="203"/>
                </a:lnTo>
                <a:lnTo>
                  <a:pt x="240" y="199"/>
                </a:lnTo>
                <a:lnTo>
                  <a:pt x="245" y="194"/>
                </a:lnTo>
                <a:lnTo>
                  <a:pt x="247" y="182"/>
                </a:lnTo>
                <a:lnTo>
                  <a:pt x="250" y="170"/>
                </a:lnTo>
                <a:lnTo>
                  <a:pt x="255" y="159"/>
                </a:lnTo>
                <a:lnTo>
                  <a:pt x="259" y="147"/>
                </a:lnTo>
                <a:lnTo>
                  <a:pt x="263" y="135"/>
                </a:lnTo>
                <a:lnTo>
                  <a:pt x="267" y="123"/>
                </a:lnTo>
                <a:lnTo>
                  <a:pt x="272" y="112"/>
                </a:lnTo>
                <a:lnTo>
                  <a:pt x="276" y="100"/>
                </a:lnTo>
                <a:lnTo>
                  <a:pt x="279" y="98"/>
                </a:lnTo>
                <a:lnTo>
                  <a:pt x="281" y="96"/>
                </a:lnTo>
                <a:lnTo>
                  <a:pt x="284" y="93"/>
                </a:lnTo>
                <a:lnTo>
                  <a:pt x="286" y="91"/>
                </a:lnTo>
                <a:lnTo>
                  <a:pt x="289" y="89"/>
                </a:lnTo>
                <a:lnTo>
                  <a:pt x="293" y="85"/>
                </a:lnTo>
                <a:lnTo>
                  <a:pt x="297" y="83"/>
                </a:lnTo>
                <a:lnTo>
                  <a:pt x="302" y="81"/>
                </a:lnTo>
                <a:lnTo>
                  <a:pt x="311" y="81"/>
                </a:lnTo>
                <a:lnTo>
                  <a:pt x="320" y="81"/>
                </a:lnTo>
                <a:lnTo>
                  <a:pt x="330" y="80"/>
                </a:lnTo>
                <a:lnTo>
                  <a:pt x="339" y="80"/>
                </a:lnTo>
                <a:lnTo>
                  <a:pt x="349" y="79"/>
                </a:lnTo>
                <a:lnTo>
                  <a:pt x="358" y="78"/>
                </a:lnTo>
                <a:lnTo>
                  <a:pt x="367" y="77"/>
                </a:lnTo>
                <a:lnTo>
                  <a:pt x="377" y="75"/>
                </a:lnTo>
                <a:lnTo>
                  <a:pt x="384" y="65"/>
                </a:lnTo>
                <a:lnTo>
                  <a:pt x="390" y="56"/>
                </a:lnTo>
                <a:lnTo>
                  <a:pt x="398" y="47"/>
                </a:lnTo>
                <a:lnTo>
                  <a:pt x="405" y="37"/>
                </a:lnTo>
                <a:lnTo>
                  <a:pt x="412" y="27"/>
                </a:lnTo>
                <a:lnTo>
                  <a:pt x="419" y="18"/>
                </a:lnTo>
                <a:lnTo>
                  <a:pt x="426" y="9"/>
                </a:lnTo>
                <a:lnTo>
                  <a:pt x="433" y="0"/>
                </a:lnTo>
                <a:lnTo>
                  <a:pt x="435" y="0"/>
                </a:lnTo>
                <a:lnTo>
                  <a:pt x="439" y="0"/>
                </a:lnTo>
                <a:lnTo>
                  <a:pt x="442" y="0"/>
                </a:lnTo>
                <a:lnTo>
                  <a:pt x="447" y="1"/>
                </a:lnTo>
                <a:lnTo>
                  <a:pt x="451" y="1"/>
                </a:lnTo>
                <a:lnTo>
                  <a:pt x="456" y="2"/>
                </a:lnTo>
                <a:lnTo>
                  <a:pt x="460" y="4"/>
                </a:lnTo>
                <a:lnTo>
                  <a:pt x="465" y="6"/>
                </a:lnTo>
                <a:lnTo>
                  <a:pt x="464" y="8"/>
                </a:lnTo>
                <a:lnTo>
                  <a:pt x="464" y="11"/>
                </a:lnTo>
                <a:lnTo>
                  <a:pt x="462" y="13"/>
                </a:lnTo>
                <a:lnTo>
                  <a:pt x="461" y="16"/>
                </a:lnTo>
                <a:lnTo>
                  <a:pt x="459" y="19"/>
                </a:lnTo>
                <a:lnTo>
                  <a:pt x="457" y="22"/>
                </a:lnTo>
                <a:lnTo>
                  <a:pt x="455" y="26"/>
                </a:lnTo>
                <a:lnTo>
                  <a:pt x="452" y="30"/>
                </a:lnTo>
                <a:lnTo>
                  <a:pt x="455" y="35"/>
                </a:lnTo>
                <a:lnTo>
                  <a:pt x="457" y="41"/>
                </a:lnTo>
                <a:lnTo>
                  <a:pt x="459" y="45"/>
                </a:lnTo>
                <a:lnTo>
                  <a:pt x="462" y="50"/>
                </a:lnTo>
                <a:lnTo>
                  <a:pt x="464" y="55"/>
                </a:lnTo>
                <a:lnTo>
                  <a:pt x="466" y="59"/>
                </a:lnTo>
                <a:lnTo>
                  <a:pt x="469" y="64"/>
                </a:lnTo>
                <a:lnTo>
                  <a:pt x="471" y="68"/>
                </a:lnTo>
                <a:lnTo>
                  <a:pt x="469" y="71"/>
                </a:lnTo>
                <a:lnTo>
                  <a:pt x="466" y="73"/>
                </a:lnTo>
                <a:lnTo>
                  <a:pt x="464" y="76"/>
                </a:lnTo>
                <a:lnTo>
                  <a:pt x="462" y="78"/>
                </a:lnTo>
                <a:lnTo>
                  <a:pt x="459" y="81"/>
                </a:lnTo>
                <a:lnTo>
                  <a:pt x="457" y="85"/>
                </a:lnTo>
                <a:lnTo>
                  <a:pt x="455" y="90"/>
                </a:lnTo>
                <a:lnTo>
                  <a:pt x="452" y="94"/>
                </a:lnTo>
                <a:lnTo>
                  <a:pt x="447" y="96"/>
                </a:lnTo>
                <a:lnTo>
                  <a:pt x="441" y="99"/>
                </a:lnTo>
                <a:lnTo>
                  <a:pt x="435" y="101"/>
                </a:lnTo>
                <a:lnTo>
                  <a:pt x="429" y="103"/>
                </a:lnTo>
                <a:lnTo>
                  <a:pt x="423" y="105"/>
                </a:lnTo>
                <a:lnTo>
                  <a:pt x="416" y="108"/>
                </a:lnTo>
                <a:lnTo>
                  <a:pt x="409" y="110"/>
                </a:lnTo>
                <a:lnTo>
                  <a:pt x="402" y="112"/>
                </a:lnTo>
                <a:lnTo>
                  <a:pt x="394" y="112"/>
                </a:lnTo>
                <a:lnTo>
                  <a:pt x="387" y="112"/>
                </a:lnTo>
                <a:lnTo>
                  <a:pt x="380" y="112"/>
                </a:lnTo>
                <a:lnTo>
                  <a:pt x="373" y="112"/>
                </a:lnTo>
                <a:lnTo>
                  <a:pt x="365" y="112"/>
                </a:lnTo>
                <a:lnTo>
                  <a:pt x="357" y="112"/>
                </a:lnTo>
                <a:lnTo>
                  <a:pt x="349" y="112"/>
                </a:lnTo>
                <a:lnTo>
                  <a:pt x="339" y="112"/>
                </a:lnTo>
                <a:lnTo>
                  <a:pt x="334" y="117"/>
                </a:lnTo>
                <a:lnTo>
                  <a:pt x="329" y="122"/>
                </a:lnTo>
                <a:lnTo>
                  <a:pt x="323" y="126"/>
                </a:lnTo>
                <a:lnTo>
                  <a:pt x="317" y="131"/>
                </a:lnTo>
                <a:lnTo>
                  <a:pt x="310" y="135"/>
                </a:lnTo>
                <a:lnTo>
                  <a:pt x="303" y="141"/>
                </a:lnTo>
                <a:lnTo>
                  <a:pt x="296" y="146"/>
                </a:lnTo>
                <a:lnTo>
                  <a:pt x="289" y="150"/>
                </a:lnTo>
                <a:lnTo>
                  <a:pt x="288" y="157"/>
                </a:lnTo>
                <a:lnTo>
                  <a:pt x="288" y="164"/>
                </a:lnTo>
                <a:lnTo>
                  <a:pt x="286" y="171"/>
                </a:lnTo>
                <a:lnTo>
                  <a:pt x="285" y="178"/>
                </a:lnTo>
                <a:lnTo>
                  <a:pt x="283" y="185"/>
                </a:lnTo>
                <a:lnTo>
                  <a:pt x="281" y="193"/>
                </a:lnTo>
                <a:lnTo>
                  <a:pt x="279" y="200"/>
                </a:lnTo>
                <a:lnTo>
                  <a:pt x="276" y="207"/>
                </a:lnTo>
                <a:lnTo>
                  <a:pt x="277" y="209"/>
                </a:lnTo>
                <a:lnTo>
                  <a:pt x="277" y="212"/>
                </a:lnTo>
                <a:lnTo>
                  <a:pt x="279" y="216"/>
                </a:lnTo>
                <a:lnTo>
                  <a:pt x="280" y="220"/>
                </a:lnTo>
                <a:lnTo>
                  <a:pt x="282" y="224"/>
                </a:lnTo>
                <a:lnTo>
                  <a:pt x="284" y="228"/>
                </a:lnTo>
                <a:lnTo>
                  <a:pt x="286" y="233"/>
                </a:lnTo>
                <a:lnTo>
                  <a:pt x="289" y="238"/>
                </a:lnTo>
                <a:lnTo>
                  <a:pt x="291" y="236"/>
                </a:lnTo>
                <a:lnTo>
                  <a:pt x="293" y="233"/>
                </a:lnTo>
                <a:lnTo>
                  <a:pt x="296" y="230"/>
                </a:lnTo>
                <a:lnTo>
                  <a:pt x="299" y="228"/>
                </a:lnTo>
                <a:lnTo>
                  <a:pt x="303" y="226"/>
                </a:lnTo>
                <a:lnTo>
                  <a:pt x="306" y="223"/>
                </a:lnTo>
                <a:lnTo>
                  <a:pt x="310" y="221"/>
                </a:lnTo>
                <a:lnTo>
                  <a:pt x="314" y="219"/>
                </a:lnTo>
                <a:lnTo>
                  <a:pt x="319" y="219"/>
                </a:lnTo>
                <a:lnTo>
                  <a:pt x="324" y="219"/>
                </a:lnTo>
                <a:lnTo>
                  <a:pt x="328" y="219"/>
                </a:lnTo>
                <a:lnTo>
                  <a:pt x="333" y="219"/>
                </a:lnTo>
                <a:lnTo>
                  <a:pt x="339" y="219"/>
                </a:lnTo>
                <a:lnTo>
                  <a:pt x="344" y="219"/>
                </a:lnTo>
                <a:lnTo>
                  <a:pt x="352" y="219"/>
                </a:lnTo>
                <a:lnTo>
                  <a:pt x="358" y="219"/>
                </a:lnTo>
                <a:lnTo>
                  <a:pt x="359" y="220"/>
                </a:lnTo>
                <a:lnTo>
                  <a:pt x="360" y="221"/>
                </a:lnTo>
                <a:lnTo>
                  <a:pt x="362" y="223"/>
                </a:lnTo>
                <a:lnTo>
                  <a:pt x="364" y="225"/>
                </a:lnTo>
                <a:lnTo>
                  <a:pt x="366" y="227"/>
                </a:lnTo>
                <a:lnTo>
                  <a:pt x="368" y="229"/>
                </a:lnTo>
                <a:lnTo>
                  <a:pt x="371" y="231"/>
                </a:lnTo>
                <a:lnTo>
                  <a:pt x="368" y="234"/>
                </a:lnTo>
                <a:lnTo>
                  <a:pt x="365" y="238"/>
                </a:lnTo>
                <a:lnTo>
                  <a:pt x="361" y="241"/>
                </a:lnTo>
                <a:lnTo>
                  <a:pt x="357" y="245"/>
                </a:lnTo>
                <a:lnTo>
                  <a:pt x="353" y="249"/>
                </a:lnTo>
                <a:lnTo>
                  <a:pt x="349" y="254"/>
                </a:lnTo>
                <a:lnTo>
                  <a:pt x="343" y="258"/>
                </a:lnTo>
                <a:lnTo>
                  <a:pt x="339" y="263"/>
                </a:lnTo>
                <a:lnTo>
                  <a:pt x="327" y="267"/>
                </a:lnTo>
                <a:lnTo>
                  <a:pt x="316" y="272"/>
                </a:lnTo>
                <a:lnTo>
                  <a:pt x="304" y="277"/>
                </a:lnTo>
                <a:lnTo>
                  <a:pt x="291" y="281"/>
                </a:lnTo>
                <a:lnTo>
                  <a:pt x="279" y="287"/>
                </a:lnTo>
                <a:lnTo>
                  <a:pt x="266" y="291"/>
                </a:lnTo>
                <a:lnTo>
                  <a:pt x="252" y="296"/>
                </a:lnTo>
                <a:lnTo>
                  <a:pt x="238" y="301"/>
                </a:lnTo>
                <a:lnTo>
                  <a:pt x="238" y="306"/>
                </a:lnTo>
                <a:lnTo>
                  <a:pt x="239" y="311"/>
                </a:lnTo>
                <a:lnTo>
                  <a:pt x="239" y="317"/>
                </a:lnTo>
                <a:lnTo>
                  <a:pt x="239" y="323"/>
                </a:lnTo>
                <a:lnTo>
                  <a:pt x="240" y="329"/>
                </a:lnTo>
                <a:lnTo>
                  <a:pt x="241" y="337"/>
                </a:lnTo>
                <a:lnTo>
                  <a:pt x="243" y="344"/>
                </a:lnTo>
                <a:lnTo>
                  <a:pt x="245" y="351"/>
                </a:lnTo>
                <a:lnTo>
                  <a:pt x="245" y="353"/>
                </a:lnTo>
                <a:lnTo>
                  <a:pt x="246" y="356"/>
                </a:lnTo>
                <a:lnTo>
                  <a:pt x="247" y="358"/>
                </a:lnTo>
                <a:lnTo>
                  <a:pt x="248" y="360"/>
                </a:lnTo>
                <a:lnTo>
                  <a:pt x="250" y="362"/>
                </a:lnTo>
                <a:lnTo>
                  <a:pt x="252" y="365"/>
                </a:lnTo>
                <a:lnTo>
                  <a:pt x="256" y="367"/>
                </a:lnTo>
                <a:lnTo>
                  <a:pt x="258" y="369"/>
                </a:lnTo>
                <a:lnTo>
                  <a:pt x="250" y="369"/>
                </a:lnTo>
                <a:lnTo>
                  <a:pt x="243" y="369"/>
                </a:lnTo>
                <a:lnTo>
                  <a:pt x="236" y="370"/>
                </a:lnTo>
                <a:lnTo>
                  <a:pt x="229" y="370"/>
                </a:lnTo>
                <a:lnTo>
                  <a:pt x="222" y="371"/>
                </a:lnTo>
                <a:lnTo>
                  <a:pt x="215" y="372"/>
                </a:lnTo>
                <a:lnTo>
                  <a:pt x="209" y="373"/>
                </a:lnTo>
                <a:lnTo>
                  <a:pt x="201" y="375"/>
                </a:lnTo>
                <a:lnTo>
                  <a:pt x="198" y="373"/>
                </a:lnTo>
                <a:lnTo>
                  <a:pt x="195" y="370"/>
                </a:lnTo>
                <a:lnTo>
                  <a:pt x="191" y="366"/>
                </a:lnTo>
                <a:lnTo>
                  <a:pt x="188" y="362"/>
                </a:lnTo>
                <a:lnTo>
                  <a:pt x="183" y="358"/>
                </a:lnTo>
                <a:lnTo>
                  <a:pt x="179" y="354"/>
                </a:lnTo>
                <a:lnTo>
                  <a:pt x="174" y="349"/>
                </a:lnTo>
                <a:lnTo>
                  <a:pt x="170" y="345"/>
                </a:lnTo>
                <a:lnTo>
                  <a:pt x="172" y="342"/>
                </a:lnTo>
                <a:lnTo>
                  <a:pt x="174" y="340"/>
                </a:lnTo>
                <a:lnTo>
                  <a:pt x="177" y="338"/>
                </a:lnTo>
                <a:lnTo>
                  <a:pt x="179" y="335"/>
                </a:lnTo>
                <a:lnTo>
                  <a:pt x="181" y="331"/>
                </a:lnTo>
                <a:lnTo>
                  <a:pt x="184" y="327"/>
                </a:lnTo>
                <a:lnTo>
                  <a:pt x="186" y="323"/>
                </a:lnTo>
                <a:lnTo>
                  <a:pt x="188" y="319"/>
                </a:lnTo>
                <a:lnTo>
                  <a:pt x="183" y="319"/>
                </a:lnTo>
                <a:lnTo>
                  <a:pt x="178" y="318"/>
                </a:lnTo>
                <a:lnTo>
                  <a:pt x="172" y="317"/>
                </a:lnTo>
                <a:lnTo>
                  <a:pt x="166" y="315"/>
                </a:lnTo>
                <a:lnTo>
                  <a:pt x="160" y="313"/>
                </a:lnTo>
                <a:lnTo>
                  <a:pt x="152" y="311"/>
                </a:lnTo>
                <a:lnTo>
                  <a:pt x="145" y="309"/>
                </a:lnTo>
                <a:lnTo>
                  <a:pt x="138" y="307"/>
                </a:lnTo>
                <a:lnTo>
                  <a:pt x="136" y="314"/>
                </a:lnTo>
                <a:lnTo>
                  <a:pt x="133" y="321"/>
                </a:lnTo>
                <a:lnTo>
                  <a:pt x="131" y="328"/>
                </a:lnTo>
                <a:lnTo>
                  <a:pt x="128" y="335"/>
                </a:lnTo>
                <a:lnTo>
                  <a:pt x="125" y="342"/>
                </a:lnTo>
                <a:lnTo>
                  <a:pt x="122" y="349"/>
                </a:lnTo>
                <a:lnTo>
                  <a:pt x="118" y="356"/>
                </a:lnTo>
                <a:lnTo>
                  <a:pt x="114" y="363"/>
                </a:lnTo>
                <a:lnTo>
                  <a:pt x="99" y="368"/>
                </a:lnTo>
                <a:lnTo>
                  <a:pt x="85" y="373"/>
                </a:lnTo>
                <a:lnTo>
                  <a:pt x="71" y="379"/>
                </a:lnTo>
                <a:lnTo>
                  <a:pt x="56" y="386"/>
                </a:lnTo>
                <a:lnTo>
                  <a:pt x="42" y="393"/>
                </a:lnTo>
                <a:lnTo>
                  <a:pt x="29" y="400"/>
                </a:lnTo>
                <a:lnTo>
                  <a:pt x="14" y="406"/>
                </a:lnTo>
                <a:lnTo>
                  <a:pt x="0" y="41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43" name="Freeform 200">
            <a:extLst>
              <a:ext uri="{FF2B5EF4-FFF2-40B4-BE49-F238E27FC236}">
                <a16:creationId xmlns:a16="http://schemas.microsoft.com/office/drawing/2014/main" id="{3A0DE291-BEB3-B94F-B4F8-7AD8F5AE07EE}"/>
              </a:ext>
            </a:extLst>
          </p:cNvPr>
          <p:cNvSpPr>
            <a:spLocks/>
          </p:cNvSpPr>
          <p:nvPr/>
        </p:nvSpPr>
        <p:spPr bwMode="auto">
          <a:xfrm>
            <a:off x="3381375" y="4397375"/>
            <a:ext cx="14288" cy="17463"/>
          </a:xfrm>
          <a:custGeom>
            <a:avLst/>
            <a:gdLst>
              <a:gd name="T0" fmla="*/ 2147483646 w 75"/>
              <a:gd name="T1" fmla="*/ 2147483646 h 94"/>
              <a:gd name="T2" fmla="*/ 2147483646 w 75"/>
              <a:gd name="T3" fmla="*/ 2147483646 h 94"/>
              <a:gd name="T4" fmla="*/ 2147483646 w 75"/>
              <a:gd name="T5" fmla="*/ 2147483646 h 94"/>
              <a:gd name="T6" fmla="*/ 2147483646 w 75"/>
              <a:gd name="T7" fmla="*/ 2147483646 h 94"/>
              <a:gd name="T8" fmla="*/ 2147483646 w 75"/>
              <a:gd name="T9" fmla="*/ 2147483646 h 94"/>
              <a:gd name="T10" fmla="*/ 2147483646 w 75"/>
              <a:gd name="T11" fmla="*/ 2147483646 h 94"/>
              <a:gd name="T12" fmla="*/ 2147483646 w 75"/>
              <a:gd name="T13" fmla="*/ 2147483646 h 94"/>
              <a:gd name="T14" fmla="*/ 2147483646 w 75"/>
              <a:gd name="T15" fmla="*/ 2147483646 h 94"/>
              <a:gd name="T16" fmla="*/ 0 w 75"/>
              <a:gd name="T17" fmla="*/ 2147483646 h 94"/>
              <a:gd name="T18" fmla="*/ 0 w 75"/>
              <a:gd name="T19" fmla="*/ 2147483646 h 94"/>
              <a:gd name="T20" fmla="*/ 0 w 75"/>
              <a:gd name="T21" fmla="*/ 2147483646 h 94"/>
              <a:gd name="T22" fmla="*/ 0 w 75"/>
              <a:gd name="T23" fmla="*/ 2147483646 h 94"/>
              <a:gd name="T24" fmla="*/ 2147483646 w 75"/>
              <a:gd name="T25" fmla="*/ 2147483646 h 94"/>
              <a:gd name="T26" fmla="*/ 2147483646 w 75"/>
              <a:gd name="T27" fmla="*/ 2147483646 h 94"/>
              <a:gd name="T28" fmla="*/ 2147483646 w 75"/>
              <a:gd name="T29" fmla="*/ 2147483646 h 94"/>
              <a:gd name="T30" fmla="*/ 2147483646 w 75"/>
              <a:gd name="T31" fmla="*/ 2147483646 h 94"/>
              <a:gd name="T32" fmla="*/ 2147483646 w 75"/>
              <a:gd name="T33" fmla="*/ 0 h 94"/>
              <a:gd name="T34" fmla="*/ 2147483646 w 75"/>
              <a:gd name="T35" fmla="*/ 2147483646 h 94"/>
              <a:gd name="T36" fmla="*/ 2147483646 w 75"/>
              <a:gd name="T37" fmla="*/ 2147483646 h 94"/>
              <a:gd name="T38" fmla="*/ 2147483646 w 75"/>
              <a:gd name="T39" fmla="*/ 2147483646 h 94"/>
              <a:gd name="T40" fmla="*/ 2147483646 w 75"/>
              <a:gd name="T41" fmla="*/ 2147483646 h 94"/>
              <a:gd name="T42" fmla="*/ 2147483646 w 75"/>
              <a:gd name="T43" fmla="*/ 2147483646 h 94"/>
              <a:gd name="T44" fmla="*/ 2147483646 w 75"/>
              <a:gd name="T45" fmla="*/ 2147483646 h 94"/>
              <a:gd name="T46" fmla="*/ 2147483646 w 75"/>
              <a:gd name="T47" fmla="*/ 2147483646 h 94"/>
              <a:gd name="T48" fmla="*/ 2147483646 w 75"/>
              <a:gd name="T49" fmla="*/ 2147483646 h 94"/>
              <a:gd name="T50" fmla="*/ 2147483646 w 75"/>
              <a:gd name="T51" fmla="*/ 2147483646 h 94"/>
              <a:gd name="T52" fmla="*/ 2147483646 w 75"/>
              <a:gd name="T53" fmla="*/ 2147483646 h 94"/>
              <a:gd name="T54" fmla="*/ 2147483646 w 75"/>
              <a:gd name="T55" fmla="*/ 2147483646 h 94"/>
              <a:gd name="T56" fmla="*/ 2147483646 w 75"/>
              <a:gd name="T57" fmla="*/ 2147483646 h 94"/>
              <a:gd name="T58" fmla="*/ 2147483646 w 75"/>
              <a:gd name="T59" fmla="*/ 2147483646 h 94"/>
              <a:gd name="T60" fmla="*/ 2147483646 w 75"/>
              <a:gd name="T61" fmla="*/ 2147483646 h 94"/>
              <a:gd name="T62" fmla="*/ 2147483646 w 75"/>
              <a:gd name="T63" fmla="*/ 2147483646 h 94"/>
              <a:gd name="T64" fmla="*/ 2147483646 w 75"/>
              <a:gd name="T65" fmla="*/ 2147483646 h 94"/>
              <a:gd name="T66" fmla="*/ 2147483646 w 75"/>
              <a:gd name="T67" fmla="*/ 2147483646 h 94"/>
              <a:gd name="T68" fmla="*/ 2147483646 w 75"/>
              <a:gd name="T69" fmla="*/ 2147483646 h 94"/>
              <a:gd name="T70" fmla="*/ 2147483646 w 75"/>
              <a:gd name="T71" fmla="*/ 2147483646 h 94"/>
              <a:gd name="T72" fmla="*/ 2147483646 w 75"/>
              <a:gd name="T73" fmla="*/ 2147483646 h 94"/>
              <a:gd name="T74" fmla="*/ 2147483646 w 75"/>
              <a:gd name="T75" fmla="*/ 2147483646 h 94"/>
              <a:gd name="T76" fmla="*/ 2147483646 w 75"/>
              <a:gd name="T77" fmla="*/ 2147483646 h 94"/>
              <a:gd name="T78" fmla="*/ 2147483646 w 75"/>
              <a:gd name="T79" fmla="*/ 2147483646 h 94"/>
              <a:gd name="T80" fmla="*/ 2147483646 w 75"/>
              <a:gd name="T81" fmla="*/ 2147483646 h 94"/>
              <a:gd name="T82" fmla="*/ 2147483646 w 75"/>
              <a:gd name="T83" fmla="*/ 2147483646 h 94"/>
              <a:gd name="T84" fmla="*/ 2147483646 w 75"/>
              <a:gd name="T85" fmla="*/ 2147483646 h 94"/>
              <a:gd name="T86" fmla="*/ 2147483646 w 75"/>
              <a:gd name="T87" fmla="*/ 2147483646 h 94"/>
              <a:gd name="T88" fmla="*/ 2147483646 w 75"/>
              <a:gd name="T89" fmla="*/ 2147483646 h 94"/>
              <a:gd name="T90" fmla="*/ 2147483646 w 75"/>
              <a:gd name="T91" fmla="*/ 2147483646 h 94"/>
              <a:gd name="T92" fmla="*/ 2147483646 w 75"/>
              <a:gd name="T93" fmla="*/ 2147483646 h 94"/>
              <a:gd name="T94" fmla="*/ 2147483646 w 75"/>
              <a:gd name="T95" fmla="*/ 2147483646 h 94"/>
              <a:gd name="T96" fmla="*/ 2147483646 w 75"/>
              <a:gd name="T97" fmla="*/ 2147483646 h 9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5"/>
              <a:gd name="T148" fmla="*/ 0 h 94"/>
              <a:gd name="T149" fmla="*/ 75 w 75"/>
              <a:gd name="T150" fmla="*/ 94 h 9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5" h="94">
                <a:moveTo>
                  <a:pt x="31" y="94"/>
                </a:moveTo>
                <a:lnTo>
                  <a:pt x="28" y="87"/>
                </a:lnTo>
                <a:lnTo>
                  <a:pt x="25" y="80"/>
                </a:lnTo>
                <a:lnTo>
                  <a:pt x="22" y="72"/>
                </a:lnTo>
                <a:lnTo>
                  <a:pt x="18" y="65"/>
                </a:lnTo>
                <a:lnTo>
                  <a:pt x="13" y="57"/>
                </a:lnTo>
                <a:lnTo>
                  <a:pt x="9" y="49"/>
                </a:lnTo>
                <a:lnTo>
                  <a:pt x="5" y="41"/>
                </a:lnTo>
                <a:lnTo>
                  <a:pt x="0" y="32"/>
                </a:lnTo>
                <a:lnTo>
                  <a:pt x="0" y="29"/>
                </a:lnTo>
                <a:lnTo>
                  <a:pt x="0" y="25"/>
                </a:lnTo>
                <a:lnTo>
                  <a:pt x="0" y="21"/>
                </a:lnTo>
                <a:lnTo>
                  <a:pt x="1" y="18"/>
                </a:lnTo>
                <a:lnTo>
                  <a:pt x="1" y="13"/>
                </a:lnTo>
                <a:lnTo>
                  <a:pt x="3" y="9"/>
                </a:lnTo>
                <a:lnTo>
                  <a:pt x="4" y="4"/>
                </a:lnTo>
                <a:lnTo>
                  <a:pt x="6" y="0"/>
                </a:lnTo>
                <a:lnTo>
                  <a:pt x="11" y="2"/>
                </a:lnTo>
                <a:lnTo>
                  <a:pt x="16" y="6"/>
                </a:lnTo>
                <a:lnTo>
                  <a:pt x="22" y="9"/>
                </a:lnTo>
                <a:lnTo>
                  <a:pt x="28" y="13"/>
                </a:lnTo>
                <a:lnTo>
                  <a:pt x="35" y="17"/>
                </a:lnTo>
                <a:lnTo>
                  <a:pt x="43" y="21"/>
                </a:lnTo>
                <a:lnTo>
                  <a:pt x="49" y="27"/>
                </a:lnTo>
                <a:lnTo>
                  <a:pt x="56" y="32"/>
                </a:lnTo>
                <a:lnTo>
                  <a:pt x="59" y="34"/>
                </a:lnTo>
                <a:lnTo>
                  <a:pt x="61" y="36"/>
                </a:lnTo>
                <a:lnTo>
                  <a:pt x="63" y="39"/>
                </a:lnTo>
                <a:lnTo>
                  <a:pt x="66" y="42"/>
                </a:lnTo>
                <a:lnTo>
                  <a:pt x="68" y="45"/>
                </a:lnTo>
                <a:lnTo>
                  <a:pt x="70" y="48"/>
                </a:lnTo>
                <a:lnTo>
                  <a:pt x="72" y="52"/>
                </a:lnTo>
                <a:lnTo>
                  <a:pt x="75" y="56"/>
                </a:lnTo>
                <a:lnTo>
                  <a:pt x="75" y="58"/>
                </a:lnTo>
                <a:lnTo>
                  <a:pt x="75" y="61"/>
                </a:lnTo>
                <a:lnTo>
                  <a:pt x="75" y="63"/>
                </a:lnTo>
                <a:lnTo>
                  <a:pt x="75" y="65"/>
                </a:lnTo>
                <a:lnTo>
                  <a:pt x="75" y="68"/>
                </a:lnTo>
                <a:lnTo>
                  <a:pt x="75" y="70"/>
                </a:lnTo>
                <a:lnTo>
                  <a:pt x="75" y="72"/>
                </a:lnTo>
                <a:lnTo>
                  <a:pt x="75" y="76"/>
                </a:lnTo>
                <a:lnTo>
                  <a:pt x="70" y="78"/>
                </a:lnTo>
                <a:lnTo>
                  <a:pt x="65" y="80"/>
                </a:lnTo>
                <a:lnTo>
                  <a:pt x="61" y="83"/>
                </a:lnTo>
                <a:lnTo>
                  <a:pt x="56" y="85"/>
                </a:lnTo>
                <a:lnTo>
                  <a:pt x="50" y="87"/>
                </a:lnTo>
                <a:lnTo>
                  <a:pt x="44" y="89"/>
                </a:lnTo>
                <a:lnTo>
                  <a:pt x="37" y="92"/>
                </a:lnTo>
                <a:lnTo>
                  <a:pt x="31" y="9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44" name="Freeform 201">
            <a:extLst>
              <a:ext uri="{FF2B5EF4-FFF2-40B4-BE49-F238E27FC236}">
                <a16:creationId xmlns:a16="http://schemas.microsoft.com/office/drawing/2014/main" id="{9A2C7713-6F97-2E43-878F-B1E7994668C0}"/>
              </a:ext>
            </a:extLst>
          </p:cNvPr>
          <p:cNvSpPr>
            <a:spLocks/>
          </p:cNvSpPr>
          <p:nvPr/>
        </p:nvSpPr>
        <p:spPr bwMode="auto">
          <a:xfrm>
            <a:off x="2465388" y="4368800"/>
            <a:ext cx="41275" cy="36513"/>
          </a:xfrm>
          <a:custGeom>
            <a:avLst/>
            <a:gdLst>
              <a:gd name="T0" fmla="*/ 2147483646 w 233"/>
              <a:gd name="T1" fmla="*/ 2147483646 h 207"/>
              <a:gd name="T2" fmla="*/ 2147483646 w 233"/>
              <a:gd name="T3" fmla="*/ 2147483646 h 207"/>
              <a:gd name="T4" fmla="*/ 2147483646 w 233"/>
              <a:gd name="T5" fmla="*/ 2147483646 h 207"/>
              <a:gd name="T6" fmla="*/ 2147483646 w 233"/>
              <a:gd name="T7" fmla="*/ 2147483646 h 207"/>
              <a:gd name="T8" fmla="*/ 0 w 233"/>
              <a:gd name="T9" fmla="*/ 2147483646 h 207"/>
              <a:gd name="T10" fmla="*/ 0 w 233"/>
              <a:gd name="T11" fmla="*/ 2147483646 h 207"/>
              <a:gd name="T12" fmla="*/ 0 w 233"/>
              <a:gd name="T13" fmla="*/ 2147483646 h 207"/>
              <a:gd name="T14" fmla="*/ 0 w 233"/>
              <a:gd name="T15" fmla="*/ 2147483646 h 207"/>
              <a:gd name="T16" fmla="*/ 2147483646 w 233"/>
              <a:gd name="T17" fmla="*/ 2147483646 h 207"/>
              <a:gd name="T18" fmla="*/ 2147483646 w 233"/>
              <a:gd name="T19" fmla="*/ 2147483646 h 207"/>
              <a:gd name="T20" fmla="*/ 2147483646 w 233"/>
              <a:gd name="T21" fmla="*/ 2147483646 h 207"/>
              <a:gd name="T22" fmla="*/ 2147483646 w 233"/>
              <a:gd name="T23" fmla="*/ 2147483646 h 207"/>
              <a:gd name="T24" fmla="*/ 2147483646 w 233"/>
              <a:gd name="T25" fmla="*/ 2147483646 h 207"/>
              <a:gd name="T26" fmla="*/ 2147483646 w 233"/>
              <a:gd name="T27" fmla="*/ 2147483646 h 207"/>
              <a:gd name="T28" fmla="*/ 2147483646 w 233"/>
              <a:gd name="T29" fmla="*/ 2147483646 h 207"/>
              <a:gd name="T30" fmla="*/ 2147483646 w 233"/>
              <a:gd name="T31" fmla="*/ 2147483646 h 207"/>
              <a:gd name="T32" fmla="*/ 2147483646 w 233"/>
              <a:gd name="T33" fmla="*/ 2147483646 h 207"/>
              <a:gd name="T34" fmla="*/ 2147483646 w 233"/>
              <a:gd name="T35" fmla="*/ 2147483646 h 207"/>
              <a:gd name="T36" fmla="*/ 2147483646 w 233"/>
              <a:gd name="T37" fmla="*/ 2147483646 h 207"/>
              <a:gd name="T38" fmla="*/ 2147483646 w 233"/>
              <a:gd name="T39" fmla="*/ 2147483646 h 207"/>
              <a:gd name="T40" fmla="*/ 2147483646 w 233"/>
              <a:gd name="T41" fmla="*/ 0 h 207"/>
              <a:gd name="T42" fmla="*/ 2147483646 w 233"/>
              <a:gd name="T43" fmla="*/ 0 h 207"/>
              <a:gd name="T44" fmla="*/ 2147483646 w 233"/>
              <a:gd name="T45" fmla="*/ 2147483646 h 207"/>
              <a:gd name="T46" fmla="*/ 2147483646 w 233"/>
              <a:gd name="T47" fmla="*/ 2147483646 h 207"/>
              <a:gd name="T48" fmla="*/ 2147483646 w 233"/>
              <a:gd name="T49" fmla="*/ 2147483646 h 207"/>
              <a:gd name="T50" fmla="*/ 2147483646 w 233"/>
              <a:gd name="T51" fmla="*/ 2147483646 h 207"/>
              <a:gd name="T52" fmla="*/ 2147483646 w 233"/>
              <a:gd name="T53" fmla="*/ 2147483646 h 207"/>
              <a:gd name="T54" fmla="*/ 2147483646 w 233"/>
              <a:gd name="T55" fmla="*/ 2147483646 h 207"/>
              <a:gd name="T56" fmla="*/ 2147483646 w 233"/>
              <a:gd name="T57" fmla="*/ 2147483646 h 207"/>
              <a:gd name="T58" fmla="*/ 2147483646 w 233"/>
              <a:gd name="T59" fmla="*/ 2147483646 h 207"/>
              <a:gd name="T60" fmla="*/ 2147483646 w 233"/>
              <a:gd name="T61" fmla="*/ 2147483646 h 207"/>
              <a:gd name="T62" fmla="*/ 2147483646 w 233"/>
              <a:gd name="T63" fmla="*/ 2147483646 h 207"/>
              <a:gd name="T64" fmla="*/ 2147483646 w 233"/>
              <a:gd name="T65" fmla="*/ 2147483646 h 207"/>
              <a:gd name="T66" fmla="*/ 2147483646 w 233"/>
              <a:gd name="T67" fmla="*/ 2147483646 h 207"/>
              <a:gd name="T68" fmla="*/ 2147483646 w 233"/>
              <a:gd name="T69" fmla="*/ 2147483646 h 207"/>
              <a:gd name="T70" fmla="*/ 2147483646 w 233"/>
              <a:gd name="T71" fmla="*/ 2147483646 h 207"/>
              <a:gd name="T72" fmla="*/ 2147483646 w 233"/>
              <a:gd name="T73" fmla="*/ 2147483646 h 207"/>
              <a:gd name="T74" fmla="*/ 2147483646 w 233"/>
              <a:gd name="T75" fmla="*/ 2147483646 h 207"/>
              <a:gd name="T76" fmla="*/ 2147483646 w 233"/>
              <a:gd name="T77" fmla="*/ 2147483646 h 207"/>
              <a:gd name="T78" fmla="*/ 2147483646 w 233"/>
              <a:gd name="T79" fmla="*/ 2147483646 h 207"/>
              <a:gd name="T80" fmla="*/ 2147483646 w 233"/>
              <a:gd name="T81" fmla="*/ 2147483646 h 207"/>
              <a:gd name="T82" fmla="*/ 2147483646 w 233"/>
              <a:gd name="T83" fmla="*/ 2147483646 h 207"/>
              <a:gd name="T84" fmla="*/ 2147483646 w 233"/>
              <a:gd name="T85" fmla="*/ 2147483646 h 207"/>
              <a:gd name="T86" fmla="*/ 2147483646 w 233"/>
              <a:gd name="T87" fmla="*/ 2147483646 h 20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33"/>
              <a:gd name="T133" fmla="*/ 0 h 207"/>
              <a:gd name="T134" fmla="*/ 233 w 233"/>
              <a:gd name="T135" fmla="*/ 207 h 20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33" h="207">
                <a:moveTo>
                  <a:pt x="70" y="207"/>
                </a:moveTo>
                <a:lnTo>
                  <a:pt x="63" y="200"/>
                </a:lnTo>
                <a:lnTo>
                  <a:pt x="54" y="192"/>
                </a:lnTo>
                <a:lnTo>
                  <a:pt x="46" y="185"/>
                </a:lnTo>
                <a:lnTo>
                  <a:pt x="38" y="178"/>
                </a:lnTo>
                <a:lnTo>
                  <a:pt x="29" y="171"/>
                </a:lnTo>
                <a:lnTo>
                  <a:pt x="20" y="164"/>
                </a:lnTo>
                <a:lnTo>
                  <a:pt x="11" y="157"/>
                </a:lnTo>
                <a:lnTo>
                  <a:pt x="0" y="150"/>
                </a:lnTo>
                <a:lnTo>
                  <a:pt x="0" y="145"/>
                </a:lnTo>
                <a:lnTo>
                  <a:pt x="0" y="140"/>
                </a:lnTo>
                <a:lnTo>
                  <a:pt x="0" y="135"/>
                </a:lnTo>
                <a:lnTo>
                  <a:pt x="0" y="130"/>
                </a:lnTo>
                <a:lnTo>
                  <a:pt x="0" y="125"/>
                </a:lnTo>
                <a:lnTo>
                  <a:pt x="0" y="119"/>
                </a:lnTo>
                <a:lnTo>
                  <a:pt x="0" y="113"/>
                </a:lnTo>
                <a:lnTo>
                  <a:pt x="0" y="106"/>
                </a:lnTo>
                <a:lnTo>
                  <a:pt x="5" y="100"/>
                </a:lnTo>
                <a:lnTo>
                  <a:pt x="11" y="92"/>
                </a:lnTo>
                <a:lnTo>
                  <a:pt x="16" y="84"/>
                </a:lnTo>
                <a:lnTo>
                  <a:pt x="21" y="77"/>
                </a:lnTo>
                <a:lnTo>
                  <a:pt x="26" y="69"/>
                </a:lnTo>
                <a:lnTo>
                  <a:pt x="32" y="61"/>
                </a:lnTo>
                <a:lnTo>
                  <a:pt x="38" y="53"/>
                </a:lnTo>
                <a:lnTo>
                  <a:pt x="44" y="43"/>
                </a:lnTo>
                <a:lnTo>
                  <a:pt x="49" y="38"/>
                </a:lnTo>
                <a:lnTo>
                  <a:pt x="55" y="34"/>
                </a:lnTo>
                <a:lnTo>
                  <a:pt x="61" y="29"/>
                </a:lnTo>
                <a:lnTo>
                  <a:pt x="68" y="25"/>
                </a:lnTo>
                <a:lnTo>
                  <a:pt x="74" y="20"/>
                </a:lnTo>
                <a:lnTo>
                  <a:pt x="81" y="15"/>
                </a:lnTo>
                <a:lnTo>
                  <a:pt x="88" y="11"/>
                </a:lnTo>
                <a:lnTo>
                  <a:pt x="95" y="6"/>
                </a:lnTo>
                <a:lnTo>
                  <a:pt x="99" y="6"/>
                </a:lnTo>
                <a:lnTo>
                  <a:pt x="106" y="6"/>
                </a:lnTo>
                <a:lnTo>
                  <a:pt x="112" y="6"/>
                </a:lnTo>
                <a:lnTo>
                  <a:pt x="118" y="5"/>
                </a:lnTo>
                <a:lnTo>
                  <a:pt x="124" y="5"/>
                </a:lnTo>
                <a:lnTo>
                  <a:pt x="131" y="4"/>
                </a:lnTo>
                <a:lnTo>
                  <a:pt x="138" y="2"/>
                </a:lnTo>
                <a:lnTo>
                  <a:pt x="145" y="0"/>
                </a:lnTo>
                <a:lnTo>
                  <a:pt x="149" y="0"/>
                </a:lnTo>
                <a:lnTo>
                  <a:pt x="155" y="0"/>
                </a:lnTo>
                <a:lnTo>
                  <a:pt x="160" y="0"/>
                </a:lnTo>
                <a:lnTo>
                  <a:pt x="164" y="1"/>
                </a:lnTo>
                <a:lnTo>
                  <a:pt x="169" y="1"/>
                </a:lnTo>
                <a:lnTo>
                  <a:pt x="173" y="3"/>
                </a:lnTo>
                <a:lnTo>
                  <a:pt x="178" y="4"/>
                </a:lnTo>
                <a:lnTo>
                  <a:pt x="183" y="6"/>
                </a:lnTo>
                <a:lnTo>
                  <a:pt x="187" y="11"/>
                </a:lnTo>
                <a:lnTo>
                  <a:pt x="192" y="15"/>
                </a:lnTo>
                <a:lnTo>
                  <a:pt x="197" y="20"/>
                </a:lnTo>
                <a:lnTo>
                  <a:pt x="203" y="25"/>
                </a:lnTo>
                <a:lnTo>
                  <a:pt x="208" y="31"/>
                </a:lnTo>
                <a:lnTo>
                  <a:pt x="214" y="36"/>
                </a:lnTo>
                <a:lnTo>
                  <a:pt x="220" y="42"/>
                </a:lnTo>
                <a:lnTo>
                  <a:pt x="227" y="50"/>
                </a:lnTo>
                <a:lnTo>
                  <a:pt x="227" y="59"/>
                </a:lnTo>
                <a:lnTo>
                  <a:pt x="227" y="69"/>
                </a:lnTo>
                <a:lnTo>
                  <a:pt x="227" y="78"/>
                </a:lnTo>
                <a:lnTo>
                  <a:pt x="227" y="88"/>
                </a:lnTo>
                <a:lnTo>
                  <a:pt x="228" y="99"/>
                </a:lnTo>
                <a:lnTo>
                  <a:pt x="229" y="109"/>
                </a:lnTo>
                <a:lnTo>
                  <a:pt x="231" y="120"/>
                </a:lnTo>
                <a:lnTo>
                  <a:pt x="233" y="131"/>
                </a:lnTo>
                <a:lnTo>
                  <a:pt x="230" y="136"/>
                </a:lnTo>
                <a:lnTo>
                  <a:pt x="228" y="141"/>
                </a:lnTo>
                <a:lnTo>
                  <a:pt x="226" y="148"/>
                </a:lnTo>
                <a:lnTo>
                  <a:pt x="223" y="154"/>
                </a:lnTo>
                <a:lnTo>
                  <a:pt x="220" y="161"/>
                </a:lnTo>
                <a:lnTo>
                  <a:pt x="216" y="167"/>
                </a:lnTo>
                <a:lnTo>
                  <a:pt x="213" y="174"/>
                </a:lnTo>
                <a:lnTo>
                  <a:pt x="208" y="181"/>
                </a:lnTo>
                <a:lnTo>
                  <a:pt x="203" y="183"/>
                </a:lnTo>
                <a:lnTo>
                  <a:pt x="197" y="186"/>
                </a:lnTo>
                <a:lnTo>
                  <a:pt x="191" y="188"/>
                </a:lnTo>
                <a:lnTo>
                  <a:pt x="185" y="190"/>
                </a:lnTo>
                <a:lnTo>
                  <a:pt x="178" y="193"/>
                </a:lnTo>
                <a:lnTo>
                  <a:pt x="172" y="196"/>
                </a:lnTo>
                <a:lnTo>
                  <a:pt x="165" y="198"/>
                </a:lnTo>
                <a:lnTo>
                  <a:pt x="158" y="201"/>
                </a:lnTo>
                <a:lnTo>
                  <a:pt x="148" y="201"/>
                </a:lnTo>
                <a:lnTo>
                  <a:pt x="138" y="201"/>
                </a:lnTo>
                <a:lnTo>
                  <a:pt x="127" y="201"/>
                </a:lnTo>
                <a:lnTo>
                  <a:pt x="116" y="201"/>
                </a:lnTo>
                <a:lnTo>
                  <a:pt x="105" y="202"/>
                </a:lnTo>
                <a:lnTo>
                  <a:pt x="93" y="203"/>
                </a:lnTo>
                <a:lnTo>
                  <a:pt x="81" y="205"/>
                </a:lnTo>
                <a:lnTo>
                  <a:pt x="70" y="207"/>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45" name="Freeform 202">
            <a:extLst>
              <a:ext uri="{FF2B5EF4-FFF2-40B4-BE49-F238E27FC236}">
                <a16:creationId xmlns:a16="http://schemas.microsoft.com/office/drawing/2014/main" id="{79331A00-DE1F-9243-A0EC-E04C391338BD}"/>
              </a:ext>
            </a:extLst>
          </p:cNvPr>
          <p:cNvSpPr>
            <a:spLocks/>
          </p:cNvSpPr>
          <p:nvPr/>
        </p:nvSpPr>
        <p:spPr bwMode="auto">
          <a:xfrm>
            <a:off x="2127250" y="4371975"/>
            <a:ext cx="7938" cy="31750"/>
          </a:xfrm>
          <a:custGeom>
            <a:avLst/>
            <a:gdLst>
              <a:gd name="T0" fmla="*/ 2147483646 w 44"/>
              <a:gd name="T1" fmla="*/ 2147483646 h 176"/>
              <a:gd name="T2" fmla="*/ 2147483646 w 44"/>
              <a:gd name="T3" fmla="*/ 2147483646 h 176"/>
              <a:gd name="T4" fmla="*/ 2147483646 w 44"/>
              <a:gd name="T5" fmla="*/ 2147483646 h 176"/>
              <a:gd name="T6" fmla="*/ 2147483646 w 44"/>
              <a:gd name="T7" fmla="*/ 2147483646 h 176"/>
              <a:gd name="T8" fmla="*/ 2147483646 w 44"/>
              <a:gd name="T9" fmla="*/ 2147483646 h 176"/>
              <a:gd name="T10" fmla="*/ 2147483646 w 44"/>
              <a:gd name="T11" fmla="*/ 2147483646 h 176"/>
              <a:gd name="T12" fmla="*/ 2147483646 w 44"/>
              <a:gd name="T13" fmla="*/ 2147483646 h 176"/>
              <a:gd name="T14" fmla="*/ 2147483646 w 44"/>
              <a:gd name="T15" fmla="*/ 2147483646 h 176"/>
              <a:gd name="T16" fmla="*/ 2147483646 w 44"/>
              <a:gd name="T17" fmla="*/ 2147483646 h 176"/>
              <a:gd name="T18" fmla="*/ 2147483646 w 44"/>
              <a:gd name="T19" fmla="*/ 2147483646 h 176"/>
              <a:gd name="T20" fmla="*/ 2147483646 w 44"/>
              <a:gd name="T21" fmla="*/ 2147483646 h 176"/>
              <a:gd name="T22" fmla="*/ 2147483646 w 44"/>
              <a:gd name="T23" fmla="*/ 2147483646 h 176"/>
              <a:gd name="T24" fmla="*/ 2147483646 w 44"/>
              <a:gd name="T25" fmla="*/ 2147483646 h 176"/>
              <a:gd name="T26" fmla="*/ 2147483646 w 44"/>
              <a:gd name="T27" fmla="*/ 2147483646 h 176"/>
              <a:gd name="T28" fmla="*/ 2147483646 w 44"/>
              <a:gd name="T29" fmla="*/ 2147483646 h 176"/>
              <a:gd name="T30" fmla="*/ 2147483646 w 44"/>
              <a:gd name="T31" fmla="*/ 2147483646 h 176"/>
              <a:gd name="T32" fmla="*/ 0 w 44"/>
              <a:gd name="T33" fmla="*/ 2147483646 h 176"/>
              <a:gd name="T34" fmla="*/ 0 w 44"/>
              <a:gd name="T35" fmla="*/ 2147483646 h 176"/>
              <a:gd name="T36" fmla="*/ 0 w 44"/>
              <a:gd name="T37" fmla="*/ 2147483646 h 176"/>
              <a:gd name="T38" fmla="*/ 2147483646 w 44"/>
              <a:gd name="T39" fmla="*/ 2147483646 h 176"/>
              <a:gd name="T40" fmla="*/ 2147483646 w 44"/>
              <a:gd name="T41" fmla="*/ 2147483646 h 176"/>
              <a:gd name="T42" fmla="*/ 2147483646 w 44"/>
              <a:gd name="T43" fmla="*/ 2147483646 h 176"/>
              <a:gd name="T44" fmla="*/ 2147483646 w 44"/>
              <a:gd name="T45" fmla="*/ 2147483646 h 176"/>
              <a:gd name="T46" fmla="*/ 2147483646 w 44"/>
              <a:gd name="T47" fmla="*/ 2147483646 h 176"/>
              <a:gd name="T48" fmla="*/ 2147483646 w 44"/>
              <a:gd name="T49" fmla="*/ 0 h 176"/>
              <a:gd name="T50" fmla="*/ 2147483646 w 44"/>
              <a:gd name="T51" fmla="*/ 2147483646 h 176"/>
              <a:gd name="T52" fmla="*/ 2147483646 w 44"/>
              <a:gd name="T53" fmla="*/ 2147483646 h 176"/>
              <a:gd name="T54" fmla="*/ 2147483646 w 44"/>
              <a:gd name="T55" fmla="*/ 2147483646 h 176"/>
              <a:gd name="T56" fmla="*/ 2147483646 w 44"/>
              <a:gd name="T57" fmla="*/ 2147483646 h 176"/>
              <a:gd name="T58" fmla="*/ 2147483646 w 44"/>
              <a:gd name="T59" fmla="*/ 2147483646 h 176"/>
              <a:gd name="T60" fmla="*/ 2147483646 w 44"/>
              <a:gd name="T61" fmla="*/ 2147483646 h 176"/>
              <a:gd name="T62" fmla="*/ 2147483646 w 44"/>
              <a:gd name="T63" fmla="*/ 2147483646 h 176"/>
              <a:gd name="T64" fmla="*/ 2147483646 w 44"/>
              <a:gd name="T65" fmla="*/ 2147483646 h 176"/>
              <a:gd name="T66" fmla="*/ 2147483646 w 44"/>
              <a:gd name="T67" fmla="*/ 2147483646 h 176"/>
              <a:gd name="T68" fmla="*/ 2147483646 w 44"/>
              <a:gd name="T69" fmla="*/ 2147483646 h 176"/>
              <a:gd name="T70" fmla="*/ 2147483646 w 44"/>
              <a:gd name="T71" fmla="*/ 2147483646 h 176"/>
              <a:gd name="T72" fmla="*/ 2147483646 w 44"/>
              <a:gd name="T73" fmla="*/ 2147483646 h 176"/>
              <a:gd name="T74" fmla="*/ 2147483646 w 44"/>
              <a:gd name="T75" fmla="*/ 2147483646 h 176"/>
              <a:gd name="T76" fmla="*/ 2147483646 w 44"/>
              <a:gd name="T77" fmla="*/ 2147483646 h 176"/>
              <a:gd name="T78" fmla="*/ 2147483646 w 44"/>
              <a:gd name="T79" fmla="*/ 2147483646 h 176"/>
              <a:gd name="T80" fmla="*/ 2147483646 w 44"/>
              <a:gd name="T81" fmla="*/ 2147483646 h 176"/>
              <a:gd name="T82" fmla="*/ 2147483646 w 44"/>
              <a:gd name="T83" fmla="*/ 2147483646 h 176"/>
              <a:gd name="T84" fmla="*/ 2147483646 w 44"/>
              <a:gd name="T85" fmla="*/ 2147483646 h 176"/>
              <a:gd name="T86" fmla="*/ 2147483646 w 44"/>
              <a:gd name="T87" fmla="*/ 2147483646 h 176"/>
              <a:gd name="T88" fmla="*/ 2147483646 w 44"/>
              <a:gd name="T89" fmla="*/ 2147483646 h 176"/>
              <a:gd name="T90" fmla="*/ 2147483646 w 44"/>
              <a:gd name="T91" fmla="*/ 2147483646 h 176"/>
              <a:gd name="T92" fmla="*/ 2147483646 w 44"/>
              <a:gd name="T93" fmla="*/ 2147483646 h 176"/>
              <a:gd name="T94" fmla="*/ 2147483646 w 44"/>
              <a:gd name="T95" fmla="*/ 2147483646 h 176"/>
              <a:gd name="T96" fmla="*/ 2147483646 w 44"/>
              <a:gd name="T97" fmla="*/ 2147483646 h 176"/>
              <a:gd name="T98" fmla="*/ 2147483646 w 44"/>
              <a:gd name="T99" fmla="*/ 2147483646 h 176"/>
              <a:gd name="T100" fmla="*/ 2147483646 w 44"/>
              <a:gd name="T101" fmla="*/ 2147483646 h 176"/>
              <a:gd name="T102" fmla="*/ 2147483646 w 44"/>
              <a:gd name="T103" fmla="*/ 2147483646 h 176"/>
              <a:gd name="T104" fmla="*/ 2147483646 w 44"/>
              <a:gd name="T105" fmla="*/ 2147483646 h 176"/>
              <a:gd name="T106" fmla="*/ 2147483646 w 44"/>
              <a:gd name="T107" fmla="*/ 2147483646 h 176"/>
              <a:gd name="T108" fmla="*/ 2147483646 w 44"/>
              <a:gd name="T109" fmla="*/ 2147483646 h 176"/>
              <a:gd name="T110" fmla="*/ 2147483646 w 44"/>
              <a:gd name="T111" fmla="*/ 2147483646 h 176"/>
              <a:gd name="T112" fmla="*/ 2147483646 w 44"/>
              <a:gd name="T113" fmla="*/ 2147483646 h 17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4"/>
              <a:gd name="T172" fmla="*/ 0 h 176"/>
              <a:gd name="T173" fmla="*/ 44 w 44"/>
              <a:gd name="T174" fmla="*/ 176 h 17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4" h="176">
                <a:moveTo>
                  <a:pt x="19" y="176"/>
                </a:moveTo>
                <a:lnTo>
                  <a:pt x="19" y="163"/>
                </a:lnTo>
                <a:lnTo>
                  <a:pt x="19" y="151"/>
                </a:lnTo>
                <a:lnTo>
                  <a:pt x="18" y="140"/>
                </a:lnTo>
                <a:lnTo>
                  <a:pt x="18" y="128"/>
                </a:lnTo>
                <a:lnTo>
                  <a:pt x="17" y="115"/>
                </a:lnTo>
                <a:lnTo>
                  <a:pt x="16" y="102"/>
                </a:lnTo>
                <a:lnTo>
                  <a:pt x="15" y="89"/>
                </a:lnTo>
                <a:lnTo>
                  <a:pt x="13" y="75"/>
                </a:lnTo>
                <a:lnTo>
                  <a:pt x="12" y="73"/>
                </a:lnTo>
                <a:lnTo>
                  <a:pt x="12" y="70"/>
                </a:lnTo>
                <a:lnTo>
                  <a:pt x="10" y="67"/>
                </a:lnTo>
                <a:lnTo>
                  <a:pt x="9" y="64"/>
                </a:lnTo>
                <a:lnTo>
                  <a:pt x="7" y="61"/>
                </a:lnTo>
                <a:lnTo>
                  <a:pt x="5" y="58"/>
                </a:lnTo>
                <a:lnTo>
                  <a:pt x="3" y="54"/>
                </a:lnTo>
                <a:lnTo>
                  <a:pt x="0" y="50"/>
                </a:lnTo>
                <a:lnTo>
                  <a:pt x="0" y="45"/>
                </a:lnTo>
                <a:lnTo>
                  <a:pt x="0" y="39"/>
                </a:lnTo>
                <a:lnTo>
                  <a:pt x="1" y="34"/>
                </a:lnTo>
                <a:lnTo>
                  <a:pt x="1" y="27"/>
                </a:lnTo>
                <a:lnTo>
                  <a:pt x="2" y="20"/>
                </a:lnTo>
                <a:lnTo>
                  <a:pt x="3" y="13"/>
                </a:lnTo>
                <a:lnTo>
                  <a:pt x="4" y="6"/>
                </a:lnTo>
                <a:lnTo>
                  <a:pt x="7" y="0"/>
                </a:lnTo>
                <a:lnTo>
                  <a:pt x="9" y="2"/>
                </a:lnTo>
                <a:lnTo>
                  <a:pt x="11" y="4"/>
                </a:lnTo>
                <a:lnTo>
                  <a:pt x="14" y="6"/>
                </a:lnTo>
                <a:lnTo>
                  <a:pt x="17" y="9"/>
                </a:lnTo>
                <a:lnTo>
                  <a:pt x="20" y="11"/>
                </a:lnTo>
                <a:lnTo>
                  <a:pt x="24" y="13"/>
                </a:lnTo>
                <a:lnTo>
                  <a:pt x="28" y="16"/>
                </a:lnTo>
                <a:lnTo>
                  <a:pt x="32" y="18"/>
                </a:lnTo>
                <a:lnTo>
                  <a:pt x="32" y="26"/>
                </a:lnTo>
                <a:lnTo>
                  <a:pt x="33" y="33"/>
                </a:lnTo>
                <a:lnTo>
                  <a:pt x="34" y="40"/>
                </a:lnTo>
                <a:lnTo>
                  <a:pt x="36" y="47"/>
                </a:lnTo>
                <a:lnTo>
                  <a:pt x="38" y="55"/>
                </a:lnTo>
                <a:lnTo>
                  <a:pt x="40" y="63"/>
                </a:lnTo>
                <a:lnTo>
                  <a:pt x="42" y="71"/>
                </a:lnTo>
                <a:lnTo>
                  <a:pt x="44" y="81"/>
                </a:lnTo>
                <a:lnTo>
                  <a:pt x="44" y="91"/>
                </a:lnTo>
                <a:lnTo>
                  <a:pt x="44" y="100"/>
                </a:lnTo>
                <a:lnTo>
                  <a:pt x="44" y="109"/>
                </a:lnTo>
                <a:lnTo>
                  <a:pt x="44" y="118"/>
                </a:lnTo>
                <a:lnTo>
                  <a:pt x="44" y="128"/>
                </a:lnTo>
                <a:lnTo>
                  <a:pt x="44" y="138"/>
                </a:lnTo>
                <a:lnTo>
                  <a:pt x="44" y="147"/>
                </a:lnTo>
                <a:lnTo>
                  <a:pt x="44" y="156"/>
                </a:lnTo>
                <a:lnTo>
                  <a:pt x="42" y="158"/>
                </a:lnTo>
                <a:lnTo>
                  <a:pt x="40" y="161"/>
                </a:lnTo>
                <a:lnTo>
                  <a:pt x="37" y="163"/>
                </a:lnTo>
                <a:lnTo>
                  <a:pt x="34" y="165"/>
                </a:lnTo>
                <a:lnTo>
                  <a:pt x="31" y="168"/>
                </a:lnTo>
                <a:lnTo>
                  <a:pt x="28" y="171"/>
                </a:lnTo>
                <a:lnTo>
                  <a:pt x="24" y="173"/>
                </a:lnTo>
                <a:lnTo>
                  <a:pt x="19" y="17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46" name="Freeform 203">
            <a:extLst>
              <a:ext uri="{FF2B5EF4-FFF2-40B4-BE49-F238E27FC236}">
                <a16:creationId xmlns:a16="http://schemas.microsoft.com/office/drawing/2014/main" id="{D31A07AB-C835-B24D-A2A2-359F7AEF3D6D}"/>
              </a:ext>
            </a:extLst>
          </p:cNvPr>
          <p:cNvSpPr>
            <a:spLocks/>
          </p:cNvSpPr>
          <p:nvPr/>
        </p:nvSpPr>
        <p:spPr bwMode="auto">
          <a:xfrm>
            <a:off x="2228850" y="4365625"/>
            <a:ext cx="44450" cy="36513"/>
          </a:xfrm>
          <a:custGeom>
            <a:avLst/>
            <a:gdLst>
              <a:gd name="T0" fmla="*/ 2147483646 w 250"/>
              <a:gd name="T1" fmla="*/ 2147483646 h 206"/>
              <a:gd name="T2" fmla="*/ 2147483646 w 250"/>
              <a:gd name="T3" fmla="*/ 2147483646 h 206"/>
              <a:gd name="T4" fmla="*/ 2147483646 w 250"/>
              <a:gd name="T5" fmla="*/ 2147483646 h 206"/>
              <a:gd name="T6" fmla="*/ 2147483646 w 250"/>
              <a:gd name="T7" fmla="*/ 2147483646 h 206"/>
              <a:gd name="T8" fmla="*/ 2147483646 w 250"/>
              <a:gd name="T9" fmla="*/ 2147483646 h 206"/>
              <a:gd name="T10" fmla="*/ 2147483646 w 250"/>
              <a:gd name="T11" fmla="*/ 2147483646 h 206"/>
              <a:gd name="T12" fmla="*/ 2147483646 w 250"/>
              <a:gd name="T13" fmla="*/ 2147483646 h 206"/>
              <a:gd name="T14" fmla="*/ 2147483646 w 250"/>
              <a:gd name="T15" fmla="*/ 2147483646 h 206"/>
              <a:gd name="T16" fmla="*/ 0 w 250"/>
              <a:gd name="T17" fmla="*/ 2147483646 h 206"/>
              <a:gd name="T18" fmla="*/ 0 w 250"/>
              <a:gd name="T19" fmla="*/ 2147483646 h 206"/>
              <a:gd name="T20" fmla="*/ 2147483646 w 250"/>
              <a:gd name="T21" fmla="*/ 2147483646 h 206"/>
              <a:gd name="T22" fmla="*/ 2147483646 w 250"/>
              <a:gd name="T23" fmla="*/ 2147483646 h 206"/>
              <a:gd name="T24" fmla="*/ 2147483646 w 250"/>
              <a:gd name="T25" fmla="*/ 2147483646 h 206"/>
              <a:gd name="T26" fmla="*/ 2147483646 w 250"/>
              <a:gd name="T27" fmla="*/ 2147483646 h 206"/>
              <a:gd name="T28" fmla="*/ 2147483646 w 250"/>
              <a:gd name="T29" fmla="*/ 2147483646 h 206"/>
              <a:gd name="T30" fmla="*/ 2147483646 w 250"/>
              <a:gd name="T31" fmla="*/ 2147483646 h 206"/>
              <a:gd name="T32" fmla="*/ 2147483646 w 250"/>
              <a:gd name="T33" fmla="*/ 2147483646 h 206"/>
              <a:gd name="T34" fmla="*/ 2147483646 w 250"/>
              <a:gd name="T35" fmla="*/ 2147483646 h 206"/>
              <a:gd name="T36" fmla="*/ 2147483646 w 250"/>
              <a:gd name="T37" fmla="*/ 2147483646 h 206"/>
              <a:gd name="T38" fmla="*/ 2147483646 w 250"/>
              <a:gd name="T39" fmla="*/ 2147483646 h 206"/>
              <a:gd name="T40" fmla="*/ 2147483646 w 250"/>
              <a:gd name="T41" fmla="*/ 2147483646 h 206"/>
              <a:gd name="T42" fmla="*/ 2147483646 w 250"/>
              <a:gd name="T43" fmla="*/ 2147483646 h 206"/>
              <a:gd name="T44" fmla="*/ 2147483646 w 250"/>
              <a:gd name="T45" fmla="*/ 2147483646 h 206"/>
              <a:gd name="T46" fmla="*/ 2147483646 w 250"/>
              <a:gd name="T47" fmla="*/ 2147483646 h 206"/>
              <a:gd name="T48" fmla="*/ 2147483646 w 250"/>
              <a:gd name="T49" fmla="*/ 2147483646 h 206"/>
              <a:gd name="T50" fmla="*/ 2147483646 w 250"/>
              <a:gd name="T51" fmla="*/ 2147483646 h 206"/>
              <a:gd name="T52" fmla="*/ 2147483646 w 250"/>
              <a:gd name="T53" fmla="*/ 2147483646 h 206"/>
              <a:gd name="T54" fmla="*/ 2147483646 w 250"/>
              <a:gd name="T55" fmla="*/ 2147483646 h 206"/>
              <a:gd name="T56" fmla="*/ 2147483646 w 250"/>
              <a:gd name="T57" fmla="*/ 2147483646 h 206"/>
              <a:gd name="T58" fmla="*/ 2147483646 w 250"/>
              <a:gd name="T59" fmla="*/ 2147483646 h 206"/>
              <a:gd name="T60" fmla="*/ 2147483646 w 250"/>
              <a:gd name="T61" fmla="*/ 2147483646 h 206"/>
              <a:gd name="T62" fmla="*/ 2147483646 w 250"/>
              <a:gd name="T63" fmla="*/ 2147483646 h 206"/>
              <a:gd name="T64" fmla="*/ 2147483646 w 250"/>
              <a:gd name="T65" fmla="*/ 2147483646 h 206"/>
              <a:gd name="T66" fmla="*/ 2147483646 w 250"/>
              <a:gd name="T67" fmla="*/ 2147483646 h 206"/>
              <a:gd name="T68" fmla="*/ 2147483646 w 250"/>
              <a:gd name="T69" fmla="*/ 2147483646 h 206"/>
              <a:gd name="T70" fmla="*/ 2147483646 w 250"/>
              <a:gd name="T71" fmla="*/ 2147483646 h 206"/>
              <a:gd name="T72" fmla="*/ 2147483646 w 250"/>
              <a:gd name="T73" fmla="*/ 2147483646 h 206"/>
              <a:gd name="T74" fmla="*/ 2147483646 w 250"/>
              <a:gd name="T75" fmla="*/ 2147483646 h 206"/>
              <a:gd name="T76" fmla="*/ 2147483646 w 250"/>
              <a:gd name="T77" fmla="*/ 2147483646 h 206"/>
              <a:gd name="T78" fmla="*/ 2147483646 w 250"/>
              <a:gd name="T79" fmla="*/ 2147483646 h 206"/>
              <a:gd name="T80" fmla="*/ 2147483646 w 250"/>
              <a:gd name="T81" fmla="*/ 2147483646 h 206"/>
              <a:gd name="T82" fmla="*/ 2147483646 w 250"/>
              <a:gd name="T83" fmla="*/ 2147483646 h 206"/>
              <a:gd name="T84" fmla="*/ 2147483646 w 250"/>
              <a:gd name="T85" fmla="*/ 2147483646 h 206"/>
              <a:gd name="T86" fmla="*/ 2147483646 w 250"/>
              <a:gd name="T87" fmla="*/ 2147483646 h 206"/>
              <a:gd name="T88" fmla="*/ 2147483646 w 250"/>
              <a:gd name="T89" fmla="*/ 2147483646 h 206"/>
              <a:gd name="T90" fmla="*/ 2147483646 w 250"/>
              <a:gd name="T91" fmla="*/ 2147483646 h 206"/>
              <a:gd name="T92" fmla="*/ 2147483646 w 250"/>
              <a:gd name="T93" fmla="*/ 2147483646 h 206"/>
              <a:gd name="T94" fmla="*/ 2147483646 w 250"/>
              <a:gd name="T95" fmla="*/ 2147483646 h 20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0"/>
              <a:gd name="T145" fmla="*/ 0 h 206"/>
              <a:gd name="T146" fmla="*/ 250 w 250"/>
              <a:gd name="T147" fmla="*/ 206 h 20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0" h="206">
                <a:moveTo>
                  <a:pt x="69" y="206"/>
                </a:moveTo>
                <a:lnTo>
                  <a:pt x="61" y="204"/>
                </a:lnTo>
                <a:lnTo>
                  <a:pt x="54" y="202"/>
                </a:lnTo>
                <a:lnTo>
                  <a:pt x="48" y="200"/>
                </a:lnTo>
                <a:lnTo>
                  <a:pt x="41" y="197"/>
                </a:lnTo>
                <a:lnTo>
                  <a:pt x="34" y="195"/>
                </a:lnTo>
                <a:lnTo>
                  <a:pt x="27" y="193"/>
                </a:lnTo>
                <a:lnTo>
                  <a:pt x="20" y="190"/>
                </a:lnTo>
                <a:lnTo>
                  <a:pt x="12" y="188"/>
                </a:lnTo>
                <a:lnTo>
                  <a:pt x="12" y="186"/>
                </a:lnTo>
                <a:lnTo>
                  <a:pt x="11" y="183"/>
                </a:lnTo>
                <a:lnTo>
                  <a:pt x="10" y="181"/>
                </a:lnTo>
                <a:lnTo>
                  <a:pt x="8" y="178"/>
                </a:lnTo>
                <a:lnTo>
                  <a:pt x="6" y="175"/>
                </a:lnTo>
                <a:lnTo>
                  <a:pt x="4" y="172"/>
                </a:lnTo>
                <a:lnTo>
                  <a:pt x="2" y="168"/>
                </a:lnTo>
                <a:lnTo>
                  <a:pt x="0" y="163"/>
                </a:lnTo>
                <a:lnTo>
                  <a:pt x="0" y="153"/>
                </a:lnTo>
                <a:lnTo>
                  <a:pt x="0" y="144"/>
                </a:lnTo>
                <a:lnTo>
                  <a:pt x="0" y="135"/>
                </a:lnTo>
                <a:lnTo>
                  <a:pt x="0" y="126"/>
                </a:lnTo>
                <a:lnTo>
                  <a:pt x="1" y="116"/>
                </a:lnTo>
                <a:lnTo>
                  <a:pt x="2" y="106"/>
                </a:lnTo>
                <a:lnTo>
                  <a:pt x="4" y="97"/>
                </a:lnTo>
                <a:lnTo>
                  <a:pt x="6" y="88"/>
                </a:lnTo>
                <a:lnTo>
                  <a:pt x="10" y="83"/>
                </a:lnTo>
                <a:lnTo>
                  <a:pt x="16" y="77"/>
                </a:lnTo>
                <a:lnTo>
                  <a:pt x="21" y="72"/>
                </a:lnTo>
                <a:lnTo>
                  <a:pt x="26" y="65"/>
                </a:lnTo>
                <a:lnTo>
                  <a:pt x="31" y="58"/>
                </a:lnTo>
                <a:lnTo>
                  <a:pt x="37" y="51"/>
                </a:lnTo>
                <a:lnTo>
                  <a:pt x="43" y="44"/>
                </a:lnTo>
                <a:lnTo>
                  <a:pt x="50" y="38"/>
                </a:lnTo>
                <a:lnTo>
                  <a:pt x="61" y="33"/>
                </a:lnTo>
                <a:lnTo>
                  <a:pt x="74" y="28"/>
                </a:lnTo>
                <a:lnTo>
                  <a:pt x="86" y="24"/>
                </a:lnTo>
                <a:lnTo>
                  <a:pt x="98" y="19"/>
                </a:lnTo>
                <a:lnTo>
                  <a:pt x="111" y="15"/>
                </a:lnTo>
                <a:lnTo>
                  <a:pt x="124" y="9"/>
                </a:lnTo>
                <a:lnTo>
                  <a:pt x="137" y="4"/>
                </a:lnTo>
                <a:lnTo>
                  <a:pt x="150" y="0"/>
                </a:lnTo>
                <a:lnTo>
                  <a:pt x="160" y="2"/>
                </a:lnTo>
                <a:lnTo>
                  <a:pt x="170" y="5"/>
                </a:lnTo>
                <a:lnTo>
                  <a:pt x="179" y="9"/>
                </a:lnTo>
                <a:lnTo>
                  <a:pt x="188" y="14"/>
                </a:lnTo>
                <a:lnTo>
                  <a:pt x="197" y="18"/>
                </a:lnTo>
                <a:lnTo>
                  <a:pt x="207" y="22"/>
                </a:lnTo>
                <a:lnTo>
                  <a:pt x="217" y="27"/>
                </a:lnTo>
                <a:lnTo>
                  <a:pt x="226" y="31"/>
                </a:lnTo>
                <a:lnTo>
                  <a:pt x="228" y="34"/>
                </a:lnTo>
                <a:lnTo>
                  <a:pt x="230" y="36"/>
                </a:lnTo>
                <a:lnTo>
                  <a:pt x="233" y="39"/>
                </a:lnTo>
                <a:lnTo>
                  <a:pt x="235" y="41"/>
                </a:lnTo>
                <a:lnTo>
                  <a:pt x="237" y="44"/>
                </a:lnTo>
                <a:lnTo>
                  <a:pt x="240" y="48"/>
                </a:lnTo>
                <a:lnTo>
                  <a:pt x="242" y="52"/>
                </a:lnTo>
                <a:lnTo>
                  <a:pt x="244" y="56"/>
                </a:lnTo>
                <a:lnTo>
                  <a:pt x="244" y="64"/>
                </a:lnTo>
                <a:lnTo>
                  <a:pt x="244" y="71"/>
                </a:lnTo>
                <a:lnTo>
                  <a:pt x="245" y="78"/>
                </a:lnTo>
                <a:lnTo>
                  <a:pt x="245" y="85"/>
                </a:lnTo>
                <a:lnTo>
                  <a:pt x="246" y="92"/>
                </a:lnTo>
                <a:lnTo>
                  <a:pt x="247" y="98"/>
                </a:lnTo>
                <a:lnTo>
                  <a:pt x="248" y="105"/>
                </a:lnTo>
                <a:lnTo>
                  <a:pt x="250" y="113"/>
                </a:lnTo>
                <a:lnTo>
                  <a:pt x="248" y="116"/>
                </a:lnTo>
                <a:lnTo>
                  <a:pt x="246" y="119"/>
                </a:lnTo>
                <a:lnTo>
                  <a:pt x="243" y="122"/>
                </a:lnTo>
                <a:lnTo>
                  <a:pt x="240" y="126"/>
                </a:lnTo>
                <a:lnTo>
                  <a:pt x="237" y="131"/>
                </a:lnTo>
                <a:lnTo>
                  <a:pt x="234" y="135"/>
                </a:lnTo>
                <a:lnTo>
                  <a:pt x="230" y="139"/>
                </a:lnTo>
                <a:lnTo>
                  <a:pt x="226" y="144"/>
                </a:lnTo>
                <a:lnTo>
                  <a:pt x="226" y="147"/>
                </a:lnTo>
                <a:lnTo>
                  <a:pt x="226" y="150"/>
                </a:lnTo>
                <a:lnTo>
                  <a:pt x="226" y="153"/>
                </a:lnTo>
                <a:lnTo>
                  <a:pt x="225" y="157"/>
                </a:lnTo>
                <a:lnTo>
                  <a:pt x="224" y="162"/>
                </a:lnTo>
                <a:lnTo>
                  <a:pt x="223" y="167"/>
                </a:lnTo>
                <a:lnTo>
                  <a:pt x="222" y="171"/>
                </a:lnTo>
                <a:lnTo>
                  <a:pt x="220" y="176"/>
                </a:lnTo>
                <a:lnTo>
                  <a:pt x="215" y="178"/>
                </a:lnTo>
                <a:lnTo>
                  <a:pt x="209" y="181"/>
                </a:lnTo>
                <a:lnTo>
                  <a:pt x="203" y="185"/>
                </a:lnTo>
                <a:lnTo>
                  <a:pt x="196" y="189"/>
                </a:lnTo>
                <a:lnTo>
                  <a:pt x="190" y="193"/>
                </a:lnTo>
                <a:lnTo>
                  <a:pt x="183" y="197"/>
                </a:lnTo>
                <a:lnTo>
                  <a:pt x="176" y="202"/>
                </a:lnTo>
                <a:lnTo>
                  <a:pt x="170" y="206"/>
                </a:lnTo>
                <a:lnTo>
                  <a:pt x="158" y="206"/>
                </a:lnTo>
                <a:lnTo>
                  <a:pt x="145" y="206"/>
                </a:lnTo>
                <a:lnTo>
                  <a:pt x="134" y="206"/>
                </a:lnTo>
                <a:lnTo>
                  <a:pt x="122" y="206"/>
                </a:lnTo>
                <a:lnTo>
                  <a:pt x="108" y="206"/>
                </a:lnTo>
                <a:lnTo>
                  <a:pt x="96" y="206"/>
                </a:lnTo>
                <a:lnTo>
                  <a:pt x="83" y="206"/>
                </a:lnTo>
                <a:lnTo>
                  <a:pt x="69" y="206"/>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47" name="Freeform 204">
            <a:extLst>
              <a:ext uri="{FF2B5EF4-FFF2-40B4-BE49-F238E27FC236}">
                <a16:creationId xmlns:a16="http://schemas.microsoft.com/office/drawing/2014/main" id="{2FEA12BF-DE67-A54E-A775-0ABE705B4B23}"/>
              </a:ext>
            </a:extLst>
          </p:cNvPr>
          <p:cNvSpPr>
            <a:spLocks/>
          </p:cNvSpPr>
          <p:nvPr/>
        </p:nvSpPr>
        <p:spPr bwMode="auto">
          <a:xfrm>
            <a:off x="3049588" y="4381500"/>
            <a:ext cx="14287" cy="15875"/>
          </a:xfrm>
          <a:custGeom>
            <a:avLst/>
            <a:gdLst>
              <a:gd name="T0" fmla="*/ 2147483646 w 82"/>
              <a:gd name="T1" fmla="*/ 2147483646 h 88"/>
              <a:gd name="T2" fmla="*/ 2147483646 w 82"/>
              <a:gd name="T3" fmla="*/ 2147483646 h 88"/>
              <a:gd name="T4" fmla="*/ 2147483646 w 82"/>
              <a:gd name="T5" fmla="*/ 2147483646 h 88"/>
              <a:gd name="T6" fmla="*/ 2147483646 w 82"/>
              <a:gd name="T7" fmla="*/ 2147483646 h 88"/>
              <a:gd name="T8" fmla="*/ 0 w 82"/>
              <a:gd name="T9" fmla="*/ 2147483646 h 88"/>
              <a:gd name="T10" fmla="*/ 0 w 82"/>
              <a:gd name="T11" fmla="*/ 2147483646 h 88"/>
              <a:gd name="T12" fmla="*/ 2147483646 w 82"/>
              <a:gd name="T13" fmla="*/ 2147483646 h 88"/>
              <a:gd name="T14" fmla="*/ 2147483646 w 82"/>
              <a:gd name="T15" fmla="*/ 2147483646 h 88"/>
              <a:gd name="T16" fmla="*/ 2147483646 w 82"/>
              <a:gd name="T17" fmla="*/ 2147483646 h 88"/>
              <a:gd name="T18" fmla="*/ 2147483646 w 82"/>
              <a:gd name="T19" fmla="*/ 2147483646 h 88"/>
              <a:gd name="T20" fmla="*/ 2147483646 w 82"/>
              <a:gd name="T21" fmla="*/ 2147483646 h 88"/>
              <a:gd name="T22" fmla="*/ 2147483646 w 82"/>
              <a:gd name="T23" fmla="*/ 2147483646 h 88"/>
              <a:gd name="T24" fmla="*/ 2147483646 w 82"/>
              <a:gd name="T25" fmla="*/ 2147483646 h 88"/>
              <a:gd name="T26" fmla="*/ 2147483646 w 82"/>
              <a:gd name="T27" fmla="*/ 2147483646 h 88"/>
              <a:gd name="T28" fmla="*/ 2147483646 w 82"/>
              <a:gd name="T29" fmla="*/ 2147483646 h 88"/>
              <a:gd name="T30" fmla="*/ 2147483646 w 82"/>
              <a:gd name="T31" fmla="*/ 2147483646 h 88"/>
              <a:gd name="T32" fmla="*/ 2147483646 w 82"/>
              <a:gd name="T33" fmla="*/ 2147483646 h 88"/>
              <a:gd name="T34" fmla="*/ 2147483646 w 82"/>
              <a:gd name="T35" fmla="*/ 2147483646 h 88"/>
              <a:gd name="T36" fmla="*/ 2147483646 w 82"/>
              <a:gd name="T37" fmla="*/ 2147483646 h 88"/>
              <a:gd name="T38" fmla="*/ 2147483646 w 82"/>
              <a:gd name="T39" fmla="*/ 2147483646 h 88"/>
              <a:gd name="T40" fmla="*/ 2147483646 w 82"/>
              <a:gd name="T41" fmla="*/ 2147483646 h 88"/>
              <a:gd name="T42" fmla="*/ 2147483646 w 82"/>
              <a:gd name="T43" fmla="*/ 2147483646 h 88"/>
              <a:gd name="T44" fmla="*/ 2147483646 w 82"/>
              <a:gd name="T45" fmla="*/ 2147483646 h 88"/>
              <a:gd name="T46" fmla="*/ 2147483646 w 82"/>
              <a:gd name="T47" fmla="*/ 2147483646 h 88"/>
              <a:gd name="T48" fmla="*/ 2147483646 w 82"/>
              <a:gd name="T49" fmla="*/ 2147483646 h 88"/>
              <a:gd name="T50" fmla="*/ 2147483646 w 82"/>
              <a:gd name="T51" fmla="*/ 2147483646 h 88"/>
              <a:gd name="T52" fmla="*/ 2147483646 w 82"/>
              <a:gd name="T53" fmla="*/ 2147483646 h 88"/>
              <a:gd name="T54" fmla="*/ 2147483646 w 82"/>
              <a:gd name="T55" fmla="*/ 2147483646 h 88"/>
              <a:gd name="T56" fmla="*/ 2147483646 w 82"/>
              <a:gd name="T57" fmla="*/ 2147483646 h 88"/>
              <a:gd name="T58" fmla="*/ 2147483646 w 82"/>
              <a:gd name="T59" fmla="*/ 2147483646 h 88"/>
              <a:gd name="T60" fmla="*/ 2147483646 w 82"/>
              <a:gd name="T61" fmla="*/ 2147483646 h 88"/>
              <a:gd name="T62" fmla="*/ 2147483646 w 82"/>
              <a:gd name="T63" fmla="*/ 2147483646 h 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2"/>
              <a:gd name="T97" fmla="*/ 0 h 88"/>
              <a:gd name="T98" fmla="*/ 82 w 82"/>
              <a:gd name="T99" fmla="*/ 88 h 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2" h="88">
                <a:moveTo>
                  <a:pt x="50" y="75"/>
                </a:moveTo>
                <a:lnTo>
                  <a:pt x="45" y="73"/>
                </a:lnTo>
                <a:lnTo>
                  <a:pt x="40" y="69"/>
                </a:lnTo>
                <a:lnTo>
                  <a:pt x="34" y="65"/>
                </a:lnTo>
                <a:lnTo>
                  <a:pt x="28" y="61"/>
                </a:lnTo>
                <a:lnTo>
                  <a:pt x="21" y="57"/>
                </a:lnTo>
                <a:lnTo>
                  <a:pt x="13" y="53"/>
                </a:lnTo>
                <a:lnTo>
                  <a:pt x="7" y="48"/>
                </a:lnTo>
                <a:lnTo>
                  <a:pt x="0" y="44"/>
                </a:lnTo>
                <a:lnTo>
                  <a:pt x="0" y="41"/>
                </a:lnTo>
                <a:lnTo>
                  <a:pt x="0" y="39"/>
                </a:lnTo>
                <a:lnTo>
                  <a:pt x="0" y="37"/>
                </a:lnTo>
                <a:lnTo>
                  <a:pt x="0" y="34"/>
                </a:lnTo>
                <a:lnTo>
                  <a:pt x="1" y="32"/>
                </a:lnTo>
                <a:lnTo>
                  <a:pt x="2" y="30"/>
                </a:lnTo>
                <a:lnTo>
                  <a:pt x="4" y="28"/>
                </a:lnTo>
                <a:lnTo>
                  <a:pt x="6" y="25"/>
                </a:lnTo>
                <a:lnTo>
                  <a:pt x="8" y="25"/>
                </a:lnTo>
                <a:lnTo>
                  <a:pt x="10" y="25"/>
                </a:lnTo>
                <a:lnTo>
                  <a:pt x="13" y="25"/>
                </a:lnTo>
                <a:lnTo>
                  <a:pt x="16" y="25"/>
                </a:lnTo>
                <a:lnTo>
                  <a:pt x="19" y="24"/>
                </a:lnTo>
                <a:lnTo>
                  <a:pt x="23" y="23"/>
                </a:lnTo>
                <a:lnTo>
                  <a:pt x="27" y="20"/>
                </a:lnTo>
                <a:lnTo>
                  <a:pt x="31" y="18"/>
                </a:lnTo>
                <a:lnTo>
                  <a:pt x="31" y="17"/>
                </a:lnTo>
                <a:lnTo>
                  <a:pt x="32" y="16"/>
                </a:lnTo>
                <a:lnTo>
                  <a:pt x="32" y="14"/>
                </a:lnTo>
                <a:lnTo>
                  <a:pt x="33" y="12"/>
                </a:lnTo>
                <a:lnTo>
                  <a:pt x="34" y="10"/>
                </a:lnTo>
                <a:lnTo>
                  <a:pt x="35" y="8"/>
                </a:lnTo>
                <a:lnTo>
                  <a:pt x="38" y="6"/>
                </a:lnTo>
                <a:lnTo>
                  <a:pt x="42" y="6"/>
                </a:lnTo>
                <a:lnTo>
                  <a:pt x="47" y="6"/>
                </a:lnTo>
                <a:lnTo>
                  <a:pt x="52" y="6"/>
                </a:lnTo>
                <a:lnTo>
                  <a:pt x="57" y="5"/>
                </a:lnTo>
                <a:lnTo>
                  <a:pt x="62" y="4"/>
                </a:lnTo>
                <a:lnTo>
                  <a:pt x="69" y="3"/>
                </a:lnTo>
                <a:lnTo>
                  <a:pt x="75" y="2"/>
                </a:lnTo>
                <a:lnTo>
                  <a:pt x="82" y="0"/>
                </a:lnTo>
                <a:lnTo>
                  <a:pt x="82" y="9"/>
                </a:lnTo>
                <a:lnTo>
                  <a:pt x="81" y="18"/>
                </a:lnTo>
                <a:lnTo>
                  <a:pt x="81" y="28"/>
                </a:lnTo>
                <a:lnTo>
                  <a:pt x="81" y="38"/>
                </a:lnTo>
                <a:lnTo>
                  <a:pt x="80" y="47"/>
                </a:lnTo>
                <a:lnTo>
                  <a:pt x="79" y="56"/>
                </a:lnTo>
                <a:lnTo>
                  <a:pt x="77" y="65"/>
                </a:lnTo>
                <a:lnTo>
                  <a:pt x="75" y="75"/>
                </a:lnTo>
                <a:lnTo>
                  <a:pt x="73" y="76"/>
                </a:lnTo>
                <a:lnTo>
                  <a:pt x="71" y="76"/>
                </a:lnTo>
                <a:lnTo>
                  <a:pt x="67" y="78"/>
                </a:lnTo>
                <a:lnTo>
                  <a:pt x="65" y="79"/>
                </a:lnTo>
                <a:lnTo>
                  <a:pt x="63" y="81"/>
                </a:lnTo>
                <a:lnTo>
                  <a:pt x="61" y="83"/>
                </a:lnTo>
                <a:lnTo>
                  <a:pt x="58" y="85"/>
                </a:lnTo>
                <a:lnTo>
                  <a:pt x="56" y="88"/>
                </a:lnTo>
                <a:lnTo>
                  <a:pt x="56" y="87"/>
                </a:lnTo>
                <a:lnTo>
                  <a:pt x="56" y="85"/>
                </a:lnTo>
                <a:lnTo>
                  <a:pt x="55" y="84"/>
                </a:lnTo>
                <a:lnTo>
                  <a:pt x="54" y="82"/>
                </a:lnTo>
                <a:lnTo>
                  <a:pt x="53" y="80"/>
                </a:lnTo>
                <a:lnTo>
                  <a:pt x="52" y="78"/>
                </a:lnTo>
                <a:lnTo>
                  <a:pt x="50" y="7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48" name="Freeform 205">
            <a:extLst>
              <a:ext uri="{FF2B5EF4-FFF2-40B4-BE49-F238E27FC236}">
                <a16:creationId xmlns:a16="http://schemas.microsoft.com/office/drawing/2014/main" id="{99080720-8213-9648-BDC8-30E162BFF9E3}"/>
              </a:ext>
            </a:extLst>
          </p:cNvPr>
          <p:cNvSpPr>
            <a:spLocks/>
          </p:cNvSpPr>
          <p:nvPr/>
        </p:nvSpPr>
        <p:spPr bwMode="auto">
          <a:xfrm>
            <a:off x="3279775" y="4376738"/>
            <a:ext cx="11113" cy="11112"/>
          </a:xfrm>
          <a:custGeom>
            <a:avLst/>
            <a:gdLst>
              <a:gd name="T0" fmla="*/ 2147483646 w 62"/>
              <a:gd name="T1" fmla="*/ 2147483646 h 63"/>
              <a:gd name="T2" fmla="*/ 2147483646 w 62"/>
              <a:gd name="T3" fmla="*/ 2147483646 h 63"/>
              <a:gd name="T4" fmla="*/ 2147483646 w 62"/>
              <a:gd name="T5" fmla="*/ 2147483646 h 63"/>
              <a:gd name="T6" fmla="*/ 2147483646 w 62"/>
              <a:gd name="T7" fmla="*/ 2147483646 h 63"/>
              <a:gd name="T8" fmla="*/ 2147483646 w 62"/>
              <a:gd name="T9" fmla="*/ 2147483646 h 63"/>
              <a:gd name="T10" fmla="*/ 2147483646 w 62"/>
              <a:gd name="T11" fmla="*/ 2147483646 h 63"/>
              <a:gd name="T12" fmla="*/ 2147483646 w 62"/>
              <a:gd name="T13" fmla="*/ 2147483646 h 63"/>
              <a:gd name="T14" fmla="*/ 2147483646 w 62"/>
              <a:gd name="T15" fmla="*/ 2147483646 h 63"/>
              <a:gd name="T16" fmla="*/ 0 w 62"/>
              <a:gd name="T17" fmla="*/ 2147483646 h 63"/>
              <a:gd name="T18" fmla="*/ 2147483646 w 62"/>
              <a:gd name="T19" fmla="*/ 2147483646 h 63"/>
              <a:gd name="T20" fmla="*/ 2147483646 w 62"/>
              <a:gd name="T21" fmla="*/ 2147483646 h 63"/>
              <a:gd name="T22" fmla="*/ 2147483646 w 62"/>
              <a:gd name="T23" fmla="*/ 2147483646 h 63"/>
              <a:gd name="T24" fmla="*/ 2147483646 w 62"/>
              <a:gd name="T25" fmla="*/ 2147483646 h 63"/>
              <a:gd name="T26" fmla="*/ 2147483646 w 62"/>
              <a:gd name="T27" fmla="*/ 2147483646 h 63"/>
              <a:gd name="T28" fmla="*/ 2147483646 w 62"/>
              <a:gd name="T29" fmla="*/ 2147483646 h 63"/>
              <a:gd name="T30" fmla="*/ 2147483646 w 62"/>
              <a:gd name="T31" fmla="*/ 2147483646 h 63"/>
              <a:gd name="T32" fmla="*/ 2147483646 w 62"/>
              <a:gd name="T33" fmla="*/ 0 h 63"/>
              <a:gd name="T34" fmla="*/ 2147483646 w 62"/>
              <a:gd name="T35" fmla="*/ 2147483646 h 63"/>
              <a:gd name="T36" fmla="*/ 2147483646 w 62"/>
              <a:gd name="T37" fmla="*/ 2147483646 h 63"/>
              <a:gd name="T38" fmla="*/ 2147483646 w 62"/>
              <a:gd name="T39" fmla="*/ 2147483646 h 63"/>
              <a:gd name="T40" fmla="*/ 2147483646 w 62"/>
              <a:gd name="T41" fmla="*/ 2147483646 h 63"/>
              <a:gd name="T42" fmla="*/ 2147483646 w 62"/>
              <a:gd name="T43" fmla="*/ 2147483646 h 63"/>
              <a:gd name="T44" fmla="*/ 2147483646 w 62"/>
              <a:gd name="T45" fmla="*/ 2147483646 h 63"/>
              <a:gd name="T46" fmla="*/ 2147483646 w 62"/>
              <a:gd name="T47" fmla="*/ 2147483646 h 63"/>
              <a:gd name="T48" fmla="*/ 2147483646 w 62"/>
              <a:gd name="T49" fmla="*/ 2147483646 h 63"/>
              <a:gd name="T50" fmla="*/ 2147483646 w 62"/>
              <a:gd name="T51" fmla="*/ 2147483646 h 63"/>
              <a:gd name="T52" fmla="*/ 2147483646 w 62"/>
              <a:gd name="T53" fmla="*/ 2147483646 h 63"/>
              <a:gd name="T54" fmla="*/ 2147483646 w 62"/>
              <a:gd name="T55" fmla="*/ 2147483646 h 63"/>
              <a:gd name="T56" fmla="*/ 2147483646 w 62"/>
              <a:gd name="T57" fmla="*/ 2147483646 h 63"/>
              <a:gd name="T58" fmla="*/ 2147483646 w 62"/>
              <a:gd name="T59" fmla="*/ 2147483646 h 63"/>
              <a:gd name="T60" fmla="*/ 2147483646 w 62"/>
              <a:gd name="T61" fmla="*/ 2147483646 h 63"/>
              <a:gd name="T62" fmla="*/ 2147483646 w 62"/>
              <a:gd name="T63" fmla="*/ 2147483646 h 63"/>
              <a:gd name="T64" fmla="*/ 2147483646 w 62"/>
              <a:gd name="T65" fmla="*/ 2147483646 h 6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63"/>
              <a:gd name="T101" fmla="*/ 62 w 62"/>
              <a:gd name="T102" fmla="*/ 63 h 6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63">
                <a:moveTo>
                  <a:pt x="30" y="63"/>
                </a:moveTo>
                <a:lnTo>
                  <a:pt x="28" y="56"/>
                </a:lnTo>
                <a:lnTo>
                  <a:pt x="25" y="49"/>
                </a:lnTo>
                <a:lnTo>
                  <a:pt x="21" y="41"/>
                </a:lnTo>
                <a:lnTo>
                  <a:pt x="17" y="34"/>
                </a:lnTo>
                <a:lnTo>
                  <a:pt x="13" y="27"/>
                </a:lnTo>
                <a:lnTo>
                  <a:pt x="9" y="20"/>
                </a:lnTo>
                <a:lnTo>
                  <a:pt x="4" y="13"/>
                </a:lnTo>
                <a:lnTo>
                  <a:pt x="0" y="6"/>
                </a:lnTo>
                <a:lnTo>
                  <a:pt x="2" y="6"/>
                </a:lnTo>
                <a:lnTo>
                  <a:pt x="4" y="6"/>
                </a:lnTo>
                <a:lnTo>
                  <a:pt x="7" y="6"/>
                </a:lnTo>
                <a:lnTo>
                  <a:pt x="9" y="5"/>
                </a:lnTo>
                <a:lnTo>
                  <a:pt x="11" y="5"/>
                </a:lnTo>
                <a:lnTo>
                  <a:pt x="14" y="4"/>
                </a:lnTo>
                <a:lnTo>
                  <a:pt x="16" y="2"/>
                </a:lnTo>
                <a:lnTo>
                  <a:pt x="18" y="0"/>
                </a:lnTo>
                <a:lnTo>
                  <a:pt x="23" y="7"/>
                </a:lnTo>
                <a:lnTo>
                  <a:pt x="27" y="14"/>
                </a:lnTo>
                <a:lnTo>
                  <a:pt x="32" y="21"/>
                </a:lnTo>
                <a:lnTo>
                  <a:pt x="37" y="28"/>
                </a:lnTo>
                <a:lnTo>
                  <a:pt x="43" y="35"/>
                </a:lnTo>
                <a:lnTo>
                  <a:pt x="49" y="42"/>
                </a:lnTo>
                <a:lnTo>
                  <a:pt x="55" y="50"/>
                </a:lnTo>
                <a:lnTo>
                  <a:pt x="62" y="56"/>
                </a:lnTo>
                <a:lnTo>
                  <a:pt x="60" y="56"/>
                </a:lnTo>
                <a:lnTo>
                  <a:pt x="56" y="56"/>
                </a:lnTo>
                <a:lnTo>
                  <a:pt x="53" y="57"/>
                </a:lnTo>
                <a:lnTo>
                  <a:pt x="49" y="57"/>
                </a:lnTo>
                <a:lnTo>
                  <a:pt x="45" y="58"/>
                </a:lnTo>
                <a:lnTo>
                  <a:pt x="40" y="59"/>
                </a:lnTo>
                <a:lnTo>
                  <a:pt x="35" y="61"/>
                </a:lnTo>
                <a:lnTo>
                  <a:pt x="30" y="6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49" name="Freeform 206">
            <a:extLst>
              <a:ext uri="{FF2B5EF4-FFF2-40B4-BE49-F238E27FC236}">
                <a16:creationId xmlns:a16="http://schemas.microsoft.com/office/drawing/2014/main" id="{126B8AC3-76E3-0E40-916E-162D7DB43163}"/>
              </a:ext>
            </a:extLst>
          </p:cNvPr>
          <p:cNvSpPr>
            <a:spLocks/>
          </p:cNvSpPr>
          <p:nvPr/>
        </p:nvSpPr>
        <p:spPr bwMode="auto">
          <a:xfrm>
            <a:off x="3092450" y="4375150"/>
            <a:ext cx="12700" cy="9525"/>
          </a:xfrm>
          <a:custGeom>
            <a:avLst/>
            <a:gdLst>
              <a:gd name="T0" fmla="*/ 2147483646 w 76"/>
              <a:gd name="T1" fmla="*/ 2147483646 h 56"/>
              <a:gd name="T2" fmla="*/ 2147483646 w 76"/>
              <a:gd name="T3" fmla="*/ 2147483646 h 56"/>
              <a:gd name="T4" fmla="*/ 2147483646 w 76"/>
              <a:gd name="T5" fmla="*/ 2147483646 h 56"/>
              <a:gd name="T6" fmla="*/ 2147483646 w 76"/>
              <a:gd name="T7" fmla="*/ 2147483646 h 56"/>
              <a:gd name="T8" fmla="*/ 2147483646 w 76"/>
              <a:gd name="T9" fmla="*/ 2147483646 h 56"/>
              <a:gd name="T10" fmla="*/ 2147483646 w 76"/>
              <a:gd name="T11" fmla="*/ 2147483646 h 56"/>
              <a:gd name="T12" fmla="*/ 2147483646 w 76"/>
              <a:gd name="T13" fmla="*/ 2147483646 h 56"/>
              <a:gd name="T14" fmla="*/ 2147483646 w 76"/>
              <a:gd name="T15" fmla="*/ 2147483646 h 56"/>
              <a:gd name="T16" fmla="*/ 2147483646 w 76"/>
              <a:gd name="T17" fmla="*/ 2147483646 h 56"/>
              <a:gd name="T18" fmla="*/ 2147483646 w 76"/>
              <a:gd name="T19" fmla="*/ 2147483646 h 56"/>
              <a:gd name="T20" fmla="*/ 2147483646 w 76"/>
              <a:gd name="T21" fmla="*/ 2147483646 h 56"/>
              <a:gd name="T22" fmla="*/ 2147483646 w 76"/>
              <a:gd name="T23" fmla="*/ 2147483646 h 56"/>
              <a:gd name="T24" fmla="*/ 2147483646 w 76"/>
              <a:gd name="T25" fmla="*/ 2147483646 h 56"/>
              <a:gd name="T26" fmla="*/ 2147483646 w 76"/>
              <a:gd name="T27" fmla="*/ 2147483646 h 56"/>
              <a:gd name="T28" fmla="*/ 2147483646 w 76"/>
              <a:gd name="T29" fmla="*/ 2147483646 h 56"/>
              <a:gd name="T30" fmla="*/ 2147483646 w 76"/>
              <a:gd name="T31" fmla="*/ 2147483646 h 56"/>
              <a:gd name="T32" fmla="*/ 0 w 76"/>
              <a:gd name="T33" fmla="*/ 0 h 56"/>
              <a:gd name="T34" fmla="*/ 2147483646 w 76"/>
              <a:gd name="T35" fmla="*/ 0 h 56"/>
              <a:gd name="T36" fmla="*/ 2147483646 w 76"/>
              <a:gd name="T37" fmla="*/ 0 h 56"/>
              <a:gd name="T38" fmla="*/ 2147483646 w 76"/>
              <a:gd name="T39" fmla="*/ 0 h 56"/>
              <a:gd name="T40" fmla="*/ 2147483646 w 76"/>
              <a:gd name="T41" fmla="*/ 0 h 56"/>
              <a:gd name="T42" fmla="*/ 2147483646 w 76"/>
              <a:gd name="T43" fmla="*/ 0 h 56"/>
              <a:gd name="T44" fmla="*/ 2147483646 w 76"/>
              <a:gd name="T45" fmla="*/ 0 h 56"/>
              <a:gd name="T46" fmla="*/ 2147483646 w 76"/>
              <a:gd name="T47" fmla="*/ 0 h 56"/>
              <a:gd name="T48" fmla="*/ 2147483646 w 76"/>
              <a:gd name="T49" fmla="*/ 0 h 56"/>
              <a:gd name="T50" fmla="*/ 2147483646 w 76"/>
              <a:gd name="T51" fmla="*/ 2147483646 h 56"/>
              <a:gd name="T52" fmla="*/ 2147483646 w 76"/>
              <a:gd name="T53" fmla="*/ 2147483646 h 56"/>
              <a:gd name="T54" fmla="*/ 2147483646 w 76"/>
              <a:gd name="T55" fmla="*/ 2147483646 h 56"/>
              <a:gd name="T56" fmla="*/ 2147483646 w 76"/>
              <a:gd name="T57" fmla="*/ 2147483646 h 56"/>
              <a:gd name="T58" fmla="*/ 2147483646 w 76"/>
              <a:gd name="T59" fmla="*/ 2147483646 h 56"/>
              <a:gd name="T60" fmla="*/ 2147483646 w 76"/>
              <a:gd name="T61" fmla="*/ 2147483646 h 56"/>
              <a:gd name="T62" fmla="*/ 2147483646 w 76"/>
              <a:gd name="T63" fmla="*/ 2147483646 h 56"/>
              <a:gd name="T64" fmla="*/ 2147483646 w 76"/>
              <a:gd name="T65" fmla="*/ 2147483646 h 56"/>
              <a:gd name="T66" fmla="*/ 2147483646 w 76"/>
              <a:gd name="T67" fmla="*/ 2147483646 h 56"/>
              <a:gd name="T68" fmla="*/ 2147483646 w 76"/>
              <a:gd name="T69" fmla="*/ 2147483646 h 56"/>
              <a:gd name="T70" fmla="*/ 2147483646 w 76"/>
              <a:gd name="T71" fmla="*/ 2147483646 h 56"/>
              <a:gd name="T72" fmla="*/ 2147483646 w 76"/>
              <a:gd name="T73" fmla="*/ 2147483646 h 56"/>
              <a:gd name="T74" fmla="*/ 2147483646 w 76"/>
              <a:gd name="T75" fmla="*/ 2147483646 h 56"/>
              <a:gd name="T76" fmla="*/ 2147483646 w 76"/>
              <a:gd name="T77" fmla="*/ 2147483646 h 56"/>
              <a:gd name="T78" fmla="*/ 2147483646 w 76"/>
              <a:gd name="T79" fmla="*/ 2147483646 h 56"/>
              <a:gd name="T80" fmla="*/ 2147483646 w 76"/>
              <a:gd name="T81" fmla="*/ 2147483646 h 56"/>
              <a:gd name="T82" fmla="*/ 2147483646 w 76"/>
              <a:gd name="T83" fmla="*/ 2147483646 h 56"/>
              <a:gd name="T84" fmla="*/ 2147483646 w 76"/>
              <a:gd name="T85" fmla="*/ 2147483646 h 56"/>
              <a:gd name="T86" fmla="*/ 2147483646 w 76"/>
              <a:gd name="T87" fmla="*/ 2147483646 h 56"/>
              <a:gd name="T88" fmla="*/ 2147483646 w 76"/>
              <a:gd name="T89" fmla="*/ 2147483646 h 56"/>
              <a:gd name="T90" fmla="*/ 2147483646 w 76"/>
              <a:gd name="T91" fmla="*/ 2147483646 h 56"/>
              <a:gd name="T92" fmla="*/ 2147483646 w 76"/>
              <a:gd name="T93" fmla="*/ 2147483646 h 56"/>
              <a:gd name="T94" fmla="*/ 2147483646 w 76"/>
              <a:gd name="T95" fmla="*/ 2147483646 h 56"/>
              <a:gd name="T96" fmla="*/ 2147483646 w 76"/>
              <a:gd name="T97" fmla="*/ 2147483646 h 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6"/>
              <a:gd name="T148" fmla="*/ 0 h 56"/>
              <a:gd name="T149" fmla="*/ 76 w 76"/>
              <a:gd name="T150" fmla="*/ 56 h 5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6" h="56">
                <a:moveTo>
                  <a:pt x="19" y="56"/>
                </a:moveTo>
                <a:lnTo>
                  <a:pt x="18" y="56"/>
                </a:lnTo>
                <a:lnTo>
                  <a:pt x="16" y="56"/>
                </a:lnTo>
                <a:lnTo>
                  <a:pt x="15" y="55"/>
                </a:lnTo>
                <a:lnTo>
                  <a:pt x="13" y="55"/>
                </a:lnTo>
                <a:lnTo>
                  <a:pt x="11" y="54"/>
                </a:lnTo>
                <a:lnTo>
                  <a:pt x="9" y="52"/>
                </a:lnTo>
                <a:lnTo>
                  <a:pt x="6" y="50"/>
                </a:lnTo>
                <a:lnTo>
                  <a:pt x="6" y="45"/>
                </a:lnTo>
                <a:lnTo>
                  <a:pt x="6" y="40"/>
                </a:lnTo>
                <a:lnTo>
                  <a:pt x="6" y="34"/>
                </a:lnTo>
                <a:lnTo>
                  <a:pt x="6" y="28"/>
                </a:lnTo>
                <a:lnTo>
                  <a:pt x="5" y="21"/>
                </a:lnTo>
                <a:lnTo>
                  <a:pt x="4" y="15"/>
                </a:lnTo>
                <a:lnTo>
                  <a:pt x="2" y="7"/>
                </a:lnTo>
                <a:lnTo>
                  <a:pt x="0" y="0"/>
                </a:lnTo>
                <a:lnTo>
                  <a:pt x="5" y="0"/>
                </a:lnTo>
                <a:lnTo>
                  <a:pt x="10" y="0"/>
                </a:lnTo>
                <a:lnTo>
                  <a:pt x="16" y="0"/>
                </a:lnTo>
                <a:lnTo>
                  <a:pt x="23" y="0"/>
                </a:lnTo>
                <a:lnTo>
                  <a:pt x="30" y="0"/>
                </a:lnTo>
                <a:lnTo>
                  <a:pt x="37" y="0"/>
                </a:lnTo>
                <a:lnTo>
                  <a:pt x="43" y="0"/>
                </a:lnTo>
                <a:lnTo>
                  <a:pt x="50" y="0"/>
                </a:lnTo>
                <a:lnTo>
                  <a:pt x="53" y="2"/>
                </a:lnTo>
                <a:lnTo>
                  <a:pt x="55" y="5"/>
                </a:lnTo>
                <a:lnTo>
                  <a:pt x="58" y="7"/>
                </a:lnTo>
                <a:lnTo>
                  <a:pt x="60" y="10"/>
                </a:lnTo>
                <a:lnTo>
                  <a:pt x="63" y="14"/>
                </a:lnTo>
                <a:lnTo>
                  <a:pt x="68" y="17"/>
                </a:lnTo>
                <a:lnTo>
                  <a:pt x="72" y="21"/>
                </a:lnTo>
                <a:lnTo>
                  <a:pt x="76" y="25"/>
                </a:lnTo>
                <a:lnTo>
                  <a:pt x="73" y="28"/>
                </a:lnTo>
                <a:lnTo>
                  <a:pt x="70" y="31"/>
                </a:lnTo>
                <a:lnTo>
                  <a:pt x="66" y="35"/>
                </a:lnTo>
                <a:lnTo>
                  <a:pt x="62" y="38"/>
                </a:lnTo>
                <a:lnTo>
                  <a:pt x="58" y="43"/>
                </a:lnTo>
                <a:lnTo>
                  <a:pt x="53" y="47"/>
                </a:lnTo>
                <a:lnTo>
                  <a:pt x="49" y="52"/>
                </a:lnTo>
                <a:lnTo>
                  <a:pt x="44" y="56"/>
                </a:lnTo>
                <a:lnTo>
                  <a:pt x="42" y="56"/>
                </a:lnTo>
                <a:lnTo>
                  <a:pt x="39" y="56"/>
                </a:lnTo>
                <a:lnTo>
                  <a:pt x="37" y="56"/>
                </a:lnTo>
                <a:lnTo>
                  <a:pt x="34" y="56"/>
                </a:lnTo>
                <a:lnTo>
                  <a:pt x="31" y="56"/>
                </a:lnTo>
                <a:lnTo>
                  <a:pt x="28" y="56"/>
                </a:lnTo>
                <a:lnTo>
                  <a:pt x="24" y="56"/>
                </a:lnTo>
                <a:lnTo>
                  <a:pt x="19" y="5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50" name="Freeform 207">
            <a:extLst>
              <a:ext uri="{FF2B5EF4-FFF2-40B4-BE49-F238E27FC236}">
                <a16:creationId xmlns:a16="http://schemas.microsoft.com/office/drawing/2014/main" id="{520368C9-FB2F-D04D-B586-A3DAB4623D8C}"/>
              </a:ext>
            </a:extLst>
          </p:cNvPr>
          <p:cNvSpPr>
            <a:spLocks/>
          </p:cNvSpPr>
          <p:nvPr/>
        </p:nvSpPr>
        <p:spPr bwMode="auto">
          <a:xfrm>
            <a:off x="3133725" y="4368800"/>
            <a:ext cx="12700" cy="14288"/>
          </a:xfrm>
          <a:custGeom>
            <a:avLst/>
            <a:gdLst>
              <a:gd name="T0" fmla="*/ 2147483646 w 75"/>
              <a:gd name="T1" fmla="*/ 2147483646 h 87"/>
              <a:gd name="T2" fmla="*/ 2147483646 w 75"/>
              <a:gd name="T3" fmla="*/ 2147483646 h 87"/>
              <a:gd name="T4" fmla="*/ 2147483646 w 75"/>
              <a:gd name="T5" fmla="*/ 2147483646 h 87"/>
              <a:gd name="T6" fmla="*/ 2147483646 w 75"/>
              <a:gd name="T7" fmla="*/ 2147483646 h 87"/>
              <a:gd name="T8" fmla="*/ 2147483646 w 75"/>
              <a:gd name="T9" fmla="*/ 2147483646 h 87"/>
              <a:gd name="T10" fmla="*/ 2147483646 w 75"/>
              <a:gd name="T11" fmla="*/ 2147483646 h 87"/>
              <a:gd name="T12" fmla="*/ 2147483646 w 75"/>
              <a:gd name="T13" fmla="*/ 2147483646 h 87"/>
              <a:gd name="T14" fmla="*/ 2147483646 w 75"/>
              <a:gd name="T15" fmla="*/ 2147483646 h 87"/>
              <a:gd name="T16" fmla="*/ 0 w 75"/>
              <a:gd name="T17" fmla="*/ 2147483646 h 87"/>
              <a:gd name="T18" fmla="*/ 2147483646 w 75"/>
              <a:gd name="T19" fmla="*/ 2147483646 h 87"/>
              <a:gd name="T20" fmla="*/ 2147483646 w 75"/>
              <a:gd name="T21" fmla="*/ 2147483646 h 87"/>
              <a:gd name="T22" fmla="*/ 2147483646 w 75"/>
              <a:gd name="T23" fmla="*/ 2147483646 h 87"/>
              <a:gd name="T24" fmla="*/ 2147483646 w 75"/>
              <a:gd name="T25" fmla="*/ 2147483646 h 87"/>
              <a:gd name="T26" fmla="*/ 2147483646 w 75"/>
              <a:gd name="T27" fmla="*/ 2147483646 h 87"/>
              <a:gd name="T28" fmla="*/ 2147483646 w 75"/>
              <a:gd name="T29" fmla="*/ 2147483646 h 87"/>
              <a:gd name="T30" fmla="*/ 2147483646 w 75"/>
              <a:gd name="T31" fmla="*/ 2147483646 h 87"/>
              <a:gd name="T32" fmla="*/ 2147483646 w 75"/>
              <a:gd name="T33" fmla="*/ 2147483646 h 87"/>
              <a:gd name="T34" fmla="*/ 2147483646 w 75"/>
              <a:gd name="T35" fmla="*/ 2147483646 h 87"/>
              <a:gd name="T36" fmla="*/ 2147483646 w 75"/>
              <a:gd name="T37" fmla="*/ 2147483646 h 87"/>
              <a:gd name="T38" fmla="*/ 2147483646 w 75"/>
              <a:gd name="T39" fmla="*/ 2147483646 h 87"/>
              <a:gd name="T40" fmla="*/ 2147483646 w 75"/>
              <a:gd name="T41" fmla="*/ 2147483646 h 87"/>
              <a:gd name="T42" fmla="*/ 2147483646 w 75"/>
              <a:gd name="T43" fmla="*/ 2147483646 h 87"/>
              <a:gd name="T44" fmla="*/ 2147483646 w 75"/>
              <a:gd name="T45" fmla="*/ 2147483646 h 87"/>
              <a:gd name="T46" fmla="*/ 2147483646 w 75"/>
              <a:gd name="T47" fmla="*/ 2147483646 h 87"/>
              <a:gd name="T48" fmla="*/ 2147483646 w 75"/>
              <a:gd name="T49" fmla="*/ 0 h 87"/>
              <a:gd name="T50" fmla="*/ 2147483646 w 75"/>
              <a:gd name="T51" fmla="*/ 0 h 87"/>
              <a:gd name="T52" fmla="*/ 2147483646 w 75"/>
              <a:gd name="T53" fmla="*/ 0 h 87"/>
              <a:gd name="T54" fmla="*/ 2147483646 w 75"/>
              <a:gd name="T55" fmla="*/ 0 h 87"/>
              <a:gd name="T56" fmla="*/ 2147483646 w 75"/>
              <a:gd name="T57" fmla="*/ 2147483646 h 87"/>
              <a:gd name="T58" fmla="*/ 2147483646 w 75"/>
              <a:gd name="T59" fmla="*/ 2147483646 h 87"/>
              <a:gd name="T60" fmla="*/ 2147483646 w 75"/>
              <a:gd name="T61" fmla="*/ 2147483646 h 87"/>
              <a:gd name="T62" fmla="*/ 2147483646 w 75"/>
              <a:gd name="T63" fmla="*/ 2147483646 h 87"/>
              <a:gd name="T64" fmla="*/ 2147483646 w 75"/>
              <a:gd name="T65" fmla="*/ 2147483646 h 87"/>
              <a:gd name="T66" fmla="*/ 2147483646 w 75"/>
              <a:gd name="T67" fmla="*/ 2147483646 h 87"/>
              <a:gd name="T68" fmla="*/ 2147483646 w 75"/>
              <a:gd name="T69" fmla="*/ 2147483646 h 87"/>
              <a:gd name="T70" fmla="*/ 2147483646 w 75"/>
              <a:gd name="T71" fmla="*/ 2147483646 h 87"/>
              <a:gd name="T72" fmla="*/ 2147483646 w 75"/>
              <a:gd name="T73" fmla="*/ 2147483646 h 87"/>
              <a:gd name="T74" fmla="*/ 2147483646 w 75"/>
              <a:gd name="T75" fmla="*/ 2147483646 h 87"/>
              <a:gd name="T76" fmla="*/ 2147483646 w 75"/>
              <a:gd name="T77" fmla="*/ 2147483646 h 87"/>
              <a:gd name="T78" fmla="*/ 2147483646 w 75"/>
              <a:gd name="T79" fmla="*/ 2147483646 h 87"/>
              <a:gd name="T80" fmla="*/ 2147483646 w 75"/>
              <a:gd name="T81" fmla="*/ 2147483646 h 87"/>
              <a:gd name="T82" fmla="*/ 2147483646 w 75"/>
              <a:gd name="T83" fmla="*/ 2147483646 h 87"/>
              <a:gd name="T84" fmla="*/ 2147483646 w 75"/>
              <a:gd name="T85" fmla="*/ 2147483646 h 87"/>
              <a:gd name="T86" fmla="*/ 2147483646 w 75"/>
              <a:gd name="T87" fmla="*/ 2147483646 h 87"/>
              <a:gd name="T88" fmla="*/ 2147483646 w 75"/>
              <a:gd name="T89" fmla="*/ 2147483646 h 87"/>
              <a:gd name="T90" fmla="*/ 2147483646 w 75"/>
              <a:gd name="T91" fmla="*/ 2147483646 h 87"/>
              <a:gd name="T92" fmla="*/ 2147483646 w 75"/>
              <a:gd name="T93" fmla="*/ 2147483646 h 87"/>
              <a:gd name="T94" fmla="*/ 2147483646 w 75"/>
              <a:gd name="T95" fmla="*/ 2147483646 h 87"/>
              <a:gd name="T96" fmla="*/ 2147483646 w 75"/>
              <a:gd name="T97" fmla="*/ 2147483646 h 87"/>
              <a:gd name="T98" fmla="*/ 2147483646 w 75"/>
              <a:gd name="T99" fmla="*/ 2147483646 h 87"/>
              <a:gd name="T100" fmla="*/ 2147483646 w 75"/>
              <a:gd name="T101" fmla="*/ 2147483646 h 87"/>
              <a:gd name="T102" fmla="*/ 2147483646 w 75"/>
              <a:gd name="T103" fmla="*/ 2147483646 h 87"/>
              <a:gd name="T104" fmla="*/ 2147483646 w 75"/>
              <a:gd name="T105" fmla="*/ 2147483646 h 87"/>
              <a:gd name="T106" fmla="*/ 2147483646 w 75"/>
              <a:gd name="T107" fmla="*/ 2147483646 h 87"/>
              <a:gd name="T108" fmla="*/ 2147483646 w 75"/>
              <a:gd name="T109" fmla="*/ 2147483646 h 87"/>
              <a:gd name="T110" fmla="*/ 2147483646 w 75"/>
              <a:gd name="T111" fmla="*/ 2147483646 h 87"/>
              <a:gd name="T112" fmla="*/ 2147483646 w 75"/>
              <a:gd name="T113" fmla="*/ 2147483646 h 8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5"/>
              <a:gd name="T172" fmla="*/ 0 h 87"/>
              <a:gd name="T173" fmla="*/ 75 w 75"/>
              <a:gd name="T174" fmla="*/ 87 h 8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5" h="87">
                <a:moveTo>
                  <a:pt x="18" y="81"/>
                </a:moveTo>
                <a:lnTo>
                  <a:pt x="16" y="78"/>
                </a:lnTo>
                <a:lnTo>
                  <a:pt x="13" y="75"/>
                </a:lnTo>
                <a:lnTo>
                  <a:pt x="11" y="72"/>
                </a:lnTo>
                <a:lnTo>
                  <a:pt x="9" y="68"/>
                </a:lnTo>
                <a:lnTo>
                  <a:pt x="6" y="64"/>
                </a:lnTo>
                <a:lnTo>
                  <a:pt x="4" y="59"/>
                </a:lnTo>
                <a:lnTo>
                  <a:pt x="2" y="55"/>
                </a:lnTo>
                <a:lnTo>
                  <a:pt x="0" y="50"/>
                </a:lnTo>
                <a:lnTo>
                  <a:pt x="2" y="45"/>
                </a:lnTo>
                <a:lnTo>
                  <a:pt x="4" y="40"/>
                </a:lnTo>
                <a:lnTo>
                  <a:pt x="6" y="35"/>
                </a:lnTo>
                <a:lnTo>
                  <a:pt x="9" y="31"/>
                </a:lnTo>
                <a:lnTo>
                  <a:pt x="11" y="26"/>
                </a:lnTo>
                <a:lnTo>
                  <a:pt x="13" y="21"/>
                </a:lnTo>
                <a:lnTo>
                  <a:pt x="16" y="17"/>
                </a:lnTo>
                <a:lnTo>
                  <a:pt x="18" y="12"/>
                </a:lnTo>
                <a:lnTo>
                  <a:pt x="20" y="12"/>
                </a:lnTo>
                <a:lnTo>
                  <a:pt x="23" y="11"/>
                </a:lnTo>
                <a:lnTo>
                  <a:pt x="26" y="10"/>
                </a:lnTo>
                <a:lnTo>
                  <a:pt x="28" y="8"/>
                </a:lnTo>
                <a:lnTo>
                  <a:pt x="30" y="7"/>
                </a:lnTo>
                <a:lnTo>
                  <a:pt x="33" y="4"/>
                </a:lnTo>
                <a:lnTo>
                  <a:pt x="35" y="2"/>
                </a:lnTo>
                <a:lnTo>
                  <a:pt x="37" y="0"/>
                </a:lnTo>
                <a:lnTo>
                  <a:pt x="42" y="0"/>
                </a:lnTo>
                <a:lnTo>
                  <a:pt x="47" y="0"/>
                </a:lnTo>
                <a:lnTo>
                  <a:pt x="51" y="0"/>
                </a:lnTo>
                <a:lnTo>
                  <a:pt x="56" y="1"/>
                </a:lnTo>
                <a:lnTo>
                  <a:pt x="60" y="1"/>
                </a:lnTo>
                <a:lnTo>
                  <a:pt x="65" y="3"/>
                </a:lnTo>
                <a:lnTo>
                  <a:pt x="70" y="4"/>
                </a:lnTo>
                <a:lnTo>
                  <a:pt x="75" y="6"/>
                </a:lnTo>
                <a:lnTo>
                  <a:pt x="75" y="11"/>
                </a:lnTo>
                <a:lnTo>
                  <a:pt x="75" y="16"/>
                </a:lnTo>
                <a:lnTo>
                  <a:pt x="75" y="22"/>
                </a:lnTo>
                <a:lnTo>
                  <a:pt x="75" y="28"/>
                </a:lnTo>
                <a:lnTo>
                  <a:pt x="75" y="35"/>
                </a:lnTo>
                <a:lnTo>
                  <a:pt x="75" y="42"/>
                </a:lnTo>
                <a:lnTo>
                  <a:pt x="75" y="49"/>
                </a:lnTo>
                <a:lnTo>
                  <a:pt x="75" y="56"/>
                </a:lnTo>
                <a:lnTo>
                  <a:pt x="70" y="59"/>
                </a:lnTo>
                <a:lnTo>
                  <a:pt x="65" y="62"/>
                </a:lnTo>
                <a:lnTo>
                  <a:pt x="60" y="65"/>
                </a:lnTo>
                <a:lnTo>
                  <a:pt x="55" y="69"/>
                </a:lnTo>
                <a:lnTo>
                  <a:pt x="50" y="73"/>
                </a:lnTo>
                <a:lnTo>
                  <a:pt x="44" y="78"/>
                </a:lnTo>
                <a:lnTo>
                  <a:pt x="38" y="82"/>
                </a:lnTo>
                <a:lnTo>
                  <a:pt x="31" y="87"/>
                </a:lnTo>
                <a:lnTo>
                  <a:pt x="30" y="87"/>
                </a:lnTo>
                <a:lnTo>
                  <a:pt x="29" y="87"/>
                </a:lnTo>
                <a:lnTo>
                  <a:pt x="27" y="86"/>
                </a:lnTo>
                <a:lnTo>
                  <a:pt x="26" y="85"/>
                </a:lnTo>
                <a:lnTo>
                  <a:pt x="22" y="84"/>
                </a:lnTo>
                <a:lnTo>
                  <a:pt x="20" y="83"/>
                </a:lnTo>
                <a:lnTo>
                  <a:pt x="18" y="8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51" name="Freeform 208">
            <a:extLst>
              <a:ext uri="{FF2B5EF4-FFF2-40B4-BE49-F238E27FC236}">
                <a16:creationId xmlns:a16="http://schemas.microsoft.com/office/drawing/2014/main" id="{A47653B3-5581-904C-90F2-AE85B76E4B46}"/>
              </a:ext>
            </a:extLst>
          </p:cNvPr>
          <p:cNvSpPr>
            <a:spLocks/>
          </p:cNvSpPr>
          <p:nvPr/>
        </p:nvSpPr>
        <p:spPr bwMode="auto">
          <a:xfrm>
            <a:off x="3252788" y="4368800"/>
            <a:ext cx="11112" cy="9525"/>
          </a:xfrm>
          <a:custGeom>
            <a:avLst/>
            <a:gdLst>
              <a:gd name="T0" fmla="*/ 2147483646 w 64"/>
              <a:gd name="T1" fmla="*/ 2147483646 h 56"/>
              <a:gd name="T2" fmla="*/ 2147483646 w 64"/>
              <a:gd name="T3" fmla="*/ 2147483646 h 56"/>
              <a:gd name="T4" fmla="*/ 2147483646 w 64"/>
              <a:gd name="T5" fmla="*/ 2147483646 h 56"/>
              <a:gd name="T6" fmla="*/ 2147483646 w 64"/>
              <a:gd name="T7" fmla="*/ 2147483646 h 56"/>
              <a:gd name="T8" fmla="*/ 2147483646 w 64"/>
              <a:gd name="T9" fmla="*/ 2147483646 h 56"/>
              <a:gd name="T10" fmla="*/ 2147483646 w 64"/>
              <a:gd name="T11" fmla="*/ 2147483646 h 56"/>
              <a:gd name="T12" fmla="*/ 2147483646 w 64"/>
              <a:gd name="T13" fmla="*/ 2147483646 h 56"/>
              <a:gd name="T14" fmla="*/ 2147483646 w 64"/>
              <a:gd name="T15" fmla="*/ 2147483646 h 56"/>
              <a:gd name="T16" fmla="*/ 2147483646 w 64"/>
              <a:gd name="T17" fmla="*/ 2147483646 h 56"/>
              <a:gd name="T18" fmla="*/ 2147483646 w 64"/>
              <a:gd name="T19" fmla="*/ 2147483646 h 56"/>
              <a:gd name="T20" fmla="*/ 2147483646 w 64"/>
              <a:gd name="T21" fmla="*/ 2147483646 h 56"/>
              <a:gd name="T22" fmla="*/ 2147483646 w 64"/>
              <a:gd name="T23" fmla="*/ 2147483646 h 56"/>
              <a:gd name="T24" fmla="*/ 2147483646 w 64"/>
              <a:gd name="T25" fmla="*/ 2147483646 h 56"/>
              <a:gd name="T26" fmla="*/ 2147483646 w 64"/>
              <a:gd name="T27" fmla="*/ 2147483646 h 56"/>
              <a:gd name="T28" fmla="*/ 2147483646 w 64"/>
              <a:gd name="T29" fmla="*/ 2147483646 h 56"/>
              <a:gd name="T30" fmla="*/ 2147483646 w 64"/>
              <a:gd name="T31" fmla="*/ 2147483646 h 56"/>
              <a:gd name="T32" fmla="*/ 0 w 64"/>
              <a:gd name="T33" fmla="*/ 2147483646 h 56"/>
              <a:gd name="T34" fmla="*/ 0 w 64"/>
              <a:gd name="T35" fmla="*/ 2147483646 h 56"/>
              <a:gd name="T36" fmla="*/ 2147483646 w 64"/>
              <a:gd name="T37" fmla="*/ 2147483646 h 56"/>
              <a:gd name="T38" fmla="*/ 2147483646 w 64"/>
              <a:gd name="T39" fmla="*/ 2147483646 h 56"/>
              <a:gd name="T40" fmla="*/ 2147483646 w 64"/>
              <a:gd name="T41" fmla="*/ 2147483646 h 56"/>
              <a:gd name="T42" fmla="*/ 2147483646 w 64"/>
              <a:gd name="T43" fmla="*/ 2147483646 h 56"/>
              <a:gd name="T44" fmla="*/ 2147483646 w 64"/>
              <a:gd name="T45" fmla="*/ 2147483646 h 56"/>
              <a:gd name="T46" fmla="*/ 2147483646 w 64"/>
              <a:gd name="T47" fmla="*/ 2147483646 h 56"/>
              <a:gd name="T48" fmla="*/ 2147483646 w 64"/>
              <a:gd name="T49" fmla="*/ 0 h 56"/>
              <a:gd name="T50" fmla="*/ 2147483646 w 64"/>
              <a:gd name="T51" fmla="*/ 0 h 56"/>
              <a:gd name="T52" fmla="*/ 2147483646 w 64"/>
              <a:gd name="T53" fmla="*/ 0 h 56"/>
              <a:gd name="T54" fmla="*/ 2147483646 w 64"/>
              <a:gd name="T55" fmla="*/ 0 h 56"/>
              <a:gd name="T56" fmla="*/ 2147483646 w 64"/>
              <a:gd name="T57" fmla="*/ 0 h 56"/>
              <a:gd name="T58" fmla="*/ 2147483646 w 64"/>
              <a:gd name="T59" fmla="*/ 0 h 56"/>
              <a:gd name="T60" fmla="*/ 2147483646 w 64"/>
              <a:gd name="T61" fmla="*/ 0 h 56"/>
              <a:gd name="T62" fmla="*/ 2147483646 w 64"/>
              <a:gd name="T63" fmla="*/ 0 h 56"/>
              <a:gd name="T64" fmla="*/ 2147483646 w 64"/>
              <a:gd name="T65" fmla="*/ 0 h 56"/>
              <a:gd name="T66" fmla="*/ 2147483646 w 64"/>
              <a:gd name="T67" fmla="*/ 2147483646 h 56"/>
              <a:gd name="T68" fmla="*/ 2147483646 w 64"/>
              <a:gd name="T69" fmla="*/ 2147483646 h 56"/>
              <a:gd name="T70" fmla="*/ 2147483646 w 64"/>
              <a:gd name="T71" fmla="*/ 2147483646 h 56"/>
              <a:gd name="T72" fmla="*/ 2147483646 w 64"/>
              <a:gd name="T73" fmla="*/ 2147483646 h 56"/>
              <a:gd name="T74" fmla="*/ 2147483646 w 64"/>
              <a:gd name="T75" fmla="*/ 2147483646 h 56"/>
              <a:gd name="T76" fmla="*/ 2147483646 w 64"/>
              <a:gd name="T77" fmla="*/ 2147483646 h 56"/>
              <a:gd name="T78" fmla="*/ 2147483646 w 64"/>
              <a:gd name="T79" fmla="*/ 2147483646 h 56"/>
              <a:gd name="T80" fmla="*/ 2147483646 w 64"/>
              <a:gd name="T81" fmla="*/ 2147483646 h 56"/>
              <a:gd name="T82" fmla="*/ 2147483646 w 64"/>
              <a:gd name="T83" fmla="*/ 2147483646 h 56"/>
              <a:gd name="T84" fmla="*/ 2147483646 w 64"/>
              <a:gd name="T85" fmla="*/ 2147483646 h 56"/>
              <a:gd name="T86" fmla="*/ 2147483646 w 64"/>
              <a:gd name="T87" fmla="*/ 2147483646 h 56"/>
              <a:gd name="T88" fmla="*/ 2147483646 w 64"/>
              <a:gd name="T89" fmla="*/ 2147483646 h 56"/>
              <a:gd name="T90" fmla="*/ 2147483646 w 64"/>
              <a:gd name="T91" fmla="*/ 2147483646 h 56"/>
              <a:gd name="T92" fmla="*/ 2147483646 w 64"/>
              <a:gd name="T93" fmla="*/ 2147483646 h 56"/>
              <a:gd name="T94" fmla="*/ 2147483646 w 64"/>
              <a:gd name="T95" fmla="*/ 2147483646 h 56"/>
              <a:gd name="T96" fmla="*/ 2147483646 w 64"/>
              <a:gd name="T97" fmla="*/ 2147483646 h 56"/>
              <a:gd name="T98" fmla="*/ 2147483646 w 64"/>
              <a:gd name="T99" fmla="*/ 2147483646 h 56"/>
              <a:gd name="T100" fmla="*/ 2147483646 w 64"/>
              <a:gd name="T101" fmla="*/ 2147483646 h 56"/>
              <a:gd name="T102" fmla="*/ 2147483646 w 64"/>
              <a:gd name="T103" fmla="*/ 2147483646 h 56"/>
              <a:gd name="T104" fmla="*/ 2147483646 w 64"/>
              <a:gd name="T105" fmla="*/ 2147483646 h 56"/>
              <a:gd name="T106" fmla="*/ 2147483646 w 64"/>
              <a:gd name="T107" fmla="*/ 2147483646 h 56"/>
              <a:gd name="T108" fmla="*/ 2147483646 w 64"/>
              <a:gd name="T109" fmla="*/ 2147483646 h 56"/>
              <a:gd name="T110" fmla="*/ 2147483646 w 64"/>
              <a:gd name="T111" fmla="*/ 2147483646 h 56"/>
              <a:gd name="T112" fmla="*/ 2147483646 w 64"/>
              <a:gd name="T113" fmla="*/ 2147483646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56"/>
              <a:gd name="T173" fmla="*/ 64 w 64"/>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56">
                <a:moveTo>
                  <a:pt x="32" y="56"/>
                </a:moveTo>
                <a:lnTo>
                  <a:pt x="30" y="56"/>
                </a:lnTo>
                <a:lnTo>
                  <a:pt x="27" y="55"/>
                </a:lnTo>
                <a:lnTo>
                  <a:pt x="25" y="54"/>
                </a:lnTo>
                <a:lnTo>
                  <a:pt x="23" y="53"/>
                </a:lnTo>
                <a:lnTo>
                  <a:pt x="20" y="51"/>
                </a:lnTo>
                <a:lnTo>
                  <a:pt x="18" y="49"/>
                </a:lnTo>
                <a:lnTo>
                  <a:pt x="16" y="46"/>
                </a:lnTo>
                <a:lnTo>
                  <a:pt x="13" y="44"/>
                </a:lnTo>
                <a:lnTo>
                  <a:pt x="13" y="41"/>
                </a:lnTo>
                <a:lnTo>
                  <a:pt x="11" y="38"/>
                </a:lnTo>
                <a:lnTo>
                  <a:pt x="10" y="36"/>
                </a:lnTo>
                <a:lnTo>
                  <a:pt x="9" y="33"/>
                </a:lnTo>
                <a:lnTo>
                  <a:pt x="7" y="30"/>
                </a:lnTo>
                <a:lnTo>
                  <a:pt x="5" y="27"/>
                </a:lnTo>
                <a:lnTo>
                  <a:pt x="2" y="23"/>
                </a:lnTo>
                <a:lnTo>
                  <a:pt x="0" y="19"/>
                </a:lnTo>
                <a:lnTo>
                  <a:pt x="0" y="16"/>
                </a:lnTo>
                <a:lnTo>
                  <a:pt x="1" y="14"/>
                </a:lnTo>
                <a:lnTo>
                  <a:pt x="2" y="12"/>
                </a:lnTo>
                <a:lnTo>
                  <a:pt x="4" y="9"/>
                </a:lnTo>
                <a:lnTo>
                  <a:pt x="6" y="7"/>
                </a:lnTo>
                <a:lnTo>
                  <a:pt x="8" y="5"/>
                </a:lnTo>
                <a:lnTo>
                  <a:pt x="10" y="2"/>
                </a:lnTo>
                <a:lnTo>
                  <a:pt x="13" y="0"/>
                </a:lnTo>
                <a:lnTo>
                  <a:pt x="16" y="0"/>
                </a:lnTo>
                <a:lnTo>
                  <a:pt x="18" y="0"/>
                </a:lnTo>
                <a:lnTo>
                  <a:pt x="20" y="0"/>
                </a:lnTo>
                <a:lnTo>
                  <a:pt x="23" y="0"/>
                </a:lnTo>
                <a:lnTo>
                  <a:pt x="25" y="0"/>
                </a:lnTo>
                <a:lnTo>
                  <a:pt x="27" y="0"/>
                </a:lnTo>
                <a:lnTo>
                  <a:pt x="30" y="0"/>
                </a:lnTo>
                <a:lnTo>
                  <a:pt x="32" y="0"/>
                </a:lnTo>
                <a:lnTo>
                  <a:pt x="34" y="5"/>
                </a:lnTo>
                <a:lnTo>
                  <a:pt x="37" y="9"/>
                </a:lnTo>
                <a:lnTo>
                  <a:pt x="41" y="14"/>
                </a:lnTo>
                <a:lnTo>
                  <a:pt x="45" y="19"/>
                </a:lnTo>
                <a:lnTo>
                  <a:pt x="49" y="23"/>
                </a:lnTo>
                <a:lnTo>
                  <a:pt x="53" y="28"/>
                </a:lnTo>
                <a:lnTo>
                  <a:pt x="58" y="32"/>
                </a:lnTo>
                <a:lnTo>
                  <a:pt x="64" y="37"/>
                </a:lnTo>
                <a:lnTo>
                  <a:pt x="63" y="39"/>
                </a:lnTo>
                <a:lnTo>
                  <a:pt x="62" y="43"/>
                </a:lnTo>
                <a:lnTo>
                  <a:pt x="61" y="45"/>
                </a:lnTo>
                <a:lnTo>
                  <a:pt x="59" y="47"/>
                </a:lnTo>
                <a:lnTo>
                  <a:pt x="57" y="49"/>
                </a:lnTo>
                <a:lnTo>
                  <a:pt x="55" y="52"/>
                </a:lnTo>
                <a:lnTo>
                  <a:pt x="53" y="54"/>
                </a:lnTo>
                <a:lnTo>
                  <a:pt x="50" y="56"/>
                </a:lnTo>
                <a:lnTo>
                  <a:pt x="48" y="56"/>
                </a:lnTo>
                <a:lnTo>
                  <a:pt x="46" y="56"/>
                </a:lnTo>
                <a:lnTo>
                  <a:pt x="43" y="56"/>
                </a:lnTo>
                <a:lnTo>
                  <a:pt x="41" y="56"/>
                </a:lnTo>
                <a:lnTo>
                  <a:pt x="39" y="56"/>
                </a:lnTo>
                <a:lnTo>
                  <a:pt x="36" y="56"/>
                </a:lnTo>
                <a:lnTo>
                  <a:pt x="34" y="56"/>
                </a:lnTo>
                <a:lnTo>
                  <a:pt x="32" y="5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52" name="Freeform 209">
            <a:extLst>
              <a:ext uri="{FF2B5EF4-FFF2-40B4-BE49-F238E27FC236}">
                <a16:creationId xmlns:a16="http://schemas.microsoft.com/office/drawing/2014/main" id="{C547933A-B4B1-054F-9C35-BA543ECC309F}"/>
              </a:ext>
            </a:extLst>
          </p:cNvPr>
          <p:cNvSpPr>
            <a:spLocks/>
          </p:cNvSpPr>
          <p:nvPr/>
        </p:nvSpPr>
        <p:spPr bwMode="auto">
          <a:xfrm>
            <a:off x="3402013" y="4356100"/>
            <a:ext cx="9525" cy="11113"/>
          </a:xfrm>
          <a:custGeom>
            <a:avLst/>
            <a:gdLst>
              <a:gd name="T0" fmla="*/ 0 w 50"/>
              <a:gd name="T1" fmla="*/ 2147483646 h 63"/>
              <a:gd name="T2" fmla="*/ 0 w 50"/>
              <a:gd name="T3" fmla="*/ 2147483646 h 63"/>
              <a:gd name="T4" fmla="*/ 2147483646 w 50"/>
              <a:gd name="T5" fmla="*/ 2147483646 h 63"/>
              <a:gd name="T6" fmla="*/ 2147483646 w 50"/>
              <a:gd name="T7" fmla="*/ 2147483646 h 63"/>
              <a:gd name="T8" fmla="*/ 2147483646 w 50"/>
              <a:gd name="T9" fmla="*/ 2147483646 h 63"/>
              <a:gd name="T10" fmla="*/ 2147483646 w 50"/>
              <a:gd name="T11" fmla="*/ 2147483646 h 63"/>
              <a:gd name="T12" fmla="*/ 2147483646 w 50"/>
              <a:gd name="T13" fmla="*/ 2147483646 h 63"/>
              <a:gd name="T14" fmla="*/ 2147483646 w 50"/>
              <a:gd name="T15" fmla="*/ 2147483646 h 63"/>
              <a:gd name="T16" fmla="*/ 2147483646 w 50"/>
              <a:gd name="T17" fmla="*/ 2147483646 h 63"/>
              <a:gd name="T18" fmla="*/ 2147483646 w 50"/>
              <a:gd name="T19" fmla="*/ 2147483646 h 63"/>
              <a:gd name="T20" fmla="*/ 2147483646 w 50"/>
              <a:gd name="T21" fmla="*/ 2147483646 h 63"/>
              <a:gd name="T22" fmla="*/ 2147483646 w 50"/>
              <a:gd name="T23" fmla="*/ 2147483646 h 63"/>
              <a:gd name="T24" fmla="*/ 2147483646 w 50"/>
              <a:gd name="T25" fmla="*/ 2147483646 h 63"/>
              <a:gd name="T26" fmla="*/ 2147483646 w 50"/>
              <a:gd name="T27" fmla="*/ 2147483646 h 63"/>
              <a:gd name="T28" fmla="*/ 2147483646 w 50"/>
              <a:gd name="T29" fmla="*/ 2147483646 h 63"/>
              <a:gd name="T30" fmla="*/ 2147483646 w 50"/>
              <a:gd name="T31" fmla="*/ 2147483646 h 63"/>
              <a:gd name="T32" fmla="*/ 2147483646 w 50"/>
              <a:gd name="T33" fmla="*/ 0 h 63"/>
              <a:gd name="T34" fmla="*/ 2147483646 w 50"/>
              <a:gd name="T35" fmla="*/ 2147483646 h 63"/>
              <a:gd name="T36" fmla="*/ 2147483646 w 50"/>
              <a:gd name="T37" fmla="*/ 2147483646 h 63"/>
              <a:gd name="T38" fmla="*/ 2147483646 w 50"/>
              <a:gd name="T39" fmla="*/ 2147483646 h 63"/>
              <a:gd name="T40" fmla="*/ 2147483646 w 50"/>
              <a:gd name="T41" fmla="*/ 2147483646 h 63"/>
              <a:gd name="T42" fmla="*/ 2147483646 w 50"/>
              <a:gd name="T43" fmla="*/ 2147483646 h 63"/>
              <a:gd name="T44" fmla="*/ 2147483646 w 50"/>
              <a:gd name="T45" fmla="*/ 2147483646 h 63"/>
              <a:gd name="T46" fmla="*/ 2147483646 w 50"/>
              <a:gd name="T47" fmla="*/ 2147483646 h 63"/>
              <a:gd name="T48" fmla="*/ 2147483646 w 50"/>
              <a:gd name="T49" fmla="*/ 2147483646 h 63"/>
              <a:gd name="T50" fmla="*/ 2147483646 w 50"/>
              <a:gd name="T51" fmla="*/ 2147483646 h 63"/>
              <a:gd name="T52" fmla="*/ 2147483646 w 50"/>
              <a:gd name="T53" fmla="*/ 2147483646 h 63"/>
              <a:gd name="T54" fmla="*/ 2147483646 w 50"/>
              <a:gd name="T55" fmla="*/ 2147483646 h 63"/>
              <a:gd name="T56" fmla="*/ 2147483646 w 50"/>
              <a:gd name="T57" fmla="*/ 2147483646 h 63"/>
              <a:gd name="T58" fmla="*/ 2147483646 w 50"/>
              <a:gd name="T59" fmla="*/ 2147483646 h 63"/>
              <a:gd name="T60" fmla="*/ 2147483646 w 50"/>
              <a:gd name="T61" fmla="*/ 2147483646 h 63"/>
              <a:gd name="T62" fmla="*/ 2147483646 w 50"/>
              <a:gd name="T63" fmla="*/ 2147483646 h 63"/>
              <a:gd name="T64" fmla="*/ 0 w 50"/>
              <a:gd name="T65" fmla="*/ 2147483646 h 6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0"/>
              <a:gd name="T100" fmla="*/ 0 h 63"/>
              <a:gd name="T101" fmla="*/ 50 w 50"/>
              <a:gd name="T102" fmla="*/ 63 h 6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0" h="63">
                <a:moveTo>
                  <a:pt x="0" y="63"/>
                </a:moveTo>
                <a:lnTo>
                  <a:pt x="0" y="56"/>
                </a:lnTo>
                <a:lnTo>
                  <a:pt x="1" y="49"/>
                </a:lnTo>
                <a:lnTo>
                  <a:pt x="2" y="42"/>
                </a:lnTo>
                <a:lnTo>
                  <a:pt x="3" y="35"/>
                </a:lnTo>
                <a:lnTo>
                  <a:pt x="5" y="28"/>
                </a:lnTo>
                <a:lnTo>
                  <a:pt x="7" y="21"/>
                </a:lnTo>
                <a:lnTo>
                  <a:pt x="10" y="13"/>
                </a:lnTo>
                <a:lnTo>
                  <a:pt x="12" y="7"/>
                </a:lnTo>
                <a:lnTo>
                  <a:pt x="16" y="7"/>
                </a:lnTo>
                <a:lnTo>
                  <a:pt x="22" y="6"/>
                </a:lnTo>
                <a:lnTo>
                  <a:pt x="27" y="6"/>
                </a:lnTo>
                <a:lnTo>
                  <a:pt x="31" y="6"/>
                </a:lnTo>
                <a:lnTo>
                  <a:pt x="36" y="5"/>
                </a:lnTo>
                <a:lnTo>
                  <a:pt x="41" y="4"/>
                </a:lnTo>
                <a:lnTo>
                  <a:pt x="45" y="2"/>
                </a:lnTo>
                <a:lnTo>
                  <a:pt x="50" y="0"/>
                </a:lnTo>
                <a:lnTo>
                  <a:pt x="50" y="5"/>
                </a:lnTo>
                <a:lnTo>
                  <a:pt x="50" y="10"/>
                </a:lnTo>
                <a:lnTo>
                  <a:pt x="49" y="15"/>
                </a:lnTo>
                <a:lnTo>
                  <a:pt x="49" y="21"/>
                </a:lnTo>
                <a:lnTo>
                  <a:pt x="48" y="26"/>
                </a:lnTo>
                <a:lnTo>
                  <a:pt x="47" y="32"/>
                </a:lnTo>
                <a:lnTo>
                  <a:pt x="46" y="38"/>
                </a:lnTo>
                <a:lnTo>
                  <a:pt x="44" y="44"/>
                </a:lnTo>
                <a:lnTo>
                  <a:pt x="39" y="47"/>
                </a:lnTo>
                <a:lnTo>
                  <a:pt x="34" y="49"/>
                </a:lnTo>
                <a:lnTo>
                  <a:pt x="29" y="51"/>
                </a:lnTo>
                <a:lnTo>
                  <a:pt x="24" y="54"/>
                </a:lnTo>
                <a:lnTo>
                  <a:pt x="18" y="56"/>
                </a:lnTo>
                <a:lnTo>
                  <a:pt x="12" y="58"/>
                </a:lnTo>
                <a:lnTo>
                  <a:pt x="6" y="61"/>
                </a:lnTo>
                <a:lnTo>
                  <a:pt x="0" y="6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53" name="Freeform 210">
            <a:extLst>
              <a:ext uri="{FF2B5EF4-FFF2-40B4-BE49-F238E27FC236}">
                <a16:creationId xmlns:a16="http://schemas.microsoft.com/office/drawing/2014/main" id="{9F6F9B2E-D73D-4945-AF30-242D101412D0}"/>
              </a:ext>
            </a:extLst>
          </p:cNvPr>
          <p:cNvSpPr>
            <a:spLocks/>
          </p:cNvSpPr>
          <p:nvPr/>
        </p:nvSpPr>
        <p:spPr bwMode="auto">
          <a:xfrm>
            <a:off x="2200275" y="4332288"/>
            <a:ext cx="41275" cy="22225"/>
          </a:xfrm>
          <a:custGeom>
            <a:avLst/>
            <a:gdLst>
              <a:gd name="T0" fmla="*/ 2147483646 w 232"/>
              <a:gd name="T1" fmla="*/ 2147483646 h 126"/>
              <a:gd name="T2" fmla="*/ 2147483646 w 232"/>
              <a:gd name="T3" fmla="*/ 2147483646 h 126"/>
              <a:gd name="T4" fmla="*/ 2147483646 w 232"/>
              <a:gd name="T5" fmla="*/ 2147483646 h 126"/>
              <a:gd name="T6" fmla="*/ 2147483646 w 232"/>
              <a:gd name="T7" fmla="*/ 2147483646 h 126"/>
              <a:gd name="T8" fmla="*/ 2147483646 w 232"/>
              <a:gd name="T9" fmla="*/ 2147483646 h 126"/>
              <a:gd name="T10" fmla="*/ 2147483646 w 232"/>
              <a:gd name="T11" fmla="*/ 2147483646 h 126"/>
              <a:gd name="T12" fmla="*/ 2147483646 w 232"/>
              <a:gd name="T13" fmla="*/ 2147483646 h 126"/>
              <a:gd name="T14" fmla="*/ 2147483646 w 232"/>
              <a:gd name="T15" fmla="*/ 2147483646 h 126"/>
              <a:gd name="T16" fmla="*/ 2147483646 w 232"/>
              <a:gd name="T17" fmla="*/ 2147483646 h 126"/>
              <a:gd name="T18" fmla="*/ 2147483646 w 232"/>
              <a:gd name="T19" fmla="*/ 2147483646 h 126"/>
              <a:gd name="T20" fmla="*/ 2147483646 w 232"/>
              <a:gd name="T21" fmla="*/ 2147483646 h 126"/>
              <a:gd name="T22" fmla="*/ 2147483646 w 232"/>
              <a:gd name="T23" fmla="*/ 2147483646 h 126"/>
              <a:gd name="T24" fmla="*/ 2147483646 w 232"/>
              <a:gd name="T25" fmla="*/ 2147483646 h 126"/>
              <a:gd name="T26" fmla="*/ 2147483646 w 232"/>
              <a:gd name="T27" fmla="*/ 2147483646 h 126"/>
              <a:gd name="T28" fmla="*/ 2147483646 w 232"/>
              <a:gd name="T29" fmla="*/ 2147483646 h 126"/>
              <a:gd name="T30" fmla="*/ 2147483646 w 232"/>
              <a:gd name="T31" fmla="*/ 2147483646 h 126"/>
              <a:gd name="T32" fmla="*/ 2147483646 w 232"/>
              <a:gd name="T33" fmla="*/ 0 h 126"/>
              <a:gd name="T34" fmla="*/ 2147483646 w 232"/>
              <a:gd name="T35" fmla="*/ 0 h 126"/>
              <a:gd name="T36" fmla="*/ 2147483646 w 232"/>
              <a:gd name="T37" fmla="*/ 0 h 126"/>
              <a:gd name="T38" fmla="*/ 2147483646 w 232"/>
              <a:gd name="T39" fmla="*/ 0 h 126"/>
              <a:gd name="T40" fmla="*/ 2147483646 w 232"/>
              <a:gd name="T41" fmla="*/ 2147483646 h 126"/>
              <a:gd name="T42" fmla="*/ 2147483646 w 232"/>
              <a:gd name="T43" fmla="*/ 2147483646 h 126"/>
              <a:gd name="T44" fmla="*/ 2147483646 w 232"/>
              <a:gd name="T45" fmla="*/ 2147483646 h 126"/>
              <a:gd name="T46" fmla="*/ 2147483646 w 232"/>
              <a:gd name="T47" fmla="*/ 2147483646 h 126"/>
              <a:gd name="T48" fmla="*/ 2147483646 w 232"/>
              <a:gd name="T49" fmla="*/ 2147483646 h 126"/>
              <a:gd name="T50" fmla="*/ 2147483646 w 232"/>
              <a:gd name="T51" fmla="*/ 2147483646 h 126"/>
              <a:gd name="T52" fmla="*/ 2147483646 w 232"/>
              <a:gd name="T53" fmla="*/ 2147483646 h 126"/>
              <a:gd name="T54" fmla="*/ 2147483646 w 232"/>
              <a:gd name="T55" fmla="*/ 2147483646 h 126"/>
              <a:gd name="T56" fmla="*/ 2147483646 w 232"/>
              <a:gd name="T57" fmla="*/ 2147483646 h 126"/>
              <a:gd name="T58" fmla="*/ 2147483646 w 232"/>
              <a:gd name="T59" fmla="*/ 2147483646 h 126"/>
              <a:gd name="T60" fmla="*/ 2147483646 w 232"/>
              <a:gd name="T61" fmla="*/ 2147483646 h 126"/>
              <a:gd name="T62" fmla="*/ 2147483646 w 232"/>
              <a:gd name="T63" fmla="*/ 2147483646 h 126"/>
              <a:gd name="T64" fmla="*/ 2147483646 w 232"/>
              <a:gd name="T65" fmla="*/ 2147483646 h 126"/>
              <a:gd name="T66" fmla="*/ 2147483646 w 232"/>
              <a:gd name="T67" fmla="*/ 2147483646 h 126"/>
              <a:gd name="T68" fmla="*/ 2147483646 w 232"/>
              <a:gd name="T69" fmla="*/ 2147483646 h 126"/>
              <a:gd name="T70" fmla="*/ 2147483646 w 232"/>
              <a:gd name="T71" fmla="*/ 2147483646 h 1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32"/>
              <a:gd name="T109" fmla="*/ 0 h 126"/>
              <a:gd name="T110" fmla="*/ 232 w 232"/>
              <a:gd name="T111" fmla="*/ 126 h 1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32" h="126">
                <a:moveTo>
                  <a:pt x="12" y="126"/>
                </a:moveTo>
                <a:lnTo>
                  <a:pt x="12" y="126"/>
                </a:lnTo>
                <a:lnTo>
                  <a:pt x="11" y="125"/>
                </a:lnTo>
                <a:lnTo>
                  <a:pt x="10" y="124"/>
                </a:lnTo>
                <a:lnTo>
                  <a:pt x="8" y="122"/>
                </a:lnTo>
                <a:lnTo>
                  <a:pt x="6" y="121"/>
                </a:lnTo>
                <a:lnTo>
                  <a:pt x="4" y="118"/>
                </a:lnTo>
                <a:lnTo>
                  <a:pt x="2" y="116"/>
                </a:lnTo>
                <a:lnTo>
                  <a:pt x="0" y="114"/>
                </a:lnTo>
                <a:lnTo>
                  <a:pt x="9" y="107"/>
                </a:lnTo>
                <a:lnTo>
                  <a:pt x="18" y="99"/>
                </a:lnTo>
                <a:lnTo>
                  <a:pt x="28" y="92"/>
                </a:lnTo>
                <a:lnTo>
                  <a:pt x="39" y="85"/>
                </a:lnTo>
                <a:lnTo>
                  <a:pt x="48" y="77"/>
                </a:lnTo>
                <a:lnTo>
                  <a:pt x="59" y="69"/>
                </a:lnTo>
                <a:lnTo>
                  <a:pt x="70" y="60"/>
                </a:lnTo>
                <a:lnTo>
                  <a:pt x="81" y="50"/>
                </a:lnTo>
                <a:lnTo>
                  <a:pt x="84" y="50"/>
                </a:lnTo>
                <a:lnTo>
                  <a:pt x="86" y="50"/>
                </a:lnTo>
                <a:lnTo>
                  <a:pt x="89" y="50"/>
                </a:lnTo>
                <a:lnTo>
                  <a:pt x="92" y="50"/>
                </a:lnTo>
                <a:lnTo>
                  <a:pt x="95" y="49"/>
                </a:lnTo>
                <a:lnTo>
                  <a:pt x="98" y="48"/>
                </a:lnTo>
                <a:lnTo>
                  <a:pt x="102" y="46"/>
                </a:lnTo>
                <a:lnTo>
                  <a:pt x="106" y="44"/>
                </a:lnTo>
                <a:lnTo>
                  <a:pt x="113" y="40"/>
                </a:lnTo>
                <a:lnTo>
                  <a:pt x="120" y="35"/>
                </a:lnTo>
                <a:lnTo>
                  <a:pt x="127" y="30"/>
                </a:lnTo>
                <a:lnTo>
                  <a:pt x="136" y="25"/>
                </a:lnTo>
                <a:lnTo>
                  <a:pt x="143" y="20"/>
                </a:lnTo>
                <a:lnTo>
                  <a:pt x="151" y="14"/>
                </a:lnTo>
                <a:lnTo>
                  <a:pt x="160" y="8"/>
                </a:lnTo>
                <a:lnTo>
                  <a:pt x="169" y="0"/>
                </a:lnTo>
                <a:lnTo>
                  <a:pt x="174" y="0"/>
                </a:lnTo>
                <a:lnTo>
                  <a:pt x="180" y="0"/>
                </a:lnTo>
                <a:lnTo>
                  <a:pt x="186" y="0"/>
                </a:lnTo>
                <a:lnTo>
                  <a:pt x="192" y="0"/>
                </a:lnTo>
                <a:lnTo>
                  <a:pt x="199" y="0"/>
                </a:lnTo>
                <a:lnTo>
                  <a:pt x="205" y="0"/>
                </a:lnTo>
                <a:lnTo>
                  <a:pt x="212" y="0"/>
                </a:lnTo>
                <a:lnTo>
                  <a:pt x="219" y="0"/>
                </a:lnTo>
                <a:lnTo>
                  <a:pt x="219" y="1"/>
                </a:lnTo>
                <a:lnTo>
                  <a:pt x="220" y="1"/>
                </a:lnTo>
                <a:lnTo>
                  <a:pt x="221" y="3"/>
                </a:lnTo>
                <a:lnTo>
                  <a:pt x="223" y="4"/>
                </a:lnTo>
                <a:lnTo>
                  <a:pt x="226" y="7"/>
                </a:lnTo>
                <a:lnTo>
                  <a:pt x="228" y="9"/>
                </a:lnTo>
                <a:lnTo>
                  <a:pt x="230" y="11"/>
                </a:lnTo>
                <a:lnTo>
                  <a:pt x="232" y="14"/>
                </a:lnTo>
                <a:lnTo>
                  <a:pt x="232" y="16"/>
                </a:lnTo>
                <a:lnTo>
                  <a:pt x="231" y="18"/>
                </a:lnTo>
                <a:lnTo>
                  <a:pt x="230" y="21"/>
                </a:lnTo>
                <a:lnTo>
                  <a:pt x="228" y="23"/>
                </a:lnTo>
                <a:lnTo>
                  <a:pt x="227" y="25"/>
                </a:lnTo>
                <a:lnTo>
                  <a:pt x="223" y="27"/>
                </a:lnTo>
                <a:lnTo>
                  <a:pt x="221" y="30"/>
                </a:lnTo>
                <a:lnTo>
                  <a:pt x="219" y="32"/>
                </a:lnTo>
                <a:lnTo>
                  <a:pt x="212" y="34"/>
                </a:lnTo>
                <a:lnTo>
                  <a:pt x="205" y="37"/>
                </a:lnTo>
                <a:lnTo>
                  <a:pt x="198" y="39"/>
                </a:lnTo>
                <a:lnTo>
                  <a:pt x="191" y="41"/>
                </a:lnTo>
                <a:lnTo>
                  <a:pt x="183" y="44"/>
                </a:lnTo>
                <a:lnTo>
                  <a:pt x="174" y="46"/>
                </a:lnTo>
                <a:lnTo>
                  <a:pt x="165" y="48"/>
                </a:lnTo>
                <a:lnTo>
                  <a:pt x="157" y="50"/>
                </a:lnTo>
                <a:lnTo>
                  <a:pt x="140" y="61"/>
                </a:lnTo>
                <a:lnTo>
                  <a:pt x="122" y="70"/>
                </a:lnTo>
                <a:lnTo>
                  <a:pt x="105" y="79"/>
                </a:lnTo>
                <a:lnTo>
                  <a:pt x="87" y="88"/>
                </a:lnTo>
                <a:lnTo>
                  <a:pt x="68" y="98"/>
                </a:lnTo>
                <a:lnTo>
                  <a:pt x="50" y="108"/>
                </a:lnTo>
                <a:lnTo>
                  <a:pt x="31" y="117"/>
                </a:lnTo>
                <a:lnTo>
                  <a:pt x="12" y="12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54" name="Freeform 211">
            <a:extLst>
              <a:ext uri="{FF2B5EF4-FFF2-40B4-BE49-F238E27FC236}">
                <a16:creationId xmlns:a16="http://schemas.microsoft.com/office/drawing/2014/main" id="{E656B1E6-8A2B-3B41-911D-E7FBFDEFA8CB}"/>
              </a:ext>
            </a:extLst>
          </p:cNvPr>
          <p:cNvSpPr>
            <a:spLocks/>
          </p:cNvSpPr>
          <p:nvPr/>
        </p:nvSpPr>
        <p:spPr bwMode="auto">
          <a:xfrm>
            <a:off x="2214563" y="4256088"/>
            <a:ext cx="457200" cy="90487"/>
          </a:xfrm>
          <a:custGeom>
            <a:avLst/>
            <a:gdLst>
              <a:gd name="T0" fmla="*/ 2147483646 w 2592"/>
              <a:gd name="T1" fmla="*/ 2147483646 h 514"/>
              <a:gd name="T2" fmla="*/ 2147483646 w 2592"/>
              <a:gd name="T3" fmla="*/ 2147483646 h 514"/>
              <a:gd name="T4" fmla="*/ 2147483646 w 2592"/>
              <a:gd name="T5" fmla="*/ 2147483646 h 514"/>
              <a:gd name="T6" fmla="*/ 2147483646 w 2592"/>
              <a:gd name="T7" fmla="*/ 2147483646 h 514"/>
              <a:gd name="T8" fmla="*/ 2147483646 w 2592"/>
              <a:gd name="T9" fmla="*/ 2147483646 h 514"/>
              <a:gd name="T10" fmla="*/ 2147483646 w 2592"/>
              <a:gd name="T11" fmla="*/ 2147483646 h 514"/>
              <a:gd name="T12" fmla="*/ 2147483646 w 2592"/>
              <a:gd name="T13" fmla="*/ 2147483646 h 514"/>
              <a:gd name="T14" fmla="*/ 2147483646 w 2592"/>
              <a:gd name="T15" fmla="*/ 2147483646 h 514"/>
              <a:gd name="T16" fmla="*/ 2147483646 w 2592"/>
              <a:gd name="T17" fmla="*/ 2147483646 h 514"/>
              <a:gd name="T18" fmla="*/ 2147483646 w 2592"/>
              <a:gd name="T19" fmla="*/ 2147483646 h 514"/>
              <a:gd name="T20" fmla="*/ 2147483646 w 2592"/>
              <a:gd name="T21" fmla="*/ 2147483646 h 514"/>
              <a:gd name="T22" fmla="*/ 2147483646 w 2592"/>
              <a:gd name="T23" fmla="*/ 2147483646 h 514"/>
              <a:gd name="T24" fmla="*/ 2147483646 w 2592"/>
              <a:gd name="T25" fmla="*/ 2147483646 h 514"/>
              <a:gd name="T26" fmla="*/ 2147483646 w 2592"/>
              <a:gd name="T27" fmla="*/ 2147483646 h 514"/>
              <a:gd name="T28" fmla="*/ 2147483646 w 2592"/>
              <a:gd name="T29" fmla="*/ 2147483646 h 514"/>
              <a:gd name="T30" fmla="*/ 2147483646 w 2592"/>
              <a:gd name="T31" fmla="*/ 2147483646 h 514"/>
              <a:gd name="T32" fmla="*/ 2147483646 w 2592"/>
              <a:gd name="T33" fmla="*/ 2147483646 h 514"/>
              <a:gd name="T34" fmla="*/ 2147483646 w 2592"/>
              <a:gd name="T35" fmla="*/ 2147483646 h 514"/>
              <a:gd name="T36" fmla="*/ 2147483646 w 2592"/>
              <a:gd name="T37" fmla="*/ 2147483646 h 514"/>
              <a:gd name="T38" fmla="*/ 2147483646 w 2592"/>
              <a:gd name="T39" fmla="*/ 2147483646 h 514"/>
              <a:gd name="T40" fmla="*/ 2147483646 w 2592"/>
              <a:gd name="T41" fmla="*/ 2147483646 h 514"/>
              <a:gd name="T42" fmla="*/ 2147483646 w 2592"/>
              <a:gd name="T43" fmla="*/ 2147483646 h 514"/>
              <a:gd name="T44" fmla="*/ 2147483646 w 2592"/>
              <a:gd name="T45" fmla="*/ 2147483646 h 514"/>
              <a:gd name="T46" fmla="*/ 2147483646 w 2592"/>
              <a:gd name="T47" fmla="*/ 2147483646 h 514"/>
              <a:gd name="T48" fmla="*/ 2147483646 w 2592"/>
              <a:gd name="T49" fmla="*/ 2147483646 h 514"/>
              <a:gd name="T50" fmla="*/ 2147483646 w 2592"/>
              <a:gd name="T51" fmla="*/ 2147483646 h 514"/>
              <a:gd name="T52" fmla="*/ 2147483646 w 2592"/>
              <a:gd name="T53" fmla="*/ 2147483646 h 514"/>
              <a:gd name="T54" fmla="*/ 2147483646 w 2592"/>
              <a:gd name="T55" fmla="*/ 2147483646 h 514"/>
              <a:gd name="T56" fmla="*/ 2147483646 w 2592"/>
              <a:gd name="T57" fmla="*/ 2147483646 h 514"/>
              <a:gd name="T58" fmla="*/ 2147483646 w 2592"/>
              <a:gd name="T59" fmla="*/ 2147483646 h 514"/>
              <a:gd name="T60" fmla="*/ 2147483646 w 2592"/>
              <a:gd name="T61" fmla="*/ 2147483646 h 514"/>
              <a:gd name="T62" fmla="*/ 2147483646 w 2592"/>
              <a:gd name="T63" fmla="*/ 2147483646 h 514"/>
              <a:gd name="T64" fmla="*/ 2147483646 w 2592"/>
              <a:gd name="T65" fmla="*/ 2147483646 h 514"/>
              <a:gd name="T66" fmla="*/ 2147483646 w 2592"/>
              <a:gd name="T67" fmla="*/ 2147483646 h 514"/>
              <a:gd name="T68" fmla="*/ 2147483646 w 2592"/>
              <a:gd name="T69" fmla="*/ 2147483646 h 514"/>
              <a:gd name="T70" fmla="*/ 2147483646 w 2592"/>
              <a:gd name="T71" fmla="*/ 2147483646 h 514"/>
              <a:gd name="T72" fmla="*/ 2147483646 w 2592"/>
              <a:gd name="T73" fmla="*/ 2147483646 h 514"/>
              <a:gd name="T74" fmla="*/ 2147483646 w 2592"/>
              <a:gd name="T75" fmla="*/ 2147483646 h 514"/>
              <a:gd name="T76" fmla="*/ 2147483646 w 2592"/>
              <a:gd name="T77" fmla="*/ 2147483646 h 514"/>
              <a:gd name="T78" fmla="*/ 2147483646 w 2592"/>
              <a:gd name="T79" fmla="*/ 2147483646 h 514"/>
              <a:gd name="T80" fmla="*/ 2147483646 w 2592"/>
              <a:gd name="T81" fmla="*/ 2147483646 h 514"/>
              <a:gd name="T82" fmla="*/ 2147483646 w 2592"/>
              <a:gd name="T83" fmla="*/ 2147483646 h 514"/>
              <a:gd name="T84" fmla="*/ 2147483646 w 2592"/>
              <a:gd name="T85" fmla="*/ 2147483646 h 514"/>
              <a:gd name="T86" fmla="*/ 2147483646 w 2592"/>
              <a:gd name="T87" fmla="*/ 2147483646 h 514"/>
              <a:gd name="T88" fmla="*/ 2147483646 w 2592"/>
              <a:gd name="T89" fmla="*/ 2147483646 h 514"/>
              <a:gd name="T90" fmla="*/ 2147483646 w 2592"/>
              <a:gd name="T91" fmla="*/ 2147483646 h 514"/>
              <a:gd name="T92" fmla="*/ 2147483646 w 2592"/>
              <a:gd name="T93" fmla="*/ 2147483646 h 514"/>
              <a:gd name="T94" fmla="*/ 2147483646 w 2592"/>
              <a:gd name="T95" fmla="*/ 2147483646 h 514"/>
              <a:gd name="T96" fmla="*/ 2147483646 w 2592"/>
              <a:gd name="T97" fmla="*/ 2147483646 h 514"/>
              <a:gd name="T98" fmla="*/ 2147483646 w 2592"/>
              <a:gd name="T99" fmla="*/ 2147483646 h 514"/>
              <a:gd name="T100" fmla="*/ 2147483646 w 2592"/>
              <a:gd name="T101" fmla="*/ 2147483646 h 514"/>
              <a:gd name="T102" fmla="*/ 2147483646 w 2592"/>
              <a:gd name="T103" fmla="*/ 2147483646 h 514"/>
              <a:gd name="T104" fmla="*/ 2147483646 w 2592"/>
              <a:gd name="T105" fmla="*/ 2147483646 h 514"/>
              <a:gd name="T106" fmla="*/ 2147483646 w 2592"/>
              <a:gd name="T107" fmla="*/ 2147483646 h 514"/>
              <a:gd name="T108" fmla="*/ 2147483646 w 2592"/>
              <a:gd name="T109" fmla="*/ 2147483646 h 514"/>
              <a:gd name="T110" fmla="*/ 2147483646 w 2592"/>
              <a:gd name="T111" fmla="*/ 2147483646 h 514"/>
              <a:gd name="T112" fmla="*/ 2147483646 w 2592"/>
              <a:gd name="T113" fmla="*/ 2147483646 h 51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592"/>
              <a:gd name="T172" fmla="*/ 0 h 514"/>
              <a:gd name="T173" fmla="*/ 2592 w 2592"/>
              <a:gd name="T174" fmla="*/ 514 h 51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592" h="514">
                <a:moveTo>
                  <a:pt x="803" y="508"/>
                </a:moveTo>
                <a:lnTo>
                  <a:pt x="801" y="506"/>
                </a:lnTo>
                <a:lnTo>
                  <a:pt x="797" y="503"/>
                </a:lnTo>
                <a:lnTo>
                  <a:pt x="794" y="501"/>
                </a:lnTo>
                <a:lnTo>
                  <a:pt x="790" y="498"/>
                </a:lnTo>
                <a:lnTo>
                  <a:pt x="786" y="495"/>
                </a:lnTo>
                <a:lnTo>
                  <a:pt x="782" y="492"/>
                </a:lnTo>
                <a:lnTo>
                  <a:pt x="777" y="488"/>
                </a:lnTo>
                <a:lnTo>
                  <a:pt x="772" y="482"/>
                </a:lnTo>
                <a:lnTo>
                  <a:pt x="770" y="482"/>
                </a:lnTo>
                <a:lnTo>
                  <a:pt x="766" y="482"/>
                </a:lnTo>
                <a:lnTo>
                  <a:pt x="762" y="482"/>
                </a:lnTo>
                <a:lnTo>
                  <a:pt x="758" y="482"/>
                </a:lnTo>
                <a:lnTo>
                  <a:pt x="754" y="481"/>
                </a:lnTo>
                <a:lnTo>
                  <a:pt x="750" y="480"/>
                </a:lnTo>
                <a:lnTo>
                  <a:pt x="745" y="478"/>
                </a:lnTo>
                <a:lnTo>
                  <a:pt x="741" y="476"/>
                </a:lnTo>
                <a:lnTo>
                  <a:pt x="738" y="479"/>
                </a:lnTo>
                <a:lnTo>
                  <a:pt x="736" y="481"/>
                </a:lnTo>
                <a:lnTo>
                  <a:pt x="734" y="483"/>
                </a:lnTo>
                <a:lnTo>
                  <a:pt x="731" y="487"/>
                </a:lnTo>
                <a:lnTo>
                  <a:pt x="729" y="489"/>
                </a:lnTo>
                <a:lnTo>
                  <a:pt x="727" y="491"/>
                </a:lnTo>
                <a:lnTo>
                  <a:pt x="725" y="494"/>
                </a:lnTo>
                <a:lnTo>
                  <a:pt x="722" y="496"/>
                </a:lnTo>
                <a:lnTo>
                  <a:pt x="696" y="491"/>
                </a:lnTo>
                <a:lnTo>
                  <a:pt x="669" y="485"/>
                </a:lnTo>
                <a:lnTo>
                  <a:pt x="644" y="481"/>
                </a:lnTo>
                <a:lnTo>
                  <a:pt x="617" y="476"/>
                </a:lnTo>
                <a:lnTo>
                  <a:pt x="591" y="470"/>
                </a:lnTo>
                <a:lnTo>
                  <a:pt x="564" y="465"/>
                </a:lnTo>
                <a:lnTo>
                  <a:pt x="537" y="458"/>
                </a:lnTo>
                <a:lnTo>
                  <a:pt x="508" y="452"/>
                </a:lnTo>
                <a:lnTo>
                  <a:pt x="488" y="445"/>
                </a:lnTo>
                <a:lnTo>
                  <a:pt x="466" y="438"/>
                </a:lnTo>
                <a:lnTo>
                  <a:pt x="445" y="430"/>
                </a:lnTo>
                <a:lnTo>
                  <a:pt x="423" y="422"/>
                </a:lnTo>
                <a:lnTo>
                  <a:pt x="401" y="415"/>
                </a:lnTo>
                <a:lnTo>
                  <a:pt x="378" y="407"/>
                </a:lnTo>
                <a:lnTo>
                  <a:pt x="356" y="398"/>
                </a:lnTo>
                <a:lnTo>
                  <a:pt x="332" y="389"/>
                </a:lnTo>
                <a:lnTo>
                  <a:pt x="328" y="389"/>
                </a:lnTo>
                <a:lnTo>
                  <a:pt x="323" y="389"/>
                </a:lnTo>
                <a:lnTo>
                  <a:pt x="318" y="389"/>
                </a:lnTo>
                <a:lnTo>
                  <a:pt x="313" y="389"/>
                </a:lnTo>
                <a:lnTo>
                  <a:pt x="308" y="388"/>
                </a:lnTo>
                <a:lnTo>
                  <a:pt x="302" y="386"/>
                </a:lnTo>
                <a:lnTo>
                  <a:pt x="296" y="384"/>
                </a:lnTo>
                <a:lnTo>
                  <a:pt x="288" y="382"/>
                </a:lnTo>
                <a:lnTo>
                  <a:pt x="284" y="380"/>
                </a:lnTo>
                <a:lnTo>
                  <a:pt x="279" y="377"/>
                </a:lnTo>
                <a:lnTo>
                  <a:pt x="274" y="375"/>
                </a:lnTo>
                <a:lnTo>
                  <a:pt x="270" y="372"/>
                </a:lnTo>
                <a:lnTo>
                  <a:pt x="265" y="369"/>
                </a:lnTo>
                <a:lnTo>
                  <a:pt x="261" y="366"/>
                </a:lnTo>
                <a:lnTo>
                  <a:pt x="256" y="362"/>
                </a:lnTo>
                <a:lnTo>
                  <a:pt x="251" y="358"/>
                </a:lnTo>
                <a:lnTo>
                  <a:pt x="223" y="353"/>
                </a:lnTo>
                <a:lnTo>
                  <a:pt x="194" y="348"/>
                </a:lnTo>
                <a:lnTo>
                  <a:pt x="166" y="344"/>
                </a:lnTo>
                <a:lnTo>
                  <a:pt x="137" y="339"/>
                </a:lnTo>
                <a:lnTo>
                  <a:pt x="109" y="334"/>
                </a:lnTo>
                <a:lnTo>
                  <a:pt x="79" y="329"/>
                </a:lnTo>
                <a:lnTo>
                  <a:pt x="49" y="324"/>
                </a:lnTo>
                <a:lnTo>
                  <a:pt x="19" y="320"/>
                </a:lnTo>
                <a:lnTo>
                  <a:pt x="17" y="317"/>
                </a:lnTo>
                <a:lnTo>
                  <a:pt x="14" y="315"/>
                </a:lnTo>
                <a:lnTo>
                  <a:pt x="12" y="313"/>
                </a:lnTo>
                <a:lnTo>
                  <a:pt x="10" y="311"/>
                </a:lnTo>
                <a:lnTo>
                  <a:pt x="7" y="308"/>
                </a:lnTo>
                <a:lnTo>
                  <a:pt x="4" y="306"/>
                </a:lnTo>
                <a:lnTo>
                  <a:pt x="2" y="304"/>
                </a:lnTo>
                <a:lnTo>
                  <a:pt x="0" y="301"/>
                </a:lnTo>
                <a:lnTo>
                  <a:pt x="71" y="301"/>
                </a:lnTo>
                <a:lnTo>
                  <a:pt x="141" y="301"/>
                </a:lnTo>
                <a:lnTo>
                  <a:pt x="212" y="301"/>
                </a:lnTo>
                <a:lnTo>
                  <a:pt x="283" y="301"/>
                </a:lnTo>
                <a:lnTo>
                  <a:pt x="355" y="300"/>
                </a:lnTo>
                <a:lnTo>
                  <a:pt x="426" y="299"/>
                </a:lnTo>
                <a:lnTo>
                  <a:pt x="499" y="297"/>
                </a:lnTo>
                <a:lnTo>
                  <a:pt x="571" y="295"/>
                </a:lnTo>
                <a:lnTo>
                  <a:pt x="633" y="291"/>
                </a:lnTo>
                <a:lnTo>
                  <a:pt x="695" y="285"/>
                </a:lnTo>
                <a:lnTo>
                  <a:pt x="757" y="280"/>
                </a:lnTo>
                <a:lnTo>
                  <a:pt x="820" y="276"/>
                </a:lnTo>
                <a:lnTo>
                  <a:pt x="883" y="271"/>
                </a:lnTo>
                <a:lnTo>
                  <a:pt x="946" y="266"/>
                </a:lnTo>
                <a:lnTo>
                  <a:pt x="1010" y="262"/>
                </a:lnTo>
                <a:lnTo>
                  <a:pt x="1073" y="257"/>
                </a:lnTo>
                <a:lnTo>
                  <a:pt x="1099" y="255"/>
                </a:lnTo>
                <a:lnTo>
                  <a:pt x="1125" y="253"/>
                </a:lnTo>
                <a:lnTo>
                  <a:pt x="1152" y="250"/>
                </a:lnTo>
                <a:lnTo>
                  <a:pt x="1177" y="247"/>
                </a:lnTo>
                <a:lnTo>
                  <a:pt x="1205" y="244"/>
                </a:lnTo>
                <a:lnTo>
                  <a:pt x="1231" y="241"/>
                </a:lnTo>
                <a:lnTo>
                  <a:pt x="1259" y="236"/>
                </a:lnTo>
                <a:lnTo>
                  <a:pt x="1286" y="232"/>
                </a:lnTo>
                <a:lnTo>
                  <a:pt x="1351" y="232"/>
                </a:lnTo>
                <a:lnTo>
                  <a:pt x="1415" y="232"/>
                </a:lnTo>
                <a:lnTo>
                  <a:pt x="1479" y="231"/>
                </a:lnTo>
                <a:lnTo>
                  <a:pt x="1545" y="231"/>
                </a:lnTo>
                <a:lnTo>
                  <a:pt x="1610" y="230"/>
                </a:lnTo>
                <a:lnTo>
                  <a:pt x="1676" y="229"/>
                </a:lnTo>
                <a:lnTo>
                  <a:pt x="1742" y="228"/>
                </a:lnTo>
                <a:lnTo>
                  <a:pt x="1807" y="226"/>
                </a:lnTo>
                <a:lnTo>
                  <a:pt x="1815" y="226"/>
                </a:lnTo>
                <a:lnTo>
                  <a:pt x="1822" y="226"/>
                </a:lnTo>
                <a:lnTo>
                  <a:pt x="1829" y="226"/>
                </a:lnTo>
                <a:lnTo>
                  <a:pt x="1837" y="226"/>
                </a:lnTo>
                <a:lnTo>
                  <a:pt x="1844" y="227"/>
                </a:lnTo>
                <a:lnTo>
                  <a:pt x="1852" y="228"/>
                </a:lnTo>
                <a:lnTo>
                  <a:pt x="1862" y="230"/>
                </a:lnTo>
                <a:lnTo>
                  <a:pt x="1871" y="232"/>
                </a:lnTo>
                <a:lnTo>
                  <a:pt x="1873" y="234"/>
                </a:lnTo>
                <a:lnTo>
                  <a:pt x="1875" y="236"/>
                </a:lnTo>
                <a:lnTo>
                  <a:pt x="1878" y="239"/>
                </a:lnTo>
                <a:lnTo>
                  <a:pt x="1880" y="243"/>
                </a:lnTo>
                <a:lnTo>
                  <a:pt x="1882" y="246"/>
                </a:lnTo>
                <a:lnTo>
                  <a:pt x="1884" y="249"/>
                </a:lnTo>
                <a:lnTo>
                  <a:pt x="1887" y="253"/>
                </a:lnTo>
                <a:lnTo>
                  <a:pt x="1889" y="257"/>
                </a:lnTo>
                <a:lnTo>
                  <a:pt x="1892" y="257"/>
                </a:lnTo>
                <a:lnTo>
                  <a:pt x="1895" y="257"/>
                </a:lnTo>
                <a:lnTo>
                  <a:pt x="1898" y="257"/>
                </a:lnTo>
                <a:lnTo>
                  <a:pt x="1902" y="257"/>
                </a:lnTo>
                <a:lnTo>
                  <a:pt x="1906" y="257"/>
                </a:lnTo>
                <a:lnTo>
                  <a:pt x="1912" y="257"/>
                </a:lnTo>
                <a:lnTo>
                  <a:pt x="1916" y="257"/>
                </a:lnTo>
                <a:lnTo>
                  <a:pt x="1921" y="257"/>
                </a:lnTo>
                <a:lnTo>
                  <a:pt x="1922" y="256"/>
                </a:lnTo>
                <a:lnTo>
                  <a:pt x="1923" y="255"/>
                </a:lnTo>
                <a:lnTo>
                  <a:pt x="1925" y="253"/>
                </a:lnTo>
                <a:lnTo>
                  <a:pt x="1927" y="252"/>
                </a:lnTo>
                <a:lnTo>
                  <a:pt x="1929" y="250"/>
                </a:lnTo>
                <a:lnTo>
                  <a:pt x="1931" y="247"/>
                </a:lnTo>
                <a:lnTo>
                  <a:pt x="1933" y="245"/>
                </a:lnTo>
                <a:lnTo>
                  <a:pt x="1936" y="245"/>
                </a:lnTo>
                <a:lnTo>
                  <a:pt x="1939" y="245"/>
                </a:lnTo>
                <a:lnTo>
                  <a:pt x="1942" y="245"/>
                </a:lnTo>
                <a:lnTo>
                  <a:pt x="1946" y="245"/>
                </a:lnTo>
                <a:lnTo>
                  <a:pt x="1950" y="245"/>
                </a:lnTo>
                <a:lnTo>
                  <a:pt x="1955" y="245"/>
                </a:lnTo>
                <a:lnTo>
                  <a:pt x="1960" y="245"/>
                </a:lnTo>
                <a:lnTo>
                  <a:pt x="1965" y="245"/>
                </a:lnTo>
                <a:lnTo>
                  <a:pt x="1967" y="247"/>
                </a:lnTo>
                <a:lnTo>
                  <a:pt x="1969" y="250"/>
                </a:lnTo>
                <a:lnTo>
                  <a:pt x="1972" y="252"/>
                </a:lnTo>
                <a:lnTo>
                  <a:pt x="1974" y="254"/>
                </a:lnTo>
                <a:lnTo>
                  <a:pt x="1976" y="257"/>
                </a:lnTo>
                <a:lnTo>
                  <a:pt x="1979" y="259"/>
                </a:lnTo>
                <a:lnTo>
                  <a:pt x="1981" y="261"/>
                </a:lnTo>
                <a:lnTo>
                  <a:pt x="1983" y="263"/>
                </a:lnTo>
                <a:lnTo>
                  <a:pt x="1988" y="263"/>
                </a:lnTo>
                <a:lnTo>
                  <a:pt x="1993" y="262"/>
                </a:lnTo>
                <a:lnTo>
                  <a:pt x="1997" y="261"/>
                </a:lnTo>
                <a:lnTo>
                  <a:pt x="2002" y="260"/>
                </a:lnTo>
                <a:lnTo>
                  <a:pt x="2009" y="258"/>
                </a:lnTo>
                <a:lnTo>
                  <a:pt x="2015" y="256"/>
                </a:lnTo>
                <a:lnTo>
                  <a:pt x="2021" y="253"/>
                </a:lnTo>
                <a:lnTo>
                  <a:pt x="2027" y="251"/>
                </a:lnTo>
                <a:lnTo>
                  <a:pt x="2025" y="247"/>
                </a:lnTo>
                <a:lnTo>
                  <a:pt x="2022" y="242"/>
                </a:lnTo>
                <a:lnTo>
                  <a:pt x="2018" y="236"/>
                </a:lnTo>
                <a:lnTo>
                  <a:pt x="2014" y="231"/>
                </a:lnTo>
                <a:lnTo>
                  <a:pt x="2010" y="226"/>
                </a:lnTo>
                <a:lnTo>
                  <a:pt x="2006" y="220"/>
                </a:lnTo>
                <a:lnTo>
                  <a:pt x="2000" y="214"/>
                </a:lnTo>
                <a:lnTo>
                  <a:pt x="1996" y="207"/>
                </a:lnTo>
                <a:lnTo>
                  <a:pt x="1935" y="203"/>
                </a:lnTo>
                <a:lnTo>
                  <a:pt x="1874" y="198"/>
                </a:lnTo>
                <a:lnTo>
                  <a:pt x="1812" y="193"/>
                </a:lnTo>
                <a:lnTo>
                  <a:pt x="1751" y="188"/>
                </a:lnTo>
                <a:lnTo>
                  <a:pt x="1690" y="183"/>
                </a:lnTo>
                <a:lnTo>
                  <a:pt x="1629" y="178"/>
                </a:lnTo>
                <a:lnTo>
                  <a:pt x="1567" y="174"/>
                </a:lnTo>
                <a:lnTo>
                  <a:pt x="1506" y="169"/>
                </a:lnTo>
                <a:lnTo>
                  <a:pt x="1448" y="169"/>
                </a:lnTo>
                <a:lnTo>
                  <a:pt x="1389" y="169"/>
                </a:lnTo>
                <a:lnTo>
                  <a:pt x="1329" y="169"/>
                </a:lnTo>
                <a:lnTo>
                  <a:pt x="1271" y="169"/>
                </a:lnTo>
                <a:lnTo>
                  <a:pt x="1212" y="169"/>
                </a:lnTo>
                <a:lnTo>
                  <a:pt x="1154" y="169"/>
                </a:lnTo>
                <a:lnTo>
                  <a:pt x="1094" y="169"/>
                </a:lnTo>
                <a:lnTo>
                  <a:pt x="1035" y="169"/>
                </a:lnTo>
                <a:lnTo>
                  <a:pt x="923" y="176"/>
                </a:lnTo>
                <a:lnTo>
                  <a:pt x="809" y="183"/>
                </a:lnTo>
                <a:lnTo>
                  <a:pt x="696" y="190"/>
                </a:lnTo>
                <a:lnTo>
                  <a:pt x="583" y="198"/>
                </a:lnTo>
                <a:lnTo>
                  <a:pt x="469" y="205"/>
                </a:lnTo>
                <a:lnTo>
                  <a:pt x="355" y="212"/>
                </a:lnTo>
                <a:lnTo>
                  <a:pt x="240" y="219"/>
                </a:lnTo>
                <a:lnTo>
                  <a:pt x="126" y="226"/>
                </a:lnTo>
                <a:lnTo>
                  <a:pt x="119" y="226"/>
                </a:lnTo>
                <a:lnTo>
                  <a:pt x="112" y="225"/>
                </a:lnTo>
                <a:lnTo>
                  <a:pt x="104" y="225"/>
                </a:lnTo>
                <a:lnTo>
                  <a:pt x="96" y="225"/>
                </a:lnTo>
                <a:lnTo>
                  <a:pt x="88" y="224"/>
                </a:lnTo>
                <a:lnTo>
                  <a:pt x="80" y="223"/>
                </a:lnTo>
                <a:lnTo>
                  <a:pt x="72" y="221"/>
                </a:lnTo>
                <a:lnTo>
                  <a:pt x="63" y="219"/>
                </a:lnTo>
                <a:lnTo>
                  <a:pt x="63" y="217"/>
                </a:lnTo>
                <a:lnTo>
                  <a:pt x="63" y="215"/>
                </a:lnTo>
                <a:lnTo>
                  <a:pt x="63" y="213"/>
                </a:lnTo>
                <a:lnTo>
                  <a:pt x="64" y="210"/>
                </a:lnTo>
                <a:lnTo>
                  <a:pt x="65" y="208"/>
                </a:lnTo>
                <a:lnTo>
                  <a:pt x="66" y="206"/>
                </a:lnTo>
                <a:lnTo>
                  <a:pt x="67" y="203"/>
                </a:lnTo>
                <a:lnTo>
                  <a:pt x="69" y="201"/>
                </a:lnTo>
                <a:lnTo>
                  <a:pt x="180" y="186"/>
                </a:lnTo>
                <a:lnTo>
                  <a:pt x="290" y="171"/>
                </a:lnTo>
                <a:lnTo>
                  <a:pt x="401" y="156"/>
                </a:lnTo>
                <a:lnTo>
                  <a:pt x="512" y="140"/>
                </a:lnTo>
                <a:lnTo>
                  <a:pt x="623" y="124"/>
                </a:lnTo>
                <a:lnTo>
                  <a:pt x="736" y="108"/>
                </a:lnTo>
                <a:lnTo>
                  <a:pt x="847" y="91"/>
                </a:lnTo>
                <a:lnTo>
                  <a:pt x="961" y="75"/>
                </a:lnTo>
                <a:lnTo>
                  <a:pt x="1017" y="73"/>
                </a:lnTo>
                <a:lnTo>
                  <a:pt x="1073" y="71"/>
                </a:lnTo>
                <a:lnTo>
                  <a:pt x="1130" y="68"/>
                </a:lnTo>
                <a:lnTo>
                  <a:pt x="1187" y="66"/>
                </a:lnTo>
                <a:lnTo>
                  <a:pt x="1245" y="64"/>
                </a:lnTo>
                <a:lnTo>
                  <a:pt x="1302" y="61"/>
                </a:lnTo>
                <a:lnTo>
                  <a:pt x="1360" y="59"/>
                </a:lnTo>
                <a:lnTo>
                  <a:pt x="1418" y="57"/>
                </a:lnTo>
                <a:lnTo>
                  <a:pt x="1475" y="52"/>
                </a:lnTo>
                <a:lnTo>
                  <a:pt x="1532" y="47"/>
                </a:lnTo>
                <a:lnTo>
                  <a:pt x="1588" y="42"/>
                </a:lnTo>
                <a:lnTo>
                  <a:pt x="1644" y="36"/>
                </a:lnTo>
                <a:lnTo>
                  <a:pt x="1701" y="31"/>
                </a:lnTo>
                <a:lnTo>
                  <a:pt x="1757" y="25"/>
                </a:lnTo>
                <a:lnTo>
                  <a:pt x="1814" y="19"/>
                </a:lnTo>
                <a:lnTo>
                  <a:pt x="1871" y="13"/>
                </a:lnTo>
                <a:lnTo>
                  <a:pt x="1885" y="13"/>
                </a:lnTo>
                <a:lnTo>
                  <a:pt x="1899" y="14"/>
                </a:lnTo>
                <a:lnTo>
                  <a:pt x="1915" y="15"/>
                </a:lnTo>
                <a:lnTo>
                  <a:pt x="1931" y="16"/>
                </a:lnTo>
                <a:lnTo>
                  <a:pt x="1946" y="18"/>
                </a:lnTo>
                <a:lnTo>
                  <a:pt x="1963" y="20"/>
                </a:lnTo>
                <a:lnTo>
                  <a:pt x="1979" y="23"/>
                </a:lnTo>
                <a:lnTo>
                  <a:pt x="1996" y="25"/>
                </a:lnTo>
                <a:lnTo>
                  <a:pt x="2000" y="27"/>
                </a:lnTo>
                <a:lnTo>
                  <a:pt x="2006" y="30"/>
                </a:lnTo>
                <a:lnTo>
                  <a:pt x="2011" y="32"/>
                </a:lnTo>
                <a:lnTo>
                  <a:pt x="2016" y="34"/>
                </a:lnTo>
                <a:lnTo>
                  <a:pt x="2021" y="36"/>
                </a:lnTo>
                <a:lnTo>
                  <a:pt x="2027" y="39"/>
                </a:lnTo>
                <a:lnTo>
                  <a:pt x="2033" y="41"/>
                </a:lnTo>
                <a:lnTo>
                  <a:pt x="2040" y="43"/>
                </a:lnTo>
                <a:lnTo>
                  <a:pt x="2042" y="43"/>
                </a:lnTo>
                <a:lnTo>
                  <a:pt x="2045" y="43"/>
                </a:lnTo>
                <a:lnTo>
                  <a:pt x="2049" y="43"/>
                </a:lnTo>
                <a:lnTo>
                  <a:pt x="2054" y="43"/>
                </a:lnTo>
                <a:lnTo>
                  <a:pt x="2058" y="43"/>
                </a:lnTo>
                <a:lnTo>
                  <a:pt x="2062" y="43"/>
                </a:lnTo>
                <a:lnTo>
                  <a:pt x="2067" y="43"/>
                </a:lnTo>
                <a:lnTo>
                  <a:pt x="2071" y="43"/>
                </a:lnTo>
                <a:lnTo>
                  <a:pt x="2074" y="39"/>
                </a:lnTo>
                <a:lnTo>
                  <a:pt x="2076" y="34"/>
                </a:lnTo>
                <a:lnTo>
                  <a:pt x="2078" y="29"/>
                </a:lnTo>
                <a:lnTo>
                  <a:pt x="2081" y="24"/>
                </a:lnTo>
                <a:lnTo>
                  <a:pt x="2083" y="19"/>
                </a:lnTo>
                <a:lnTo>
                  <a:pt x="2085" y="13"/>
                </a:lnTo>
                <a:lnTo>
                  <a:pt x="2087" y="7"/>
                </a:lnTo>
                <a:lnTo>
                  <a:pt x="2090" y="0"/>
                </a:lnTo>
                <a:lnTo>
                  <a:pt x="2094" y="5"/>
                </a:lnTo>
                <a:lnTo>
                  <a:pt x="2100" y="10"/>
                </a:lnTo>
                <a:lnTo>
                  <a:pt x="2105" y="15"/>
                </a:lnTo>
                <a:lnTo>
                  <a:pt x="2110" y="20"/>
                </a:lnTo>
                <a:lnTo>
                  <a:pt x="2115" y="25"/>
                </a:lnTo>
                <a:lnTo>
                  <a:pt x="2121" y="31"/>
                </a:lnTo>
                <a:lnTo>
                  <a:pt x="2127" y="37"/>
                </a:lnTo>
                <a:lnTo>
                  <a:pt x="2134" y="43"/>
                </a:lnTo>
                <a:lnTo>
                  <a:pt x="2162" y="47"/>
                </a:lnTo>
                <a:lnTo>
                  <a:pt x="2190" y="50"/>
                </a:lnTo>
                <a:lnTo>
                  <a:pt x="2219" y="54"/>
                </a:lnTo>
                <a:lnTo>
                  <a:pt x="2247" y="57"/>
                </a:lnTo>
                <a:lnTo>
                  <a:pt x="2275" y="62"/>
                </a:lnTo>
                <a:lnTo>
                  <a:pt x="2304" y="66"/>
                </a:lnTo>
                <a:lnTo>
                  <a:pt x="2331" y="71"/>
                </a:lnTo>
                <a:lnTo>
                  <a:pt x="2360" y="75"/>
                </a:lnTo>
                <a:lnTo>
                  <a:pt x="2381" y="82"/>
                </a:lnTo>
                <a:lnTo>
                  <a:pt x="2402" y="89"/>
                </a:lnTo>
                <a:lnTo>
                  <a:pt x="2423" y="97"/>
                </a:lnTo>
                <a:lnTo>
                  <a:pt x="2445" y="104"/>
                </a:lnTo>
                <a:lnTo>
                  <a:pt x="2466" y="111"/>
                </a:lnTo>
                <a:lnTo>
                  <a:pt x="2487" y="118"/>
                </a:lnTo>
                <a:lnTo>
                  <a:pt x="2508" y="124"/>
                </a:lnTo>
                <a:lnTo>
                  <a:pt x="2530" y="131"/>
                </a:lnTo>
                <a:lnTo>
                  <a:pt x="2534" y="131"/>
                </a:lnTo>
                <a:lnTo>
                  <a:pt x="2539" y="131"/>
                </a:lnTo>
                <a:lnTo>
                  <a:pt x="2544" y="132"/>
                </a:lnTo>
                <a:lnTo>
                  <a:pt x="2549" y="132"/>
                </a:lnTo>
                <a:lnTo>
                  <a:pt x="2554" y="133"/>
                </a:lnTo>
                <a:lnTo>
                  <a:pt x="2560" y="134"/>
                </a:lnTo>
                <a:lnTo>
                  <a:pt x="2566" y="136"/>
                </a:lnTo>
                <a:lnTo>
                  <a:pt x="2573" y="138"/>
                </a:lnTo>
                <a:lnTo>
                  <a:pt x="2576" y="140"/>
                </a:lnTo>
                <a:lnTo>
                  <a:pt x="2578" y="143"/>
                </a:lnTo>
                <a:lnTo>
                  <a:pt x="2581" y="146"/>
                </a:lnTo>
                <a:lnTo>
                  <a:pt x="2583" y="148"/>
                </a:lnTo>
                <a:lnTo>
                  <a:pt x="2585" y="150"/>
                </a:lnTo>
                <a:lnTo>
                  <a:pt x="2588" y="152"/>
                </a:lnTo>
                <a:lnTo>
                  <a:pt x="2590" y="155"/>
                </a:lnTo>
                <a:lnTo>
                  <a:pt x="2592" y="157"/>
                </a:lnTo>
                <a:lnTo>
                  <a:pt x="2590" y="162"/>
                </a:lnTo>
                <a:lnTo>
                  <a:pt x="2588" y="166"/>
                </a:lnTo>
                <a:lnTo>
                  <a:pt x="2585" y="171"/>
                </a:lnTo>
                <a:lnTo>
                  <a:pt x="2583" y="175"/>
                </a:lnTo>
                <a:lnTo>
                  <a:pt x="2581" y="180"/>
                </a:lnTo>
                <a:lnTo>
                  <a:pt x="2578" y="185"/>
                </a:lnTo>
                <a:lnTo>
                  <a:pt x="2576" y="189"/>
                </a:lnTo>
                <a:lnTo>
                  <a:pt x="2573" y="195"/>
                </a:lnTo>
                <a:lnTo>
                  <a:pt x="2547" y="202"/>
                </a:lnTo>
                <a:lnTo>
                  <a:pt x="2521" y="209"/>
                </a:lnTo>
                <a:lnTo>
                  <a:pt x="2495" y="216"/>
                </a:lnTo>
                <a:lnTo>
                  <a:pt x="2469" y="223"/>
                </a:lnTo>
                <a:lnTo>
                  <a:pt x="2443" y="231"/>
                </a:lnTo>
                <a:lnTo>
                  <a:pt x="2415" y="239"/>
                </a:lnTo>
                <a:lnTo>
                  <a:pt x="2388" y="248"/>
                </a:lnTo>
                <a:lnTo>
                  <a:pt x="2360" y="257"/>
                </a:lnTo>
                <a:lnTo>
                  <a:pt x="2225" y="280"/>
                </a:lnTo>
                <a:lnTo>
                  <a:pt x="2090" y="304"/>
                </a:lnTo>
                <a:lnTo>
                  <a:pt x="1955" y="327"/>
                </a:lnTo>
                <a:lnTo>
                  <a:pt x="1820" y="351"/>
                </a:lnTo>
                <a:lnTo>
                  <a:pt x="1684" y="375"/>
                </a:lnTo>
                <a:lnTo>
                  <a:pt x="1547" y="399"/>
                </a:lnTo>
                <a:lnTo>
                  <a:pt x="1411" y="422"/>
                </a:lnTo>
                <a:lnTo>
                  <a:pt x="1274" y="446"/>
                </a:lnTo>
                <a:lnTo>
                  <a:pt x="1256" y="446"/>
                </a:lnTo>
                <a:lnTo>
                  <a:pt x="1236" y="446"/>
                </a:lnTo>
                <a:lnTo>
                  <a:pt x="1217" y="446"/>
                </a:lnTo>
                <a:lnTo>
                  <a:pt x="1198" y="446"/>
                </a:lnTo>
                <a:lnTo>
                  <a:pt x="1178" y="447"/>
                </a:lnTo>
                <a:lnTo>
                  <a:pt x="1159" y="448"/>
                </a:lnTo>
                <a:lnTo>
                  <a:pt x="1138" y="450"/>
                </a:lnTo>
                <a:lnTo>
                  <a:pt x="1117" y="452"/>
                </a:lnTo>
                <a:lnTo>
                  <a:pt x="1115" y="454"/>
                </a:lnTo>
                <a:lnTo>
                  <a:pt x="1113" y="456"/>
                </a:lnTo>
                <a:lnTo>
                  <a:pt x="1110" y="459"/>
                </a:lnTo>
                <a:lnTo>
                  <a:pt x="1108" y="461"/>
                </a:lnTo>
                <a:lnTo>
                  <a:pt x="1106" y="463"/>
                </a:lnTo>
                <a:lnTo>
                  <a:pt x="1104" y="466"/>
                </a:lnTo>
                <a:lnTo>
                  <a:pt x="1100" y="468"/>
                </a:lnTo>
                <a:lnTo>
                  <a:pt x="1098" y="470"/>
                </a:lnTo>
                <a:lnTo>
                  <a:pt x="1106" y="470"/>
                </a:lnTo>
                <a:lnTo>
                  <a:pt x="1113" y="470"/>
                </a:lnTo>
                <a:lnTo>
                  <a:pt x="1120" y="471"/>
                </a:lnTo>
                <a:lnTo>
                  <a:pt x="1127" y="471"/>
                </a:lnTo>
                <a:lnTo>
                  <a:pt x="1135" y="472"/>
                </a:lnTo>
                <a:lnTo>
                  <a:pt x="1143" y="473"/>
                </a:lnTo>
                <a:lnTo>
                  <a:pt x="1152" y="474"/>
                </a:lnTo>
                <a:lnTo>
                  <a:pt x="1161" y="476"/>
                </a:lnTo>
                <a:lnTo>
                  <a:pt x="1202" y="472"/>
                </a:lnTo>
                <a:lnTo>
                  <a:pt x="1242" y="467"/>
                </a:lnTo>
                <a:lnTo>
                  <a:pt x="1283" y="462"/>
                </a:lnTo>
                <a:lnTo>
                  <a:pt x="1325" y="457"/>
                </a:lnTo>
                <a:lnTo>
                  <a:pt x="1367" y="452"/>
                </a:lnTo>
                <a:lnTo>
                  <a:pt x="1409" y="446"/>
                </a:lnTo>
                <a:lnTo>
                  <a:pt x="1452" y="440"/>
                </a:lnTo>
                <a:lnTo>
                  <a:pt x="1494" y="432"/>
                </a:lnTo>
                <a:lnTo>
                  <a:pt x="1586" y="416"/>
                </a:lnTo>
                <a:lnTo>
                  <a:pt x="1678" y="400"/>
                </a:lnTo>
                <a:lnTo>
                  <a:pt x="1770" y="383"/>
                </a:lnTo>
                <a:lnTo>
                  <a:pt x="1862" y="366"/>
                </a:lnTo>
                <a:lnTo>
                  <a:pt x="1954" y="349"/>
                </a:lnTo>
                <a:lnTo>
                  <a:pt x="2047" y="331"/>
                </a:lnTo>
                <a:lnTo>
                  <a:pt x="2140" y="313"/>
                </a:lnTo>
                <a:lnTo>
                  <a:pt x="2234" y="295"/>
                </a:lnTo>
                <a:lnTo>
                  <a:pt x="2239" y="295"/>
                </a:lnTo>
                <a:lnTo>
                  <a:pt x="2244" y="295"/>
                </a:lnTo>
                <a:lnTo>
                  <a:pt x="2249" y="295"/>
                </a:lnTo>
                <a:lnTo>
                  <a:pt x="2254" y="296"/>
                </a:lnTo>
                <a:lnTo>
                  <a:pt x="2260" y="297"/>
                </a:lnTo>
                <a:lnTo>
                  <a:pt x="2265" y="298"/>
                </a:lnTo>
                <a:lnTo>
                  <a:pt x="2271" y="299"/>
                </a:lnTo>
                <a:lnTo>
                  <a:pt x="2278" y="301"/>
                </a:lnTo>
                <a:lnTo>
                  <a:pt x="2276" y="304"/>
                </a:lnTo>
                <a:lnTo>
                  <a:pt x="2273" y="306"/>
                </a:lnTo>
                <a:lnTo>
                  <a:pt x="2271" y="308"/>
                </a:lnTo>
                <a:lnTo>
                  <a:pt x="2269" y="311"/>
                </a:lnTo>
                <a:lnTo>
                  <a:pt x="2267" y="313"/>
                </a:lnTo>
                <a:lnTo>
                  <a:pt x="2264" y="315"/>
                </a:lnTo>
                <a:lnTo>
                  <a:pt x="2262" y="317"/>
                </a:lnTo>
                <a:lnTo>
                  <a:pt x="2260" y="320"/>
                </a:lnTo>
                <a:lnTo>
                  <a:pt x="2226" y="327"/>
                </a:lnTo>
                <a:lnTo>
                  <a:pt x="2194" y="334"/>
                </a:lnTo>
                <a:lnTo>
                  <a:pt x="2161" y="341"/>
                </a:lnTo>
                <a:lnTo>
                  <a:pt x="2128" y="348"/>
                </a:lnTo>
                <a:lnTo>
                  <a:pt x="2094" y="355"/>
                </a:lnTo>
                <a:lnTo>
                  <a:pt x="2062" y="362"/>
                </a:lnTo>
                <a:lnTo>
                  <a:pt x="2029" y="369"/>
                </a:lnTo>
                <a:lnTo>
                  <a:pt x="1996" y="376"/>
                </a:lnTo>
                <a:lnTo>
                  <a:pt x="1991" y="378"/>
                </a:lnTo>
                <a:lnTo>
                  <a:pt x="1986" y="381"/>
                </a:lnTo>
                <a:lnTo>
                  <a:pt x="1981" y="383"/>
                </a:lnTo>
                <a:lnTo>
                  <a:pt x="1976" y="386"/>
                </a:lnTo>
                <a:lnTo>
                  <a:pt x="1971" y="390"/>
                </a:lnTo>
                <a:lnTo>
                  <a:pt x="1965" y="393"/>
                </a:lnTo>
                <a:lnTo>
                  <a:pt x="1959" y="397"/>
                </a:lnTo>
                <a:lnTo>
                  <a:pt x="1952" y="402"/>
                </a:lnTo>
                <a:lnTo>
                  <a:pt x="1886" y="411"/>
                </a:lnTo>
                <a:lnTo>
                  <a:pt x="1820" y="420"/>
                </a:lnTo>
                <a:lnTo>
                  <a:pt x="1754" y="430"/>
                </a:lnTo>
                <a:lnTo>
                  <a:pt x="1688" y="440"/>
                </a:lnTo>
                <a:lnTo>
                  <a:pt x="1620" y="450"/>
                </a:lnTo>
                <a:lnTo>
                  <a:pt x="1554" y="461"/>
                </a:lnTo>
                <a:lnTo>
                  <a:pt x="1487" y="471"/>
                </a:lnTo>
                <a:lnTo>
                  <a:pt x="1418" y="482"/>
                </a:lnTo>
                <a:lnTo>
                  <a:pt x="1390" y="485"/>
                </a:lnTo>
                <a:lnTo>
                  <a:pt x="1361" y="488"/>
                </a:lnTo>
                <a:lnTo>
                  <a:pt x="1331" y="491"/>
                </a:lnTo>
                <a:lnTo>
                  <a:pt x="1302" y="493"/>
                </a:lnTo>
                <a:lnTo>
                  <a:pt x="1271" y="497"/>
                </a:lnTo>
                <a:lnTo>
                  <a:pt x="1241" y="500"/>
                </a:lnTo>
                <a:lnTo>
                  <a:pt x="1211" y="504"/>
                </a:lnTo>
                <a:lnTo>
                  <a:pt x="1180" y="508"/>
                </a:lnTo>
                <a:lnTo>
                  <a:pt x="1147" y="508"/>
                </a:lnTo>
                <a:lnTo>
                  <a:pt x="1114" y="508"/>
                </a:lnTo>
                <a:lnTo>
                  <a:pt x="1081" y="508"/>
                </a:lnTo>
                <a:lnTo>
                  <a:pt x="1047" y="509"/>
                </a:lnTo>
                <a:lnTo>
                  <a:pt x="1014" y="510"/>
                </a:lnTo>
                <a:lnTo>
                  <a:pt x="980" y="511"/>
                </a:lnTo>
                <a:lnTo>
                  <a:pt x="945" y="512"/>
                </a:lnTo>
                <a:lnTo>
                  <a:pt x="910" y="514"/>
                </a:lnTo>
                <a:lnTo>
                  <a:pt x="910" y="507"/>
                </a:lnTo>
                <a:lnTo>
                  <a:pt x="910" y="500"/>
                </a:lnTo>
                <a:lnTo>
                  <a:pt x="909" y="494"/>
                </a:lnTo>
                <a:lnTo>
                  <a:pt x="909" y="487"/>
                </a:lnTo>
                <a:lnTo>
                  <a:pt x="908" y="479"/>
                </a:lnTo>
                <a:lnTo>
                  <a:pt x="907" y="472"/>
                </a:lnTo>
                <a:lnTo>
                  <a:pt x="905" y="465"/>
                </a:lnTo>
                <a:lnTo>
                  <a:pt x="903" y="458"/>
                </a:lnTo>
                <a:lnTo>
                  <a:pt x="901" y="458"/>
                </a:lnTo>
                <a:lnTo>
                  <a:pt x="899" y="458"/>
                </a:lnTo>
                <a:lnTo>
                  <a:pt x="896" y="458"/>
                </a:lnTo>
                <a:lnTo>
                  <a:pt x="894" y="457"/>
                </a:lnTo>
                <a:lnTo>
                  <a:pt x="892" y="456"/>
                </a:lnTo>
                <a:lnTo>
                  <a:pt x="890" y="455"/>
                </a:lnTo>
                <a:lnTo>
                  <a:pt x="887" y="454"/>
                </a:lnTo>
                <a:lnTo>
                  <a:pt x="885" y="452"/>
                </a:lnTo>
                <a:lnTo>
                  <a:pt x="885" y="457"/>
                </a:lnTo>
                <a:lnTo>
                  <a:pt x="885" y="462"/>
                </a:lnTo>
                <a:lnTo>
                  <a:pt x="885" y="468"/>
                </a:lnTo>
                <a:lnTo>
                  <a:pt x="884" y="474"/>
                </a:lnTo>
                <a:lnTo>
                  <a:pt x="884" y="481"/>
                </a:lnTo>
                <a:lnTo>
                  <a:pt x="882" y="488"/>
                </a:lnTo>
                <a:lnTo>
                  <a:pt x="881" y="495"/>
                </a:lnTo>
                <a:lnTo>
                  <a:pt x="879" y="502"/>
                </a:lnTo>
                <a:lnTo>
                  <a:pt x="870" y="502"/>
                </a:lnTo>
                <a:lnTo>
                  <a:pt x="859" y="502"/>
                </a:lnTo>
                <a:lnTo>
                  <a:pt x="850" y="502"/>
                </a:lnTo>
                <a:lnTo>
                  <a:pt x="841" y="503"/>
                </a:lnTo>
                <a:lnTo>
                  <a:pt x="832" y="503"/>
                </a:lnTo>
                <a:lnTo>
                  <a:pt x="823" y="505"/>
                </a:lnTo>
                <a:lnTo>
                  <a:pt x="812" y="506"/>
                </a:lnTo>
                <a:lnTo>
                  <a:pt x="803" y="508"/>
                </a:lnTo>
                <a:close/>
              </a:path>
            </a:pathLst>
          </a:custGeom>
          <a:solidFill>
            <a:srgbClr val="4D48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55" name="Freeform 212">
            <a:extLst>
              <a:ext uri="{FF2B5EF4-FFF2-40B4-BE49-F238E27FC236}">
                <a16:creationId xmlns:a16="http://schemas.microsoft.com/office/drawing/2014/main" id="{04234C97-5441-5F46-9E26-D41D96FA8BF1}"/>
              </a:ext>
            </a:extLst>
          </p:cNvPr>
          <p:cNvSpPr>
            <a:spLocks/>
          </p:cNvSpPr>
          <p:nvPr/>
        </p:nvSpPr>
        <p:spPr bwMode="auto">
          <a:xfrm>
            <a:off x="3316288" y="4335463"/>
            <a:ext cx="14287" cy="3175"/>
          </a:xfrm>
          <a:custGeom>
            <a:avLst/>
            <a:gdLst>
              <a:gd name="T0" fmla="*/ 2147483646 w 75"/>
              <a:gd name="T1" fmla="*/ 2147483646 h 24"/>
              <a:gd name="T2" fmla="*/ 2147483646 w 75"/>
              <a:gd name="T3" fmla="*/ 2147483646 h 24"/>
              <a:gd name="T4" fmla="*/ 2147483646 w 75"/>
              <a:gd name="T5" fmla="*/ 2147483646 h 24"/>
              <a:gd name="T6" fmla="*/ 2147483646 w 75"/>
              <a:gd name="T7" fmla="*/ 2147483646 h 24"/>
              <a:gd name="T8" fmla="*/ 2147483646 w 75"/>
              <a:gd name="T9" fmla="*/ 2147483646 h 24"/>
              <a:gd name="T10" fmla="*/ 2147483646 w 75"/>
              <a:gd name="T11" fmla="*/ 2147483646 h 24"/>
              <a:gd name="T12" fmla="*/ 2147483646 w 75"/>
              <a:gd name="T13" fmla="*/ 2147483646 h 24"/>
              <a:gd name="T14" fmla="*/ 2147483646 w 75"/>
              <a:gd name="T15" fmla="*/ 2147483646 h 24"/>
              <a:gd name="T16" fmla="*/ 0 w 75"/>
              <a:gd name="T17" fmla="*/ 0 h 24"/>
              <a:gd name="T18" fmla="*/ 2147483646 w 75"/>
              <a:gd name="T19" fmla="*/ 0 h 24"/>
              <a:gd name="T20" fmla="*/ 2147483646 w 75"/>
              <a:gd name="T21" fmla="*/ 0 h 24"/>
              <a:gd name="T22" fmla="*/ 2147483646 w 75"/>
              <a:gd name="T23" fmla="*/ 0 h 24"/>
              <a:gd name="T24" fmla="*/ 2147483646 w 75"/>
              <a:gd name="T25" fmla="*/ 0 h 24"/>
              <a:gd name="T26" fmla="*/ 2147483646 w 75"/>
              <a:gd name="T27" fmla="*/ 2147483646 h 24"/>
              <a:gd name="T28" fmla="*/ 2147483646 w 75"/>
              <a:gd name="T29" fmla="*/ 2147483646 h 24"/>
              <a:gd name="T30" fmla="*/ 2147483646 w 75"/>
              <a:gd name="T31" fmla="*/ 2147483646 h 24"/>
              <a:gd name="T32" fmla="*/ 2147483646 w 75"/>
              <a:gd name="T33" fmla="*/ 2147483646 h 24"/>
              <a:gd name="T34" fmla="*/ 2147483646 w 75"/>
              <a:gd name="T35" fmla="*/ 2147483646 h 24"/>
              <a:gd name="T36" fmla="*/ 2147483646 w 75"/>
              <a:gd name="T37" fmla="*/ 2147483646 h 24"/>
              <a:gd name="T38" fmla="*/ 2147483646 w 75"/>
              <a:gd name="T39" fmla="*/ 2147483646 h 24"/>
              <a:gd name="T40" fmla="*/ 2147483646 w 75"/>
              <a:gd name="T41" fmla="*/ 2147483646 h 24"/>
              <a:gd name="T42" fmla="*/ 2147483646 w 75"/>
              <a:gd name="T43" fmla="*/ 2147483646 h 24"/>
              <a:gd name="T44" fmla="*/ 2147483646 w 75"/>
              <a:gd name="T45" fmla="*/ 2147483646 h 24"/>
              <a:gd name="T46" fmla="*/ 2147483646 w 75"/>
              <a:gd name="T47" fmla="*/ 2147483646 h 24"/>
              <a:gd name="T48" fmla="*/ 2147483646 w 75"/>
              <a:gd name="T49" fmla="*/ 2147483646 h 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5"/>
              <a:gd name="T76" fmla="*/ 0 h 24"/>
              <a:gd name="T77" fmla="*/ 75 w 75"/>
              <a:gd name="T78" fmla="*/ 24 h 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5" h="24">
                <a:moveTo>
                  <a:pt x="57" y="24"/>
                </a:moveTo>
                <a:lnTo>
                  <a:pt x="50" y="22"/>
                </a:lnTo>
                <a:lnTo>
                  <a:pt x="43" y="20"/>
                </a:lnTo>
                <a:lnTo>
                  <a:pt x="36" y="17"/>
                </a:lnTo>
                <a:lnTo>
                  <a:pt x="29" y="14"/>
                </a:lnTo>
                <a:lnTo>
                  <a:pt x="21" y="11"/>
                </a:lnTo>
                <a:lnTo>
                  <a:pt x="14" y="8"/>
                </a:lnTo>
                <a:lnTo>
                  <a:pt x="7" y="4"/>
                </a:lnTo>
                <a:lnTo>
                  <a:pt x="0" y="0"/>
                </a:lnTo>
                <a:lnTo>
                  <a:pt x="10" y="0"/>
                </a:lnTo>
                <a:lnTo>
                  <a:pt x="19" y="0"/>
                </a:lnTo>
                <a:lnTo>
                  <a:pt x="29" y="0"/>
                </a:lnTo>
                <a:lnTo>
                  <a:pt x="38" y="0"/>
                </a:lnTo>
                <a:lnTo>
                  <a:pt x="48" y="1"/>
                </a:lnTo>
                <a:lnTo>
                  <a:pt x="57" y="2"/>
                </a:lnTo>
                <a:lnTo>
                  <a:pt x="66" y="4"/>
                </a:lnTo>
                <a:lnTo>
                  <a:pt x="75" y="6"/>
                </a:lnTo>
                <a:lnTo>
                  <a:pt x="73" y="8"/>
                </a:lnTo>
                <a:lnTo>
                  <a:pt x="71" y="10"/>
                </a:lnTo>
                <a:lnTo>
                  <a:pt x="68" y="13"/>
                </a:lnTo>
                <a:lnTo>
                  <a:pt x="66" y="15"/>
                </a:lnTo>
                <a:lnTo>
                  <a:pt x="64" y="17"/>
                </a:lnTo>
                <a:lnTo>
                  <a:pt x="61" y="20"/>
                </a:lnTo>
                <a:lnTo>
                  <a:pt x="59" y="22"/>
                </a:lnTo>
                <a:lnTo>
                  <a:pt x="57" y="2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56" name="Freeform 213">
            <a:extLst>
              <a:ext uri="{FF2B5EF4-FFF2-40B4-BE49-F238E27FC236}">
                <a16:creationId xmlns:a16="http://schemas.microsoft.com/office/drawing/2014/main" id="{F256F857-D081-FC4B-B74F-F1280A1836BC}"/>
              </a:ext>
            </a:extLst>
          </p:cNvPr>
          <p:cNvSpPr>
            <a:spLocks/>
          </p:cNvSpPr>
          <p:nvPr/>
        </p:nvSpPr>
        <p:spPr bwMode="auto">
          <a:xfrm>
            <a:off x="3243263" y="4321175"/>
            <a:ext cx="17462" cy="7938"/>
          </a:xfrm>
          <a:custGeom>
            <a:avLst/>
            <a:gdLst>
              <a:gd name="T0" fmla="*/ 2147483646 w 94"/>
              <a:gd name="T1" fmla="*/ 2147483646 h 44"/>
              <a:gd name="T2" fmla="*/ 2147483646 w 94"/>
              <a:gd name="T3" fmla="*/ 2147483646 h 44"/>
              <a:gd name="T4" fmla="*/ 2147483646 w 94"/>
              <a:gd name="T5" fmla="*/ 2147483646 h 44"/>
              <a:gd name="T6" fmla="*/ 2147483646 w 94"/>
              <a:gd name="T7" fmla="*/ 2147483646 h 44"/>
              <a:gd name="T8" fmla="*/ 2147483646 w 94"/>
              <a:gd name="T9" fmla="*/ 2147483646 h 44"/>
              <a:gd name="T10" fmla="*/ 2147483646 w 94"/>
              <a:gd name="T11" fmla="*/ 2147483646 h 44"/>
              <a:gd name="T12" fmla="*/ 2147483646 w 94"/>
              <a:gd name="T13" fmla="*/ 2147483646 h 44"/>
              <a:gd name="T14" fmla="*/ 2147483646 w 94"/>
              <a:gd name="T15" fmla="*/ 2147483646 h 44"/>
              <a:gd name="T16" fmla="*/ 0 w 94"/>
              <a:gd name="T17" fmla="*/ 2147483646 h 44"/>
              <a:gd name="T18" fmla="*/ 2147483646 w 94"/>
              <a:gd name="T19" fmla="*/ 2147483646 h 44"/>
              <a:gd name="T20" fmla="*/ 2147483646 w 94"/>
              <a:gd name="T21" fmla="*/ 2147483646 h 44"/>
              <a:gd name="T22" fmla="*/ 2147483646 w 94"/>
              <a:gd name="T23" fmla="*/ 2147483646 h 44"/>
              <a:gd name="T24" fmla="*/ 2147483646 w 94"/>
              <a:gd name="T25" fmla="*/ 2147483646 h 44"/>
              <a:gd name="T26" fmla="*/ 2147483646 w 94"/>
              <a:gd name="T27" fmla="*/ 2147483646 h 44"/>
              <a:gd name="T28" fmla="*/ 2147483646 w 94"/>
              <a:gd name="T29" fmla="*/ 2147483646 h 44"/>
              <a:gd name="T30" fmla="*/ 2147483646 w 94"/>
              <a:gd name="T31" fmla="*/ 2147483646 h 44"/>
              <a:gd name="T32" fmla="*/ 2147483646 w 94"/>
              <a:gd name="T33" fmla="*/ 0 h 44"/>
              <a:gd name="T34" fmla="*/ 2147483646 w 94"/>
              <a:gd name="T35" fmla="*/ 0 h 44"/>
              <a:gd name="T36" fmla="*/ 2147483646 w 94"/>
              <a:gd name="T37" fmla="*/ 0 h 44"/>
              <a:gd name="T38" fmla="*/ 2147483646 w 94"/>
              <a:gd name="T39" fmla="*/ 0 h 44"/>
              <a:gd name="T40" fmla="*/ 2147483646 w 94"/>
              <a:gd name="T41" fmla="*/ 2147483646 h 44"/>
              <a:gd name="T42" fmla="*/ 2147483646 w 94"/>
              <a:gd name="T43" fmla="*/ 2147483646 h 44"/>
              <a:gd name="T44" fmla="*/ 2147483646 w 94"/>
              <a:gd name="T45" fmla="*/ 2147483646 h 44"/>
              <a:gd name="T46" fmla="*/ 2147483646 w 94"/>
              <a:gd name="T47" fmla="*/ 2147483646 h 44"/>
              <a:gd name="T48" fmla="*/ 2147483646 w 94"/>
              <a:gd name="T49" fmla="*/ 2147483646 h 44"/>
              <a:gd name="T50" fmla="*/ 2147483646 w 94"/>
              <a:gd name="T51" fmla="*/ 2147483646 h 44"/>
              <a:gd name="T52" fmla="*/ 2147483646 w 94"/>
              <a:gd name="T53" fmla="*/ 2147483646 h 44"/>
              <a:gd name="T54" fmla="*/ 2147483646 w 94"/>
              <a:gd name="T55" fmla="*/ 2147483646 h 44"/>
              <a:gd name="T56" fmla="*/ 2147483646 w 94"/>
              <a:gd name="T57" fmla="*/ 2147483646 h 44"/>
              <a:gd name="T58" fmla="*/ 2147483646 w 94"/>
              <a:gd name="T59" fmla="*/ 2147483646 h 44"/>
              <a:gd name="T60" fmla="*/ 2147483646 w 94"/>
              <a:gd name="T61" fmla="*/ 2147483646 h 44"/>
              <a:gd name="T62" fmla="*/ 2147483646 w 94"/>
              <a:gd name="T63" fmla="*/ 2147483646 h 44"/>
              <a:gd name="T64" fmla="*/ 2147483646 w 94"/>
              <a:gd name="T65" fmla="*/ 2147483646 h 44"/>
              <a:gd name="T66" fmla="*/ 2147483646 w 94"/>
              <a:gd name="T67" fmla="*/ 2147483646 h 44"/>
              <a:gd name="T68" fmla="*/ 2147483646 w 94"/>
              <a:gd name="T69" fmla="*/ 2147483646 h 44"/>
              <a:gd name="T70" fmla="*/ 2147483646 w 94"/>
              <a:gd name="T71" fmla="*/ 2147483646 h 44"/>
              <a:gd name="T72" fmla="*/ 2147483646 w 94"/>
              <a:gd name="T73" fmla="*/ 2147483646 h 44"/>
              <a:gd name="T74" fmla="*/ 2147483646 w 94"/>
              <a:gd name="T75" fmla="*/ 2147483646 h 44"/>
              <a:gd name="T76" fmla="*/ 2147483646 w 94"/>
              <a:gd name="T77" fmla="*/ 2147483646 h 44"/>
              <a:gd name="T78" fmla="*/ 2147483646 w 94"/>
              <a:gd name="T79" fmla="*/ 2147483646 h 44"/>
              <a:gd name="T80" fmla="*/ 2147483646 w 94"/>
              <a:gd name="T81" fmla="*/ 2147483646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4"/>
              <a:gd name="T124" fmla="*/ 0 h 44"/>
              <a:gd name="T125" fmla="*/ 94 w 94"/>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4" h="44">
                <a:moveTo>
                  <a:pt x="6" y="44"/>
                </a:moveTo>
                <a:lnTo>
                  <a:pt x="6" y="42"/>
                </a:lnTo>
                <a:lnTo>
                  <a:pt x="6" y="39"/>
                </a:lnTo>
                <a:lnTo>
                  <a:pt x="6" y="37"/>
                </a:lnTo>
                <a:lnTo>
                  <a:pt x="5" y="34"/>
                </a:lnTo>
                <a:lnTo>
                  <a:pt x="5" y="31"/>
                </a:lnTo>
                <a:lnTo>
                  <a:pt x="3" y="28"/>
                </a:lnTo>
                <a:lnTo>
                  <a:pt x="2" y="24"/>
                </a:lnTo>
                <a:lnTo>
                  <a:pt x="0" y="19"/>
                </a:lnTo>
                <a:lnTo>
                  <a:pt x="2" y="16"/>
                </a:lnTo>
                <a:lnTo>
                  <a:pt x="5" y="14"/>
                </a:lnTo>
                <a:lnTo>
                  <a:pt x="7" y="11"/>
                </a:lnTo>
                <a:lnTo>
                  <a:pt x="9" y="9"/>
                </a:lnTo>
                <a:lnTo>
                  <a:pt x="11" y="7"/>
                </a:lnTo>
                <a:lnTo>
                  <a:pt x="14" y="5"/>
                </a:lnTo>
                <a:lnTo>
                  <a:pt x="17" y="2"/>
                </a:lnTo>
                <a:lnTo>
                  <a:pt x="19" y="0"/>
                </a:lnTo>
                <a:lnTo>
                  <a:pt x="29" y="0"/>
                </a:lnTo>
                <a:lnTo>
                  <a:pt x="38" y="0"/>
                </a:lnTo>
                <a:lnTo>
                  <a:pt x="47" y="0"/>
                </a:lnTo>
                <a:lnTo>
                  <a:pt x="56" y="1"/>
                </a:lnTo>
                <a:lnTo>
                  <a:pt x="66" y="1"/>
                </a:lnTo>
                <a:lnTo>
                  <a:pt x="76" y="2"/>
                </a:lnTo>
                <a:lnTo>
                  <a:pt x="85" y="4"/>
                </a:lnTo>
                <a:lnTo>
                  <a:pt x="94" y="6"/>
                </a:lnTo>
                <a:lnTo>
                  <a:pt x="92" y="8"/>
                </a:lnTo>
                <a:lnTo>
                  <a:pt x="89" y="11"/>
                </a:lnTo>
                <a:lnTo>
                  <a:pt x="87" y="13"/>
                </a:lnTo>
                <a:lnTo>
                  <a:pt x="84" y="16"/>
                </a:lnTo>
                <a:lnTo>
                  <a:pt x="81" y="20"/>
                </a:lnTo>
                <a:lnTo>
                  <a:pt x="78" y="23"/>
                </a:lnTo>
                <a:lnTo>
                  <a:pt x="74" y="27"/>
                </a:lnTo>
                <a:lnTo>
                  <a:pt x="70" y="32"/>
                </a:lnTo>
                <a:lnTo>
                  <a:pt x="63" y="32"/>
                </a:lnTo>
                <a:lnTo>
                  <a:pt x="55" y="33"/>
                </a:lnTo>
                <a:lnTo>
                  <a:pt x="47" y="34"/>
                </a:lnTo>
                <a:lnTo>
                  <a:pt x="40" y="35"/>
                </a:lnTo>
                <a:lnTo>
                  <a:pt x="32" y="37"/>
                </a:lnTo>
                <a:lnTo>
                  <a:pt x="24" y="39"/>
                </a:lnTo>
                <a:lnTo>
                  <a:pt x="16" y="42"/>
                </a:lnTo>
                <a:lnTo>
                  <a:pt x="6" y="4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57" name="Freeform 214">
            <a:extLst>
              <a:ext uri="{FF2B5EF4-FFF2-40B4-BE49-F238E27FC236}">
                <a16:creationId xmlns:a16="http://schemas.microsoft.com/office/drawing/2014/main" id="{488AC6E7-7339-9441-A9B9-6F12C91A2361}"/>
              </a:ext>
            </a:extLst>
          </p:cNvPr>
          <p:cNvSpPr>
            <a:spLocks/>
          </p:cNvSpPr>
          <p:nvPr/>
        </p:nvSpPr>
        <p:spPr bwMode="auto">
          <a:xfrm>
            <a:off x="2090738" y="4284663"/>
            <a:ext cx="17462" cy="25400"/>
          </a:xfrm>
          <a:custGeom>
            <a:avLst/>
            <a:gdLst>
              <a:gd name="T0" fmla="*/ 2147483646 w 100"/>
              <a:gd name="T1" fmla="*/ 2147483646 h 150"/>
              <a:gd name="T2" fmla="*/ 2147483646 w 100"/>
              <a:gd name="T3" fmla="*/ 2147483646 h 150"/>
              <a:gd name="T4" fmla="*/ 2147483646 w 100"/>
              <a:gd name="T5" fmla="*/ 2147483646 h 150"/>
              <a:gd name="T6" fmla="*/ 2147483646 w 100"/>
              <a:gd name="T7" fmla="*/ 2147483646 h 150"/>
              <a:gd name="T8" fmla="*/ 2147483646 w 100"/>
              <a:gd name="T9" fmla="*/ 2147483646 h 150"/>
              <a:gd name="T10" fmla="*/ 2147483646 w 100"/>
              <a:gd name="T11" fmla="*/ 2147483646 h 150"/>
              <a:gd name="T12" fmla="*/ 2147483646 w 100"/>
              <a:gd name="T13" fmla="*/ 2147483646 h 150"/>
              <a:gd name="T14" fmla="*/ 2147483646 w 100"/>
              <a:gd name="T15" fmla="*/ 2147483646 h 150"/>
              <a:gd name="T16" fmla="*/ 0 w 100"/>
              <a:gd name="T17" fmla="*/ 2147483646 h 150"/>
              <a:gd name="T18" fmla="*/ 0 w 100"/>
              <a:gd name="T19" fmla="*/ 2147483646 h 150"/>
              <a:gd name="T20" fmla="*/ 0 w 100"/>
              <a:gd name="T21" fmla="*/ 2147483646 h 150"/>
              <a:gd name="T22" fmla="*/ 0 w 100"/>
              <a:gd name="T23" fmla="*/ 2147483646 h 150"/>
              <a:gd name="T24" fmla="*/ 0 w 100"/>
              <a:gd name="T25" fmla="*/ 2147483646 h 150"/>
              <a:gd name="T26" fmla="*/ 0 w 100"/>
              <a:gd name="T27" fmla="*/ 2147483646 h 150"/>
              <a:gd name="T28" fmla="*/ 0 w 100"/>
              <a:gd name="T29" fmla="*/ 2147483646 h 150"/>
              <a:gd name="T30" fmla="*/ 0 w 100"/>
              <a:gd name="T31" fmla="*/ 2147483646 h 150"/>
              <a:gd name="T32" fmla="*/ 0 w 100"/>
              <a:gd name="T33" fmla="*/ 0 h 150"/>
              <a:gd name="T34" fmla="*/ 2147483646 w 100"/>
              <a:gd name="T35" fmla="*/ 2147483646 h 150"/>
              <a:gd name="T36" fmla="*/ 2147483646 w 100"/>
              <a:gd name="T37" fmla="*/ 2147483646 h 150"/>
              <a:gd name="T38" fmla="*/ 2147483646 w 100"/>
              <a:gd name="T39" fmla="*/ 2147483646 h 150"/>
              <a:gd name="T40" fmla="*/ 2147483646 w 100"/>
              <a:gd name="T41" fmla="*/ 2147483646 h 150"/>
              <a:gd name="T42" fmla="*/ 2147483646 w 100"/>
              <a:gd name="T43" fmla="*/ 2147483646 h 150"/>
              <a:gd name="T44" fmla="*/ 2147483646 w 100"/>
              <a:gd name="T45" fmla="*/ 2147483646 h 150"/>
              <a:gd name="T46" fmla="*/ 2147483646 w 100"/>
              <a:gd name="T47" fmla="*/ 2147483646 h 150"/>
              <a:gd name="T48" fmla="*/ 2147483646 w 100"/>
              <a:gd name="T49" fmla="*/ 2147483646 h 150"/>
              <a:gd name="T50" fmla="*/ 2147483646 w 100"/>
              <a:gd name="T51" fmla="*/ 2147483646 h 150"/>
              <a:gd name="T52" fmla="*/ 2147483646 w 100"/>
              <a:gd name="T53" fmla="*/ 2147483646 h 150"/>
              <a:gd name="T54" fmla="*/ 2147483646 w 100"/>
              <a:gd name="T55" fmla="*/ 2147483646 h 150"/>
              <a:gd name="T56" fmla="*/ 2147483646 w 100"/>
              <a:gd name="T57" fmla="*/ 2147483646 h 150"/>
              <a:gd name="T58" fmla="*/ 2147483646 w 100"/>
              <a:gd name="T59" fmla="*/ 2147483646 h 150"/>
              <a:gd name="T60" fmla="*/ 2147483646 w 100"/>
              <a:gd name="T61" fmla="*/ 2147483646 h 150"/>
              <a:gd name="T62" fmla="*/ 2147483646 w 100"/>
              <a:gd name="T63" fmla="*/ 2147483646 h 150"/>
              <a:gd name="T64" fmla="*/ 2147483646 w 100"/>
              <a:gd name="T65" fmla="*/ 2147483646 h 150"/>
              <a:gd name="T66" fmla="*/ 2147483646 w 100"/>
              <a:gd name="T67" fmla="*/ 2147483646 h 150"/>
              <a:gd name="T68" fmla="*/ 2147483646 w 100"/>
              <a:gd name="T69" fmla="*/ 2147483646 h 150"/>
              <a:gd name="T70" fmla="*/ 2147483646 w 100"/>
              <a:gd name="T71" fmla="*/ 2147483646 h 150"/>
              <a:gd name="T72" fmla="*/ 2147483646 w 100"/>
              <a:gd name="T73" fmla="*/ 2147483646 h 150"/>
              <a:gd name="T74" fmla="*/ 2147483646 w 100"/>
              <a:gd name="T75" fmla="*/ 2147483646 h 150"/>
              <a:gd name="T76" fmla="*/ 2147483646 w 100"/>
              <a:gd name="T77" fmla="*/ 2147483646 h 150"/>
              <a:gd name="T78" fmla="*/ 2147483646 w 100"/>
              <a:gd name="T79" fmla="*/ 2147483646 h 150"/>
              <a:gd name="T80" fmla="*/ 2147483646 w 100"/>
              <a:gd name="T81" fmla="*/ 2147483646 h 150"/>
              <a:gd name="T82" fmla="*/ 2147483646 w 100"/>
              <a:gd name="T83" fmla="*/ 2147483646 h 150"/>
              <a:gd name="T84" fmla="*/ 2147483646 w 100"/>
              <a:gd name="T85" fmla="*/ 2147483646 h 150"/>
              <a:gd name="T86" fmla="*/ 2147483646 w 100"/>
              <a:gd name="T87" fmla="*/ 2147483646 h 150"/>
              <a:gd name="T88" fmla="*/ 2147483646 w 100"/>
              <a:gd name="T89" fmla="*/ 2147483646 h 150"/>
              <a:gd name="T90" fmla="*/ 2147483646 w 100"/>
              <a:gd name="T91" fmla="*/ 2147483646 h 150"/>
              <a:gd name="T92" fmla="*/ 2147483646 w 100"/>
              <a:gd name="T93" fmla="*/ 2147483646 h 150"/>
              <a:gd name="T94" fmla="*/ 2147483646 w 100"/>
              <a:gd name="T95" fmla="*/ 2147483646 h 150"/>
              <a:gd name="T96" fmla="*/ 2147483646 w 100"/>
              <a:gd name="T97" fmla="*/ 2147483646 h 150"/>
              <a:gd name="T98" fmla="*/ 2147483646 w 100"/>
              <a:gd name="T99" fmla="*/ 2147483646 h 150"/>
              <a:gd name="T100" fmla="*/ 2147483646 w 100"/>
              <a:gd name="T101" fmla="*/ 2147483646 h 150"/>
              <a:gd name="T102" fmla="*/ 2147483646 w 100"/>
              <a:gd name="T103" fmla="*/ 2147483646 h 150"/>
              <a:gd name="T104" fmla="*/ 2147483646 w 100"/>
              <a:gd name="T105" fmla="*/ 2147483646 h 150"/>
              <a:gd name="T106" fmla="*/ 2147483646 w 100"/>
              <a:gd name="T107" fmla="*/ 2147483646 h 150"/>
              <a:gd name="T108" fmla="*/ 2147483646 w 100"/>
              <a:gd name="T109" fmla="*/ 2147483646 h 150"/>
              <a:gd name="T110" fmla="*/ 2147483646 w 100"/>
              <a:gd name="T111" fmla="*/ 2147483646 h 150"/>
              <a:gd name="T112" fmla="*/ 2147483646 w 100"/>
              <a:gd name="T113" fmla="*/ 2147483646 h 1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0"/>
              <a:gd name="T172" fmla="*/ 0 h 150"/>
              <a:gd name="T173" fmla="*/ 100 w 100"/>
              <a:gd name="T174" fmla="*/ 150 h 1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0" h="150">
                <a:moveTo>
                  <a:pt x="56" y="150"/>
                </a:moveTo>
                <a:lnTo>
                  <a:pt x="49" y="139"/>
                </a:lnTo>
                <a:lnTo>
                  <a:pt x="42" y="126"/>
                </a:lnTo>
                <a:lnTo>
                  <a:pt x="34" y="115"/>
                </a:lnTo>
                <a:lnTo>
                  <a:pt x="27" y="103"/>
                </a:lnTo>
                <a:lnTo>
                  <a:pt x="20" y="90"/>
                </a:lnTo>
                <a:lnTo>
                  <a:pt x="13" y="77"/>
                </a:lnTo>
                <a:lnTo>
                  <a:pt x="7" y="64"/>
                </a:lnTo>
                <a:lnTo>
                  <a:pt x="0" y="50"/>
                </a:lnTo>
                <a:lnTo>
                  <a:pt x="0" y="45"/>
                </a:lnTo>
                <a:lnTo>
                  <a:pt x="0" y="40"/>
                </a:lnTo>
                <a:lnTo>
                  <a:pt x="0" y="33"/>
                </a:lnTo>
                <a:lnTo>
                  <a:pt x="0" y="27"/>
                </a:lnTo>
                <a:lnTo>
                  <a:pt x="0" y="20"/>
                </a:lnTo>
                <a:lnTo>
                  <a:pt x="0" y="14"/>
                </a:lnTo>
                <a:lnTo>
                  <a:pt x="0" y="7"/>
                </a:lnTo>
                <a:lnTo>
                  <a:pt x="0" y="0"/>
                </a:lnTo>
                <a:lnTo>
                  <a:pt x="7" y="2"/>
                </a:lnTo>
                <a:lnTo>
                  <a:pt x="13" y="5"/>
                </a:lnTo>
                <a:lnTo>
                  <a:pt x="20" y="7"/>
                </a:lnTo>
                <a:lnTo>
                  <a:pt x="27" y="9"/>
                </a:lnTo>
                <a:lnTo>
                  <a:pt x="34" y="12"/>
                </a:lnTo>
                <a:lnTo>
                  <a:pt x="42" y="14"/>
                </a:lnTo>
                <a:lnTo>
                  <a:pt x="49" y="16"/>
                </a:lnTo>
                <a:lnTo>
                  <a:pt x="56" y="18"/>
                </a:lnTo>
                <a:lnTo>
                  <a:pt x="58" y="21"/>
                </a:lnTo>
                <a:lnTo>
                  <a:pt x="61" y="24"/>
                </a:lnTo>
                <a:lnTo>
                  <a:pt x="63" y="28"/>
                </a:lnTo>
                <a:lnTo>
                  <a:pt x="66" y="31"/>
                </a:lnTo>
                <a:lnTo>
                  <a:pt x="69" y="37"/>
                </a:lnTo>
                <a:lnTo>
                  <a:pt x="72" y="41"/>
                </a:lnTo>
                <a:lnTo>
                  <a:pt x="76" y="46"/>
                </a:lnTo>
                <a:lnTo>
                  <a:pt x="81" y="50"/>
                </a:lnTo>
                <a:lnTo>
                  <a:pt x="83" y="57"/>
                </a:lnTo>
                <a:lnTo>
                  <a:pt x="85" y="64"/>
                </a:lnTo>
                <a:lnTo>
                  <a:pt x="88" y="71"/>
                </a:lnTo>
                <a:lnTo>
                  <a:pt x="91" y="79"/>
                </a:lnTo>
                <a:lnTo>
                  <a:pt x="93" y="87"/>
                </a:lnTo>
                <a:lnTo>
                  <a:pt x="95" y="95"/>
                </a:lnTo>
                <a:lnTo>
                  <a:pt x="98" y="104"/>
                </a:lnTo>
                <a:lnTo>
                  <a:pt x="100" y="113"/>
                </a:lnTo>
                <a:lnTo>
                  <a:pt x="100" y="117"/>
                </a:lnTo>
                <a:lnTo>
                  <a:pt x="100" y="122"/>
                </a:lnTo>
                <a:lnTo>
                  <a:pt x="100" y="126"/>
                </a:lnTo>
                <a:lnTo>
                  <a:pt x="100" y="131"/>
                </a:lnTo>
                <a:lnTo>
                  <a:pt x="100" y="137"/>
                </a:lnTo>
                <a:lnTo>
                  <a:pt x="100" y="141"/>
                </a:lnTo>
                <a:lnTo>
                  <a:pt x="100" y="146"/>
                </a:lnTo>
                <a:lnTo>
                  <a:pt x="100" y="150"/>
                </a:lnTo>
                <a:lnTo>
                  <a:pt x="95" y="150"/>
                </a:lnTo>
                <a:lnTo>
                  <a:pt x="91" y="150"/>
                </a:lnTo>
                <a:lnTo>
                  <a:pt x="85" y="150"/>
                </a:lnTo>
                <a:lnTo>
                  <a:pt x="80" y="150"/>
                </a:lnTo>
                <a:lnTo>
                  <a:pt x="74" y="150"/>
                </a:lnTo>
                <a:lnTo>
                  <a:pt x="69" y="150"/>
                </a:lnTo>
                <a:lnTo>
                  <a:pt x="63" y="150"/>
                </a:lnTo>
                <a:lnTo>
                  <a:pt x="56" y="15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58" name="Freeform 215">
            <a:extLst>
              <a:ext uri="{FF2B5EF4-FFF2-40B4-BE49-F238E27FC236}">
                <a16:creationId xmlns:a16="http://schemas.microsoft.com/office/drawing/2014/main" id="{6BAF7BF2-4EDB-D844-97F6-22812866D959}"/>
              </a:ext>
            </a:extLst>
          </p:cNvPr>
          <p:cNvSpPr>
            <a:spLocks/>
          </p:cNvSpPr>
          <p:nvPr/>
        </p:nvSpPr>
        <p:spPr bwMode="auto">
          <a:xfrm>
            <a:off x="2166938" y="4294188"/>
            <a:ext cx="26987" cy="11112"/>
          </a:xfrm>
          <a:custGeom>
            <a:avLst/>
            <a:gdLst>
              <a:gd name="T0" fmla="*/ 2147483646 w 150"/>
              <a:gd name="T1" fmla="*/ 2147483646 h 57"/>
              <a:gd name="T2" fmla="*/ 2147483646 w 150"/>
              <a:gd name="T3" fmla="*/ 2147483646 h 57"/>
              <a:gd name="T4" fmla="*/ 2147483646 w 150"/>
              <a:gd name="T5" fmla="*/ 2147483646 h 57"/>
              <a:gd name="T6" fmla="*/ 2147483646 w 150"/>
              <a:gd name="T7" fmla="*/ 2147483646 h 57"/>
              <a:gd name="T8" fmla="*/ 2147483646 w 150"/>
              <a:gd name="T9" fmla="*/ 2147483646 h 57"/>
              <a:gd name="T10" fmla="*/ 2147483646 w 150"/>
              <a:gd name="T11" fmla="*/ 2147483646 h 57"/>
              <a:gd name="T12" fmla="*/ 2147483646 w 150"/>
              <a:gd name="T13" fmla="*/ 2147483646 h 57"/>
              <a:gd name="T14" fmla="*/ 2147483646 w 150"/>
              <a:gd name="T15" fmla="*/ 2147483646 h 57"/>
              <a:gd name="T16" fmla="*/ 2147483646 w 150"/>
              <a:gd name="T17" fmla="*/ 2147483646 h 57"/>
              <a:gd name="T18" fmla="*/ 2147483646 w 150"/>
              <a:gd name="T19" fmla="*/ 2147483646 h 57"/>
              <a:gd name="T20" fmla="*/ 2147483646 w 150"/>
              <a:gd name="T21" fmla="*/ 2147483646 h 57"/>
              <a:gd name="T22" fmla="*/ 2147483646 w 150"/>
              <a:gd name="T23" fmla="*/ 2147483646 h 57"/>
              <a:gd name="T24" fmla="*/ 2147483646 w 150"/>
              <a:gd name="T25" fmla="*/ 2147483646 h 57"/>
              <a:gd name="T26" fmla="*/ 2147483646 w 150"/>
              <a:gd name="T27" fmla="*/ 2147483646 h 57"/>
              <a:gd name="T28" fmla="*/ 2147483646 w 150"/>
              <a:gd name="T29" fmla="*/ 2147483646 h 57"/>
              <a:gd name="T30" fmla="*/ 2147483646 w 150"/>
              <a:gd name="T31" fmla="*/ 2147483646 h 57"/>
              <a:gd name="T32" fmla="*/ 0 w 150"/>
              <a:gd name="T33" fmla="*/ 2147483646 h 57"/>
              <a:gd name="T34" fmla="*/ 2147483646 w 150"/>
              <a:gd name="T35" fmla="*/ 2147483646 h 57"/>
              <a:gd name="T36" fmla="*/ 2147483646 w 150"/>
              <a:gd name="T37" fmla="*/ 2147483646 h 57"/>
              <a:gd name="T38" fmla="*/ 2147483646 w 150"/>
              <a:gd name="T39" fmla="*/ 2147483646 h 57"/>
              <a:gd name="T40" fmla="*/ 2147483646 w 150"/>
              <a:gd name="T41" fmla="*/ 2147483646 h 57"/>
              <a:gd name="T42" fmla="*/ 2147483646 w 150"/>
              <a:gd name="T43" fmla="*/ 2147483646 h 57"/>
              <a:gd name="T44" fmla="*/ 2147483646 w 150"/>
              <a:gd name="T45" fmla="*/ 2147483646 h 57"/>
              <a:gd name="T46" fmla="*/ 2147483646 w 150"/>
              <a:gd name="T47" fmla="*/ 2147483646 h 57"/>
              <a:gd name="T48" fmla="*/ 2147483646 w 150"/>
              <a:gd name="T49" fmla="*/ 0 h 57"/>
              <a:gd name="T50" fmla="*/ 2147483646 w 150"/>
              <a:gd name="T51" fmla="*/ 2147483646 h 57"/>
              <a:gd name="T52" fmla="*/ 2147483646 w 150"/>
              <a:gd name="T53" fmla="*/ 2147483646 h 57"/>
              <a:gd name="T54" fmla="*/ 2147483646 w 150"/>
              <a:gd name="T55" fmla="*/ 2147483646 h 57"/>
              <a:gd name="T56" fmla="*/ 2147483646 w 150"/>
              <a:gd name="T57" fmla="*/ 2147483646 h 57"/>
              <a:gd name="T58" fmla="*/ 2147483646 w 150"/>
              <a:gd name="T59" fmla="*/ 2147483646 h 57"/>
              <a:gd name="T60" fmla="*/ 2147483646 w 150"/>
              <a:gd name="T61" fmla="*/ 2147483646 h 57"/>
              <a:gd name="T62" fmla="*/ 2147483646 w 150"/>
              <a:gd name="T63" fmla="*/ 2147483646 h 57"/>
              <a:gd name="T64" fmla="*/ 2147483646 w 150"/>
              <a:gd name="T65" fmla="*/ 2147483646 h 57"/>
              <a:gd name="T66" fmla="*/ 2147483646 w 150"/>
              <a:gd name="T67" fmla="*/ 2147483646 h 57"/>
              <a:gd name="T68" fmla="*/ 2147483646 w 150"/>
              <a:gd name="T69" fmla="*/ 2147483646 h 57"/>
              <a:gd name="T70" fmla="*/ 2147483646 w 150"/>
              <a:gd name="T71" fmla="*/ 2147483646 h 57"/>
              <a:gd name="T72" fmla="*/ 2147483646 w 150"/>
              <a:gd name="T73" fmla="*/ 2147483646 h 57"/>
              <a:gd name="T74" fmla="*/ 2147483646 w 150"/>
              <a:gd name="T75" fmla="*/ 2147483646 h 57"/>
              <a:gd name="T76" fmla="*/ 2147483646 w 150"/>
              <a:gd name="T77" fmla="*/ 2147483646 h 57"/>
              <a:gd name="T78" fmla="*/ 2147483646 w 150"/>
              <a:gd name="T79" fmla="*/ 2147483646 h 57"/>
              <a:gd name="T80" fmla="*/ 2147483646 w 150"/>
              <a:gd name="T81" fmla="*/ 2147483646 h 5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0"/>
              <a:gd name="T124" fmla="*/ 0 h 57"/>
              <a:gd name="T125" fmla="*/ 150 w 150"/>
              <a:gd name="T126" fmla="*/ 57 h 5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0" h="57">
                <a:moveTo>
                  <a:pt x="106" y="57"/>
                </a:moveTo>
                <a:lnTo>
                  <a:pt x="97" y="54"/>
                </a:lnTo>
                <a:lnTo>
                  <a:pt x="88" y="52"/>
                </a:lnTo>
                <a:lnTo>
                  <a:pt x="77" y="50"/>
                </a:lnTo>
                <a:lnTo>
                  <a:pt x="68" y="47"/>
                </a:lnTo>
                <a:lnTo>
                  <a:pt x="59" y="45"/>
                </a:lnTo>
                <a:lnTo>
                  <a:pt x="50" y="43"/>
                </a:lnTo>
                <a:lnTo>
                  <a:pt x="41" y="41"/>
                </a:lnTo>
                <a:lnTo>
                  <a:pt x="30" y="38"/>
                </a:lnTo>
                <a:lnTo>
                  <a:pt x="28" y="36"/>
                </a:lnTo>
                <a:lnTo>
                  <a:pt x="25" y="34"/>
                </a:lnTo>
                <a:lnTo>
                  <a:pt x="21" y="31"/>
                </a:lnTo>
                <a:lnTo>
                  <a:pt x="17" y="28"/>
                </a:lnTo>
                <a:lnTo>
                  <a:pt x="13" y="25"/>
                </a:lnTo>
                <a:lnTo>
                  <a:pt x="9" y="22"/>
                </a:lnTo>
                <a:lnTo>
                  <a:pt x="4" y="17"/>
                </a:lnTo>
                <a:lnTo>
                  <a:pt x="0" y="13"/>
                </a:lnTo>
                <a:lnTo>
                  <a:pt x="16" y="12"/>
                </a:lnTo>
                <a:lnTo>
                  <a:pt x="34" y="12"/>
                </a:lnTo>
                <a:lnTo>
                  <a:pt x="51" y="10"/>
                </a:lnTo>
                <a:lnTo>
                  <a:pt x="69" y="9"/>
                </a:lnTo>
                <a:lnTo>
                  <a:pt x="88" y="7"/>
                </a:lnTo>
                <a:lnTo>
                  <a:pt x="106" y="5"/>
                </a:lnTo>
                <a:lnTo>
                  <a:pt x="124" y="3"/>
                </a:lnTo>
                <a:lnTo>
                  <a:pt x="144" y="0"/>
                </a:lnTo>
                <a:lnTo>
                  <a:pt x="144" y="5"/>
                </a:lnTo>
                <a:lnTo>
                  <a:pt x="144" y="11"/>
                </a:lnTo>
                <a:lnTo>
                  <a:pt x="144" y="17"/>
                </a:lnTo>
                <a:lnTo>
                  <a:pt x="145" y="24"/>
                </a:lnTo>
                <a:lnTo>
                  <a:pt x="145" y="30"/>
                </a:lnTo>
                <a:lnTo>
                  <a:pt x="146" y="37"/>
                </a:lnTo>
                <a:lnTo>
                  <a:pt x="148" y="44"/>
                </a:lnTo>
                <a:lnTo>
                  <a:pt x="150" y="51"/>
                </a:lnTo>
                <a:lnTo>
                  <a:pt x="145" y="51"/>
                </a:lnTo>
                <a:lnTo>
                  <a:pt x="141" y="51"/>
                </a:lnTo>
                <a:lnTo>
                  <a:pt x="136" y="51"/>
                </a:lnTo>
                <a:lnTo>
                  <a:pt x="131" y="51"/>
                </a:lnTo>
                <a:lnTo>
                  <a:pt x="124" y="52"/>
                </a:lnTo>
                <a:lnTo>
                  <a:pt x="119" y="53"/>
                </a:lnTo>
                <a:lnTo>
                  <a:pt x="113" y="55"/>
                </a:lnTo>
                <a:lnTo>
                  <a:pt x="106" y="57"/>
                </a:lnTo>
                <a:close/>
              </a:path>
            </a:pathLst>
          </a:custGeom>
          <a:solidFill>
            <a:srgbClr val="4D48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59" name="Freeform 216">
            <a:extLst>
              <a:ext uri="{FF2B5EF4-FFF2-40B4-BE49-F238E27FC236}">
                <a16:creationId xmlns:a16="http://schemas.microsoft.com/office/drawing/2014/main" id="{980D0E59-AE3B-6E4D-B8D6-BDB9AC314C61}"/>
              </a:ext>
            </a:extLst>
          </p:cNvPr>
          <p:cNvSpPr>
            <a:spLocks/>
          </p:cNvSpPr>
          <p:nvPr/>
        </p:nvSpPr>
        <p:spPr bwMode="auto">
          <a:xfrm>
            <a:off x="2243138" y="4291013"/>
            <a:ext cx="203200" cy="14287"/>
          </a:xfrm>
          <a:custGeom>
            <a:avLst/>
            <a:gdLst>
              <a:gd name="T0" fmla="*/ 2147483646 w 1155"/>
              <a:gd name="T1" fmla="*/ 2147483646 h 81"/>
              <a:gd name="T2" fmla="*/ 2147483646 w 1155"/>
              <a:gd name="T3" fmla="*/ 2147483646 h 81"/>
              <a:gd name="T4" fmla="*/ 2147483646 w 1155"/>
              <a:gd name="T5" fmla="*/ 2147483646 h 81"/>
              <a:gd name="T6" fmla="*/ 2147483646 w 1155"/>
              <a:gd name="T7" fmla="*/ 2147483646 h 81"/>
              <a:gd name="T8" fmla="*/ 2147483646 w 1155"/>
              <a:gd name="T9" fmla="*/ 2147483646 h 81"/>
              <a:gd name="T10" fmla="*/ 2147483646 w 1155"/>
              <a:gd name="T11" fmla="*/ 2147483646 h 81"/>
              <a:gd name="T12" fmla="*/ 2147483646 w 1155"/>
              <a:gd name="T13" fmla="*/ 2147483646 h 81"/>
              <a:gd name="T14" fmla="*/ 2147483646 w 1155"/>
              <a:gd name="T15" fmla="*/ 2147483646 h 81"/>
              <a:gd name="T16" fmla="*/ 0 w 1155"/>
              <a:gd name="T17" fmla="*/ 2147483646 h 81"/>
              <a:gd name="T18" fmla="*/ 2147483646 w 1155"/>
              <a:gd name="T19" fmla="*/ 2147483646 h 81"/>
              <a:gd name="T20" fmla="*/ 2147483646 w 1155"/>
              <a:gd name="T21" fmla="*/ 2147483646 h 81"/>
              <a:gd name="T22" fmla="*/ 2147483646 w 1155"/>
              <a:gd name="T23" fmla="*/ 2147483646 h 81"/>
              <a:gd name="T24" fmla="*/ 2147483646 w 1155"/>
              <a:gd name="T25" fmla="*/ 2147483646 h 81"/>
              <a:gd name="T26" fmla="*/ 2147483646 w 1155"/>
              <a:gd name="T27" fmla="*/ 2147483646 h 81"/>
              <a:gd name="T28" fmla="*/ 2147483646 w 1155"/>
              <a:gd name="T29" fmla="*/ 2147483646 h 81"/>
              <a:gd name="T30" fmla="*/ 2147483646 w 1155"/>
              <a:gd name="T31" fmla="*/ 2147483646 h 81"/>
              <a:gd name="T32" fmla="*/ 2147483646 w 1155"/>
              <a:gd name="T33" fmla="*/ 2147483646 h 81"/>
              <a:gd name="T34" fmla="*/ 2147483646 w 1155"/>
              <a:gd name="T35" fmla="*/ 2147483646 h 81"/>
              <a:gd name="T36" fmla="*/ 2147483646 w 1155"/>
              <a:gd name="T37" fmla="*/ 2147483646 h 81"/>
              <a:gd name="T38" fmla="*/ 2147483646 w 1155"/>
              <a:gd name="T39" fmla="*/ 2147483646 h 81"/>
              <a:gd name="T40" fmla="*/ 2147483646 w 1155"/>
              <a:gd name="T41" fmla="*/ 2147483646 h 81"/>
              <a:gd name="T42" fmla="*/ 2147483646 w 1155"/>
              <a:gd name="T43" fmla="*/ 2147483646 h 81"/>
              <a:gd name="T44" fmla="*/ 2147483646 w 1155"/>
              <a:gd name="T45" fmla="*/ 2147483646 h 81"/>
              <a:gd name="T46" fmla="*/ 2147483646 w 1155"/>
              <a:gd name="T47" fmla="*/ 2147483646 h 81"/>
              <a:gd name="T48" fmla="*/ 2147483646 w 1155"/>
              <a:gd name="T49" fmla="*/ 2147483646 h 81"/>
              <a:gd name="T50" fmla="*/ 2147483646 w 1155"/>
              <a:gd name="T51" fmla="*/ 2147483646 h 81"/>
              <a:gd name="T52" fmla="*/ 2147483646 w 1155"/>
              <a:gd name="T53" fmla="*/ 2147483646 h 81"/>
              <a:gd name="T54" fmla="*/ 2147483646 w 1155"/>
              <a:gd name="T55" fmla="*/ 2147483646 h 81"/>
              <a:gd name="T56" fmla="*/ 2147483646 w 1155"/>
              <a:gd name="T57" fmla="*/ 2147483646 h 81"/>
              <a:gd name="T58" fmla="*/ 2147483646 w 1155"/>
              <a:gd name="T59" fmla="*/ 2147483646 h 81"/>
              <a:gd name="T60" fmla="*/ 2147483646 w 1155"/>
              <a:gd name="T61" fmla="*/ 2147483646 h 81"/>
              <a:gd name="T62" fmla="*/ 2147483646 w 1155"/>
              <a:gd name="T63" fmla="*/ 2147483646 h 81"/>
              <a:gd name="T64" fmla="*/ 2147483646 w 1155"/>
              <a:gd name="T65" fmla="*/ 0 h 81"/>
              <a:gd name="T66" fmla="*/ 2147483646 w 1155"/>
              <a:gd name="T67" fmla="*/ 2147483646 h 81"/>
              <a:gd name="T68" fmla="*/ 2147483646 w 1155"/>
              <a:gd name="T69" fmla="*/ 2147483646 h 81"/>
              <a:gd name="T70" fmla="*/ 2147483646 w 1155"/>
              <a:gd name="T71" fmla="*/ 2147483646 h 81"/>
              <a:gd name="T72" fmla="*/ 2147483646 w 1155"/>
              <a:gd name="T73" fmla="*/ 2147483646 h 81"/>
              <a:gd name="T74" fmla="*/ 2147483646 w 1155"/>
              <a:gd name="T75" fmla="*/ 2147483646 h 81"/>
              <a:gd name="T76" fmla="*/ 2147483646 w 1155"/>
              <a:gd name="T77" fmla="*/ 2147483646 h 81"/>
              <a:gd name="T78" fmla="*/ 2147483646 w 1155"/>
              <a:gd name="T79" fmla="*/ 2147483646 h 81"/>
              <a:gd name="T80" fmla="*/ 2147483646 w 1155"/>
              <a:gd name="T81" fmla="*/ 2147483646 h 81"/>
              <a:gd name="T82" fmla="*/ 2147483646 w 1155"/>
              <a:gd name="T83" fmla="*/ 2147483646 h 81"/>
              <a:gd name="T84" fmla="*/ 2147483646 w 1155"/>
              <a:gd name="T85" fmla="*/ 2147483646 h 81"/>
              <a:gd name="T86" fmla="*/ 2147483646 w 1155"/>
              <a:gd name="T87" fmla="*/ 2147483646 h 81"/>
              <a:gd name="T88" fmla="*/ 2147483646 w 1155"/>
              <a:gd name="T89" fmla="*/ 2147483646 h 81"/>
              <a:gd name="T90" fmla="*/ 2147483646 w 1155"/>
              <a:gd name="T91" fmla="*/ 2147483646 h 81"/>
              <a:gd name="T92" fmla="*/ 2147483646 w 1155"/>
              <a:gd name="T93" fmla="*/ 2147483646 h 81"/>
              <a:gd name="T94" fmla="*/ 2147483646 w 1155"/>
              <a:gd name="T95" fmla="*/ 2147483646 h 81"/>
              <a:gd name="T96" fmla="*/ 2147483646 w 1155"/>
              <a:gd name="T97" fmla="*/ 2147483646 h 81"/>
              <a:gd name="T98" fmla="*/ 2147483646 w 1155"/>
              <a:gd name="T99" fmla="*/ 2147483646 h 81"/>
              <a:gd name="T100" fmla="*/ 2147483646 w 1155"/>
              <a:gd name="T101" fmla="*/ 2147483646 h 81"/>
              <a:gd name="T102" fmla="*/ 2147483646 w 1155"/>
              <a:gd name="T103" fmla="*/ 2147483646 h 81"/>
              <a:gd name="T104" fmla="*/ 2147483646 w 1155"/>
              <a:gd name="T105" fmla="*/ 2147483646 h 81"/>
              <a:gd name="T106" fmla="*/ 2147483646 w 1155"/>
              <a:gd name="T107" fmla="*/ 2147483646 h 81"/>
              <a:gd name="T108" fmla="*/ 2147483646 w 1155"/>
              <a:gd name="T109" fmla="*/ 2147483646 h 81"/>
              <a:gd name="T110" fmla="*/ 2147483646 w 1155"/>
              <a:gd name="T111" fmla="*/ 2147483646 h 81"/>
              <a:gd name="T112" fmla="*/ 2147483646 w 1155"/>
              <a:gd name="T113" fmla="*/ 2147483646 h 8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55"/>
              <a:gd name="T172" fmla="*/ 0 h 81"/>
              <a:gd name="T173" fmla="*/ 1155 w 1155"/>
              <a:gd name="T174" fmla="*/ 81 h 8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55" h="81">
                <a:moveTo>
                  <a:pt x="125" y="81"/>
                </a:moveTo>
                <a:lnTo>
                  <a:pt x="111" y="78"/>
                </a:lnTo>
                <a:lnTo>
                  <a:pt x="97" y="76"/>
                </a:lnTo>
                <a:lnTo>
                  <a:pt x="81" y="74"/>
                </a:lnTo>
                <a:lnTo>
                  <a:pt x="65" y="71"/>
                </a:lnTo>
                <a:lnTo>
                  <a:pt x="49" y="69"/>
                </a:lnTo>
                <a:lnTo>
                  <a:pt x="33" y="67"/>
                </a:lnTo>
                <a:lnTo>
                  <a:pt x="17" y="65"/>
                </a:lnTo>
                <a:lnTo>
                  <a:pt x="0" y="62"/>
                </a:lnTo>
                <a:lnTo>
                  <a:pt x="3" y="62"/>
                </a:lnTo>
                <a:lnTo>
                  <a:pt x="6" y="61"/>
                </a:lnTo>
                <a:lnTo>
                  <a:pt x="10" y="60"/>
                </a:lnTo>
                <a:lnTo>
                  <a:pt x="13" y="58"/>
                </a:lnTo>
                <a:lnTo>
                  <a:pt x="18" y="57"/>
                </a:lnTo>
                <a:lnTo>
                  <a:pt x="22" y="55"/>
                </a:lnTo>
                <a:lnTo>
                  <a:pt x="27" y="52"/>
                </a:lnTo>
                <a:lnTo>
                  <a:pt x="31" y="50"/>
                </a:lnTo>
                <a:lnTo>
                  <a:pt x="116" y="44"/>
                </a:lnTo>
                <a:lnTo>
                  <a:pt x="202" y="40"/>
                </a:lnTo>
                <a:lnTo>
                  <a:pt x="288" y="35"/>
                </a:lnTo>
                <a:lnTo>
                  <a:pt x="375" y="30"/>
                </a:lnTo>
                <a:lnTo>
                  <a:pt x="461" y="24"/>
                </a:lnTo>
                <a:lnTo>
                  <a:pt x="548" y="19"/>
                </a:lnTo>
                <a:lnTo>
                  <a:pt x="635" y="13"/>
                </a:lnTo>
                <a:lnTo>
                  <a:pt x="722" y="6"/>
                </a:lnTo>
                <a:lnTo>
                  <a:pt x="776" y="6"/>
                </a:lnTo>
                <a:lnTo>
                  <a:pt x="830" y="6"/>
                </a:lnTo>
                <a:lnTo>
                  <a:pt x="884" y="6"/>
                </a:lnTo>
                <a:lnTo>
                  <a:pt x="939" y="5"/>
                </a:lnTo>
                <a:lnTo>
                  <a:pt x="993" y="5"/>
                </a:lnTo>
                <a:lnTo>
                  <a:pt x="1047" y="3"/>
                </a:lnTo>
                <a:lnTo>
                  <a:pt x="1101" y="2"/>
                </a:lnTo>
                <a:lnTo>
                  <a:pt x="1155" y="0"/>
                </a:lnTo>
                <a:lnTo>
                  <a:pt x="1145" y="2"/>
                </a:lnTo>
                <a:lnTo>
                  <a:pt x="1135" y="4"/>
                </a:lnTo>
                <a:lnTo>
                  <a:pt x="1124" y="7"/>
                </a:lnTo>
                <a:lnTo>
                  <a:pt x="1113" y="9"/>
                </a:lnTo>
                <a:lnTo>
                  <a:pt x="1102" y="11"/>
                </a:lnTo>
                <a:lnTo>
                  <a:pt x="1091" y="14"/>
                </a:lnTo>
                <a:lnTo>
                  <a:pt x="1078" y="16"/>
                </a:lnTo>
                <a:lnTo>
                  <a:pt x="1067" y="18"/>
                </a:lnTo>
                <a:lnTo>
                  <a:pt x="1015" y="23"/>
                </a:lnTo>
                <a:lnTo>
                  <a:pt x="963" y="28"/>
                </a:lnTo>
                <a:lnTo>
                  <a:pt x="910" y="32"/>
                </a:lnTo>
                <a:lnTo>
                  <a:pt x="856" y="37"/>
                </a:lnTo>
                <a:lnTo>
                  <a:pt x="803" y="43"/>
                </a:lnTo>
                <a:lnTo>
                  <a:pt x="749" y="50"/>
                </a:lnTo>
                <a:lnTo>
                  <a:pt x="694" y="56"/>
                </a:lnTo>
                <a:lnTo>
                  <a:pt x="640" y="62"/>
                </a:lnTo>
                <a:lnTo>
                  <a:pt x="577" y="65"/>
                </a:lnTo>
                <a:lnTo>
                  <a:pt x="514" y="67"/>
                </a:lnTo>
                <a:lnTo>
                  <a:pt x="449" y="69"/>
                </a:lnTo>
                <a:lnTo>
                  <a:pt x="386" y="71"/>
                </a:lnTo>
                <a:lnTo>
                  <a:pt x="322" y="74"/>
                </a:lnTo>
                <a:lnTo>
                  <a:pt x="256" y="76"/>
                </a:lnTo>
                <a:lnTo>
                  <a:pt x="192" y="78"/>
                </a:lnTo>
                <a:lnTo>
                  <a:pt x="125" y="81"/>
                </a:lnTo>
                <a:close/>
              </a:path>
            </a:pathLst>
          </a:custGeom>
          <a:solidFill>
            <a:srgbClr val="4D48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61" name="Freeform 219">
            <a:extLst>
              <a:ext uri="{FF2B5EF4-FFF2-40B4-BE49-F238E27FC236}">
                <a16:creationId xmlns:a16="http://schemas.microsoft.com/office/drawing/2014/main" id="{747F8ED2-2B9C-7844-8F69-DBC0BBAB4A59}"/>
              </a:ext>
            </a:extLst>
          </p:cNvPr>
          <p:cNvSpPr>
            <a:spLocks/>
          </p:cNvSpPr>
          <p:nvPr/>
        </p:nvSpPr>
        <p:spPr bwMode="auto">
          <a:xfrm>
            <a:off x="2082800" y="4271963"/>
            <a:ext cx="19050" cy="7937"/>
          </a:xfrm>
          <a:custGeom>
            <a:avLst/>
            <a:gdLst>
              <a:gd name="T0" fmla="*/ 2147483646 w 107"/>
              <a:gd name="T1" fmla="*/ 2147483646 h 51"/>
              <a:gd name="T2" fmla="*/ 2147483646 w 107"/>
              <a:gd name="T3" fmla="*/ 2147483646 h 51"/>
              <a:gd name="T4" fmla="*/ 2147483646 w 107"/>
              <a:gd name="T5" fmla="*/ 2147483646 h 51"/>
              <a:gd name="T6" fmla="*/ 2147483646 w 107"/>
              <a:gd name="T7" fmla="*/ 2147483646 h 51"/>
              <a:gd name="T8" fmla="*/ 2147483646 w 107"/>
              <a:gd name="T9" fmla="*/ 2147483646 h 51"/>
              <a:gd name="T10" fmla="*/ 2147483646 w 107"/>
              <a:gd name="T11" fmla="*/ 2147483646 h 51"/>
              <a:gd name="T12" fmla="*/ 2147483646 w 107"/>
              <a:gd name="T13" fmla="*/ 2147483646 h 51"/>
              <a:gd name="T14" fmla="*/ 2147483646 w 107"/>
              <a:gd name="T15" fmla="*/ 2147483646 h 51"/>
              <a:gd name="T16" fmla="*/ 2147483646 w 107"/>
              <a:gd name="T17" fmla="*/ 2147483646 h 51"/>
              <a:gd name="T18" fmla="*/ 2147483646 w 107"/>
              <a:gd name="T19" fmla="*/ 2147483646 h 51"/>
              <a:gd name="T20" fmla="*/ 2147483646 w 107"/>
              <a:gd name="T21" fmla="*/ 2147483646 h 51"/>
              <a:gd name="T22" fmla="*/ 2147483646 w 107"/>
              <a:gd name="T23" fmla="*/ 2147483646 h 51"/>
              <a:gd name="T24" fmla="*/ 2147483646 w 107"/>
              <a:gd name="T25" fmla="*/ 2147483646 h 51"/>
              <a:gd name="T26" fmla="*/ 2147483646 w 107"/>
              <a:gd name="T27" fmla="*/ 2147483646 h 51"/>
              <a:gd name="T28" fmla="*/ 2147483646 w 107"/>
              <a:gd name="T29" fmla="*/ 2147483646 h 51"/>
              <a:gd name="T30" fmla="*/ 2147483646 w 107"/>
              <a:gd name="T31" fmla="*/ 2147483646 h 51"/>
              <a:gd name="T32" fmla="*/ 0 w 107"/>
              <a:gd name="T33" fmla="*/ 2147483646 h 51"/>
              <a:gd name="T34" fmla="*/ 2147483646 w 107"/>
              <a:gd name="T35" fmla="*/ 2147483646 h 51"/>
              <a:gd name="T36" fmla="*/ 2147483646 w 107"/>
              <a:gd name="T37" fmla="*/ 2147483646 h 51"/>
              <a:gd name="T38" fmla="*/ 2147483646 w 107"/>
              <a:gd name="T39" fmla="*/ 2147483646 h 51"/>
              <a:gd name="T40" fmla="*/ 2147483646 w 107"/>
              <a:gd name="T41" fmla="*/ 2147483646 h 51"/>
              <a:gd name="T42" fmla="*/ 2147483646 w 107"/>
              <a:gd name="T43" fmla="*/ 2147483646 h 51"/>
              <a:gd name="T44" fmla="*/ 2147483646 w 107"/>
              <a:gd name="T45" fmla="*/ 2147483646 h 51"/>
              <a:gd name="T46" fmla="*/ 2147483646 w 107"/>
              <a:gd name="T47" fmla="*/ 2147483646 h 51"/>
              <a:gd name="T48" fmla="*/ 2147483646 w 107"/>
              <a:gd name="T49" fmla="*/ 0 h 51"/>
              <a:gd name="T50" fmla="*/ 2147483646 w 107"/>
              <a:gd name="T51" fmla="*/ 2147483646 h 51"/>
              <a:gd name="T52" fmla="*/ 2147483646 w 107"/>
              <a:gd name="T53" fmla="*/ 2147483646 h 51"/>
              <a:gd name="T54" fmla="*/ 2147483646 w 107"/>
              <a:gd name="T55" fmla="*/ 2147483646 h 51"/>
              <a:gd name="T56" fmla="*/ 2147483646 w 107"/>
              <a:gd name="T57" fmla="*/ 2147483646 h 51"/>
              <a:gd name="T58" fmla="*/ 2147483646 w 107"/>
              <a:gd name="T59" fmla="*/ 2147483646 h 51"/>
              <a:gd name="T60" fmla="*/ 2147483646 w 107"/>
              <a:gd name="T61" fmla="*/ 2147483646 h 51"/>
              <a:gd name="T62" fmla="*/ 2147483646 w 107"/>
              <a:gd name="T63" fmla="*/ 2147483646 h 51"/>
              <a:gd name="T64" fmla="*/ 2147483646 w 107"/>
              <a:gd name="T65" fmla="*/ 2147483646 h 51"/>
              <a:gd name="T66" fmla="*/ 2147483646 w 107"/>
              <a:gd name="T67" fmla="*/ 2147483646 h 51"/>
              <a:gd name="T68" fmla="*/ 2147483646 w 107"/>
              <a:gd name="T69" fmla="*/ 2147483646 h 51"/>
              <a:gd name="T70" fmla="*/ 2147483646 w 107"/>
              <a:gd name="T71" fmla="*/ 2147483646 h 51"/>
              <a:gd name="T72" fmla="*/ 2147483646 w 107"/>
              <a:gd name="T73" fmla="*/ 2147483646 h 51"/>
              <a:gd name="T74" fmla="*/ 2147483646 w 107"/>
              <a:gd name="T75" fmla="*/ 2147483646 h 51"/>
              <a:gd name="T76" fmla="*/ 2147483646 w 107"/>
              <a:gd name="T77" fmla="*/ 2147483646 h 51"/>
              <a:gd name="T78" fmla="*/ 2147483646 w 107"/>
              <a:gd name="T79" fmla="*/ 2147483646 h 51"/>
              <a:gd name="T80" fmla="*/ 2147483646 w 107"/>
              <a:gd name="T81" fmla="*/ 2147483646 h 51"/>
              <a:gd name="T82" fmla="*/ 2147483646 w 107"/>
              <a:gd name="T83" fmla="*/ 2147483646 h 51"/>
              <a:gd name="T84" fmla="*/ 2147483646 w 107"/>
              <a:gd name="T85" fmla="*/ 2147483646 h 51"/>
              <a:gd name="T86" fmla="*/ 2147483646 w 107"/>
              <a:gd name="T87" fmla="*/ 2147483646 h 51"/>
              <a:gd name="T88" fmla="*/ 2147483646 w 107"/>
              <a:gd name="T89" fmla="*/ 2147483646 h 51"/>
              <a:gd name="T90" fmla="*/ 2147483646 w 107"/>
              <a:gd name="T91" fmla="*/ 2147483646 h 51"/>
              <a:gd name="T92" fmla="*/ 2147483646 w 107"/>
              <a:gd name="T93" fmla="*/ 2147483646 h 51"/>
              <a:gd name="T94" fmla="*/ 2147483646 w 107"/>
              <a:gd name="T95" fmla="*/ 2147483646 h 51"/>
              <a:gd name="T96" fmla="*/ 2147483646 w 107"/>
              <a:gd name="T97" fmla="*/ 2147483646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7"/>
              <a:gd name="T148" fmla="*/ 0 h 51"/>
              <a:gd name="T149" fmla="*/ 107 w 107"/>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7" h="51">
                <a:moveTo>
                  <a:pt x="88" y="51"/>
                </a:moveTo>
                <a:lnTo>
                  <a:pt x="83" y="51"/>
                </a:lnTo>
                <a:lnTo>
                  <a:pt x="78" y="50"/>
                </a:lnTo>
                <a:lnTo>
                  <a:pt x="73" y="50"/>
                </a:lnTo>
                <a:lnTo>
                  <a:pt x="68" y="50"/>
                </a:lnTo>
                <a:lnTo>
                  <a:pt x="63" y="49"/>
                </a:lnTo>
                <a:lnTo>
                  <a:pt x="57" y="48"/>
                </a:lnTo>
                <a:lnTo>
                  <a:pt x="51" y="46"/>
                </a:lnTo>
                <a:lnTo>
                  <a:pt x="44" y="44"/>
                </a:lnTo>
                <a:lnTo>
                  <a:pt x="39" y="40"/>
                </a:lnTo>
                <a:lnTo>
                  <a:pt x="34" y="35"/>
                </a:lnTo>
                <a:lnTo>
                  <a:pt x="29" y="31"/>
                </a:lnTo>
                <a:lnTo>
                  <a:pt x="24" y="26"/>
                </a:lnTo>
                <a:lnTo>
                  <a:pt x="19" y="21"/>
                </a:lnTo>
                <a:lnTo>
                  <a:pt x="13" y="17"/>
                </a:lnTo>
                <a:lnTo>
                  <a:pt x="7" y="12"/>
                </a:lnTo>
                <a:lnTo>
                  <a:pt x="0" y="8"/>
                </a:lnTo>
                <a:lnTo>
                  <a:pt x="3" y="8"/>
                </a:lnTo>
                <a:lnTo>
                  <a:pt x="5" y="7"/>
                </a:lnTo>
                <a:lnTo>
                  <a:pt x="8" y="7"/>
                </a:lnTo>
                <a:lnTo>
                  <a:pt x="10" y="7"/>
                </a:lnTo>
                <a:lnTo>
                  <a:pt x="13" y="5"/>
                </a:lnTo>
                <a:lnTo>
                  <a:pt x="17" y="4"/>
                </a:lnTo>
                <a:lnTo>
                  <a:pt x="21" y="2"/>
                </a:lnTo>
                <a:lnTo>
                  <a:pt x="25" y="0"/>
                </a:lnTo>
                <a:lnTo>
                  <a:pt x="32" y="3"/>
                </a:lnTo>
                <a:lnTo>
                  <a:pt x="40" y="5"/>
                </a:lnTo>
                <a:lnTo>
                  <a:pt x="49" y="8"/>
                </a:lnTo>
                <a:lnTo>
                  <a:pt x="58" y="11"/>
                </a:lnTo>
                <a:lnTo>
                  <a:pt x="66" y="13"/>
                </a:lnTo>
                <a:lnTo>
                  <a:pt x="75" y="15"/>
                </a:lnTo>
                <a:lnTo>
                  <a:pt x="84" y="18"/>
                </a:lnTo>
                <a:lnTo>
                  <a:pt x="95" y="20"/>
                </a:lnTo>
                <a:lnTo>
                  <a:pt x="95" y="22"/>
                </a:lnTo>
                <a:lnTo>
                  <a:pt x="96" y="24"/>
                </a:lnTo>
                <a:lnTo>
                  <a:pt x="97" y="27"/>
                </a:lnTo>
                <a:lnTo>
                  <a:pt x="98" y="29"/>
                </a:lnTo>
                <a:lnTo>
                  <a:pt x="100" y="31"/>
                </a:lnTo>
                <a:lnTo>
                  <a:pt x="102" y="34"/>
                </a:lnTo>
                <a:lnTo>
                  <a:pt x="105" y="36"/>
                </a:lnTo>
                <a:lnTo>
                  <a:pt x="107" y="38"/>
                </a:lnTo>
                <a:lnTo>
                  <a:pt x="105" y="39"/>
                </a:lnTo>
                <a:lnTo>
                  <a:pt x="102" y="39"/>
                </a:lnTo>
                <a:lnTo>
                  <a:pt x="100" y="41"/>
                </a:lnTo>
                <a:lnTo>
                  <a:pt x="98" y="42"/>
                </a:lnTo>
                <a:lnTo>
                  <a:pt x="95" y="44"/>
                </a:lnTo>
                <a:lnTo>
                  <a:pt x="93" y="46"/>
                </a:lnTo>
                <a:lnTo>
                  <a:pt x="91" y="48"/>
                </a:lnTo>
                <a:lnTo>
                  <a:pt x="88" y="5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62" name="Freeform 220">
            <a:extLst>
              <a:ext uri="{FF2B5EF4-FFF2-40B4-BE49-F238E27FC236}">
                <a16:creationId xmlns:a16="http://schemas.microsoft.com/office/drawing/2014/main" id="{1234FE47-58FF-EF45-BE42-B643EE4BBEC7}"/>
              </a:ext>
            </a:extLst>
          </p:cNvPr>
          <p:cNvSpPr>
            <a:spLocks/>
          </p:cNvSpPr>
          <p:nvPr/>
        </p:nvSpPr>
        <p:spPr bwMode="auto">
          <a:xfrm>
            <a:off x="1968500" y="4257675"/>
            <a:ext cx="22225" cy="11113"/>
          </a:xfrm>
          <a:custGeom>
            <a:avLst/>
            <a:gdLst>
              <a:gd name="T0" fmla="*/ 2147483646 w 125"/>
              <a:gd name="T1" fmla="*/ 2147483646 h 68"/>
              <a:gd name="T2" fmla="*/ 2147483646 w 125"/>
              <a:gd name="T3" fmla="*/ 2147483646 h 68"/>
              <a:gd name="T4" fmla="*/ 2147483646 w 125"/>
              <a:gd name="T5" fmla="*/ 2147483646 h 68"/>
              <a:gd name="T6" fmla="*/ 2147483646 w 125"/>
              <a:gd name="T7" fmla="*/ 2147483646 h 68"/>
              <a:gd name="T8" fmla="*/ 2147483646 w 125"/>
              <a:gd name="T9" fmla="*/ 2147483646 h 68"/>
              <a:gd name="T10" fmla="*/ 2147483646 w 125"/>
              <a:gd name="T11" fmla="*/ 2147483646 h 68"/>
              <a:gd name="T12" fmla="*/ 2147483646 w 125"/>
              <a:gd name="T13" fmla="*/ 2147483646 h 68"/>
              <a:gd name="T14" fmla="*/ 2147483646 w 125"/>
              <a:gd name="T15" fmla="*/ 2147483646 h 68"/>
              <a:gd name="T16" fmla="*/ 0 w 125"/>
              <a:gd name="T17" fmla="*/ 2147483646 h 68"/>
              <a:gd name="T18" fmla="*/ 0 w 125"/>
              <a:gd name="T19" fmla="*/ 2147483646 h 68"/>
              <a:gd name="T20" fmla="*/ 2147483646 w 125"/>
              <a:gd name="T21" fmla="*/ 2147483646 h 68"/>
              <a:gd name="T22" fmla="*/ 2147483646 w 125"/>
              <a:gd name="T23" fmla="*/ 2147483646 h 68"/>
              <a:gd name="T24" fmla="*/ 2147483646 w 125"/>
              <a:gd name="T25" fmla="*/ 2147483646 h 68"/>
              <a:gd name="T26" fmla="*/ 2147483646 w 125"/>
              <a:gd name="T27" fmla="*/ 2147483646 h 68"/>
              <a:gd name="T28" fmla="*/ 2147483646 w 125"/>
              <a:gd name="T29" fmla="*/ 2147483646 h 68"/>
              <a:gd name="T30" fmla="*/ 2147483646 w 125"/>
              <a:gd name="T31" fmla="*/ 2147483646 h 68"/>
              <a:gd name="T32" fmla="*/ 2147483646 w 125"/>
              <a:gd name="T33" fmla="*/ 0 h 68"/>
              <a:gd name="T34" fmla="*/ 2147483646 w 125"/>
              <a:gd name="T35" fmla="*/ 0 h 68"/>
              <a:gd name="T36" fmla="*/ 2147483646 w 125"/>
              <a:gd name="T37" fmla="*/ 0 h 68"/>
              <a:gd name="T38" fmla="*/ 2147483646 w 125"/>
              <a:gd name="T39" fmla="*/ 0 h 68"/>
              <a:gd name="T40" fmla="*/ 2147483646 w 125"/>
              <a:gd name="T41" fmla="*/ 0 h 68"/>
              <a:gd name="T42" fmla="*/ 2147483646 w 125"/>
              <a:gd name="T43" fmla="*/ 2147483646 h 68"/>
              <a:gd name="T44" fmla="*/ 2147483646 w 125"/>
              <a:gd name="T45" fmla="*/ 2147483646 h 68"/>
              <a:gd name="T46" fmla="*/ 2147483646 w 125"/>
              <a:gd name="T47" fmla="*/ 2147483646 h 68"/>
              <a:gd name="T48" fmla="*/ 2147483646 w 125"/>
              <a:gd name="T49" fmla="*/ 2147483646 h 68"/>
              <a:gd name="T50" fmla="*/ 2147483646 w 125"/>
              <a:gd name="T51" fmla="*/ 2147483646 h 68"/>
              <a:gd name="T52" fmla="*/ 2147483646 w 125"/>
              <a:gd name="T53" fmla="*/ 2147483646 h 68"/>
              <a:gd name="T54" fmla="*/ 2147483646 w 125"/>
              <a:gd name="T55" fmla="*/ 2147483646 h 68"/>
              <a:gd name="T56" fmla="*/ 2147483646 w 125"/>
              <a:gd name="T57" fmla="*/ 2147483646 h 68"/>
              <a:gd name="T58" fmla="*/ 2147483646 w 125"/>
              <a:gd name="T59" fmla="*/ 2147483646 h 68"/>
              <a:gd name="T60" fmla="*/ 2147483646 w 125"/>
              <a:gd name="T61" fmla="*/ 2147483646 h 68"/>
              <a:gd name="T62" fmla="*/ 2147483646 w 125"/>
              <a:gd name="T63" fmla="*/ 2147483646 h 68"/>
              <a:gd name="T64" fmla="*/ 2147483646 w 125"/>
              <a:gd name="T65" fmla="*/ 2147483646 h 68"/>
              <a:gd name="T66" fmla="*/ 2147483646 w 125"/>
              <a:gd name="T67" fmla="*/ 2147483646 h 68"/>
              <a:gd name="T68" fmla="*/ 2147483646 w 125"/>
              <a:gd name="T69" fmla="*/ 2147483646 h 68"/>
              <a:gd name="T70" fmla="*/ 2147483646 w 125"/>
              <a:gd name="T71" fmla="*/ 2147483646 h 68"/>
              <a:gd name="T72" fmla="*/ 2147483646 w 125"/>
              <a:gd name="T73" fmla="*/ 2147483646 h 68"/>
              <a:gd name="T74" fmla="*/ 2147483646 w 125"/>
              <a:gd name="T75" fmla="*/ 2147483646 h 68"/>
              <a:gd name="T76" fmla="*/ 2147483646 w 125"/>
              <a:gd name="T77" fmla="*/ 2147483646 h 68"/>
              <a:gd name="T78" fmla="*/ 2147483646 w 125"/>
              <a:gd name="T79" fmla="*/ 2147483646 h 68"/>
              <a:gd name="T80" fmla="*/ 2147483646 w 125"/>
              <a:gd name="T81" fmla="*/ 2147483646 h 68"/>
              <a:gd name="T82" fmla="*/ 2147483646 w 125"/>
              <a:gd name="T83" fmla="*/ 2147483646 h 68"/>
              <a:gd name="T84" fmla="*/ 2147483646 w 125"/>
              <a:gd name="T85" fmla="*/ 2147483646 h 68"/>
              <a:gd name="T86" fmla="*/ 2147483646 w 125"/>
              <a:gd name="T87" fmla="*/ 2147483646 h 68"/>
              <a:gd name="T88" fmla="*/ 2147483646 w 125"/>
              <a:gd name="T89" fmla="*/ 2147483646 h 68"/>
              <a:gd name="T90" fmla="*/ 2147483646 w 125"/>
              <a:gd name="T91" fmla="*/ 2147483646 h 68"/>
              <a:gd name="T92" fmla="*/ 2147483646 w 125"/>
              <a:gd name="T93" fmla="*/ 2147483646 h 68"/>
              <a:gd name="T94" fmla="*/ 2147483646 w 125"/>
              <a:gd name="T95" fmla="*/ 2147483646 h 68"/>
              <a:gd name="T96" fmla="*/ 2147483646 w 125"/>
              <a:gd name="T97" fmla="*/ 2147483646 h 68"/>
              <a:gd name="T98" fmla="*/ 2147483646 w 125"/>
              <a:gd name="T99" fmla="*/ 2147483646 h 68"/>
              <a:gd name="T100" fmla="*/ 2147483646 w 125"/>
              <a:gd name="T101" fmla="*/ 2147483646 h 68"/>
              <a:gd name="T102" fmla="*/ 2147483646 w 125"/>
              <a:gd name="T103" fmla="*/ 2147483646 h 68"/>
              <a:gd name="T104" fmla="*/ 2147483646 w 125"/>
              <a:gd name="T105" fmla="*/ 2147483646 h 68"/>
              <a:gd name="T106" fmla="*/ 2147483646 w 125"/>
              <a:gd name="T107" fmla="*/ 2147483646 h 68"/>
              <a:gd name="T108" fmla="*/ 2147483646 w 125"/>
              <a:gd name="T109" fmla="*/ 2147483646 h 68"/>
              <a:gd name="T110" fmla="*/ 2147483646 w 125"/>
              <a:gd name="T111" fmla="*/ 2147483646 h 68"/>
              <a:gd name="T112" fmla="*/ 2147483646 w 125"/>
              <a:gd name="T113" fmla="*/ 2147483646 h 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5"/>
              <a:gd name="T172" fmla="*/ 0 h 68"/>
              <a:gd name="T173" fmla="*/ 125 w 125"/>
              <a:gd name="T174" fmla="*/ 68 h 6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5" h="68">
                <a:moveTo>
                  <a:pt x="31" y="68"/>
                </a:moveTo>
                <a:lnTo>
                  <a:pt x="29" y="63"/>
                </a:lnTo>
                <a:lnTo>
                  <a:pt x="26" y="59"/>
                </a:lnTo>
                <a:lnTo>
                  <a:pt x="21" y="54"/>
                </a:lnTo>
                <a:lnTo>
                  <a:pt x="17" y="49"/>
                </a:lnTo>
                <a:lnTo>
                  <a:pt x="13" y="44"/>
                </a:lnTo>
                <a:lnTo>
                  <a:pt x="9" y="38"/>
                </a:lnTo>
                <a:lnTo>
                  <a:pt x="4" y="31"/>
                </a:lnTo>
                <a:lnTo>
                  <a:pt x="0" y="24"/>
                </a:lnTo>
                <a:lnTo>
                  <a:pt x="0" y="22"/>
                </a:lnTo>
                <a:lnTo>
                  <a:pt x="1" y="19"/>
                </a:lnTo>
                <a:lnTo>
                  <a:pt x="2" y="17"/>
                </a:lnTo>
                <a:lnTo>
                  <a:pt x="3" y="14"/>
                </a:lnTo>
                <a:lnTo>
                  <a:pt x="5" y="11"/>
                </a:lnTo>
                <a:lnTo>
                  <a:pt x="7" y="8"/>
                </a:lnTo>
                <a:lnTo>
                  <a:pt x="10" y="4"/>
                </a:lnTo>
                <a:lnTo>
                  <a:pt x="12" y="0"/>
                </a:lnTo>
                <a:lnTo>
                  <a:pt x="14" y="0"/>
                </a:lnTo>
                <a:lnTo>
                  <a:pt x="17" y="0"/>
                </a:lnTo>
                <a:lnTo>
                  <a:pt x="19" y="0"/>
                </a:lnTo>
                <a:lnTo>
                  <a:pt x="22" y="0"/>
                </a:lnTo>
                <a:lnTo>
                  <a:pt x="26" y="1"/>
                </a:lnTo>
                <a:lnTo>
                  <a:pt x="29" y="2"/>
                </a:lnTo>
                <a:lnTo>
                  <a:pt x="33" y="4"/>
                </a:lnTo>
                <a:lnTo>
                  <a:pt x="37" y="6"/>
                </a:lnTo>
                <a:lnTo>
                  <a:pt x="37" y="10"/>
                </a:lnTo>
                <a:lnTo>
                  <a:pt x="38" y="15"/>
                </a:lnTo>
                <a:lnTo>
                  <a:pt x="38" y="20"/>
                </a:lnTo>
                <a:lnTo>
                  <a:pt x="38" y="24"/>
                </a:lnTo>
                <a:lnTo>
                  <a:pt x="39" y="29"/>
                </a:lnTo>
                <a:lnTo>
                  <a:pt x="40" y="33"/>
                </a:lnTo>
                <a:lnTo>
                  <a:pt x="42" y="39"/>
                </a:lnTo>
                <a:lnTo>
                  <a:pt x="44" y="44"/>
                </a:lnTo>
                <a:lnTo>
                  <a:pt x="53" y="44"/>
                </a:lnTo>
                <a:lnTo>
                  <a:pt x="62" y="45"/>
                </a:lnTo>
                <a:lnTo>
                  <a:pt x="73" y="46"/>
                </a:lnTo>
                <a:lnTo>
                  <a:pt x="82" y="47"/>
                </a:lnTo>
                <a:lnTo>
                  <a:pt x="92" y="49"/>
                </a:lnTo>
                <a:lnTo>
                  <a:pt x="102" y="51"/>
                </a:lnTo>
                <a:lnTo>
                  <a:pt x="113" y="54"/>
                </a:lnTo>
                <a:lnTo>
                  <a:pt x="125" y="56"/>
                </a:lnTo>
                <a:lnTo>
                  <a:pt x="123" y="56"/>
                </a:lnTo>
                <a:lnTo>
                  <a:pt x="121" y="57"/>
                </a:lnTo>
                <a:lnTo>
                  <a:pt x="119" y="58"/>
                </a:lnTo>
                <a:lnTo>
                  <a:pt x="115" y="60"/>
                </a:lnTo>
                <a:lnTo>
                  <a:pt x="113" y="62"/>
                </a:lnTo>
                <a:lnTo>
                  <a:pt x="111" y="64"/>
                </a:lnTo>
                <a:lnTo>
                  <a:pt x="108" y="66"/>
                </a:lnTo>
                <a:lnTo>
                  <a:pt x="106" y="68"/>
                </a:lnTo>
                <a:lnTo>
                  <a:pt x="97" y="68"/>
                </a:lnTo>
                <a:lnTo>
                  <a:pt x="88" y="68"/>
                </a:lnTo>
                <a:lnTo>
                  <a:pt x="78" y="68"/>
                </a:lnTo>
                <a:lnTo>
                  <a:pt x="68" y="68"/>
                </a:lnTo>
                <a:lnTo>
                  <a:pt x="59" y="68"/>
                </a:lnTo>
                <a:lnTo>
                  <a:pt x="50" y="68"/>
                </a:lnTo>
                <a:lnTo>
                  <a:pt x="41" y="68"/>
                </a:lnTo>
                <a:lnTo>
                  <a:pt x="31" y="68"/>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63" name="Freeform 221">
            <a:extLst>
              <a:ext uri="{FF2B5EF4-FFF2-40B4-BE49-F238E27FC236}">
                <a16:creationId xmlns:a16="http://schemas.microsoft.com/office/drawing/2014/main" id="{2D26DF99-C708-F54B-843F-95E7A20564F0}"/>
              </a:ext>
            </a:extLst>
          </p:cNvPr>
          <p:cNvSpPr>
            <a:spLocks/>
          </p:cNvSpPr>
          <p:nvPr/>
        </p:nvSpPr>
        <p:spPr bwMode="auto">
          <a:xfrm>
            <a:off x="2020888" y="4257675"/>
            <a:ext cx="28575" cy="6350"/>
          </a:xfrm>
          <a:custGeom>
            <a:avLst/>
            <a:gdLst>
              <a:gd name="T0" fmla="*/ 0 w 163"/>
              <a:gd name="T1" fmla="*/ 2147483646 h 36"/>
              <a:gd name="T2" fmla="*/ 0 w 163"/>
              <a:gd name="T3" fmla="*/ 2147483646 h 36"/>
              <a:gd name="T4" fmla="*/ 2147483646 w 163"/>
              <a:gd name="T5" fmla="*/ 2147483646 h 36"/>
              <a:gd name="T6" fmla="*/ 2147483646 w 163"/>
              <a:gd name="T7" fmla="*/ 2147483646 h 36"/>
              <a:gd name="T8" fmla="*/ 2147483646 w 163"/>
              <a:gd name="T9" fmla="*/ 2147483646 h 36"/>
              <a:gd name="T10" fmla="*/ 2147483646 w 163"/>
              <a:gd name="T11" fmla="*/ 2147483646 h 36"/>
              <a:gd name="T12" fmla="*/ 2147483646 w 163"/>
              <a:gd name="T13" fmla="*/ 2147483646 h 36"/>
              <a:gd name="T14" fmla="*/ 2147483646 w 163"/>
              <a:gd name="T15" fmla="*/ 2147483646 h 36"/>
              <a:gd name="T16" fmla="*/ 2147483646 w 163"/>
              <a:gd name="T17" fmla="*/ 2147483646 h 36"/>
              <a:gd name="T18" fmla="*/ 2147483646 w 163"/>
              <a:gd name="T19" fmla="*/ 2147483646 h 36"/>
              <a:gd name="T20" fmla="*/ 2147483646 w 163"/>
              <a:gd name="T21" fmla="*/ 2147483646 h 36"/>
              <a:gd name="T22" fmla="*/ 2147483646 w 163"/>
              <a:gd name="T23" fmla="*/ 2147483646 h 36"/>
              <a:gd name="T24" fmla="*/ 2147483646 w 163"/>
              <a:gd name="T25" fmla="*/ 2147483646 h 36"/>
              <a:gd name="T26" fmla="*/ 2147483646 w 163"/>
              <a:gd name="T27" fmla="*/ 2147483646 h 36"/>
              <a:gd name="T28" fmla="*/ 2147483646 w 163"/>
              <a:gd name="T29" fmla="*/ 2147483646 h 36"/>
              <a:gd name="T30" fmla="*/ 2147483646 w 163"/>
              <a:gd name="T31" fmla="*/ 2147483646 h 36"/>
              <a:gd name="T32" fmla="*/ 2147483646 w 163"/>
              <a:gd name="T33" fmla="*/ 0 h 36"/>
              <a:gd name="T34" fmla="*/ 2147483646 w 163"/>
              <a:gd name="T35" fmla="*/ 2147483646 h 36"/>
              <a:gd name="T36" fmla="*/ 2147483646 w 163"/>
              <a:gd name="T37" fmla="*/ 2147483646 h 36"/>
              <a:gd name="T38" fmla="*/ 2147483646 w 163"/>
              <a:gd name="T39" fmla="*/ 2147483646 h 36"/>
              <a:gd name="T40" fmla="*/ 2147483646 w 163"/>
              <a:gd name="T41" fmla="*/ 2147483646 h 36"/>
              <a:gd name="T42" fmla="*/ 2147483646 w 163"/>
              <a:gd name="T43" fmla="*/ 2147483646 h 36"/>
              <a:gd name="T44" fmla="*/ 2147483646 w 163"/>
              <a:gd name="T45" fmla="*/ 2147483646 h 36"/>
              <a:gd name="T46" fmla="*/ 2147483646 w 163"/>
              <a:gd name="T47" fmla="*/ 2147483646 h 36"/>
              <a:gd name="T48" fmla="*/ 2147483646 w 163"/>
              <a:gd name="T49" fmla="*/ 2147483646 h 36"/>
              <a:gd name="T50" fmla="*/ 2147483646 w 163"/>
              <a:gd name="T51" fmla="*/ 2147483646 h 36"/>
              <a:gd name="T52" fmla="*/ 2147483646 w 163"/>
              <a:gd name="T53" fmla="*/ 2147483646 h 36"/>
              <a:gd name="T54" fmla="*/ 2147483646 w 163"/>
              <a:gd name="T55" fmla="*/ 2147483646 h 36"/>
              <a:gd name="T56" fmla="*/ 2147483646 w 163"/>
              <a:gd name="T57" fmla="*/ 2147483646 h 36"/>
              <a:gd name="T58" fmla="*/ 2147483646 w 163"/>
              <a:gd name="T59" fmla="*/ 2147483646 h 36"/>
              <a:gd name="T60" fmla="*/ 2147483646 w 163"/>
              <a:gd name="T61" fmla="*/ 2147483646 h 36"/>
              <a:gd name="T62" fmla="*/ 2147483646 w 163"/>
              <a:gd name="T63" fmla="*/ 2147483646 h 36"/>
              <a:gd name="T64" fmla="*/ 0 w 163"/>
              <a:gd name="T65" fmla="*/ 2147483646 h 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3"/>
              <a:gd name="T100" fmla="*/ 0 h 36"/>
              <a:gd name="T101" fmla="*/ 163 w 163"/>
              <a:gd name="T102" fmla="*/ 36 h 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3" h="36">
                <a:moveTo>
                  <a:pt x="0" y="24"/>
                </a:moveTo>
                <a:lnTo>
                  <a:pt x="0" y="22"/>
                </a:lnTo>
                <a:lnTo>
                  <a:pt x="1" y="20"/>
                </a:lnTo>
                <a:lnTo>
                  <a:pt x="2" y="17"/>
                </a:lnTo>
                <a:lnTo>
                  <a:pt x="3" y="15"/>
                </a:lnTo>
                <a:lnTo>
                  <a:pt x="5" y="13"/>
                </a:lnTo>
                <a:lnTo>
                  <a:pt x="8" y="10"/>
                </a:lnTo>
                <a:lnTo>
                  <a:pt x="11" y="8"/>
                </a:lnTo>
                <a:lnTo>
                  <a:pt x="13" y="6"/>
                </a:lnTo>
                <a:lnTo>
                  <a:pt x="24" y="6"/>
                </a:lnTo>
                <a:lnTo>
                  <a:pt x="36" y="6"/>
                </a:lnTo>
                <a:lnTo>
                  <a:pt x="47" y="5"/>
                </a:lnTo>
                <a:lnTo>
                  <a:pt x="60" y="5"/>
                </a:lnTo>
                <a:lnTo>
                  <a:pt x="71" y="4"/>
                </a:lnTo>
                <a:lnTo>
                  <a:pt x="83" y="3"/>
                </a:lnTo>
                <a:lnTo>
                  <a:pt x="94" y="2"/>
                </a:lnTo>
                <a:lnTo>
                  <a:pt x="107" y="0"/>
                </a:lnTo>
                <a:lnTo>
                  <a:pt x="114" y="4"/>
                </a:lnTo>
                <a:lnTo>
                  <a:pt x="121" y="9"/>
                </a:lnTo>
                <a:lnTo>
                  <a:pt x="128" y="13"/>
                </a:lnTo>
                <a:lnTo>
                  <a:pt x="135" y="18"/>
                </a:lnTo>
                <a:lnTo>
                  <a:pt x="142" y="23"/>
                </a:lnTo>
                <a:lnTo>
                  <a:pt x="148" y="27"/>
                </a:lnTo>
                <a:lnTo>
                  <a:pt x="156" y="32"/>
                </a:lnTo>
                <a:lnTo>
                  <a:pt x="163" y="36"/>
                </a:lnTo>
                <a:lnTo>
                  <a:pt x="144" y="36"/>
                </a:lnTo>
                <a:lnTo>
                  <a:pt x="124" y="35"/>
                </a:lnTo>
                <a:lnTo>
                  <a:pt x="105" y="34"/>
                </a:lnTo>
                <a:lnTo>
                  <a:pt x="84" y="33"/>
                </a:lnTo>
                <a:lnTo>
                  <a:pt x="63" y="31"/>
                </a:lnTo>
                <a:lnTo>
                  <a:pt x="42" y="29"/>
                </a:lnTo>
                <a:lnTo>
                  <a:pt x="21" y="26"/>
                </a:lnTo>
                <a:lnTo>
                  <a:pt x="0" y="2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64" name="Freeform 222">
            <a:extLst>
              <a:ext uri="{FF2B5EF4-FFF2-40B4-BE49-F238E27FC236}">
                <a16:creationId xmlns:a16="http://schemas.microsoft.com/office/drawing/2014/main" id="{4DDE07CF-3063-024B-B3BF-7BFD732CB9EB}"/>
              </a:ext>
            </a:extLst>
          </p:cNvPr>
          <p:cNvSpPr>
            <a:spLocks/>
          </p:cNvSpPr>
          <p:nvPr/>
        </p:nvSpPr>
        <p:spPr bwMode="auto">
          <a:xfrm>
            <a:off x="2058988" y="4248150"/>
            <a:ext cx="19050" cy="11113"/>
          </a:xfrm>
          <a:custGeom>
            <a:avLst/>
            <a:gdLst>
              <a:gd name="T0" fmla="*/ 2147483646 w 107"/>
              <a:gd name="T1" fmla="*/ 2147483646 h 69"/>
              <a:gd name="T2" fmla="*/ 2147483646 w 107"/>
              <a:gd name="T3" fmla="*/ 2147483646 h 69"/>
              <a:gd name="T4" fmla="*/ 2147483646 w 107"/>
              <a:gd name="T5" fmla="*/ 2147483646 h 69"/>
              <a:gd name="T6" fmla="*/ 2147483646 w 107"/>
              <a:gd name="T7" fmla="*/ 2147483646 h 69"/>
              <a:gd name="T8" fmla="*/ 2147483646 w 107"/>
              <a:gd name="T9" fmla="*/ 2147483646 h 69"/>
              <a:gd name="T10" fmla="*/ 2147483646 w 107"/>
              <a:gd name="T11" fmla="*/ 2147483646 h 69"/>
              <a:gd name="T12" fmla="*/ 2147483646 w 107"/>
              <a:gd name="T13" fmla="*/ 2147483646 h 69"/>
              <a:gd name="T14" fmla="*/ 2147483646 w 107"/>
              <a:gd name="T15" fmla="*/ 2147483646 h 69"/>
              <a:gd name="T16" fmla="*/ 2147483646 w 107"/>
              <a:gd name="T17" fmla="*/ 2147483646 h 69"/>
              <a:gd name="T18" fmla="*/ 2147483646 w 107"/>
              <a:gd name="T19" fmla="*/ 2147483646 h 69"/>
              <a:gd name="T20" fmla="*/ 2147483646 w 107"/>
              <a:gd name="T21" fmla="*/ 2147483646 h 69"/>
              <a:gd name="T22" fmla="*/ 2147483646 w 107"/>
              <a:gd name="T23" fmla="*/ 2147483646 h 69"/>
              <a:gd name="T24" fmla="*/ 2147483646 w 107"/>
              <a:gd name="T25" fmla="*/ 2147483646 h 69"/>
              <a:gd name="T26" fmla="*/ 2147483646 w 107"/>
              <a:gd name="T27" fmla="*/ 2147483646 h 69"/>
              <a:gd name="T28" fmla="*/ 2147483646 w 107"/>
              <a:gd name="T29" fmla="*/ 2147483646 h 69"/>
              <a:gd name="T30" fmla="*/ 2147483646 w 107"/>
              <a:gd name="T31" fmla="*/ 2147483646 h 69"/>
              <a:gd name="T32" fmla="*/ 0 w 107"/>
              <a:gd name="T33" fmla="*/ 2147483646 h 69"/>
              <a:gd name="T34" fmla="*/ 2147483646 w 107"/>
              <a:gd name="T35" fmla="*/ 2147483646 h 69"/>
              <a:gd name="T36" fmla="*/ 2147483646 w 107"/>
              <a:gd name="T37" fmla="*/ 2147483646 h 69"/>
              <a:gd name="T38" fmla="*/ 2147483646 w 107"/>
              <a:gd name="T39" fmla="*/ 2147483646 h 69"/>
              <a:gd name="T40" fmla="*/ 2147483646 w 107"/>
              <a:gd name="T41" fmla="*/ 2147483646 h 69"/>
              <a:gd name="T42" fmla="*/ 2147483646 w 107"/>
              <a:gd name="T43" fmla="*/ 2147483646 h 69"/>
              <a:gd name="T44" fmla="*/ 2147483646 w 107"/>
              <a:gd name="T45" fmla="*/ 2147483646 h 69"/>
              <a:gd name="T46" fmla="*/ 2147483646 w 107"/>
              <a:gd name="T47" fmla="*/ 2147483646 h 69"/>
              <a:gd name="T48" fmla="*/ 2147483646 w 107"/>
              <a:gd name="T49" fmla="*/ 0 h 69"/>
              <a:gd name="T50" fmla="*/ 2147483646 w 107"/>
              <a:gd name="T51" fmla="*/ 2147483646 h 69"/>
              <a:gd name="T52" fmla="*/ 2147483646 w 107"/>
              <a:gd name="T53" fmla="*/ 2147483646 h 69"/>
              <a:gd name="T54" fmla="*/ 2147483646 w 107"/>
              <a:gd name="T55" fmla="*/ 2147483646 h 69"/>
              <a:gd name="T56" fmla="*/ 2147483646 w 107"/>
              <a:gd name="T57" fmla="*/ 2147483646 h 69"/>
              <a:gd name="T58" fmla="*/ 2147483646 w 107"/>
              <a:gd name="T59" fmla="*/ 2147483646 h 69"/>
              <a:gd name="T60" fmla="*/ 2147483646 w 107"/>
              <a:gd name="T61" fmla="*/ 2147483646 h 69"/>
              <a:gd name="T62" fmla="*/ 2147483646 w 107"/>
              <a:gd name="T63" fmla="*/ 2147483646 h 69"/>
              <a:gd name="T64" fmla="*/ 2147483646 w 107"/>
              <a:gd name="T65" fmla="*/ 2147483646 h 69"/>
              <a:gd name="T66" fmla="*/ 2147483646 w 107"/>
              <a:gd name="T67" fmla="*/ 2147483646 h 69"/>
              <a:gd name="T68" fmla="*/ 2147483646 w 107"/>
              <a:gd name="T69" fmla="*/ 2147483646 h 69"/>
              <a:gd name="T70" fmla="*/ 2147483646 w 107"/>
              <a:gd name="T71" fmla="*/ 2147483646 h 69"/>
              <a:gd name="T72" fmla="*/ 2147483646 w 107"/>
              <a:gd name="T73" fmla="*/ 2147483646 h 69"/>
              <a:gd name="T74" fmla="*/ 2147483646 w 107"/>
              <a:gd name="T75" fmla="*/ 2147483646 h 69"/>
              <a:gd name="T76" fmla="*/ 2147483646 w 107"/>
              <a:gd name="T77" fmla="*/ 2147483646 h 69"/>
              <a:gd name="T78" fmla="*/ 2147483646 w 107"/>
              <a:gd name="T79" fmla="*/ 2147483646 h 69"/>
              <a:gd name="T80" fmla="*/ 2147483646 w 107"/>
              <a:gd name="T81" fmla="*/ 2147483646 h 69"/>
              <a:gd name="T82" fmla="*/ 2147483646 w 107"/>
              <a:gd name="T83" fmla="*/ 2147483646 h 69"/>
              <a:gd name="T84" fmla="*/ 2147483646 w 107"/>
              <a:gd name="T85" fmla="*/ 2147483646 h 69"/>
              <a:gd name="T86" fmla="*/ 2147483646 w 107"/>
              <a:gd name="T87" fmla="*/ 2147483646 h 69"/>
              <a:gd name="T88" fmla="*/ 2147483646 w 107"/>
              <a:gd name="T89" fmla="*/ 2147483646 h 69"/>
              <a:gd name="T90" fmla="*/ 2147483646 w 107"/>
              <a:gd name="T91" fmla="*/ 2147483646 h 69"/>
              <a:gd name="T92" fmla="*/ 2147483646 w 107"/>
              <a:gd name="T93" fmla="*/ 2147483646 h 69"/>
              <a:gd name="T94" fmla="*/ 2147483646 w 107"/>
              <a:gd name="T95" fmla="*/ 2147483646 h 69"/>
              <a:gd name="T96" fmla="*/ 2147483646 w 107"/>
              <a:gd name="T97" fmla="*/ 2147483646 h 69"/>
              <a:gd name="T98" fmla="*/ 2147483646 w 107"/>
              <a:gd name="T99" fmla="*/ 2147483646 h 69"/>
              <a:gd name="T100" fmla="*/ 2147483646 w 107"/>
              <a:gd name="T101" fmla="*/ 2147483646 h 69"/>
              <a:gd name="T102" fmla="*/ 2147483646 w 107"/>
              <a:gd name="T103" fmla="*/ 2147483646 h 69"/>
              <a:gd name="T104" fmla="*/ 2147483646 w 107"/>
              <a:gd name="T105" fmla="*/ 2147483646 h 69"/>
              <a:gd name="T106" fmla="*/ 2147483646 w 107"/>
              <a:gd name="T107" fmla="*/ 2147483646 h 69"/>
              <a:gd name="T108" fmla="*/ 2147483646 w 107"/>
              <a:gd name="T109" fmla="*/ 2147483646 h 69"/>
              <a:gd name="T110" fmla="*/ 2147483646 w 107"/>
              <a:gd name="T111" fmla="*/ 2147483646 h 69"/>
              <a:gd name="T112" fmla="*/ 2147483646 w 107"/>
              <a:gd name="T113" fmla="*/ 2147483646 h 6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7"/>
              <a:gd name="T172" fmla="*/ 0 h 69"/>
              <a:gd name="T173" fmla="*/ 107 w 107"/>
              <a:gd name="T174" fmla="*/ 69 h 6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7" h="69">
                <a:moveTo>
                  <a:pt x="82" y="63"/>
                </a:moveTo>
                <a:lnTo>
                  <a:pt x="72" y="60"/>
                </a:lnTo>
                <a:lnTo>
                  <a:pt x="63" y="57"/>
                </a:lnTo>
                <a:lnTo>
                  <a:pt x="54" y="54"/>
                </a:lnTo>
                <a:lnTo>
                  <a:pt x="44" y="50"/>
                </a:lnTo>
                <a:lnTo>
                  <a:pt x="35" y="44"/>
                </a:lnTo>
                <a:lnTo>
                  <a:pt x="25" y="40"/>
                </a:lnTo>
                <a:lnTo>
                  <a:pt x="16" y="36"/>
                </a:lnTo>
                <a:lnTo>
                  <a:pt x="7" y="31"/>
                </a:lnTo>
                <a:lnTo>
                  <a:pt x="7" y="29"/>
                </a:lnTo>
                <a:lnTo>
                  <a:pt x="6" y="26"/>
                </a:lnTo>
                <a:lnTo>
                  <a:pt x="6" y="24"/>
                </a:lnTo>
                <a:lnTo>
                  <a:pt x="6" y="22"/>
                </a:lnTo>
                <a:lnTo>
                  <a:pt x="5" y="19"/>
                </a:lnTo>
                <a:lnTo>
                  <a:pt x="4" y="17"/>
                </a:lnTo>
                <a:lnTo>
                  <a:pt x="2" y="15"/>
                </a:lnTo>
                <a:lnTo>
                  <a:pt x="0" y="12"/>
                </a:lnTo>
                <a:lnTo>
                  <a:pt x="5" y="12"/>
                </a:lnTo>
                <a:lnTo>
                  <a:pt x="10" y="11"/>
                </a:lnTo>
                <a:lnTo>
                  <a:pt x="14" y="10"/>
                </a:lnTo>
                <a:lnTo>
                  <a:pt x="19" y="9"/>
                </a:lnTo>
                <a:lnTo>
                  <a:pt x="23" y="7"/>
                </a:lnTo>
                <a:lnTo>
                  <a:pt x="28" y="5"/>
                </a:lnTo>
                <a:lnTo>
                  <a:pt x="34" y="3"/>
                </a:lnTo>
                <a:lnTo>
                  <a:pt x="38" y="0"/>
                </a:lnTo>
                <a:lnTo>
                  <a:pt x="45" y="3"/>
                </a:lnTo>
                <a:lnTo>
                  <a:pt x="52" y="5"/>
                </a:lnTo>
                <a:lnTo>
                  <a:pt x="59" y="7"/>
                </a:lnTo>
                <a:lnTo>
                  <a:pt x="66" y="9"/>
                </a:lnTo>
                <a:lnTo>
                  <a:pt x="73" y="12"/>
                </a:lnTo>
                <a:lnTo>
                  <a:pt x="81" y="14"/>
                </a:lnTo>
                <a:lnTo>
                  <a:pt x="88" y="16"/>
                </a:lnTo>
                <a:lnTo>
                  <a:pt x="95" y="19"/>
                </a:lnTo>
                <a:lnTo>
                  <a:pt x="95" y="23"/>
                </a:lnTo>
                <a:lnTo>
                  <a:pt x="96" y="28"/>
                </a:lnTo>
                <a:lnTo>
                  <a:pt x="97" y="33"/>
                </a:lnTo>
                <a:lnTo>
                  <a:pt x="98" y="38"/>
                </a:lnTo>
                <a:lnTo>
                  <a:pt x="100" y="43"/>
                </a:lnTo>
                <a:lnTo>
                  <a:pt x="102" y="50"/>
                </a:lnTo>
                <a:lnTo>
                  <a:pt x="105" y="56"/>
                </a:lnTo>
                <a:lnTo>
                  <a:pt x="107" y="63"/>
                </a:lnTo>
                <a:lnTo>
                  <a:pt x="105" y="63"/>
                </a:lnTo>
                <a:lnTo>
                  <a:pt x="102" y="63"/>
                </a:lnTo>
                <a:lnTo>
                  <a:pt x="100" y="63"/>
                </a:lnTo>
                <a:lnTo>
                  <a:pt x="98" y="63"/>
                </a:lnTo>
                <a:lnTo>
                  <a:pt x="95" y="64"/>
                </a:lnTo>
                <a:lnTo>
                  <a:pt x="93" y="65"/>
                </a:lnTo>
                <a:lnTo>
                  <a:pt x="91" y="67"/>
                </a:lnTo>
                <a:lnTo>
                  <a:pt x="88" y="69"/>
                </a:lnTo>
                <a:lnTo>
                  <a:pt x="88" y="68"/>
                </a:lnTo>
                <a:lnTo>
                  <a:pt x="87" y="67"/>
                </a:lnTo>
                <a:lnTo>
                  <a:pt x="86" y="66"/>
                </a:lnTo>
                <a:lnTo>
                  <a:pt x="84" y="65"/>
                </a:lnTo>
                <a:lnTo>
                  <a:pt x="82" y="6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65" name="Freeform 223">
            <a:extLst>
              <a:ext uri="{FF2B5EF4-FFF2-40B4-BE49-F238E27FC236}">
                <a16:creationId xmlns:a16="http://schemas.microsoft.com/office/drawing/2014/main" id="{E3ECB523-678E-9A49-A7B8-49F1DADF129A}"/>
              </a:ext>
            </a:extLst>
          </p:cNvPr>
          <p:cNvSpPr>
            <a:spLocks/>
          </p:cNvSpPr>
          <p:nvPr/>
        </p:nvSpPr>
        <p:spPr bwMode="auto">
          <a:xfrm>
            <a:off x="2241550" y="4151313"/>
            <a:ext cx="292100" cy="96837"/>
          </a:xfrm>
          <a:custGeom>
            <a:avLst/>
            <a:gdLst>
              <a:gd name="T0" fmla="*/ 2147483646 w 1657"/>
              <a:gd name="T1" fmla="*/ 2147483646 h 552"/>
              <a:gd name="T2" fmla="*/ 2147483646 w 1657"/>
              <a:gd name="T3" fmla="*/ 2147483646 h 552"/>
              <a:gd name="T4" fmla="*/ 0 w 1657"/>
              <a:gd name="T5" fmla="*/ 2147483646 h 552"/>
              <a:gd name="T6" fmla="*/ 2147483646 w 1657"/>
              <a:gd name="T7" fmla="*/ 2147483646 h 552"/>
              <a:gd name="T8" fmla="*/ 2147483646 w 1657"/>
              <a:gd name="T9" fmla="*/ 2147483646 h 552"/>
              <a:gd name="T10" fmla="*/ 2147483646 w 1657"/>
              <a:gd name="T11" fmla="*/ 2147483646 h 552"/>
              <a:gd name="T12" fmla="*/ 2147483646 w 1657"/>
              <a:gd name="T13" fmla="*/ 2147483646 h 552"/>
              <a:gd name="T14" fmla="*/ 2147483646 w 1657"/>
              <a:gd name="T15" fmla="*/ 2147483646 h 552"/>
              <a:gd name="T16" fmla="*/ 2147483646 w 1657"/>
              <a:gd name="T17" fmla="*/ 2147483646 h 552"/>
              <a:gd name="T18" fmla="*/ 2147483646 w 1657"/>
              <a:gd name="T19" fmla="*/ 2147483646 h 552"/>
              <a:gd name="T20" fmla="*/ 2147483646 w 1657"/>
              <a:gd name="T21" fmla="*/ 2147483646 h 552"/>
              <a:gd name="T22" fmla="*/ 2147483646 w 1657"/>
              <a:gd name="T23" fmla="*/ 2147483646 h 552"/>
              <a:gd name="T24" fmla="*/ 2147483646 w 1657"/>
              <a:gd name="T25" fmla="*/ 2147483646 h 552"/>
              <a:gd name="T26" fmla="*/ 2147483646 w 1657"/>
              <a:gd name="T27" fmla="*/ 2147483646 h 552"/>
              <a:gd name="T28" fmla="*/ 2147483646 w 1657"/>
              <a:gd name="T29" fmla="*/ 2147483646 h 552"/>
              <a:gd name="T30" fmla="*/ 2147483646 w 1657"/>
              <a:gd name="T31" fmla="*/ 2147483646 h 552"/>
              <a:gd name="T32" fmla="*/ 2147483646 w 1657"/>
              <a:gd name="T33" fmla="*/ 2147483646 h 552"/>
              <a:gd name="T34" fmla="*/ 2147483646 w 1657"/>
              <a:gd name="T35" fmla="*/ 2147483646 h 552"/>
              <a:gd name="T36" fmla="*/ 2147483646 w 1657"/>
              <a:gd name="T37" fmla="*/ 2147483646 h 552"/>
              <a:gd name="T38" fmla="*/ 2147483646 w 1657"/>
              <a:gd name="T39" fmla="*/ 2147483646 h 552"/>
              <a:gd name="T40" fmla="*/ 2147483646 w 1657"/>
              <a:gd name="T41" fmla="*/ 2147483646 h 552"/>
              <a:gd name="T42" fmla="*/ 2147483646 w 1657"/>
              <a:gd name="T43" fmla="*/ 2147483646 h 552"/>
              <a:gd name="T44" fmla="*/ 2147483646 w 1657"/>
              <a:gd name="T45" fmla="*/ 2147483646 h 552"/>
              <a:gd name="T46" fmla="*/ 2147483646 w 1657"/>
              <a:gd name="T47" fmla="*/ 2147483646 h 552"/>
              <a:gd name="T48" fmla="*/ 2147483646 w 1657"/>
              <a:gd name="T49" fmla="*/ 2147483646 h 552"/>
              <a:gd name="T50" fmla="*/ 2147483646 w 1657"/>
              <a:gd name="T51" fmla="*/ 2147483646 h 552"/>
              <a:gd name="T52" fmla="*/ 2147483646 w 1657"/>
              <a:gd name="T53" fmla="*/ 0 h 552"/>
              <a:gd name="T54" fmla="*/ 2147483646 w 1657"/>
              <a:gd name="T55" fmla="*/ 2147483646 h 552"/>
              <a:gd name="T56" fmla="*/ 2147483646 w 1657"/>
              <a:gd name="T57" fmla="*/ 2147483646 h 552"/>
              <a:gd name="T58" fmla="*/ 2147483646 w 1657"/>
              <a:gd name="T59" fmla="*/ 2147483646 h 552"/>
              <a:gd name="T60" fmla="*/ 2147483646 w 1657"/>
              <a:gd name="T61" fmla="*/ 2147483646 h 552"/>
              <a:gd name="T62" fmla="*/ 2147483646 w 1657"/>
              <a:gd name="T63" fmla="*/ 2147483646 h 552"/>
              <a:gd name="T64" fmla="*/ 2147483646 w 1657"/>
              <a:gd name="T65" fmla="*/ 2147483646 h 552"/>
              <a:gd name="T66" fmla="*/ 2147483646 w 1657"/>
              <a:gd name="T67" fmla="*/ 2147483646 h 552"/>
              <a:gd name="T68" fmla="*/ 2147483646 w 1657"/>
              <a:gd name="T69" fmla="*/ 2147483646 h 552"/>
              <a:gd name="T70" fmla="*/ 2147483646 w 1657"/>
              <a:gd name="T71" fmla="*/ 2147483646 h 552"/>
              <a:gd name="T72" fmla="*/ 2147483646 w 1657"/>
              <a:gd name="T73" fmla="*/ 2147483646 h 552"/>
              <a:gd name="T74" fmla="*/ 2147483646 w 1657"/>
              <a:gd name="T75" fmla="*/ 2147483646 h 552"/>
              <a:gd name="T76" fmla="*/ 2147483646 w 1657"/>
              <a:gd name="T77" fmla="*/ 2147483646 h 552"/>
              <a:gd name="T78" fmla="*/ 2147483646 w 1657"/>
              <a:gd name="T79" fmla="*/ 2147483646 h 552"/>
              <a:gd name="T80" fmla="*/ 2147483646 w 1657"/>
              <a:gd name="T81" fmla="*/ 2147483646 h 552"/>
              <a:gd name="T82" fmla="*/ 2147483646 w 1657"/>
              <a:gd name="T83" fmla="*/ 2147483646 h 552"/>
              <a:gd name="T84" fmla="*/ 2147483646 w 1657"/>
              <a:gd name="T85" fmla="*/ 2147483646 h 552"/>
              <a:gd name="T86" fmla="*/ 2147483646 w 1657"/>
              <a:gd name="T87" fmla="*/ 2147483646 h 552"/>
              <a:gd name="T88" fmla="*/ 2147483646 w 1657"/>
              <a:gd name="T89" fmla="*/ 2147483646 h 552"/>
              <a:gd name="T90" fmla="*/ 2147483646 w 1657"/>
              <a:gd name="T91" fmla="*/ 2147483646 h 552"/>
              <a:gd name="T92" fmla="*/ 2147483646 w 1657"/>
              <a:gd name="T93" fmla="*/ 2147483646 h 552"/>
              <a:gd name="T94" fmla="*/ 2147483646 w 1657"/>
              <a:gd name="T95" fmla="*/ 2147483646 h 552"/>
              <a:gd name="T96" fmla="*/ 2147483646 w 1657"/>
              <a:gd name="T97" fmla="*/ 2147483646 h 552"/>
              <a:gd name="T98" fmla="*/ 2147483646 w 1657"/>
              <a:gd name="T99" fmla="*/ 2147483646 h 552"/>
              <a:gd name="T100" fmla="*/ 2147483646 w 1657"/>
              <a:gd name="T101" fmla="*/ 2147483646 h 55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57"/>
              <a:gd name="T154" fmla="*/ 0 h 552"/>
              <a:gd name="T155" fmla="*/ 1657 w 1657"/>
              <a:gd name="T156" fmla="*/ 552 h 55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57" h="552">
                <a:moveTo>
                  <a:pt x="6" y="539"/>
                </a:moveTo>
                <a:lnTo>
                  <a:pt x="6" y="537"/>
                </a:lnTo>
                <a:lnTo>
                  <a:pt x="6" y="534"/>
                </a:lnTo>
                <a:lnTo>
                  <a:pt x="6" y="532"/>
                </a:lnTo>
                <a:lnTo>
                  <a:pt x="6" y="530"/>
                </a:lnTo>
                <a:lnTo>
                  <a:pt x="5" y="528"/>
                </a:lnTo>
                <a:lnTo>
                  <a:pt x="4" y="525"/>
                </a:lnTo>
                <a:lnTo>
                  <a:pt x="2" y="523"/>
                </a:lnTo>
                <a:lnTo>
                  <a:pt x="0" y="521"/>
                </a:lnTo>
                <a:lnTo>
                  <a:pt x="0" y="518"/>
                </a:lnTo>
                <a:lnTo>
                  <a:pt x="0" y="516"/>
                </a:lnTo>
                <a:lnTo>
                  <a:pt x="1" y="514"/>
                </a:lnTo>
                <a:lnTo>
                  <a:pt x="1" y="511"/>
                </a:lnTo>
                <a:lnTo>
                  <a:pt x="2" y="509"/>
                </a:lnTo>
                <a:lnTo>
                  <a:pt x="3" y="507"/>
                </a:lnTo>
                <a:lnTo>
                  <a:pt x="4" y="505"/>
                </a:lnTo>
                <a:lnTo>
                  <a:pt x="6" y="502"/>
                </a:lnTo>
                <a:lnTo>
                  <a:pt x="9" y="500"/>
                </a:lnTo>
                <a:lnTo>
                  <a:pt x="11" y="498"/>
                </a:lnTo>
                <a:lnTo>
                  <a:pt x="14" y="495"/>
                </a:lnTo>
                <a:lnTo>
                  <a:pt x="16" y="493"/>
                </a:lnTo>
                <a:lnTo>
                  <a:pt x="19" y="490"/>
                </a:lnTo>
                <a:lnTo>
                  <a:pt x="23" y="487"/>
                </a:lnTo>
                <a:lnTo>
                  <a:pt x="27" y="485"/>
                </a:lnTo>
                <a:lnTo>
                  <a:pt x="31" y="483"/>
                </a:lnTo>
                <a:lnTo>
                  <a:pt x="123" y="474"/>
                </a:lnTo>
                <a:lnTo>
                  <a:pt x="215" y="464"/>
                </a:lnTo>
                <a:lnTo>
                  <a:pt x="307" y="455"/>
                </a:lnTo>
                <a:lnTo>
                  <a:pt x="399" y="445"/>
                </a:lnTo>
                <a:lnTo>
                  <a:pt x="492" y="434"/>
                </a:lnTo>
                <a:lnTo>
                  <a:pt x="585" y="424"/>
                </a:lnTo>
                <a:lnTo>
                  <a:pt x="678" y="413"/>
                </a:lnTo>
                <a:lnTo>
                  <a:pt x="772" y="402"/>
                </a:lnTo>
                <a:lnTo>
                  <a:pt x="817" y="392"/>
                </a:lnTo>
                <a:lnTo>
                  <a:pt x="862" y="382"/>
                </a:lnTo>
                <a:lnTo>
                  <a:pt x="906" y="373"/>
                </a:lnTo>
                <a:lnTo>
                  <a:pt x="951" y="363"/>
                </a:lnTo>
                <a:lnTo>
                  <a:pt x="996" y="353"/>
                </a:lnTo>
                <a:lnTo>
                  <a:pt x="1041" y="342"/>
                </a:lnTo>
                <a:lnTo>
                  <a:pt x="1084" y="331"/>
                </a:lnTo>
                <a:lnTo>
                  <a:pt x="1129" y="320"/>
                </a:lnTo>
                <a:lnTo>
                  <a:pt x="1158" y="311"/>
                </a:lnTo>
                <a:lnTo>
                  <a:pt x="1188" y="301"/>
                </a:lnTo>
                <a:lnTo>
                  <a:pt x="1216" y="289"/>
                </a:lnTo>
                <a:lnTo>
                  <a:pt x="1247" y="278"/>
                </a:lnTo>
                <a:lnTo>
                  <a:pt x="1277" y="267"/>
                </a:lnTo>
                <a:lnTo>
                  <a:pt x="1307" y="256"/>
                </a:lnTo>
                <a:lnTo>
                  <a:pt x="1338" y="244"/>
                </a:lnTo>
                <a:lnTo>
                  <a:pt x="1368" y="232"/>
                </a:lnTo>
                <a:lnTo>
                  <a:pt x="1387" y="223"/>
                </a:lnTo>
                <a:lnTo>
                  <a:pt x="1406" y="213"/>
                </a:lnTo>
                <a:lnTo>
                  <a:pt x="1425" y="204"/>
                </a:lnTo>
                <a:lnTo>
                  <a:pt x="1444" y="193"/>
                </a:lnTo>
                <a:lnTo>
                  <a:pt x="1463" y="183"/>
                </a:lnTo>
                <a:lnTo>
                  <a:pt x="1484" y="173"/>
                </a:lnTo>
                <a:lnTo>
                  <a:pt x="1504" y="162"/>
                </a:lnTo>
                <a:lnTo>
                  <a:pt x="1525" y="151"/>
                </a:lnTo>
                <a:lnTo>
                  <a:pt x="1537" y="141"/>
                </a:lnTo>
                <a:lnTo>
                  <a:pt x="1548" y="131"/>
                </a:lnTo>
                <a:lnTo>
                  <a:pt x="1560" y="120"/>
                </a:lnTo>
                <a:lnTo>
                  <a:pt x="1572" y="109"/>
                </a:lnTo>
                <a:lnTo>
                  <a:pt x="1584" y="97"/>
                </a:lnTo>
                <a:lnTo>
                  <a:pt x="1595" y="86"/>
                </a:lnTo>
                <a:lnTo>
                  <a:pt x="1607" y="75"/>
                </a:lnTo>
                <a:lnTo>
                  <a:pt x="1620" y="63"/>
                </a:lnTo>
                <a:lnTo>
                  <a:pt x="1620" y="58"/>
                </a:lnTo>
                <a:lnTo>
                  <a:pt x="1621" y="53"/>
                </a:lnTo>
                <a:lnTo>
                  <a:pt x="1622" y="46"/>
                </a:lnTo>
                <a:lnTo>
                  <a:pt x="1623" y="40"/>
                </a:lnTo>
                <a:lnTo>
                  <a:pt x="1625" y="33"/>
                </a:lnTo>
                <a:lnTo>
                  <a:pt x="1627" y="27"/>
                </a:lnTo>
                <a:lnTo>
                  <a:pt x="1629" y="20"/>
                </a:lnTo>
                <a:lnTo>
                  <a:pt x="1632" y="13"/>
                </a:lnTo>
                <a:lnTo>
                  <a:pt x="1634" y="13"/>
                </a:lnTo>
                <a:lnTo>
                  <a:pt x="1636" y="12"/>
                </a:lnTo>
                <a:lnTo>
                  <a:pt x="1639" y="11"/>
                </a:lnTo>
                <a:lnTo>
                  <a:pt x="1641" y="9"/>
                </a:lnTo>
                <a:lnTo>
                  <a:pt x="1643" y="7"/>
                </a:lnTo>
                <a:lnTo>
                  <a:pt x="1646" y="5"/>
                </a:lnTo>
                <a:lnTo>
                  <a:pt x="1648" y="3"/>
                </a:lnTo>
                <a:lnTo>
                  <a:pt x="1650" y="0"/>
                </a:lnTo>
                <a:lnTo>
                  <a:pt x="1650" y="3"/>
                </a:lnTo>
                <a:lnTo>
                  <a:pt x="1650" y="5"/>
                </a:lnTo>
                <a:lnTo>
                  <a:pt x="1651" y="8"/>
                </a:lnTo>
                <a:lnTo>
                  <a:pt x="1651" y="10"/>
                </a:lnTo>
                <a:lnTo>
                  <a:pt x="1652" y="12"/>
                </a:lnTo>
                <a:lnTo>
                  <a:pt x="1653" y="14"/>
                </a:lnTo>
                <a:lnTo>
                  <a:pt x="1654" y="17"/>
                </a:lnTo>
                <a:lnTo>
                  <a:pt x="1657" y="19"/>
                </a:lnTo>
                <a:lnTo>
                  <a:pt x="1649" y="33"/>
                </a:lnTo>
                <a:lnTo>
                  <a:pt x="1642" y="47"/>
                </a:lnTo>
                <a:lnTo>
                  <a:pt x="1635" y="62"/>
                </a:lnTo>
                <a:lnTo>
                  <a:pt x="1628" y="76"/>
                </a:lnTo>
                <a:lnTo>
                  <a:pt x="1620" y="91"/>
                </a:lnTo>
                <a:lnTo>
                  <a:pt x="1612" y="107"/>
                </a:lnTo>
                <a:lnTo>
                  <a:pt x="1603" y="122"/>
                </a:lnTo>
                <a:lnTo>
                  <a:pt x="1594" y="138"/>
                </a:lnTo>
                <a:lnTo>
                  <a:pt x="1568" y="153"/>
                </a:lnTo>
                <a:lnTo>
                  <a:pt x="1541" y="168"/>
                </a:lnTo>
                <a:lnTo>
                  <a:pt x="1515" y="183"/>
                </a:lnTo>
                <a:lnTo>
                  <a:pt x="1487" y="199"/>
                </a:lnTo>
                <a:lnTo>
                  <a:pt x="1459" y="215"/>
                </a:lnTo>
                <a:lnTo>
                  <a:pt x="1431" y="231"/>
                </a:lnTo>
                <a:lnTo>
                  <a:pt x="1403" y="248"/>
                </a:lnTo>
                <a:lnTo>
                  <a:pt x="1375" y="264"/>
                </a:lnTo>
                <a:lnTo>
                  <a:pt x="1346" y="273"/>
                </a:lnTo>
                <a:lnTo>
                  <a:pt x="1318" y="282"/>
                </a:lnTo>
                <a:lnTo>
                  <a:pt x="1290" y="291"/>
                </a:lnTo>
                <a:lnTo>
                  <a:pt x="1261" y="302"/>
                </a:lnTo>
                <a:lnTo>
                  <a:pt x="1234" y="311"/>
                </a:lnTo>
                <a:lnTo>
                  <a:pt x="1205" y="320"/>
                </a:lnTo>
                <a:lnTo>
                  <a:pt x="1176" y="329"/>
                </a:lnTo>
                <a:lnTo>
                  <a:pt x="1149" y="338"/>
                </a:lnTo>
                <a:lnTo>
                  <a:pt x="1104" y="349"/>
                </a:lnTo>
                <a:lnTo>
                  <a:pt x="1059" y="358"/>
                </a:lnTo>
                <a:lnTo>
                  <a:pt x="1014" y="367"/>
                </a:lnTo>
                <a:lnTo>
                  <a:pt x="969" y="377"/>
                </a:lnTo>
                <a:lnTo>
                  <a:pt x="923" y="387"/>
                </a:lnTo>
                <a:lnTo>
                  <a:pt x="877" y="398"/>
                </a:lnTo>
                <a:lnTo>
                  <a:pt x="831" y="409"/>
                </a:lnTo>
                <a:lnTo>
                  <a:pt x="784" y="420"/>
                </a:lnTo>
                <a:lnTo>
                  <a:pt x="692" y="430"/>
                </a:lnTo>
                <a:lnTo>
                  <a:pt x="600" y="439"/>
                </a:lnTo>
                <a:lnTo>
                  <a:pt x="506" y="449"/>
                </a:lnTo>
                <a:lnTo>
                  <a:pt x="413" y="459"/>
                </a:lnTo>
                <a:lnTo>
                  <a:pt x="319" y="469"/>
                </a:lnTo>
                <a:lnTo>
                  <a:pt x="225" y="479"/>
                </a:lnTo>
                <a:lnTo>
                  <a:pt x="131" y="490"/>
                </a:lnTo>
                <a:lnTo>
                  <a:pt x="37" y="502"/>
                </a:lnTo>
                <a:lnTo>
                  <a:pt x="37" y="507"/>
                </a:lnTo>
                <a:lnTo>
                  <a:pt x="37" y="512"/>
                </a:lnTo>
                <a:lnTo>
                  <a:pt x="37" y="516"/>
                </a:lnTo>
                <a:lnTo>
                  <a:pt x="36" y="521"/>
                </a:lnTo>
                <a:lnTo>
                  <a:pt x="36" y="527"/>
                </a:lnTo>
                <a:lnTo>
                  <a:pt x="35" y="532"/>
                </a:lnTo>
                <a:lnTo>
                  <a:pt x="33" y="539"/>
                </a:lnTo>
                <a:lnTo>
                  <a:pt x="31" y="546"/>
                </a:lnTo>
                <a:lnTo>
                  <a:pt x="30" y="546"/>
                </a:lnTo>
                <a:lnTo>
                  <a:pt x="29" y="547"/>
                </a:lnTo>
                <a:lnTo>
                  <a:pt x="27" y="547"/>
                </a:lnTo>
                <a:lnTo>
                  <a:pt x="25" y="548"/>
                </a:lnTo>
                <a:lnTo>
                  <a:pt x="23" y="549"/>
                </a:lnTo>
                <a:lnTo>
                  <a:pt x="21" y="550"/>
                </a:lnTo>
                <a:lnTo>
                  <a:pt x="19" y="552"/>
                </a:lnTo>
                <a:lnTo>
                  <a:pt x="18" y="552"/>
                </a:lnTo>
                <a:lnTo>
                  <a:pt x="18" y="551"/>
                </a:lnTo>
                <a:lnTo>
                  <a:pt x="16" y="550"/>
                </a:lnTo>
                <a:lnTo>
                  <a:pt x="15" y="549"/>
                </a:lnTo>
                <a:lnTo>
                  <a:pt x="13" y="547"/>
                </a:lnTo>
                <a:lnTo>
                  <a:pt x="11" y="545"/>
                </a:lnTo>
                <a:lnTo>
                  <a:pt x="9" y="542"/>
                </a:lnTo>
                <a:lnTo>
                  <a:pt x="6" y="539"/>
                </a:lnTo>
                <a:close/>
              </a:path>
            </a:pathLst>
          </a:custGeom>
          <a:solidFill>
            <a:srgbClr val="1214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66" name="Freeform 224">
            <a:extLst>
              <a:ext uri="{FF2B5EF4-FFF2-40B4-BE49-F238E27FC236}">
                <a16:creationId xmlns:a16="http://schemas.microsoft.com/office/drawing/2014/main" id="{D98C6D30-F77E-DB44-9115-32B2868F8C95}"/>
              </a:ext>
            </a:extLst>
          </p:cNvPr>
          <p:cNvSpPr>
            <a:spLocks/>
          </p:cNvSpPr>
          <p:nvPr/>
        </p:nvSpPr>
        <p:spPr bwMode="auto">
          <a:xfrm>
            <a:off x="2060575" y="4170363"/>
            <a:ext cx="15875" cy="69850"/>
          </a:xfrm>
          <a:custGeom>
            <a:avLst/>
            <a:gdLst>
              <a:gd name="T0" fmla="*/ 2147483646 w 88"/>
              <a:gd name="T1" fmla="*/ 2147483646 h 395"/>
              <a:gd name="T2" fmla="*/ 2147483646 w 88"/>
              <a:gd name="T3" fmla="*/ 2147483646 h 395"/>
              <a:gd name="T4" fmla="*/ 2147483646 w 88"/>
              <a:gd name="T5" fmla="*/ 2147483646 h 395"/>
              <a:gd name="T6" fmla="*/ 2147483646 w 88"/>
              <a:gd name="T7" fmla="*/ 2147483646 h 395"/>
              <a:gd name="T8" fmla="*/ 2147483646 w 88"/>
              <a:gd name="T9" fmla="*/ 2147483646 h 395"/>
              <a:gd name="T10" fmla="*/ 2147483646 w 88"/>
              <a:gd name="T11" fmla="*/ 2147483646 h 395"/>
              <a:gd name="T12" fmla="*/ 2147483646 w 88"/>
              <a:gd name="T13" fmla="*/ 2147483646 h 395"/>
              <a:gd name="T14" fmla="*/ 2147483646 w 88"/>
              <a:gd name="T15" fmla="*/ 2147483646 h 395"/>
              <a:gd name="T16" fmla="*/ 0 w 88"/>
              <a:gd name="T17" fmla="*/ 2147483646 h 395"/>
              <a:gd name="T18" fmla="*/ 0 w 88"/>
              <a:gd name="T19" fmla="*/ 2147483646 h 395"/>
              <a:gd name="T20" fmla="*/ 0 w 88"/>
              <a:gd name="T21" fmla="*/ 2147483646 h 395"/>
              <a:gd name="T22" fmla="*/ 0 w 88"/>
              <a:gd name="T23" fmla="*/ 2147483646 h 395"/>
              <a:gd name="T24" fmla="*/ 0 w 88"/>
              <a:gd name="T25" fmla="*/ 2147483646 h 395"/>
              <a:gd name="T26" fmla="*/ 2147483646 w 88"/>
              <a:gd name="T27" fmla="*/ 2147483646 h 395"/>
              <a:gd name="T28" fmla="*/ 2147483646 w 88"/>
              <a:gd name="T29" fmla="*/ 2147483646 h 395"/>
              <a:gd name="T30" fmla="*/ 2147483646 w 88"/>
              <a:gd name="T31" fmla="*/ 2147483646 h 395"/>
              <a:gd name="T32" fmla="*/ 2147483646 w 88"/>
              <a:gd name="T33" fmla="*/ 2147483646 h 395"/>
              <a:gd name="T34" fmla="*/ 2147483646 w 88"/>
              <a:gd name="T35" fmla="*/ 2147483646 h 395"/>
              <a:gd name="T36" fmla="*/ 2147483646 w 88"/>
              <a:gd name="T37" fmla="*/ 2147483646 h 395"/>
              <a:gd name="T38" fmla="*/ 2147483646 w 88"/>
              <a:gd name="T39" fmla="*/ 2147483646 h 395"/>
              <a:gd name="T40" fmla="*/ 2147483646 w 88"/>
              <a:gd name="T41" fmla="*/ 2147483646 h 395"/>
              <a:gd name="T42" fmla="*/ 2147483646 w 88"/>
              <a:gd name="T43" fmla="*/ 2147483646 h 395"/>
              <a:gd name="T44" fmla="*/ 2147483646 w 88"/>
              <a:gd name="T45" fmla="*/ 2147483646 h 395"/>
              <a:gd name="T46" fmla="*/ 2147483646 w 88"/>
              <a:gd name="T47" fmla="*/ 2147483646 h 395"/>
              <a:gd name="T48" fmla="*/ 2147483646 w 88"/>
              <a:gd name="T49" fmla="*/ 2147483646 h 395"/>
              <a:gd name="T50" fmla="*/ 2147483646 w 88"/>
              <a:gd name="T51" fmla="*/ 2147483646 h 395"/>
              <a:gd name="T52" fmla="*/ 2147483646 w 88"/>
              <a:gd name="T53" fmla="*/ 2147483646 h 395"/>
              <a:gd name="T54" fmla="*/ 2147483646 w 88"/>
              <a:gd name="T55" fmla="*/ 2147483646 h 395"/>
              <a:gd name="T56" fmla="*/ 2147483646 w 88"/>
              <a:gd name="T57" fmla="*/ 2147483646 h 395"/>
              <a:gd name="T58" fmla="*/ 2147483646 w 88"/>
              <a:gd name="T59" fmla="*/ 2147483646 h 395"/>
              <a:gd name="T60" fmla="*/ 2147483646 w 88"/>
              <a:gd name="T61" fmla="*/ 2147483646 h 395"/>
              <a:gd name="T62" fmla="*/ 2147483646 w 88"/>
              <a:gd name="T63" fmla="*/ 2147483646 h 395"/>
              <a:gd name="T64" fmla="*/ 2147483646 w 88"/>
              <a:gd name="T65" fmla="*/ 0 h 395"/>
              <a:gd name="T66" fmla="*/ 2147483646 w 88"/>
              <a:gd name="T67" fmla="*/ 2147483646 h 395"/>
              <a:gd name="T68" fmla="*/ 2147483646 w 88"/>
              <a:gd name="T69" fmla="*/ 2147483646 h 395"/>
              <a:gd name="T70" fmla="*/ 2147483646 w 88"/>
              <a:gd name="T71" fmla="*/ 2147483646 h 395"/>
              <a:gd name="T72" fmla="*/ 2147483646 w 88"/>
              <a:gd name="T73" fmla="*/ 2147483646 h 395"/>
              <a:gd name="T74" fmla="*/ 2147483646 w 88"/>
              <a:gd name="T75" fmla="*/ 2147483646 h 395"/>
              <a:gd name="T76" fmla="*/ 2147483646 w 88"/>
              <a:gd name="T77" fmla="*/ 2147483646 h 395"/>
              <a:gd name="T78" fmla="*/ 2147483646 w 88"/>
              <a:gd name="T79" fmla="*/ 2147483646 h 395"/>
              <a:gd name="T80" fmla="*/ 2147483646 w 88"/>
              <a:gd name="T81" fmla="*/ 2147483646 h 395"/>
              <a:gd name="T82" fmla="*/ 2147483646 w 88"/>
              <a:gd name="T83" fmla="*/ 2147483646 h 395"/>
              <a:gd name="T84" fmla="*/ 2147483646 w 88"/>
              <a:gd name="T85" fmla="*/ 2147483646 h 395"/>
              <a:gd name="T86" fmla="*/ 2147483646 w 88"/>
              <a:gd name="T87" fmla="*/ 2147483646 h 395"/>
              <a:gd name="T88" fmla="*/ 2147483646 w 88"/>
              <a:gd name="T89" fmla="*/ 2147483646 h 395"/>
              <a:gd name="T90" fmla="*/ 2147483646 w 88"/>
              <a:gd name="T91" fmla="*/ 2147483646 h 395"/>
              <a:gd name="T92" fmla="*/ 2147483646 w 88"/>
              <a:gd name="T93" fmla="*/ 2147483646 h 395"/>
              <a:gd name="T94" fmla="*/ 2147483646 w 88"/>
              <a:gd name="T95" fmla="*/ 2147483646 h 395"/>
              <a:gd name="T96" fmla="*/ 2147483646 w 88"/>
              <a:gd name="T97" fmla="*/ 2147483646 h 395"/>
              <a:gd name="T98" fmla="*/ 2147483646 w 88"/>
              <a:gd name="T99" fmla="*/ 2147483646 h 395"/>
              <a:gd name="T100" fmla="*/ 2147483646 w 88"/>
              <a:gd name="T101" fmla="*/ 2147483646 h 395"/>
              <a:gd name="T102" fmla="*/ 2147483646 w 88"/>
              <a:gd name="T103" fmla="*/ 2147483646 h 395"/>
              <a:gd name="T104" fmla="*/ 2147483646 w 88"/>
              <a:gd name="T105" fmla="*/ 2147483646 h 395"/>
              <a:gd name="T106" fmla="*/ 2147483646 w 88"/>
              <a:gd name="T107" fmla="*/ 2147483646 h 395"/>
              <a:gd name="T108" fmla="*/ 2147483646 w 88"/>
              <a:gd name="T109" fmla="*/ 2147483646 h 395"/>
              <a:gd name="T110" fmla="*/ 2147483646 w 88"/>
              <a:gd name="T111" fmla="*/ 2147483646 h 395"/>
              <a:gd name="T112" fmla="*/ 2147483646 w 88"/>
              <a:gd name="T113" fmla="*/ 2147483646 h 3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8"/>
              <a:gd name="T172" fmla="*/ 0 h 395"/>
              <a:gd name="T173" fmla="*/ 88 w 88"/>
              <a:gd name="T174" fmla="*/ 395 h 39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8" h="395">
                <a:moveTo>
                  <a:pt x="44" y="395"/>
                </a:moveTo>
                <a:lnTo>
                  <a:pt x="39" y="395"/>
                </a:lnTo>
                <a:lnTo>
                  <a:pt x="34" y="395"/>
                </a:lnTo>
                <a:lnTo>
                  <a:pt x="29" y="395"/>
                </a:lnTo>
                <a:lnTo>
                  <a:pt x="23" y="395"/>
                </a:lnTo>
                <a:lnTo>
                  <a:pt x="18" y="394"/>
                </a:lnTo>
                <a:lnTo>
                  <a:pt x="12" y="393"/>
                </a:lnTo>
                <a:lnTo>
                  <a:pt x="6" y="391"/>
                </a:lnTo>
                <a:lnTo>
                  <a:pt x="0" y="389"/>
                </a:lnTo>
                <a:lnTo>
                  <a:pt x="0" y="363"/>
                </a:lnTo>
                <a:lnTo>
                  <a:pt x="0" y="338"/>
                </a:lnTo>
                <a:lnTo>
                  <a:pt x="0" y="311"/>
                </a:lnTo>
                <a:lnTo>
                  <a:pt x="0" y="286"/>
                </a:lnTo>
                <a:lnTo>
                  <a:pt x="1" y="259"/>
                </a:lnTo>
                <a:lnTo>
                  <a:pt x="2" y="234"/>
                </a:lnTo>
                <a:lnTo>
                  <a:pt x="4" y="208"/>
                </a:lnTo>
                <a:lnTo>
                  <a:pt x="6" y="181"/>
                </a:lnTo>
                <a:lnTo>
                  <a:pt x="8" y="168"/>
                </a:lnTo>
                <a:lnTo>
                  <a:pt x="10" y="154"/>
                </a:lnTo>
                <a:lnTo>
                  <a:pt x="13" y="140"/>
                </a:lnTo>
                <a:lnTo>
                  <a:pt x="15" y="124"/>
                </a:lnTo>
                <a:lnTo>
                  <a:pt x="17" y="110"/>
                </a:lnTo>
                <a:lnTo>
                  <a:pt x="20" y="95"/>
                </a:lnTo>
                <a:lnTo>
                  <a:pt x="22" y="79"/>
                </a:lnTo>
                <a:lnTo>
                  <a:pt x="24" y="63"/>
                </a:lnTo>
                <a:lnTo>
                  <a:pt x="27" y="56"/>
                </a:lnTo>
                <a:lnTo>
                  <a:pt x="30" y="49"/>
                </a:lnTo>
                <a:lnTo>
                  <a:pt x="32" y="42"/>
                </a:lnTo>
                <a:lnTo>
                  <a:pt x="35" y="33"/>
                </a:lnTo>
                <a:lnTo>
                  <a:pt x="38" y="26"/>
                </a:lnTo>
                <a:lnTo>
                  <a:pt x="42" y="18"/>
                </a:lnTo>
                <a:lnTo>
                  <a:pt x="45" y="9"/>
                </a:lnTo>
                <a:lnTo>
                  <a:pt x="50" y="0"/>
                </a:lnTo>
                <a:lnTo>
                  <a:pt x="52" y="33"/>
                </a:lnTo>
                <a:lnTo>
                  <a:pt x="54" y="67"/>
                </a:lnTo>
                <a:lnTo>
                  <a:pt x="57" y="101"/>
                </a:lnTo>
                <a:lnTo>
                  <a:pt x="59" y="136"/>
                </a:lnTo>
                <a:lnTo>
                  <a:pt x="61" y="170"/>
                </a:lnTo>
                <a:lnTo>
                  <a:pt x="64" y="206"/>
                </a:lnTo>
                <a:lnTo>
                  <a:pt x="66" y="241"/>
                </a:lnTo>
                <a:lnTo>
                  <a:pt x="68" y="276"/>
                </a:lnTo>
                <a:lnTo>
                  <a:pt x="70" y="290"/>
                </a:lnTo>
                <a:lnTo>
                  <a:pt x="74" y="304"/>
                </a:lnTo>
                <a:lnTo>
                  <a:pt x="76" y="318"/>
                </a:lnTo>
                <a:lnTo>
                  <a:pt x="78" y="334"/>
                </a:lnTo>
                <a:lnTo>
                  <a:pt x="81" y="348"/>
                </a:lnTo>
                <a:lnTo>
                  <a:pt x="83" y="363"/>
                </a:lnTo>
                <a:lnTo>
                  <a:pt x="85" y="380"/>
                </a:lnTo>
                <a:lnTo>
                  <a:pt x="88" y="395"/>
                </a:lnTo>
                <a:lnTo>
                  <a:pt x="83" y="395"/>
                </a:lnTo>
                <a:lnTo>
                  <a:pt x="78" y="395"/>
                </a:lnTo>
                <a:lnTo>
                  <a:pt x="73" y="395"/>
                </a:lnTo>
                <a:lnTo>
                  <a:pt x="67" y="395"/>
                </a:lnTo>
                <a:lnTo>
                  <a:pt x="62" y="395"/>
                </a:lnTo>
                <a:lnTo>
                  <a:pt x="56" y="395"/>
                </a:lnTo>
                <a:lnTo>
                  <a:pt x="50" y="395"/>
                </a:lnTo>
                <a:lnTo>
                  <a:pt x="44" y="395"/>
                </a:lnTo>
                <a:close/>
              </a:path>
            </a:pathLst>
          </a:custGeom>
          <a:solidFill>
            <a:srgbClr val="4D48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67" name="Freeform 225">
            <a:extLst>
              <a:ext uri="{FF2B5EF4-FFF2-40B4-BE49-F238E27FC236}">
                <a16:creationId xmlns:a16="http://schemas.microsoft.com/office/drawing/2014/main" id="{715CCB7A-700E-6045-8556-8EA1DCE8AE42}"/>
              </a:ext>
            </a:extLst>
          </p:cNvPr>
          <p:cNvSpPr>
            <a:spLocks/>
          </p:cNvSpPr>
          <p:nvPr/>
        </p:nvSpPr>
        <p:spPr bwMode="auto">
          <a:xfrm>
            <a:off x="2408238" y="4052888"/>
            <a:ext cx="11112" cy="1587"/>
          </a:xfrm>
          <a:custGeom>
            <a:avLst/>
            <a:gdLst>
              <a:gd name="T0" fmla="*/ 0 w 63"/>
              <a:gd name="T1" fmla="*/ 0 h 6"/>
              <a:gd name="T2" fmla="*/ 2147483646 w 63"/>
              <a:gd name="T3" fmla="*/ 0 h 6"/>
              <a:gd name="T4" fmla="*/ 2147483646 w 63"/>
              <a:gd name="T5" fmla="*/ 0 h 6"/>
              <a:gd name="T6" fmla="*/ 2147483646 w 63"/>
              <a:gd name="T7" fmla="*/ 0 h 6"/>
              <a:gd name="T8" fmla="*/ 2147483646 w 63"/>
              <a:gd name="T9" fmla="*/ 0 h 6"/>
              <a:gd name="T10" fmla="*/ 2147483646 w 63"/>
              <a:gd name="T11" fmla="*/ 0 h 6"/>
              <a:gd name="T12" fmla="*/ 2147483646 w 63"/>
              <a:gd name="T13" fmla="*/ 0 h 6"/>
              <a:gd name="T14" fmla="*/ 2147483646 w 63"/>
              <a:gd name="T15" fmla="*/ 0 h 6"/>
              <a:gd name="T16" fmla="*/ 2147483646 w 63"/>
              <a:gd name="T17" fmla="*/ 0 h 6"/>
              <a:gd name="T18" fmla="*/ 2147483646 w 63"/>
              <a:gd name="T19" fmla="*/ 0 h 6"/>
              <a:gd name="T20" fmla="*/ 2147483646 w 63"/>
              <a:gd name="T21" fmla="*/ 0 h 6"/>
              <a:gd name="T22" fmla="*/ 2147483646 w 63"/>
              <a:gd name="T23" fmla="*/ 0 h 6"/>
              <a:gd name="T24" fmla="*/ 2147483646 w 63"/>
              <a:gd name="T25" fmla="*/ 2147483646 h 6"/>
              <a:gd name="T26" fmla="*/ 2147483646 w 63"/>
              <a:gd name="T27" fmla="*/ 2147483646 h 6"/>
              <a:gd name="T28" fmla="*/ 2147483646 w 63"/>
              <a:gd name="T29" fmla="*/ 2147483646 h 6"/>
              <a:gd name="T30" fmla="*/ 2147483646 w 63"/>
              <a:gd name="T31" fmla="*/ 2147483646 h 6"/>
              <a:gd name="T32" fmla="*/ 2147483646 w 63"/>
              <a:gd name="T33" fmla="*/ 2147483646 h 6"/>
              <a:gd name="T34" fmla="*/ 2147483646 w 63"/>
              <a:gd name="T35" fmla="*/ 2147483646 h 6"/>
              <a:gd name="T36" fmla="*/ 2147483646 w 63"/>
              <a:gd name="T37" fmla="*/ 2147483646 h 6"/>
              <a:gd name="T38" fmla="*/ 2147483646 w 63"/>
              <a:gd name="T39" fmla="*/ 2147483646 h 6"/>
              <a:gd name="T40" fmla="*/ 2147483646 w 63"/>
              <a:gd name="T41" fmla="*/ 2147483646 h 6"/>
              <a:gd name="T42" fmla="*/ 2147483646 w 63"/>
              <a:gd name="T43" fmla="*/ 2147483646 h 6"/>
              <a:gd name="T44" fmla="*/ 2147483646 w 63"/>
              <a:gd name="T45" fmla="*/ 2147483646 h 6"/>
              <a:gd name="T46" fmla="*/ 2147483646 w 63"/>
              <a:gd name="T47" fmla="*/ 2147483646 h 6"/>
              <a:gd name="T48" fmla="*/ 0 w 63"/>
              <a:gd name="T49" fmla="*/ 0 h 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3"/>
              <a:gd name="T76" fmla="*/ 0 h 6"/>
              <a:gd name="T77" fmla="*/ 63 w 63"/>
              <a:gd name="T78" fmla="*/ 6 h 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3" h="6">
                <a:moveTo>
                  <a:pt x="0" y="0"/>
                </a:moveTo>
                <a:lnTo>
                  <a:pt x="7" y="0"/>
                </a:lnTo>
                <a:lnTo>
                  <a:pt x="14" y="0"/>
                </a:lnTo>
                <a:lnTo>
                  <a:pt x="21" y="0"/>
                </a:lnTo>
                <a:lnTo>
                  <a:pt x="28" y="0"/>
                </a:lnTo>
                <a:lnTo>
                  <a:pt x="36" y="0"/>
                </a:lnTo>
                <a:lnTo>
                  <a:pt x="45" y="0"/>
                </a:lnTo>
                <a:lnTo>
                  <a:pt x="54" y="0"/>
                </a:lnTo>
                <a:lnTo>
                  <a:pt x="63" y="0"/>
                </a:lnTo>
                <a:lnTo>
                  <a:pt x="62" y="0"/>
                </a:lnTo>
                <a:lnTo>
                  <a:pt x="62" y="1"/>
                </a:lnTo>
                <a:lnTo>
                  <a:pt x="61" y="1"/>
                </a:lnTo>
                <a:lnTo>
                  <a:pt x="60" y="2"/>
                </a:lnTo>
                <a:lnTo>
                  <a:pt x="58" y="4"/>
                </a:lnTo>
                <a:lnTo>
                  <a:pt x="56" y="6"/>
                </a:lnTo>
                <a:lnTo>
                  <a:pt x="49" y="6"/>
                </a:lnTo>
                <a:lnTo>
                  <a:pt x="42" y="6"/>
                </a:lnTo>
                <a:lnTo>
                  <a:pt x="35" y="6"/>
                </a:lnTo>
                <a:lnTo>
                  <a:pt x="28" y="5"/>
                </a:lnTo>
                <a:lnTo>
                  <a:pt x="21" y="4"/>
                </a:lnTo>
                <a:lnTo>
                  <a:pt x="14" y="3"/>
                </a:lnTo>
                <a:lnTo>
                  <a:pt x="7" y="2"/>
                </a:lnTo>
                <a:lnTo>
                  <a:pt x="0" y="0"/>
                </a:lnTo>
                <a:close/>
              </a:path>
            </a:pathLst>
          </a:custGeom>
          <a:solidFill>
            <a:srgbClr val="4D48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68" name="Freeform 226">
            <a:extLst>
              <a:ext uri="{FF2B5EF4-FFF2-40B4-BE49-F238E27FC236}">
                <a16:creationId xmlns:a16="http://schemas.microsoft.com/office/drawing/2014/main" id="{45A51052-78B1-FB4F-985A-3A752899D93D}"/>
              </a:ext>
            </a:extLst>
          </p:cNvPr>
          <p:cNvSpPr>
            <a:spLocks/>
          </p:cNvSpPr>
          <p:nvPr/>
        </p:nvSpPr>
        <p:spPr bwMode="auto">
          <a:xfrm>
            <a:off x="2422525" y="4035425"/>
            <a:ext cx="19050" cy="11113"/>
          </a:xfrm>
          <a:custGeom>
            <a:avLst/>
            <a:gdLst>
              <a:gd name="T0" fmla="*/ 0 w 106"/>
              <a:gd name="T1" fmla="*/ 2147483646 h 69"/>
              <a:gd name="T2" fmla="*/ 0 w 106"/>
              <a:gd name="T3" fmla="*/ 2147483646 h 69"/>
              <a:gd name="T4" fmla="*/ 2147483646 w 106"/>
              <a:gd name="T5" fmla="*/ 2147483646 h 69"/>
              <a:gd name="T6" fmla="*/ 2147483646 w 106"/>
              <a:gd name="T7" fmla="*/ 2147483646 h 69"/>
              <a:gd name="T8" fmla="*/ 2147483646 w 106"/>
              <a:gd name="T9" fmla="*/ 2147483646 h 69"/>
              <a:gd name="T10" fmla="*/ 2147483646 w 106"/>
              <a:gd name="T11" fmla="*/ 2147483646 h 69"/>
              <a:gd name="T12" fmla="*/ 2147483646 w 106"/>
              <a:gd name="T13" fmla="*/ 2147483646 h 69"/>
              <a:gd name="T14" fmla="*/ 2147483646 w 106"/>
              <a:gd name="T15" fmla="*/ 2147483646 h 69"/>
              <a:gd name="T16" fmla="*/ 2147483646 w 106"/>
              <a:gd name="T17" fmla="*/ 2147483646 h 69"/>
              <a:gd name="T18" fmla="*/ 2147483646 w 106"/>
              <a:gd name="T19" fmla="*/ 2147483646 h 69"/>
              <a:gd name="T20" fmla="*/ 2147483646 w 106"/>
              <a:gd name="T21" fmla="*/ 2147483646 h 69"/>
              <a:gd name="T22" fmla="*/ 2147483646 w 106"/>
              <a:gd name="T23" fmla="*/ 2147483646 h 69"/>
              <a:gd name="T24" fmla="*/ 2147483646 w 106"/>
              <a:gd name="T25" fmla="*/ 2147483646 h 69"/>
              <a:gd name="T26" fmla="*/ 2147483646 w 106"/>
              <a:gd name="T27" fmla="*/ 2147483646 h 69"/>
              <a:gd name="T28" fmla="*/ 2147483646 w 106"/>
              <a:gd name="T29" fmla="*/ 2147483646 h 69"/>
              <a:gd name="T30" fmla="*/ 2147483646 w 106"/>
              <a:gd name="T31" fmla="*/ 2147483646 h 69"/>
              <a:gd name="T32" fmla="*/ 2147483646 w 106"/>
              <a:gd name="T33" fmla="*/ 2147483646 h 69"/>
              <a:gd name="T34" fmla="*/ 2147483646 w 106"/>
              <a:gd name="T35" fmla="*/ 2147483646 h 69"/>
              <a:gd name="T36" fmla="*/ 2147483646 w 106"/>
              <a:gd name="T37" fmla="*/ 2147483646 h 69"/>
              <a:gd name="T38" fmla="*/ 2147483646 w 106"/>
              <a:gd name="T39" fmla="*/ 2147483646 h 69"/>
              <a:gd name="T40" fmla="*/ 2147483646 w 106"/>
              <a:gd name="T41" fmla="*/ 2147483646 h 69"/>
              <a:gd name="T42" fmla="*/ 2147483646 w 106"/>
              <a:gd name="T43" fmla="*/ 2147483646 h 69"/>
              <a:gd name="T44" fmla="*/ 2147483646 w 106"/>
              <a:gd name="T45" fmla="*/ 2147483646 h 69"/>
              <a:gd name="T46" fmla="*/ 2147483646 w 106"/>
              <a:gd name="T47" fmla="*/ 2147483646 h 69"/>
              <a:gd name="T48" fmla="*/ 2147483646 w 106"/>
              <a:gd name="T49" fmla="*/ 0 h 69"/>
              <a:gd name="T50" fmla="*/ 2147483646 w 106"/>
              <a:gd name="T51" fmla="*/ 2147483646 h 69"/>
              <a:gd name="T52" fmla="*/ 2147483646 w 106"/>
              <a:gd name="T53" fmla="*/ 2147483646 h 69"/>
              <a:gd name="T54" fmla="*/ 2147483646 w 106"/>
              <a:gd name="T55" fmla="*/ 2147483646 h 69"/>
              <a:gd name="T56" fmla="*/ 2147483646 w 106"/>
              <a:gd name="T57" fmla="*/ 2147483646 h 69"/>
              <a:gd name="T58" fmla="*/ 2147483646 w 106"/>
              <a:gd name="T59" fmla="*/ 2147483646 h 69"/>
              <a:gd name="T60" fmla="*/ 2147483646 w 106"/>
              <a:gd name="T61" fmla="*/ 2147483646 h 69"/>
              <a:gd name="T62" fmla="*/ 2147483646 w 106"/>
              <a:gd name="T63" fmla="*/ 2147483646 h 69"/>
              <a:gd name="T64" fmla="*/ 2147483646 w 106"/>
              <a:gd name="T65" fmla="*/ 2147483646 h 69"/>
              <a:gd name="T66" fmla="*/ 2147483646 w 106"/>
              <a:gd name="T67" fmla="*/ 2147483646 h 69"/>
              <a:gd name="T68" fmla="*/ 2147483646 w 106"/>
              <a:gd name="T69" fmla="*/ 2147483646 h 69"/>
              <a:gd name="T70" fmla="*/ 2147483646 w 106"/>
              <a:gd name="T71" fmla="*/ 2147483646 h 69"/>
              <a:gd name="T72" fmla="*/ 2147483646 w 106"/>
              <a:gd name="T73" fmla="*/ 2147483646 h 69"/>
              <a:gd name="T74" fmla="*/ 2147483646 w 106"/>
              <a:gd name="T75" fmla="*/ 2147483646 h 69"/>
              <a:gd name="T76" fmla="*/ 2147483646 w 106"/>
              <a:gd name="T77" fmla="*/ 2147483646 h 69"/>
              <a:gd name="T78" fmla="*/ 2147483646 w 106"/>
              <a:gd name="T79" fmla="*/ 2147483646 h 69"/>
              <a:gd name="T80" fmla="*/ 2147483646 w 106"/>
              <a:gd name="T81" fmla="*/ 2147483646 h 69"/>
              <a:gd name="T82" fmla="*/ 2147483646 w 106"/>
              <a:gd name="T83" fmla="*/ 2147483646 h 69"/>
              <a:gd name="T84" fmla="*/ 2147483646 w 106"/>
              <a:gd name="T85" fmla="*/ 2147483646 h 69"/>
              <a:gd name="T86" fmla="*/ 2147483646 w 106"/>
              <a:gd name="T87" fmla="*/ 2147483646 h 69"/>
              <a:gd name="T88" fmla="*/ 2147483646 w 106"/>
              <a:gd name="T89" fmla="*/ 2147483646 h 69"/>
              <a:gd name="T90" fmla="*/ 2147483646 w 106"/>
              <a:gd name="T91" fmla="*/ 2147483646 h 69"/>
              <a:gd name="T92" fmla="*/ 2147483646 w 106"/>
              <a:gd name="T93" fmla="*/ 2147483646 h 69"/>
              <a:gd name="T94" fmla="*/ 2147483646 w 106"/>
              <a:gd name="T95" fmla="*/ 2147483646 h 69"/>
              <a:gd name="T96" fmla="*/ 2147483646 w 106"/>
              <a:gd name="T97" fmla="*/ 2147483646 h 69"/>
              <a:gd name="T98" fmla="*/ 2147483646 w 106"/>
              <a:gd name="T99" fmla="*/ 2147483646 h 69"/>
              <a:gd name="T100" fmla="*/ 2147483646 w 106"/>
              <a:gd name="T101" fmla="*/ 2147483646 h 69"/>
              <a:gd name="T102" fmla="*/ 2147483646 w 106"/>
              <a:gd name="T103" fmla="*/ 2147483646 h 69"/>
              <a:gd name="T104" fmla="*/ 2147483646 w 106"/>
              <a:gd name="T105" fmla="*/ 2147483646 h 69"/>
              <a:gd name="T106" fmla="*/ 2147483646 w 106"/>
              <a:gd name="T107" fmla="*/ 2147483646 h 69"/>
              <a:gd name="T108" fmla="*/ 2147483646 w 106"/>
              <a:gd name="T109" fmla="*/ 2147483646 h 69"/>
              <a:gd name="T110" fmla="*/ 2147483646 w 106"/>
              <a:gd name="T111" fmla="*/ 2147483646 h 69"/>
              <a:gd name="T112" fmla="*/ 0 w 106"/>
              <a:gd name="T113" fmla="*/ 2147483646 h 6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6"/>
              <a:gd name="T172" fmla="*/ 0 h 69"/>
              <a:gd name="T173" fmla="*/ 106 w 106"/>
              <a:gd name="T174" fmla="*/ 69 h 6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6" h="69">
                <a:moveTo>
                  <a:pt x="0" y="63"/>
                </a:moveTo>
                <a:lnTo>
                  <a:pt x="0" y="61"/>
                </a:lnTo>
                <a:lnTo>
                  <a:pt x="1" y="58"/>
                </a:lnTo>
                <a:lnTo>
                  <a:pt x="2" y="56"/>
                </a:lnTo>
                <a:lnTo>
                  <a:pt x="4" y="54"/>
                </a:lnTo>
                <a:lnTo>
                  <a:pt x="5" y="51"/>
                </a:lnTo>
                <a:lnTo>
                  <a:pt x="8" y="49"/>
                </a:lnTo>
                <a:lnTo>
                  <a:pt x="10" y="47"/>
                </a:lnTo>
                <a:lnTo>
                  <a:pt x="12" y="44"/>
                </a:lnTo>
                <a:lnTo>
                  <a:pt x="18" y="44"/>
                </a:lnTo>
                <a:lnTo>
                  <a:pt x="22" y="44"/>
                </a:lnTo>
                <a:lnTo>
                  <a:pt x="27" y="44"/>
                </a:lnTo>
                <a:lnTo>
                  <a:pt x="32" y="44"/>
                </a:lnTo>
                <a:lnTo>
                  <a:pt x="36" y="44"/>
                </a:lnTo>
                <a:lnTo>
                  <a:pt x="41" y="44"/>
                </a:lnTo>
                <a:lnTo>
                  <a:pt x="45" y="44"/>
                </a:lnTo>
                <a:lnTo>
                  <a:pt x="50" y="44"/>
                </a:lnTo>
                <a:lnTo>
                  <a:pt x="50" y="40"/>
                </a:lnTo>
                <a:lnTo>
                  <a:pt x="50" y="35"/>
                </a:lnTo>
                <a:lnTo>
                  <a:pt x="50" y="30"/>
                </a:lnTo>
                <a:lnTo>
                  <a:pt x="50" y="25"/>
                </a:lnTo>
                <a:lnTo>
                  <a:pt x="50" y="19"/>
                </a:lnTo>
                <a:lnTo>
                  <a:pt x="50" y="13"/>
                </a:lnTo>
                <a:lnTo>
                  <a:pt x="50" y="7"/>
                </a:lnTo>
                <a:lnTo>
                  <a:pt x="50" y="0"/>
                </a:lnTo>
                <a:lnTo>
                  <a:pt x="55" y="1"/>
                </a:lnTo>
                <a:lnTo>
                  <a:pt x="59" y="2"/>
                </a:lnTo>
                <a:lnTo>
                  <a:pt x="65" y="3"/>
                </a:lnTo>
                <a:lnTo>
                  <a:pt x="70" y="4"/>
                </a:lnTo>
                <a:lnTo>
                  <a:pt x="75" y="6"/>
                </a:lnTo>
                <a:lnTo>
                  <a:pt x="81" y="8"/>
                </a:lnTo>
                <a:lnTo>
                  <a:pt x="87" y="11"/>
                </a:lnTo>
                <a:lnTo>
                  <a:pt x="94" y="13"/>
                </a:lnTo>
                <a:lnTo>
                  <a:pt x="94" y="15"/>
                </a:lnTo>
                <a:lnTo>
                  <a:pt x="95" y="18"/>
                </a:lnTo>
                <a:lnTo>
                  <a:pt x="96" y="23"/>
                </a:lnTo>
                <a:lnTo>
                  <a:pt x="98" y="27"/>
                </a:lnTo>
                <a:lnTo>
                  <a:pt x="100" y="31"/>
                </a:lnTo>
                <a:lnTo>
                  <a:pt x="102" y="35"/>
                </a:lnTo>
                <a:lnTo>
                  <a:pt x="104" y="40"/>
                </a:lnTo>
                <a:lnTo>
                  <a:pt x="106" y="44"/>
                </a:lnTo>
                <a:lnTo>
                  <a:pt x="106" y="47"/>
                </a:lnTo>
                <a:lnTo>
                  <a:pt x="105" y="49"/>
                </a:lnTo>
                <a:lnTo>
                  <a:pt x="104" y="52"/>
                </a:lnTo>
                <a:lnTo>
                  <a:pt x="102" y="54"/>
                </a:lnTo>
                <a:lnTo>
                  <a:pt x="101" y="58"/>
                </a:lnTo>
                <a:lnTo>
                  <a:pt x="98" y="61"/>
                </a:lnTo>
                <a:lnTo>
                  <a:pt x="96" y="65"/>
                </a:lnTo>
                <a:lnTo>
                  <a:pt x="94" y="69"/>
                </a:lnTo>
                <a:lnTo>
                  <a:pt x="82" y="69"/>
                </a:lnTo>
                <a:lnTo>
                  <a:pt x="71" y="69"/>
                </a:lnTo>
                <a:lnTo>
                  <a:pt x="58" y="69"/>
                </a:lnTo>
                <a:lnTo>
                  <a:pt x="47" y="68"/>
                </a:lnTo>
                <a:lnTo>
                  <a:pt x="35" y="68"/>
                </a:lnTo>
                <a:lnTo>
                  <a:pt x="24" y="66"/>
                </a:lnTo>
                <a:lnTo>
                  <a:pt x="11" y="65"/>
                </a:lnTo>
                <a:lnTo>
                  <a:pt x="0" y="63"/>
                </a:lnTo>
                <a:close/>
              </a:path>
            </a:pathLst>
          </a:custGeom>
          <a:solidFill>
            <a:srgbClr val="4D48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23769" name="Picture 227" descr="LOGOWHT">
            <a:extLst>
              <a:ext uri="{FF2B5EF4-FFF2-40B4-BE49-F238E27FC236}">
                <a16:creationId xmlns:a16="http://schemas.microsoft.com/office/drawing/2014/main" id="{4667E741-3E71-9D43-BA1C-296E54FD3D3F}"/>
              </a:ext>
            </a:extLst>
          </p:cNvPr>
          <p:cNvPicPr>
            <a:picLocks noChangeAspect="1" noChangeArrowheads="1"/>
          </p:cNvPicPr>
          <p:nvPr/>
        </p:nvPicPr>
        <p:blipFill>
          <a:blip r:embed="rId3">
            <a:clrChange>
              <a:clrFrom>
                <a:srgbClr val="DFDFDF"/>
              </a:clrFrom>
              <a:clrTo>
                <a:srgbClr val="DFDFDF">
                  <a:alpha val="0"/>
                </a:srgbClr>
              </a:clrTo>
            </a:clrChange>
            <a:extLst>
              <a:ext uri="{28A0092B-C50C-407E-A947-70E740481C1C}">
                <a14:useLocalDpi xmlns:a14="http://schemas.microsoft.com/office/drawing/2010/main" val="0"/>
              </a:ext>
            </a:extLst>
          </a:blip>
          <a:srcRect/>
          <a:stretch>
            <a:fillRect/>
          </a:stretch>
        </p:blipFill>
        <p:spPr bwMode="auto">
          <a:xfrm>
            <a:off x="3144838" y="5408613"/>
            <a:ext cx="10477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6" name="Rectangle 6">
            <a:extLst>
              <a:ext uri="{FF2B5EF4-FFF2-40B4-BE49-F238E27FC236}">
                <a16:creationId xmlns:a16="http://schemas.microsoft.com/office/drawing/2014/main" id="{FFD036D7-AA1C-4051-8531-A4F29142ABC0}"/>
              </a:ext>
            </a:extLst>
          </p:cNvPr>
          <p:cNvSpPr>
            <a:spLocks noChangeArrowheads="1"/>
          </p:cNvSpPr>
          <p:nvPr/>
        </p:nvSpPr>
        <p:spPr bwMode="auto">
          <a:xfrm>
            <a:off x="4590212" y="1435295"/>
            <a:ext cx="463550" cy="4740080"/>
          </a:xfrm>
          <a:prstGeom prst="rect">
            <a:avLst/>
          </a:prstGeom>
          <a:noFill/>
          <a:ln>
            <a:noFill/>
          </a:ln>
          <a:effectLst>
            <a:outerShdw blurRad="63500" dist="38099" dir="2700000" algn="ctr" rotWithShape="0">
              <a:srgbClr val="000000">
                <a:alpha val="74997"/>
              </a:srgbClr>
            </a:outerShdw>
          </a:effectLst>
          <a:extLst>
            <a:ext uri="{909E8E84-426E-40dd-AFC4-6F175D3DCCD1}"/>
            <a:ext uri="{91240B29-F687-4f45-9708-019B960494DF}"/>
          </a:extLst>
        </p:spPr>
        <p:txBody>
          <a:bodyPr lIns="92075" tIns="228600" rIns="92075" bIns="46038">
            <a:spAutoFit/>
          </a:bodyPr>
          <a:lstStyle>
            <a:lvl1pPr eaLnBrk="0" hangingPunct="0">
              <a:defRPr sz="2400">
                <a:solidFill>
                  <a:schemeClr val="tx1"/>
                </a:solidFill>
                <a:latin typeface="Formata BQ Regular" pitchFamily="50" charset="0"/>
                <a:ea typeface="MS PGothic" panose="020B0600070205080204" pitchFamily="34" charset="-128"/>
              </a:defRPr>
            </a:lvl1pPr>
            <a:lvl2pPr marL="742950" indent="-285750" eaLnBrk="0" hangingPunct="0">
              <a:defRPr sz="2400">
                <a:solidFill>
                  <a:schemeClr val="tx1"/>
                </a:solidFill>
                <a:latin typeface="Formata BQ Regular" pitchFamily="50" charset="0"/>
                <a:ea typeface="MS PGothic" panose="020B0600070205080204" pitchFamily="34" charset="-128"/>
              </a:defRPr>
            </a:lvl2pPr>
            <a:lvl3pPr marL="1143000" indent="-228600" eaLnBrk="0" hangingPunct="0">
              <a:defRPr sz="2400">
                <a:solidFill>
                  <a:schemeClr val="tx1"/>
                </a:solidFill>
                <a:latin typeface="Formata BQ Regular" pitchFamily="50" charset="0"/>
                <a:ea typeface="MS PGothic" panose="020B0600070205080204" pitchFamily="34" charset="-128"/>
              </a:defRPr>
            </a:lvl3pPr>
            <a:lvl4pPr marL="1600200" indent="-228600" eaLnBrk="0" hangingPunct="0">
              <a:defRPr sz="2400">
                <a:solidFill>
                  <a:schemeClr val="tx1"/>
                </a:solidFill>
                <a:latin typeface="Formata BQ Regular" pitchFamily="50" charset="0"/>
                <a:ea typeface="MS PGothic" panose="020B0600070205080204" pitchFamily="34" charset="-128"/>
              </a:defRPr>
            </a:lvl4pPr>
            <a:lvl5pPr marL="2057400" indent="-228600" eaLnBrk="0" hangingPunct="0">
              <a:defRPr sz="2400">
                <a:solidFill>
                  <a:schemeClr val="tx1"/>
                </a:solidFill>
                <a:latin typeface="Formata BQ Regular" pitchFamily="50"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9pPr>
          </a:lstStyle>
          <a:p>
            <a:pPr algn="ctr">
              <a:lnSpc>
                <a:spcPct val="40000"/>
              </a:lnSpc>
              <a:spcBef>
                <a:spcPct val="50000"/>
              </a:spcBef>
              <a:defRPr/>
            </a:pPr>
            <a:endParaRPr lang="en-US" altLang="en-US" sz="3200" b="1" dirty="0">
              <a:solidFill>
                <a:schemeClr val="accent1"/>
              </a:solidFill>
              <a:latin typeface="Futura XBlkCn BT" charset="0"/>
            </a:endParaRPr>
          </a:p>
          <a:p>
            <a:pPr algn="ctr">
              <a:lnSpc>
                <a:spcPct val="40000"/>
              </a:lnSpc>
              <a:spcBef>
                <a:spcPct val="50000"/>
              </a:spcBef>
              <a:defRPr/>
            </a:pPr>
            <a:r>
              <a:rPr lang="en-US" altLang="en-US" sz="3200" b="1" dirty="0">
                <a:solidFill>
                  <a:schemeClr val="accent1"/>
                </a:solidFill>
                <a:latin typeface="Algerian" pitchFamily="82" charset="77"/>
              </a:rPr>
              <a:t>2</a:t>
            </a:r>
          </a:p>
          <a:p>
            <a:pPr algn="ctr">
              <a:lnSpc>
                <a:spcPct val="40000"/>
              </a:lnSpc>
              <a:spcBef>
                <a:spcPct val="50000"/>
              </a:spcBef>
              <a:defRPr/>
            </a:pPr>
            <a:endParaRPr lang="en-US" altLang="en-US" sz="1600" b="1" dirty="0">
              <a:solidFill>
                <a:schemeClr val="accent1"/>
              </a:solidFill>
              <a:latin typeface="Algerian" pitchFamily="82" charset="77"/>
            </a:endParaRPr>
          </a:p>
          <a:p>
            <a:pPr algn="ctr">
              <a:lnSpc>
                <a:spcPct val="40000"/>
              </a:lnSpc>
              <a:spcBef>
                <a:spcPct val="50000"/>
              </a:spcBef>
              <a:defRPr/>
            </a:pPr>
            <a:r>
              <a:rPr lang="en-US" altLang="en-US" sz="3200" b="1" dirty="0">
                <a:solidFill>
                  <a:schemeClr val="accent1"/>
                </a:solidFill>
                <a:latin typeface="Algerian" pitchFamily="82" charset="77"/>
              </a:rPr>
              <a:t>S</a:t>
            </a:r>
          </a:p>
          <a:p>
            <a:pPr algn="ctr">
              <a:lnSpc>
                <a:spcPct val="40000"/>
              </a:lnSpc>
              <a:spcBef>
                <a:spcPct val="50000"/>
              </a:spcBef>
              <a:defRPr/>
            </a:pPr>
            <a:r>
              <a:rPr lang="en-US" altLang="en-US" sz="3200" b="1" dirty="0" err="1">
                <a:solidFill>
                  <a:schemeClr val="accent1"/>
                </a:solidFill>
                <a:latin typeface="Algerian" pitchFamily="82" charset="77"/>
              </a:rPr>
              <a:t>Ứ</a:t>
            </a:r>
            <a:endParaRPr lang="en-US" altLang="en-US" sz="3200" b="1" dirty="0">
              <a:solidFill>
                <a:schemeClr val="accent1"/>
              </a:solidFill>
              <a:latin typeface="Algerian" pitchFamily="82" charset="77"/>
            </a:endParaRPr>
          </a:p>
          <a:p>
            <a:pPr algn="ctr">
              <a:lnSpc>
                <a:spcPct val="40000"/>
              </a:lnSpc>
              <a:spcBef>
                <a:spcPct val="50000"/>
              </a:spcBef>
              <a:defRPr/>
            </a:pPr>
            <a:r>
              <a:rPr lang="en-US" altLang="en-US" sz="3200" b="1" dirty="0">
                <a:solidFill>
                  <a:schemeClr val="accent1"/>
                </a:solidFill>
                <a:latin typeface="Algerian" pitchFamily="82" charset="77"/>
              </a:rPr>
              <a:t>   </a:t>
            </a:r>
          </a:p>
          <a:p>
            <a:pPr algn="ctr">
              <a:lnSpc>
                <a:spcPct val="40000"/>
              </a:lnSpc>
              <a:spcBef>
                <a:spcPct val="50000"/>
              </a:spcBef>
              <a:defRPr/>
            </a:pPr>
            <a:r>
              <a:rPr lang="en-US" altLang="en-US" sz="3200" b="1" dirty="0">
                <a:solidFill>
                  <a:schemeClr val="accent1"/>
                </a:solidFill>
                <a:latin typeface="Algerian" pitchFamily="82" charset="77"/>
              </a:rPr>
              <a:t>M</a:t>
            </a:r>
          </a:p>
          <a:p>
            <a:pPr algn="ctr">
              <a:lnSpc>
                <a:spcPct val="40000"/>
              </a:lnSpc>
              <a:spcBef>
                <a:spcPct val="50000"/>
              </a:spcBef>
              <a:defRPr/>
            </a:pPr>
            <a:r>
              <a:rPr lang="en-US" altLang="en-US" sz="3200" b="1" dirty="0" err="1">
                <a:solidFill>
                  <a:schemeClr val="accent1"/>
                </a:solidFill>
                <a:latin typeface="Algerian" pitchFamily="82" charset="77"/>
              </a:rPr>
              <a:t>Ạ</a:t>
            </a:r>
            <a:endParaRPr lang="en-US" altLang="en-US" sz="3200" b="1" dirty="0">
              <a:solidFill>
                <a:schemeClr val="accent1"/>
              </a:solidFill>
              <a:latin typeface="Algerian" pitchFamily="82" charset="77"/>
            </a:endParaRPr>
          </a:p>
          <a:p>
            <a:pPr algn="ctr">
              <a:lnSpc>
                <a:spcPct val="40000"/>
              </a:lnSpc>
              <a:spcBef>
                <a:spcPct val="50000"/>
              </a:spcBef>
              <a:defRPr/>
            </a:pPr>
            <a:r>
              <a:rPr lang="en-US" altLang="en-US" sz="3200" b="1" dirty="0">
                <a:solidFill>
                  <a:schemeClr val="accent1"/>
                </a:solidFill>
                <a:latin typeface="Algerian" pitchFamily="82" charset="77"/>
              </a:rPr>
              <a:t>N</a:t>
            </a:r>
          </a:p>
          <a:p>
            <a:pPr algn="ctr">
              <a:lnSpc>
                <a:spcPct val="40000"/>
              </a:lnSpc>
              <a:spcBef>
                <a:spcPct val="50000"/>
              </a:spcBef>
              <a:defRPr/>
            </a:pPr>
            <a:r>
              <a:rPr lang="en-US" altLang="en-US" sz="3200" b="1" dirty="0">
                <a:solidFill>
                  <a:schemeClr val="accent1"/>
                </a:solidFill>
                <a:latin typeface="Algerian" pitchFamily="82" charset="77"/>
              </a:rPr>
              <a:t>G</a:t>
            </a:r>
          </a:p>
          <a:p>
            <a:pPr algn="ctr">
              <a:lnSpc>
                <a:spcPct val="40000"/>
              </a:lnSpc>
              <a:spcBef>
                <a:spcPct val="50000"/>
              </a:spcBef>
              <a:defRPr/>
            </a:pPr>
            <a:endParaRPr lang="en-US" altLang="en-US" sz="3200" b="1" dirty="0">
              <a:solidFill>
                <a:schemeClr val="accent1"/>
              </a:solidFill>
              <a:latin typeface="Futura XBlkCn BT" charset="0"/>
            </a:endParaRPr>
          </a:p>
        </p:txBody>
      </p:sp>
      <p:pic>
        <p:nvPicPr>
          <p:cNvPr id="3" name="Picture 2">
            <a:extLst>
              <a:ext uri="{FF2B5EF4-FFF2-40B4-BE49-F238E27FC236}">
                <a16:creationId xmlns:a16="http://schemas.microsoft.com/office/drawing/2014/main" id="{97596F81-93BA-8B4D-8EA7-5D01DA29F196}"/>
              </a:ext>
            </a:extLst>
          </p:cNvPr>
          <p:cNvPicPr>
            <a:picLocks noChangeAspect="1"/>
          </p:cNvPicPr>
          <p:nvPr/>
        </p:nvPicPr>
        <p:blipFill>
          <a:blip r:embed="rId4"/>
          <a:stretch>
            <a:fillRect/>
          </a:stretch>
        </p:blipFill>
        <p:spPr>
          <a:xfrm>
            <a:off x="1035051" y="3329796"/>
            <a:ext cx="2774950" cy="3391679"/>
          </a:xfrm>
          <a:prstGeom prst="rect">
            <a:avLst/>
          </a:prstGeom>
        </p:spPr>
      </p:pic>
      <p:pic>
        <p:nvPicPr>
          <p:cNvPr id="6" name="Picture 5" descr="A group of people in a room&#10;&#10;Description automatically generated with low confidence">
            <a:extLst>
              <a:ext uri="{FF2B5EF4-FFF2-40B4-BE49-F238E27FC236}">
                <a16:creationId xmlns:a16="http://schemas.microsoft.com/office/drawing/2014/main" id="{A863B90B-BE36-1A46-BCE7-9F23653C3FA3}"/>
              </a:ext>
            </a:extLst>
          </p:cNvPr>
          <p:cNvPicPr>
            <a:picLocks noChangeAspect="1"/>
          </p:cNvPicPr>
          <p:nvPr/>
        </p:nvPicPr>
        <p:blipFill>
          <a:blip r:embed="rId5"/>
          <a:stretch>
            <a:fillRect/>
          </a:stretch>
        </p:blipFill>
        <p:spPr>
          <a:xfrm>
            <a:off x="5110163" y="3741183"/>
            <a:ext cx="3999455" cy="2880833"/>
          </a:xfrm>
          <a:prstGeom prst="rect">
            <a:avLst/>
          </a:prstGeom>
        </p:spPr>
      </p:pic>
    </p:spTree>
    <p:extLst>
      <p:ext uri="{BB962C8B-B14F-4D97-AF65-F5344CB8AC3E}">
        <p14:creationId xmlns:p14="http://schemas.microsoft.com/office/powerpoint/2010/main" val="171245530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7283">
                                            <p:txEl>
                                              <p:pRg st="0" end="0"/>
                                            </p:txEl>
                                          </p:spTgt>
                                        </p:tgtEl>
                                        <p:attrNameLst>
                                          <p:attrName>style.visibility</p:attrName>
                                        </p:attrNameLst>
                                      </p:cBhvr>
                                      <p:to>
                                        <p:strVal val="visible"/>
                                      </p:to>
                                    </p:set>
                                    <p:anim calcmode="lin" valueType="num">
                                      <p:cBhvr additive="base">
                                        <p:cTn id="7" dur="500" fill="hold"/>
                                        <p:tgtEl>
                                          <p:spTgt spid="9728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72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7283">
                                            <p:txEl>
                                              <p:pRg st="1" end="1"/>
                                            </p:txEl>
                                          </p:spTgt>
                                        </p:tgtEl>
                                        <p:attrNameLst>
                                          <p:attrName>style.visibility</p:attrName>
                                        </p:attrNameLst>
                                      </p:cBhvr>
                                      <p:to>
                                        <p:strVal val="visible"/>
                                      </p:to>
                                    </p:set>
                                    <p:anim calcmode="lin" valueType="num">
                                      <p:cBhvr additive="base">
                                        <p:cTn id="13" dur="500" fill="hold"/>
                                        <p:tgtEl>
                                          <p:spTgt spid="9728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72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7283">
                                            <p:txEl>
                                              <p:pRg st="2" end="2"/>
                                            </p:txEl>
                                          </p:spTgt>
                                        </p:tgtEl>
                                        <p:attrNameLst>
                                          <p:attrName>style.visibility</p:attrName>
                                        </p:attrNameLst>
                                      </p:cBhvr>
                                      <p:to>
                                        <p:strVal val="visible"/>
                                      </p:to>
                                    </p:set>
                                    <p:anim calcmode="lin" valueType="num">
                                      <p:cBhvr additive="base">
                                        <p:cTn id="19" dur="500" fill="hold"/>
                                        <p:tgtEl>
                                          <p:spTgt spid="9728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728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7284">
                                            <p:txEl>
                                              <p:pRg st="0" end="0"/>
                                            </p:txEl>
                                          </p:spTgt>
                                        </p:tgtEl>
                                        <p:attrNameLst>
                                          <p:attrName>style.visibility</p:attrName>
                                        </p:attrNameLst>
                                      </p:cBhvr>
                                      <p:to>
                                        <p:strVal val="visible"/>
                                      </p:to>
                                    </p:set>
                                    <p:anim calcmode="lin" valueType="num">
                                      <p:cBhvr additive="base">
                                        <p:cTn id="25" dur="500" fill="hold"/>
                                        <p:tgtEl>
                                          <p:spTgt spid="97284">
                                            <p:txEl>
                                              <p:pRg st="0" end="0"/>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9728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97284">
                                            <p:txEl>
                                              <p:pRg st="1" end="1"/>
                                            </p:txEl>
                                          </p:spTgt>
                                        </p:tgtEl>
                                        <p:attrNameLst>
                                          <p:attrName>style.visibility</p:attrName>
                                        </p:attrNameLst>
                                      </p:cBhvr>
                                      <p:to>
                                        <p:strVal val="visible"/>
                                      </p:to>
                                    </p:set>
                                    <p:anim calcmode="lin" valueType="num">
                                      <p:cBhvr additive="base">
                                        <p:cTn id="31" dur="500" fill="hold"/>
                                        <p:tgtEl>
                                          <p:spTgt spid="97284">
                                            <p:txEl>
                                              <p:pRg st="1" end="1"/>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9728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97284">
                                            <p:txEl>
                                              <p:pRg st="2" end="2"/>
                                            </p:txEl>
                                          </p:spTgt>
                                        </p:tgtEl>
                                        <p:attrNameLst>
                                          <p:attrName>style.visibility</p:attrName>
                                        </p:attrNameLst>
                                      </p:cBhvr>
                                      <p:to>
                                        <p:strVal val="visible"/>
                                      </p:to>
                                    </p:set>
                                    <p:anim calcmode="lin" valueType="num">
                                      <p:cBhvr additive="base">
                                        <p:cTn id="37" dur="500" fill="hold"/>
                                        <p:tgtEl>
                                          <p:spTgt spid="97284">
                                            <p:txEl>
                                              <p:pRg st="2" end="2"/>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9728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4" grpId="0" build="p" autoUpdateAnimBg="0"/>
      <p:bldP spid="97283" grpId="0" build="p" autoUpdateAnimBg="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Formata BQ Regular"/>
        <a:ea typeface="ＭＳ Ｐゴシック"/>
        <a:cs typeface=""/>
      </a:majorFont>
      <a:minorFont>
        <a:latin typeface="Formata BQ Regular"/>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1521</TotalTime>
  <Words>2891</Words>
  <Application>Microsoft Macintosh PowerPoint</Application>
  <PresentationFormat>On-screen Show (4:3)</PresentationFormat>
  <Paragraphs>241</Paragraphs>
  <Slides>33</Slides>
  <Notes>25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Algerian</vt:lpstr>
      <vt:lpstr>Arial</vt:lpstr>
      <vt:lpstr>Arial Rounded MT Bold</vt:lpstr>
      <vt:lpstr>Calibri</vt:lpstr>
      <vt:lpstr>CommonBullets</vt:lpstr>
      <vt:lpstr>Formata BQ Medium</vt:lpstr>
      <vt:lpstr>Formata BQ Regular</vt:lpstr>
      <vt:lpstr>Futura XBlkCn BT</vt:lpstr>
      <vt:lpstr>Verdana</vt:lpstr>
      <vt:lpstr>Wingdings</vt:lpstr>
      <vt:lpstr>Default Design</vt:lpstr>
      <vt:lpstr>Giáo Trình Tập Huấn Đặc Trách Awana 2022</vt:lpstr>
      <vt:lpstr>Bài 1: Xem trên Youtube: Awana Bless Vietnam hay trên AwanaVietnam.Org</vt:lpstr>
      <vt:lpstr>AWANA là gì?</vt:lpstr>
      <vt:lpstr>PowerPoint Presentation</vt:lpstr>
      <vt:lpstr>Lịch sử của Awana tại Việt Nam</vt:lpstr>
      <vt:lpstr>Tín lý của AWANA</vt:lpstr>
      <vt:lpstr> Awana là từ viết tắt của:</vt:lpstr>
      <vt:lpstr>Tiêu chí của Awana dựa trên II Ti-mô-thê 2:15 </vt:lpstr>
      <vt:lpstr>Mục Đích của Awana</vt:lpstr>
      <vt:lpstr>Nền Tảng của Awana</vt:lpstr>
      <vt:lpstr>Tầm Nhìn của AWANA</vt:lpstr>
      <vt:lpstr> Sinh hoạt Câu lạc bộ Awana gồm có những gì?</vt:lpstr>
      <vt:lpstr>Vì sao Hội Thánh cần Mục vụ Awana?</vt:lpstr>
      <vt:lpstr>5 ƯU ĐIỂM</vt:lpstr>
      <vt:lpstr>1. AWANA  là đối tác chiến lược</vt:lpstr>
      <vt:lpstr>1. AWANA  là đối tác chiến lược</vt:lpstr>
      <vt:lpstr>1. AWANA  là đối tác chiến lược</vt:lpstr>
      <vt:lpstr>2. AWANA  theo đuổi Tầm nhìn</vt:lpstr>
      <vt:lpstr>2. AWANA  theo đuổi Tầm nhìn</vt:lpstr>
      <vt:lpstr>3. AWANA  xây dựng trên nền tảng Cơ đốc Giáo dục Toàn diện trên trẻ em</vt:lpstr>
      <vt:lpstr>PowerPoint Presentation</vt:lpstr>
      <vt:lpstr>PowerPoint Presentation</vt:lpstr>
      <vt:lpstr>4. AWANA dạy giáo trình Thần học </vt:lpstr>
      <vt:lpstr>PowerPoint Presentation</vt:lpstr>
      <vt:lpstr>PowerPoint Presentation</vt:lpstr>
      <vt:lpstr>Tài liệu AWANA ONLINE miễn phí</vt:lpstr>
      <vt:lpstr>5. AWANA  có Tiến trình Đào tạo Dài hạn</vt:lpstr>
      <vt:lpstr>AWANA  đào tạo Lãnh Đạo cho Hội Thánh </vt:lpstr>
      <vt:lpstr>5 ƯU ĐIỂM</vt:lpstr>
      <vt:lpstr>Câu hỏi?</vt:lpstr>
      <vt:lpstr>PowerPoint Presentation</vt:lpstr>
      <vt:lpstr>PowerPoint Presentation</vt:lpstr>
      <vt:lpstr>TRẢ LỜI NHỮNG CÂU HỎI SAU MỖI BÀI LÀ QUAN TRỌNG NHẤT!!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Tầm Quan Trọng của Mục vụ Thiếu Nhi trong Hội Thánh</dc:title>
  <dc:subject/>
  <dc:creator>Janice Nguyen</dc:creator>
  <cp:keywords/>
  <dc:description/>
  <cp:lastModifiedBy>Janice Nguyen</cp:lastModifiedBy>
  <cp:revision>6</cp:revision>
  <dcterms:created xsi:type="dcterms:W3CDTF">2021-01-13T03:09:10Z</dcterms:created>
  <dcterms:modified xsi:type="dcterms:W3CDTF">2022-05-16T02:26:00Z</dcterms:modified>
  <cp:category/>
</cp:coreProperties>
</file>